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902" r:id="rId1"/>
    <p:sldMasterId id="2147483908" r:id="rId2"/>
    <p:sldMasterId id="2147483914" r:id="rId3"/>
    <p:sldMasterId id="2147483919" r:id="rId4"/>
    <p:sldMasterId id="2147483924" r:id="rId5"/>
  </p:sldMasterIdLst>
  <p:notesMasterIdLst>
    <p:notesMasterId r:id="rId55"/>
  </p:notesMasterIdLst>
  <p:handoutMasterIdLst>
    <p:handoutMasterId r:id="rId56"/>
  </p:handoutMasterIdLst>
  <p:sldIdLst>
    <p:sldId id="495" r:id="rId6"/>
    <p:sldId id="1498" r:id="rId7"/>
    <p:sldId id="1430" r:id="rId8"/>
    <p:sldId id="1431" r:id="rId9"/>
    <p:sldId id="1432" r:id="rId10"/>
    <p:sldId id="1433" r:id="rId11"/>
    <p:sldId id="1469" r:id="rId12"/>
    <p:sldId id="1470" r:id="rId13"/>
    <p:sldId id="1484" r:id="rId14"/>
    <p:sldId id="1435" r:id="rId15"/>
    <p:sldId id="1436" r:id="rId16"/>
    <p:sldId id="1437" r:id="rId17"/>
    <p:sldId id="1438" r:id="rId18"/>
    <p:sldId id="1485" r:id="rId19"/>
    <p:sldId id="1477" r:id="rId20"/>
    <p:sldId id="1478" r:id="rId21"/>
    <p:sldId id="1489" r:id="rId22"/>
    <p:sldId id="1440" r:id="rId23"/>
    <p:sldId id="1471" r:id="rId24"/>
    <p:sldId id="1486" r:id="rId25"/>
    <p:sldId id="1487" r:id="rId26"/>
    <p:sldId id="1494" r:id="rId27"/>
    <p:sldId id="1472" r:id="rId28"/>
    <p:sldId id="1473" r:id="rId29"/>
    <p:sldId id="1479" r:id="rId30"/>
    <p:sldId id="1500" r:id="rId31"/>
    <p:sldId id="1476" r:id="rId32"/>
    <p:sldId id="1456" r:id="rId33"/>
    <p:sldId id="1457" r:id="rId34"/>
    <p:sldId id="1458" r:id="rId35"/>
    <p:sldId id="1459" r:id="rId36"/>
    <p:sldId id="1460" r:id="rId37"/>
    <p:sldId id="1445" r:id="rId38"/>
    <p:sldId id="1446" r:id="rId39"/>
    <p:sldId id="1447" r:id="rId40"/>
    <p:sldId id="1448" r:id="rId41"/>
    <p:sldId id="1449" r:id="rId42"/>
    <p:sldId id="1450" r:id="rId43"/>
    <p:sldId id="1451" r:id="rId44"/>
    <p:sldId id="1452" r:id="rId45"/>
    <p:sldId id="1453" r:id="rId46"/>
    <p:sldId id="1454" r:id="rId47"/>
    <p:sldId id="1455" r:id="rId48"/>
    <p:sldId id="1499" r:id="rId49"/>
    <p:sldId id="1474" r:id="rId50"/>
    <p:sldId id="1475" r:id="rId51"/>
    <p:sldId id="1463" r:id="rId52"/>
    <p:sldId id="1464" r:id="rId53"/>
    <p:sldId id="1423" r:id="rId54"/>
  </p:sldIdLst>
  <p:sldSz cx="9144000" cy="6858000" type="screen4x3"/>
  <p:notesSz cx="6400800" cy="8686800"/>
  <p:defaultTextStyle>
    <a:defPPr>
      <a:defRPr lang="de-CH"/>
    </a:defPPr>
    <a:lvl1pPr algn="l" rtl="0" eaLnBrk="0" fontAlgn="base" hangingPunct="0">
      <a:lnSpc>
        <a:spcPct val="120000"/>
      </a:lnSpc>
      <a:spcBef>
        <a:spcPct val="0"/>
      </a:spcBef>
      <a:spcAft>
        <a:spcPct val="0"/>
      </a:spcAft>
      <a:buSzPct val="25000"/>
      <a:buChar char=" "/>
      <a:defRPr sz="2000" kern="1200">
        <a:solidFill>
          <a:schemeClr val="tx1"/>
        </a:solidFill>
        <a:latin typeface="Arial Narrow" pitchFamily="34" charset="0"/>
        <a:ea typeface="+mn-ea"/>
        <a:cs typeface="+mn-cs"/>
      </a:defRPr>
    </a:lvl1pPr>
    <a:lvl2pPr marL="457200" algn="l" rtl="0" eaLnBrk="0" fontAlgn="base" hangingPunct="0">
      <a:lnSpc>
        <a:spcPct val="120000"/>
      </a:lnSpc>
      <a:spcBef>
        <a:spcPct val="0"/>
      </a:spcBef>
      <a:spcAft>
        <a:spcPct val="0"/>
      </a:spcAft>
      <a:buSzPct val="25000"/>
      <a:buChar char=" "/>
      <a:defRPr sz="2000" kern="1200">
        <a:solidFill>
          <a:schemeClr val="tx1"/>
        </a:solidFill>
        <a:latin typeface="Arial Narrow" pitchFamily="34" charset="0"/>
        <a:ea typeface="+mn-ea"/>
        <a:cs typeface="+mn-cs"/>
      </a:defRPr>
    </a:lvl2pPr>
    <a:lvl3pPr marL="914400" algn="l" rtl="0" eaLnBrk="0" fontAlgn="base" hangingPunct="0">
      <a:lnSpc>
        <a:spcPct val="120000"/>
      </a:lnSpc>
      <a:spcBef>
        <a:spcPct val="0"/>
      </a:spcBef>
      <a:spcAft>
        <a:spcPct val="0"/>
      </a:spcAft>
      <a:buSzPct val="25000"/>
      <a:buChar char=" "/>
      <a:defRPr sz="2000" kern="1200">
        <a:solidFill>
          <a:schemeClr val="tx1"/>
        </a:solidFill>
        <a:latin typeface="Arial Narrow" pitchFamily="34" charset="0"/>
        <a:ea typeface="+mn-ea"/>
        <a:cs typeface="+mn-cs"/>
      </a:defRPr>
    </a:lvl3pPr>
    <a:lvl4pPr marL="1371600" algn="l" rtl="0" eaLnBrk="0" fontAlgn="base" hangingPunct="0">
      <a:lnSpc>
        <a:spcPct val="120000"/>
      </a:lnSpc>
      <a:spcBef>
        <a:spcPct val="0"/>
      </a:spcBef>
      <a:spcAft>
        <a:spcPct val="0"/>
      </a:spcAft>
      <a:buSzPct val="25000"/>
      <a:buChar char=" "/>
      <a:defRPr sz="2000" kern="1200">
        <a:solidFill>
          <a:schemeClr val="tx1"/>
        </a:solidFill>
        <a:latin typeface="Arial Narrow" pitchFamily="34" charset="0"/>
        <a:ea typeface="+mn-ea"/>
        <a:cs typeface="+mn-cs"/>
      </a:defRPr>
    </a:lvl4pPr>
    <a:lvl5pPr marL="1828800" algn="l" rtl="0" eaLnBrk="0" fontAlgn="base" hangingPunct="0">
      <a:lnSpc>
        <a:spcPct val="120000"/>
      </a:lnSpc>
      <a:spcBef>
        <a:spcPct val="0"/>
      </a:spcBef>
      <a:spcAft>
        <a:spcPct val="0"/>
      </a:spcAft>
      <a:buSzPct val="25000"/>
      <a:buChar char=" "/>
      <a:defRPr sz="2000" kern="1200">
        <a:solidFill>
          <a:schemeClr val="tx1"/>
        </a:solidFill>
        <a:latin typeface="Arial Narrow" pitchFamily="34" charset="0"/>
        <a:ea typeface="+mn-ea"/>
        <a:cs typeface="+mn-cs"/>
      </a:defRPr>
    </a:lvl5pPr>
    <a:lvl6pPr marL="2286000" algn="l" defTabSz="914400" rtl="0" eaLnBrk="1" latinLnBrk="0" hangingPunct="1">
      <a:defRPr sz="2000" kern="1200">
        <a:solidFill>
          <a:schemeClr val="tx1"/>
        </a:solidFill>
        <a:latin typeface="Arial Narrow" pitchFamily="34" charset="0"/>
        <a:ea typeface="+mn-ea"/>
        <a:cs typeface="+mn-cs"/>
      </a:defRPr>
    </a:lvl6pPr>
    <a:lvl7pPr marL="2743200" algn="l" defTabSz="914400" rtl="0" eaLnBrk="1" latinLnBrk="0" hangingPunct="1">
      <a:defRPr sz="2000" kern="1200">
        <a:solidFill>
          <a:schemeClr val="tx1"/>
        </a:solidFill>
        <a:latin typeface="Arial Narrow" pitchFamily="34" charset="0"/>
        <a:ea typeface="+mn-ea"/>
        <a:cs typeface="+mn-cs"/>
      </a:defRPr>
    </a:lvl7pPr>
    <a:lvl8pPr marL="3200400" algn="l" defTabSz="914400" rtl="0" eaLnBrk="1" latinLnBrk="0" hangingPunct="1">
      <a:defRPr sz="2000" kern="1200">
        <a:solidFill>
          <a:schemeClr val="tx1"/>
        </a:solidFill>
        <a:latin typeface="Arial Narrow" pitchFamily="34" charset="0"/>
        <a:ea typeface="+mn-ea"/>
        <a:cs typeface="+mn-cs"/>
      </a:defRPr>
    </a:lvl8pPr>
    <a:lvl9pPr marL="3657600" algn="l" defTabSz="914400" rtl="0" eaLnBrk="1" latinLnBrk="0" hangingPunct="1">
      <a:defRPr sz="20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736" userDrawn="1">
          <p15:clr>
            <a:srgbClr val="A4A3A4"/>
          </p15:clr>
        </p15:guide>
        <p15:guide id="2" pos="20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 Enz" initials="CEn" lastIdx="1" clrIdx="0"/>
  <p:cmAuthor id="1" name="Christian Enz" initials="CE" lastIdx="2" clrIdx="1">
    <p:extLst>
      <p:ext uri="{19B8F6BF-5375-455C-9EA6-DF929625EA0E}">
        <p15:presenceInfo xmlns:p15="http://schemas.microsoft.com/office/powerpoint/2012/main" userId="877ac6db750bf8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CC1010"/>
    <a:srgbClr val="66CCFF"/>
    <a:srgbClr val="FFCF6F"/>
    <a:srgbClr val="FF9900"/>
    <a:srgbClr val="CC6600"/>
    <a:srgbClr val="4D4D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205" autoAdjust="0"/>
  </p:normalViewPr>
  <p:slideViewPr>
    <p:cSldViewPr snapToObjects="1">
      <p:cViewPr varScale="1">
        <p:scale>
          <a:sx n="74" d="100"/>
          <a:sy n="74" d="100"/>
        </p:scale>
        <p:origin x="1008" y="36"/>
      </p:cViewPr>
      <p:guideLst/>
    </p:cSldViewPr>
  </p:slideViewPr>
  <p:outlineViewPr>
    <p:cViewPr>
      <p:scale>
        <a:sx n="33" d="100"/>
        <a:sy n="33" d="100"/>
      </p:scale>
      <p:origin x="0" y="-4520"/>
    </p:cViewPr>
    <p:sldLst>
      <p:sld r:id="rId1" collapse="1"/>
    </p:sldLst>
  </p:outlineViewPr>
  <p:notesTextViewPr>
    <p:cViewPr>
      <p:scale>
        <a:sx n="100" d="100"/>
        <a:sy n="100" d="100"/>
      </p:scale>
      <p:origin x="0" y="0"/>
    </p:cViewPr>
  </p:notesTextViewPr>
  <p:sorterViewPr>
    <p:cViewPr>
      <p:scale>
        <a:sx n="140" d="100"/>
        <a:sy n="140" d="100"/>
      </p:scale>
      <p:origin x="0" y="0"/>
    </p:cViewPr>
  </p:sorterViewPr>
  <p:notesViewPr>
    <p:cSldViewPr snapToObjects="1">
      <p:cViewPr>
        <p:scale>
          <a:sx n="110" d="100"/>
          <a:sy n="110" d="100"/>
        </p:scale>
        <p:origin x="5184" y="102"/>
      </p:cViewPr>
      <p:guideLst>
        <p:guide orient="horz" pos="2736"/>
        <p:guide pos="20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FFIEUX David" userId="68b2e128-c415-47ec-8335-fe4319c6ef51" providerId="ADAL" clId="{1D992F2F-0E37-4EFE-A4AE-CE35708A7D2F}"/>
    <pc:docChg chg="delSld modSld">
      <pc:chgData name="RUFFIEUX David" userId="68b2e128-c415-47ec-8335-fe4319c6ef51" providerId="ADAL" clId="{1D992F2F-0E37-4EFE-A4AE-CE35708A7D2F}" dt="2025-10-30T10:41:23.563" v="11" actId="6549"/>
      <pc:docMkLst>
        <pc:docMk/>
      </pc:docMkLst>
      <pc:sldChg chg="del">
        <pc:chgData name="RUFFIEUX David" userId="68b2e128-c415-47ec-8335-fe4319c6ef51" providerId="ADAL" clId="{1D992F2F-0E37-4EFE-A4AE-CE35708A7D2F}" dt="2025-10-30T10:41:06.061" v="5" actId="47"/>
        <pc:sldMkLst>
          <pc:docMk/>
          <pc:sldMk cId="3782963433" sldId="1426"/>
        </pc:sldMkLst>
      </pc:sldChg>
      <pc:sldChg chg="del">
        <pc:chgData name="RUFFIEUX David" userId="68b2e128-c415-47ec-8335-fe4319c6ef51" providerId="ADAL" clId="{1D992F2F-0E37-4EFE-A4AE-CE35708A7D2F}" dt="2025-10-30T10:41:12.712" v="9" actId="47"/>
        <pc:sldMkLst>
          <pc:docMk/>
          <pc:sldMk cId="2385813662" sldId="1429"/>
        </pc:sldMkLst>
      </pc:sldChg>
      <pc:sldChg chg="del">
        <pc:chgData name="RUFFIEUX David" userId="68b2e128-c415-47ec-8335-fe4319c6ef51" providerId="ADAL" clId="{1D992F2F-0E37-4EFE-A4AE-CE35708A7D2F}" dt="2025-10-30T10:41:07.770" v="6" actId="47"/>
        <pc:sldMkLst>
          <pc:docMk/>
          <pc:sldMk cId="2482129128" sldId="1467"/>
        </pc:sldMkLst>
      </pc:sldChg>
      <pc:sldChg chg="del">
        <pc:chgData name="RUFFIEUX David" userId="68b2e128-c415-47ec-8335-fe4319c6ef51" providerId="ADAL" clId="{1D992F2F-0E37-4EFE-A4AE-CE35708A7D2F}" dt="2025-10-30T10:41:10.559" v="8" actId="47"/>
        <pc:sldMkLst>
          <pc:docMk/>
          <pc:sldMk cId="2602047989" sldId="1468"/>
        </pc:sldMkLst>
      </pc:sldChg>
      <pc:sldChg chg="del">
        <pc:chgData name="RUFFIEUX David" userId="68b2e128-c415-47ec-8335-fe4319c6ef51" providerId="ADAL" clId="{1D992F2F-0E37-4EFE-A4AE-CE35708A7D2F}" dt="2025-10-30T10:40:53.814" v="0" actId="47"/>
        <pc:sldMkLst>
          <pc:docMk/>
          <pc:sldMk cId="3501535526" sldId="1480"/>
        </pc:sldMkLst>
      </pc:sldChg>
      <pc:sldChg chg="del">
        <pc:chgData name="RUFFIEUX David" userId="68b2e128-c415-47ec-8335-fe4319c6ef51" providerId="ADAL" clId="{1D992F2F-0E37-4EFE-A4AE-CE35708A7D2F}" dt="2025-10-30T10:40:55.482" v="1" actId="47"/>
        <pc:sldMkLst>
          <pc:docMk/>
          <pc:sldMk cId="1885212430" sldId="1481"/>
        </pc:sldMkLst>
      </pc:sldChg>
      <pc:sldChg chg="del">
        <pc:chgData name="RUFFIEUX David" userId="68b2e128-c415-47ec-8335-fe4319c6ef51" providerId="ADAL" clId="{1D992F2F-0E37-4EFE-A4AE-CE35708A7D2F}" dt="2025-10-30T10:40:57.203" v="2" actId="47"/>
        <pc:sldMkLst>
          <pc:docMk/>
          <pc:sldMk cId="1673825733" sldId="1482"/>
        </pc:sldMkLst>
      </pc:sldChg>
      <pc:sldChg chg="del">
        <pc:chgData name="RUFFIEUX David" userId="68b2e128-c415-47ec-8335-fe4319c6ef51" providerId="ADAL" clId="{1D992F2F-0E37-4EFE-A4AE-CE35708A7D2F}" dt="2025-10-30T10:40:59.090" v="3" actId="47"/>
        <pc:sldMkLst>
          <pc:docMk/>
          <pc:sldMk cId="3478249022" sldId="1483"/>
        </pc:sldMkLst>
      </pc:sldChg>
      <pc:sldChg chg="del">
        <pc:chgData name="RUFFIEUX David" userId="68b2e128-c415-47ec-8335-fe4319c6ef51" providerId="ADAL" clId="{1D992F2F-0E37-4EFE-A4AE-CE35708A7D2F}" dt="2025-10-30T10:41:09.211" v="7" actId="47"/>
        <pc:sldMkLst>
          <pc:docMk/>
          <pc:sldMk cId="326659930" sldId="1488"/>
        </pc:sldMkLst>
      </pc:sldChg>
      <pc:sldChg chg="del">
        <pc:chgData name="RUFFIEUX David" userId="68b2e128-c415-47ec-8335-fe4319c6ef51" providerId="ADAL" clId="{1D992F2F-0E37-4EFE-A4AE-CE35708A7D2F}" dt="2025-10-30T10:41:18.381" v="10" actId="47"/>
        <pc:sldMkLst>
          <pc:docMk/>
          <pc:sldMk cId="3907455744" sldId="1496"/>
        </pc:sldMkLst>
      </pc:sldChg>
      <pc:sldChg chg="del">
        <pc:chgData name="RUFFIEUX David" userId="68b2e128-c415-47ec-8335-fe4319c6ef51" providerId="ADAL" clId="{1D992F2F-0E37-4EFE-A4AE-CE35708A7D2F}" dt="2025-10-30T10:41:04.446" v="4" actId="47"/>
        <pc:sldMkLst>
          <pc:docMk/>
          <pc:sldMk cId="2997223480" sldId="1497"/>
        </pc:sldMkLst>
      </pc:sldChg>
      <pc:sldChg chg="modSp mod">
        <pc:chgData name="RUFFIEUX David" userId="68b2e128-c415-47ec-8335-fe4319c6ef51" providerId="ADAL" clId="{1D992F2F-0E37-4EFE-A4AE-CE35708A7D2F}" dt="2025-10-30T10:41:23.563" v="11" actId="6549"/>
        <pc:sldMkLst>
          <pc:docMk/>
          <pc:sldMk cId="3609518786" sldId="1498"/>
        </pc:sldMkLst>
        <pc:spChg chg="mod">
          <ac:chgData name="RUFFIEUX David" userId="68b2e128-c415-47ec-8335-fe4319c6ef51" providerId="ADAL" clId="{1D992F2F-0E37-4EFE-A4AE-CE35708A7D2F}" dt="2025-10-30T10:41:23.563" v="11" actId="6549"/>
          <ac:spMkLst>
            <pc:docMk/>
            <pc:sldMk cId="3609518786" sldId="1498"/>
            <ac:spMk id="2"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11T12:08:44.529" idx="2">
    <p:pos x="10" y="10"/>
    <p:text>Stoppded on 11.03.2021</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sldNum" sz="quarter" idx="3"/>
          </p:nvPr>
        </p:nvSpPr>
        <p:spPr bwMode="auto">
          <a:xfrm>
            <a:off x="5680855" y="2"/>
            <a:ext cx="719947" cy="332812"/>
          </a:xfrm>
          <a:prstGeom prst="rect">
            <a:avLst/>
          </a:prstGeom>
          <a:noFill/>
          <a:ln w="9525">
            <a:noFill/>
            <a:miter lim="800000"/>
            <a:headEnd/>
            <a:tailEnd/>
          </a:ln>
          <a:effectLst/>
        </p:spPr>
        <p:txBody>
          <a:bodyPr vert="horz" wrap="square" lIns="64197" tIns="32099" rIns="64197" bIns="32099" numCol="1" anchor="t" anchorCtr="0" compatLnSpc="1">
            <a:prstTxWarp prst="textNoShape">
              <a:avLst/>
            </a:prstTxWarp>
          </a:bodyPr>
          <a:lstStyle>
            <a:lvl1pPr algn="r" defTabSz="847856">
              <a:defRPr sz="900">
                <a:latin typeface="Arial" charset="0"/>
              </a:defRPr>
            </a:lvl1pPr>
          </a:lstStyle>
          <a:p>
            <a:pPr>
              <a:defRPr/>
            </a:pPr>
            <a:fld id="{5FD079B0-0CC2-483D-ABBA-B29F55937C5F}" type="slidenum">
              <a:rPr lang="en-US"/>
              <a:pPr>
                <a:defRPr/>
              </a:pPr>
              <a:t>‹#›</a:t>
            </a:fld>
            <a:endParaRPr lang="en-US"/>
          </a:p>
        </p:txBody>
      </p:sp>
      <p:sp>
        <p:nvSpPr>
          <p:cNvPr id="150531" name="Rectangle 3"/>
          <p:cNvSpPr>
            <a:spLocks noGrp="1" noChangeArrowheads="1"/>
          </p:cNvSpPr>
          <p:nvPr>
            <p:ph type="hdr" sz="quarter"/>
          </p:nvPr>
        </p:nvSpPr>
        <p:spPr bwMode="auto">
          <a:xfrm>
            <a:off x="871667" y="2"/>
            <a:ext cx="4809188" cy="332812"/>
          </a:xfrm>
          <a:prstGeom prst="rect">
            <a:avLst/>
          </a:prstGeom>
          <a:noFill/>
          <a:ln w="9525">
            <a:noFill/>
            <a:miter lim="800000"/>
            <a:headEnd/>
            <a:tailEnd/>
          </a:ln>
          <a:effectLst/>
        </p:spPr>
        <p:txBody>
          <a:bodyPr vert="horz" wrap="square" lIns="64197" tIns="32099" rIns="64197" bIns="32099" numCol="1" anchor="t" anchorCtr="0" compatLnSpc="1">
            <a:prstTxWarp prst="textNoShape">
              <a:avLst/>
            </a:prstTxWarp>
          </a:bodyPr>
          <a:lstStyle>
            <a:lvl1pPr algn="ctr" defTabSz="785577">
              <a:buFontTx/>
              <a:buNone/>
              <a:defRPr sz="900">
                <a:latin typeface="Arial" charset="0"/>
              </a:defRPr>
            </a:lvl1pPr>
          </a:lstStyle>
          <a:p>
            <a:pPr>
              <a:defRPr/>
            </a:pPr>
            <a:r>
              <a:rPr lang="en-US"/>
              <a:t>Analog Circuits and Systems</a:t>
            </a:r>
          </a:p>
        </p:txBody>
      </p:sp>
      <p:sp>
        <p:nvSpPr>
          <p:cNvPr id="150533" name="Rectangle 5"/>
          <p:cNvSpPr>
            <a:spLocks noGrp="1" noChangeArrowheads="1"/>
          </p:cNvSpPr>
          <p:nvPr>
            <p:ph type="ftr" sz="quarter" idx="2"/>
          </p:nvPr>
        </p:nvSpPr>
        <p:spPr bwMode="auto">
          <a:xfrm>
            <a:off x="1123577" y="8413274"/>
            <a:ext cx="4143630" cy="273526"/>
          </a:xfrm>
          <a:prstGeom prst="rect">
            <a:avLst/>
          </a:prstGeom>
          <a:noFill/>
          <a:ln w="9525">
            <a:noFill/>
            <a:miter lim="800000"/>
            <a:headEnd/>
            <a:tailEnd/>
          </a:ln>
          <a:effectLst/>
        </p:spPr>
        <p:txBody>
          <a:bodyPr vert="horz" wrap="square" lIns="64197" tIns="32099" rIns="64197" bIns="32099" numCol="1" anchor="b" anchorCtr="0" compatLnSpc="1">
            <a:prstTxWarp prst="textNoShape">
              <a:avLst/>
            </a:prstTxWarp>
          </a:bodyPr>
          <a:lstStyle>
            <a:lvl1pPr algn="ctr" defTabSz="785577">
              <a:buFontTx/>
              <a:buNone/>
              <a:defRPr sz="900">
                <a:latin typeface="Arial" charset="0"/>
              </a:defRPr>
            </a:lvl1pPr>
          </a:lstStyle>
          <a:p>
            <a:pPr>
              <a:defRPr/>
            </a:pPr>
            <a:r>
              <a:rPr lang="en-US"/>
              <a:t>1. Introduction</a:t>
            </a:r>
            <a:endParaRPr lang="en-US" dirty="0"/>
          </a:p>
        </p:txBody>
      </p:sp>
      <p:sp>
        <p:nvSpPr>
          <p:cNvPr id="150536" name="Text Box 8"/>
          <p:cNvSpPr txBox="1">
            <a:spLocks noChangeArrowheads="1"/>
          </p:cNvSpPr>
          <p:nvPr/>
        </p:nvSpPr>
        <p:spPr bwMode="auto">
          <a:xfrm>
            <a:off x="1" y="8413274"/>
            <a:ext cx="1057736" cy="273526"/>
          </a:xfrm>
          <a:prstGeom prst="rect">
            <a:avLst/>
          </a:prstGeom>
          <a:noFill/>
          <a:ln w="12700" algn="ctr">
            <a:noFill/>
            <a:miter lim="800000"/>
            <a:headEnd type="none" w="sm" len="sm"/>
            <a:tailEnd type="none" w="sm" len="sm"/>
          </a:ln>
          <a:effectLst/>
        </p:spPr>
        <p:txBody>
          <a:bodyPr wrap="none" lIns="64197" tIns="32099" rIns="64197" bIns="32099" anchor="b"/>
          <a:lstStyle/>
          <a:p>
            <a:pPr defTabSz="679417">
              <a:defRPr/>
            </a:pPr>
            <a:r>
              <a:rPr lang="en-US" sz="900" dirty="0">
                <a:latin typeface="Arial" charset="0"/>
                <a:cs typeface="Arial" charset="0"/>
              </a:rPr>
              <a:t>© C. Enz</a:t>
            </a:r>
          </a:p>
        </p:txBody>
      </p:sp>
      <p:sp>
        <p:nvSpPr>
          <p:cNvPr id="8" name="Date Placeholder 7"/>
          <p:cNvSpPr>
            <a:spLocks noGrp="1"/>
          </p:cNvSpPr>
          <p:nvPr>
            <p:ph type="dt" sz="quarter" idx="1"/>
          </p:nvPr>
        </p:nvSpPr>
        <p:spPr>
          <a:xfrm>
            <a:off x="5267206" y="8413274"/>
            <a:ext cx="1133594" cy="273526"/>
          </a:xfrm>
          <a:prstGeom prst="rect">
            <a:avLst/>
          </a:prstGeom>
        </p:spPr>
        <p:txBody>
          <a:bodyPr vert="horz" lIns="81530" tIns="40765" rIns="81530" bIns="40765" rtlCol="0" anchor="b"/>
          <a:lstStyle>
            <a:lvl1pPr algn="r">
              <a:defRPr sz="1100"/>
            </a:lvl1pPr>
          </a:lstStyle>
          <a:p>
            <a:pPr>
              <a:buNone/>
            </a:pPr>
            <a:r>
              <a:rPr lang="en-US" sz="900">
                <a:latin typeface="Arial" pitchFamily="34" charset="0"/>
                <a:cs typeface="Arial" pitchFamily="34" charset="0"/>
              </a:rPr>
              <a:t>2020</a:t>
            </a:r>
            <a:endParaRPr lang="fr-CH" sz="900" dirty="0">
              <a:latin typeface="Arial" pitchFamily="34" charset="0"/>
              <a:cs typeface="Arial" pitchFamily="34" charset="0"/>
            </a:endParaRPr>
          </a:p>
        </p:txBody>
      </p:sp>
    </p:spTree>
    <p:extLst>
      <p:ext uri="{BB962C8B-B14F-4D97-AF65-F5344CB8AC3E}">
        <p14:creationId xmlns:p14="http://schemas.microsoft.com/office/powerpoint/2010/main" val="189209104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526720" y="137439"/>
            <a:ext cx="5348791" cy="207503"/>
          </a:xfrm>
          <a:prstGeom prst="rect">
            <a:avLst/>
          </a:prstGeom>
          <a:noFill/>
          <a:ln w="9525">
            <a:noFill/>
            <a:miter lim="800000"/>
            <a:headEnd/>
            <a:tailEnd/>
          </a:ln>
          <a:effectLst/>
        </p:spPr>
        <p:txBody>
          <a:bodyPr vert="horz" wrap="square" lIns="81865" tIns="40934" rIns="81865" bIns="40934" numCol="1" anchor="t" anchorCtr="0" compatLnSpc="1">
            <a:prstTxWarp prst="textNoShape">
              <a:avLst/>
            </a:prstTxWarp>
          </a:bodyPr>
          <a:lstStyle>
            <a:lvl1pPr algn="ctr" defTabSz="818131">
              <a:lnSpc>
                <a:spcPct val="100000"/>
              </a:lnSpc>
              <a:buSzTx/>
              <a:buFontTx/>
              <a:buNone/>
              <a:defRPr sz="900">
                <a:latin typeface="Arial" charset="0"/>
              </a:defRPr>
            </a:lvl1pPr>
          </a:lstStyle>
          <a:p>
            <a:pPr>
              <a:defRPr/>
            </a:pPr>
            <a:r>
              <a:rPr lang="en-US"/>
              <a:t>Analog Circuits and Systems</a:t>
            </a:r>
          </a:p>
        </p:txBody>
      </p:sp>
      <p:sp>
        <p:nvSpPr>
          <p:cNvPr id="2057" name="Rectangle 9"/>
          <p:cNvSpPr>
            <a:spLocks noGrp="1" noChangeArrowheads="1"/>
          </p:cNvSpPr>
          <p:nvPr>
            <p:ph type="dt" idx="1"/>
          </p:nvPr>
        </p:nvSpPr>
        <p:spPr bwMode="auto">
          <a:xfrm>
            <a:off x="5310145" y="8353988"/>
            <a:ext cx="968994" cy="206155"/>
          </a:xfrm>
          <a:prstGeom prst="rect">
            <a:avLst/>
          </a:prstGeom>
          <a:noFill/>
          <a:ln w="9525">
            <a:noFill/>
            <a:miter lim="800000"/>
            <a:headEnd/>
            <a:tailEnd/>
          </a:ln>
          <a:effectLst/>
        </p:spPr>
        <p:txBody>
          <a:bodyPr vert="horz" wrap="square" lIns="81865" tIns="40934" rIns="81865" bIns="40934" numCol="1" anchor="b" anchorCtr="0" compatLnSpc="1">
            <a:prstTxWarp prst="textNoShape">
              <a:avLst/>
            </a:prstTxWarp>
          </a:bodyPr>
          <a:lstStyle>
            <a:lvl1pPr algn="r" defTabSz="818131">
              <a:lnSpc>
                <a:spcPct val="100000"/>
              </a:lnSpc>
              <a:buSzTx/>
              <a:buFontTx/>
              <a:buNone/>
              <a:defRPr sz="900">
                <a:latin typeface="Arial" charset="0"/>
              </a:defRPr>
            </a:lvl1pPr>
          </a:lstStyle>
          <a:p>
            <a:pPr>
              <a:defRPr/>
            </a:pPr>
            <a:r>
              <a:rPr lang="en-US"/>
              <a:t>2020</a:t>
            </a:r>
          </a:p>
        </p:txBody>
      </p:sp>
      <p:sp>
        <p:nvSpPr>
          <p:cNvPr id="16388" name="Rectangle 10"/>
          <p:cNvSpPr>
            <a:spLocks noGrp="1" noRot="1" noChangeAspect="1" noChangeArrowheads="1" noTextEdit="1"/>
          </p:cNvSpPr>
          <p:nvPr>
            <p:ph type="sldImg" idx="2"/>
          </p:nvPr>
        </p:nvSpPr>
        <p:spPr bwMode="auto">
          <a:xfrm>
            <a:off x="1566863" y="533400"/>
            <a:ext cx="3300412" cy="2476500"/>
          </a:xfrm>
          <a:prstGeom prst="rect">
            <a:avLst/>
          </a:prstGeom>
          <a:noFill/>
          <a:ln w="9525">
            <a:solidFill>
              <a:srgbClr val="000000"/>
            </a:solidFill>
            <a:miter lim="800000"/>
            <a:headEnd/>
            <a:tailEnd/>
          </a:ln>
        </p:spPr>
      </p:sp>
      <p:sp>
        <p:nvSpPr>
          <p:cNvPr id="2059" name="Rectangle 11"/>
          <p:cNvSpPr>
            <a:spLocks noGrp="1" noChangeArrowheads="1"/>
          </p:cNvSpPr>
          <p:nvPr>
            <p:ph type="body" sz="quarter" idx="3"/>
          </p:nvPr>
        </p:nvSpPr>
        <p:spPr bwMode="auto">
          <a:xfrm>
            <a:off x="575386" y="3138138"/>
            <a:ext cx="5323028" cy="4923463"/>
          </a:xfrm>
          <a:prstGeom prst="rect">
            <a:avLst/>
          </a:prstGeom>
          <a:noFill/>
          <a:ln w="9525">
            <a:noFill/>
            <a:miter lim="800000"/>
            <a:headEnd/>
            <a:tailEnd/>
          </a:ln>
          <a:effectLst/>
        </p:spPr>
        <p:txBody>
          <a:bodyPr vert="horz" wrap="square" lIns="81865" tIns="40934" rIns="81865" bIns="409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60" name="Rectangle 12"/>
          <p:cNvSpPr>
            <a:spLocks noGrp="1" noChangeArrowheads="1"/>
          </p:cNvSpPr>
          <p:nvPr>
            <p:ph type="ftr" sz="quarter" idx="4"/>
          </p:nvPr>
        </p:nvSpPr>
        <p:spPr bwMode="auto">
          <a:xfrm>
            <a:off x="1090655" y="8353988"/>
            <a:ext cx="4219490" cy="206155"/>
          </a:xfrm>
          <a:prstGeom prst="rect">
            <a:avLst/>
          </a:prstGeom>
          <a:noFill/>
          <a:ln w="9525">
            <a:noFill/>
            <a:miter lim="800000"/>
            <a:headEnd/>
            <a:tailEnd/>
          </a:ln>
          <a:effectLst/>
        </p:spPr>
        <p:txBody>
          <a:bodyPr vert="horz" wrap="square" lIns="81865" tIns="40934" rIns="81865" bIns="40934" numCol="1" anchor="b" anchorCtr="0" compatLnSpc="1">
            <a:prstTxWarp prst="textNoShape">
              <a:avLst/>
            </a:prstTxWarp>
          </a:bodyPr>
          <a:lstStyle>
            <a:lvl1pPr algn="ctr" defTabSz="818131">
              <a:lnSpc>
                <a:spcPct val="100000"/>
              </a:lnSpc>
              <a:buSzTx/>
              <a:buFontTx/>
              <a:buNone/>
              <a:defRPr sz="900">
                <a:latin typeface="Arial" charset="0"/>
              </a:defRPr>
            </a:lvl1pPr>
          </a:lstStyle>
          <a:p>
            <a:pPr>
              <a:defRPr/>
            </a:pPr>
            <a:r>
              <a:rPr lang="en-US"/>
              <a:t>1. Introduction</a:t>
            </a:r>
          </a:p>
        </p:txBody>
      </p:sp>
      <p:sp>
        <p:nvSpPr>
          <p:cNvPr id="2061" name="Rectangle 13"/>
          <p:cNvSpPr>
            <a:spLocks noGrp="1" noChangeArrowheads="1"/>
          </p:cNvSpPr>
          <p:nvPr>
            <p:ph type="sldNum" sz="quarter" idx="5"/>
          </p:nvPr>
        </p:nvSpPr>
        <p:spPr bwMode="auto">
          <a:xfrm>
            <a:off x="5875513" y="137439"/>
            <a:ext cx="336356" cy="207503"/>
          </a:xfrm>
          <a:prstGeom prst="rect">
            <a:avLst/>
          </a:prstGeom>
          <a:noFill/>
          <a:ln w="9525">
            <a:noFill/>
            <a:miter lim="800000"/>
            <a:headEnd/>
            <a:tailEnd/>
          </a:ln>
          <a:effectLst/>
        </p:spPr>
        <p:txBody>
          <a:bodyPr vert="horz" wrap="square" lIns="81865" tIns="40934" rIns="81865" bIns="40934" numCol="1" anchor="t" anchorCtr="0" compatLnSpc="1">
            <a:prstTxWarp prst="textNoShape">
              <a:avLst/>
            </a:prstTxWarp>
          </a:bodyPr>
          <a:lstStyle>
            <a:lvl1pPr algn="r" defTabSz="818131">
              <a:lnSpc>
                <a:spcPct val="100000"/>
              </a:lnSpc>
              <a:buSzTx/>
              <a:buFontTx/>
              <a:buNone/>
              <a:defRPr sz="900">
                <a:latin typeface="Arial" charset="0"/>
              </a:defRPr>
            </a:lvl1pPr>
          </a:lstStyle>
          <a:p>
            <a:pPr>
              <a:defRPr/>
            </a:pPr>
            <a:fld id="{D1180C22-971D-419F-9E6B-2F071EE38170}" type="slidenum">
              <a:rPr lang="en-US"/>
              <a:pPr>
                <a:defRPr/>
              </a:pPr>
              <a:t>‹#›</a:t>
            </a:fld>
            <a:endParaRPr lang="en-US"/>
          </a:p>
        </p:txBody>
      </p:sp>
      <p:sp>
        <p:nvSpPr>
          <p:cNvPr id="8" name="Text Box 8"/>
          <p:cNvSpPr txBox="1">
            <a:spLocks noChangeArrowheads="1"/>
          </p:cNvSpPr>
          <p:nvPr/>
        </p:nvSpPr>
        <p:spPr bwMode="auto">
          <a:xfrm>
            <a:off x="-2146" y="8353991"/>
            <a:ext cx="1057736" cy="196049"/>
          </a:xfrm>
          <a:prstGeom prst="rect">
            <a:avLst/>
          </a:prstGeom>
          <a:noFill/>
          <a:ln w="12700" algn="ctr">
            <a:noFill/>
            <a:miter lim="800000"/>
            <a:headEnd type="none" w="sm" len="sm"/>
            <a:tailEnd type="none" w="sm" len="sm"/>
          </a:ln>
          <a:effectLst/>
        </p:spPr>
        <p:txBody>
          <a:bodyPr wrap="none" lIns="64197" tIns="32099" rIns="64197" bIns="32099" anchor="b"/>
          <a:lstStyle/>
          <a:p>
            <a:pPr defTabSz="679417">
              <a:defRPr/>
            </a:pPr>
            <a:r>
              <a:rPr lang="en-US" sz="900" dirty="0">
                <a:latin typeface="Arial" charset="0"/>
                <a:cs typeface="Arial" charset="0"/>
              </a:rPr>
              <a:t>© C. Enz</a:t>
            </a:r>
          </a:p>
        </p:txBody>
      </p:sp>
    </p:spTree>
    <p:extLst>
      <p:ext uri="{BB962C8B-B14F-4D97-AF65-F5344CB8AC3E}">
        <p14:creationId xmlns:p14="http://schemas.microsoft.com/office/powerpoint/2010/main" val="907317643"/>
      </p:ext>
    </p:extLst>
  </p:cSld>
  <p:clrMap bg1="lt1" tx1="dk1" bg2="lt2" tx2="dk2" accent1="accent1" accent2="accent2" accent3="accent3" accent4="accent4" accent5="accent5" accent6="accent6" hlink="hlink" folHlink="folHlink"/>
  <p:hf/>
  <p:notesStyle>
    <a:lvl1pPr marL="180975" indent="-180975" algn="l" defTabSz="847725" rtl="0" eaLnBrk="0" fontAlgn="base" hangingPunct="0">
      <a:spcBef>
        <a:spcPct val="30000"/>
      </a:spcBef>
      <a:spcAft>
        <a:spcPct val="0"/>
      </a:spcAft>
      <a:buChar char="•"/>
      <a:defRPr sz="1200" kern="1200">
        <a:solidFill>
          <a:schemeClr val="tx1"/>
        </a:solidFill>
        <a:latin typeface="Tahoma" pitchFamily="34" charset="0"/>
        <a:ea typeface="+mn-ea"/>
        <a:cs typeface="+mn-cs"/>
      </a:defRPr>
    </a:lvl1pPr>
    <a:lvl2pPr marL="363538" indent="-180975" algn="l" defTabSz="847725" rtl="0" eaLnBrk="0" fontAlgn="base" hangingPunct="0">
      <a:spcBef>
        <a:spcPct val="30000"/>
      </a:spcBef>
      <a:spcAft>
        <a:spcPct val="0"/>
      </a:spcAft>
      <a:buChar char="•"/>
      <a:defRPr sz="1200" kern="1200">
        <a:solidFill>
          <a:schemeClr val="tx1"/>
        </a:solidFill>
        <a:latin typeface="Tahoma" pitchFamily="34" charset="0"/>
        <a:ea typeface="+mn-ea"/>
        <a:cs typeface="+mn-cs"/>
      </a:defRPr>
    </a:lvl2pPr>
    <a:lvl3pPr marL="536575" indent="-171450" algn="l" defTabSz="847725" rtl="0" eaLnBrk="0" fontAlgn="base" hangingPunct="0">
      <a:spcBef>
        <a:spcPct val="30000"/>
      </a:spcBef>
      <a:spcAft>
        <a:spcPct val="0"/>
      </a:spcAft>
      <a:buChar char="•"/>
      <a:defRPr sz="1200" kern="1200">
        <a:solidFill>
          <a:schemeClr val="tx1"/>
        </a:solidFill>
        <a:latin typeface="Tahoma" pitchFamily="34" charset="0"/>
        <a:ea typeface="+mn-ea"/>
        <a:cs typeface="+mn-cs"/>
      </a:defRPr>
    </a:lvl3pPr>
    <a:lvl4pPr marL="711200" indent="-173038" algn="l" defTabSz="847725" rtl="0" eaLnBrk="0" fontAlgn="base" hangingPunct="0">
      <a:spcBef>
        <a:spcPct val="30000"/>
      </a:spcBef>
      <a:spcAft>
        <a:spcPct val="0"/>
      </a:spcAft>
      <a:defRPr sz="1200" kern="1200">
        <a:solidFill>
          <a:schemeClr val="tx1"/>
        </a:solidFill>
        <a:latin typeface="Tahoma" pitchFamily="34" charset="0"/>
        <a:ea typeface="+mn-ea"/>
        <a:cs typeface="+mn-cs"/>
      </a:defRPr>
    </a:lvl4pPr>
    <a:lvl5pPr marL="904875" indent="-192088" algn="l" defTabSz="847725"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hdr" sz="quarter"/>
          </p:nvPr>
        </p:nvSpPr>
        <p:spPr>
          <a:noFill/>
        </p:spPr>
        <p:txBody>
          <a:bodyPr/>
          <a:lstStyle/>
          <a:p>
            <a:r>
              <a:rPr lang="en-US"/>
              <a:t>Analog Circuits and Systems</a:t>
            </a:r>
          </a:p>
        </p:txBody>
      </p:sp>
      <p:sp>
        <p:nvSpPr>
          <p:cNvPr id="17411" name="Rectangle 9"/>
          <p:cNvSpPr>
            <a:spLocks noGrp="1" noChangeArrowheads="1"/>
          </p:cNvSpPr>
          <p:nvPr>
            <p:ph type="dt" sz="quarter" idx="1"/>
          </p:nvPr>
        </p:nvSpPr>
        <p:spPr>
          <a:noFill/>
        </p:spPr>
        <p:txBody>
          <a:bodyPr/>
          <a:lstStyle/>
          <a:p>
            <a:r>
              <a:rPr lang="en-US"/>
              <a:t>2020</a:t>
            </a:r>
          </a:p>
        </p:txBody>
      </p:sp>
      <p:sp>
        <p:nvSpPr>
          <p:cNvPr id="17412" name="Rectangle 12"/>
          <p:cNvSpPr>
            <a:spLocks noGrp="1" noChangeArrowheads="1"/>
          </p:cNvSpPr>
          <p:nvPr>
            <p:ph type="ftr" sz="quarter" idx="4"/>
          </p:nvPr>
        </p:nvSpPr>
        <p:spPr>
          <a:noFill/>
        </p:spPr>
        <p:txBody>
          <a:bodyPr/>
          <a:lstStyle/>
          <a:p>
            <a:r>
              <a:rPr lang="en-US"/>
              <a:t>1. Introduction</a:t>
            </a:r>
          </a:p>
        </p:txBody>
      </p:sp>
      <p:sp>
        <p:nvSpPr>
          <p:cNvPr id="17413" name="Rectangle 13"/>
          <p:cNvSpPr>
            <a:spLocks noGrp="1" noChangeArrowheads="1"/>
          </p:cNvSpPr>
          <p:nvPr>
            <p:ph type="sldNum" sz="quarter" idx="5"/>
          </p:nvPr>
        </p:nvSpPr>
        <p:spPr>
          <a:noFill/>
        </p:spPr>
        <p:txBody>
          <a:bodyPr/>
          <a:lstStyle/>
          <a:p>
            <a:fld id="{E6D972C4-355A-4D66-A598-8914DD374D74}" type="slidenum">
              <a:rPr lang="en-US" smtClean="0"/>
              <a:pPr/>
              <a:t>0</a:t>
            </a:fld>
            <a:endParaRPr lang="en-US"/>
          </a:p>
        </p:txBody>
      </p:sp>
      <p:sp>
        <p:nvSpPr>
          <p:cNvPr id="17414" name="Rectangle 4"/>
          <p:cNvSpPr>
            <a:spLocks noGrp="1" noRot="1" noChangeAspect="1" noChangeArrowheads="1" noTextEdit="1"/>
          </p:cNvSpPr>
          <p:nvPr>
            <p:ph type="sldImg"/>
          </p:nvPr>
        </p:nvSpPr>
        <p:spPr>
          <a:ln/>
        </p:spPr>
      </p:sp>
      <p:sp>
        <p:nvSpPr>
          <p:cNvPr id="17415" name="Rectangle 5"/>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087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B04ACB73-A600-475F-B176-2BB774206221}" type="slidenum">
              <a:rPr lang="de-CH"/>
              <a:pPr/>
              <a:t>11</a:t>
            </a:fld>
            <a:endParaRPr lang="de-CH"/>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340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25138442-185B-450B-8775-3485F9C90C0D}" type="slidenum">
              <a:rPr lang="de-CH"/>
              <a:pPr/>
              <a:t>12</a:t>
            </a:fld>
            <a:endParaRPr lang="de-CH"/>
          </a:p>
        </p:txBody>
      </p:sp>
      <p:sp>
        <p:nvSpPr>
          <p:cNvPr id="2557954" name="Rectangle 2"/>
          <p:cNvSpPr>
            <a:spLocks noGrp="1" noRot="1" noChangeAspect="1" noChangeArrowheads="1" noTextEdit="1"/>
          </p:cNvSpPr>
          <p:nvPr>
            <p:ph type="sldImg"/>
          </p:nvPr>
        </p:nvSpPr>
        <p:spPr>
          <a:ln/>
        </p:spPr>
      </p:sp>
      <p:sp>
        <p:nvSpPr>
          <p:cNvPr id="255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560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FD124E78-BDA8-42C7-B7DA-609050569E79}" type="slidenum">
              <a:rPr lang="de-CH"/>
              <a:pPr/>
              <a:t>17</a:t>
            </a:fld>
            <a:endParaRPr lang="de-CH"/>
          </a:p>
        </p:txBody>
      </p:sp>
      <p:sp>
        <p:nvSpPr>
          <p:cNvPr id="2560002" name="Rectangle 2"/>
          <p:cNvSpPr>
            <a:spLocks noGrp="1" noRot="1" noChangeAspect="1" noChangeArrowheads="1" noTextEdit="1"/>
          </p:cNvSpPr>
          <p:nvPr>
            <p:ph type="sldImg"/>
          </p:nvPr>
        </p:nvSpPr>
        <p:spPr>
          <a:ln/>
        </p:spPr>
      </p:sp>
      <p:sp>
        <p:nvSpPr>
          <p:cNvPr id="2560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667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A861E91C-DFBA-493C-9814-AF1792550785}" type="slidenum">
              <a:rPr lang="de-CH"/>
              <a:pPr/>
              <a:t>18</a:t>
            </a:fld>
            <a:endParaRPr lang="de-CH"/>
          </a:p>
        </p:txBody>
      </p:sp>
      <p:sp>
        <p:nvSpPr>
          <p:cNvPr id="2561026" name="Rectangle 2"/>
          <p:cNvSpPr>
            <a:spLocks noGrp="1" noRot="1" noChangeAspect="1" noChangeArrowheads="1" noTextEdit="1"/>
          </p:cNvSpPr>
          <p:nvPr>
            <p:ph type="sldImg"/>
          </p:nvPr>
        </p:nvSpPr>
        <p:spPr>
          <a:ln/>
        </p:spPr>
      </p:sp>
      <p:sp>
        <p:nvSpPr>
          <p:cNvPr id="2561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330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F3B9B57E-3095-4A33-A739-BD68126CED0A}" type="slidenum">
              <a:rPr lang="de-CH"/>
              <a:pPr/>
              <a:t>22</a:t>
            </a:fld>
            <a:endParaRPr lang="de-CH"/>
          </a:p>
        </p:txBody>
      </p:sp>
      <p:sp>
        <p:nvSpPr>
          <p:cNvPr id="2562050" name="Rectangle 2"/>
          <p:cNvSpPr>
            <a:spLocks noGrp="1" noRot="1" noChangeAspect="1" noChangeArrowheads="1" noTextEdit="1"/>
          </p:cNvSpPr>
          <p:nvPr>
            <p:ph type="sldImg"/>
          </p:nvPr>
        </p:nvSpPr>
        <p:spPr>
          <a:ln/>
        </p:spPr>
      </p:sp>
      <p:sp>
        <p:nvSpPr>
          <p:cNvPr id="2562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579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AA3A2910-CA97-423D-8389-F7DC78FB448B}" type="slidenum">
              <a:rPr lang="de-CH"/>
              <a:pPr/>
              <a:t>23</a:t>
            </a:fld>
            <a:endParaRPr lang="de-CH"/>
          </a:p>
        </p:txBody>
      </p:sp>
      <p:sp>
        <p:nvSpPr>
          <p:cNvPr id="2615298" name="Rectangle 2"/>
          <p:cNvSpPr>
            <a:spLocks noGrp="1" noRot="1" noChangeAspect="1" noChangeArrowheads="1" noTextEdit="1"/>
          </p:cNvSpPr>
          <p:nvPr>
            <p:ph type="sldImg"/>
          </p:nvPr>
        </p:nvSpPr>
        <p:spPr>
          <a:ln/>
        </p:spPr>
      </p:sp>
      <p:sp>
        <p:nvSpPr>
          <p:cNvPr id="261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08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25</a:t>
            </a:fld>
            <a:endParaRPr lang="en-US"/>
          </a:p>
        </p:txBody>
      </p:sp>
    </p:spTree>
    <p:extLst>
      <p:ext uri="{BB962C8B-B14F-4D97-AF65-F5344CB8AC3E}">
        <p14:creationId xmlns:p14="http://schemas.microsoft.com/office/powerpoint/2010/main" val="65253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C36B4506-CE87-48B6-ACA5-A7BA04ABF3D4}" type="slidenum">
              <a:rPr lang="de-CH"/>
              <a:pPr/>
              <a:t>27</a:t>
            </a:fld>
            <a:endParaRPr lang="de-CH"/>
          </a:p>
        </p:txBody>
      </p:sp>
      <p:sp>
        <p:nvSpPr>
          <p:cNvPr id="2713602" name="Rectangle 2"/>
          <p:cNvSpPr>
            <a:spLocks noGrp="1" noRot="1" noChangeAspect="1" noChangeArrowheads="1" noTextEdit="1"/>
          </p:cNvSpPr>
          <p:nvPr>
            <p:ph type="sldImg"/>
          </p:nvPr>
        </p:nvSpPr>
        <p:spPr>
          <a:ln/>
        </p:spPr>
      </p:sp>
      <p:sp>
        <p:nvSpPr>
          <p:cNvPr id="271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7070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28</a:t>
            </a:fld>
            <a:endParaRPr lang="en-US"/>
          </a:p>
        </p:txBody>
      </p:sp>
    </p:spTree>
    <p:extLst>
      <p:ext uri="{BB962C8B-B14F-4D97-AF65-F5344CB8AC3E}">
        <p14:creationId xmlns:p14="http://schemas.microsoft.com/office/powerpoint/2010/main" val="126841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29</a:t>
            </a:fld>
            <a:endParaRPr lang="en-US"/>
          </a:p>
        </p:txBody>
      </p:sp>
    </p:spTree>
    <p:extLst>
      <p:ext uri="{BB962C8B-B14F-4D97-AF65-F5344CB8AC3E}">
        <p14:creationId xmlns:p14="http://schemas.microsoft.com/office/powerpoint/2010/main" val="22043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BF2BA071-600B-44D3-B451-70584315C031}" type="slidenum">
              <a:rPr lang="de-CH"/>
              <a:pPr/>
              <a:t>2</a:t>
            </a:fld>
            <a:endParaRPr lang="de-CH"/>
          </a:p>
        </p:txBody>
      </p:sp>
      <p:sp>
        <p:nvSpPr>
          <p:cNvPr id="2549762" name="Rectangle 2"/>
          <p:cNvSpPr>
            <a:spLocks noGrp="1" noRot="1" noChangeAspect="1" noChangeArrowheads="1" noTextEdit="1"/>
          </p:cNvSpPr>
          <p:nvPr>
            <p:ph type="sldImg"/>
          </p:nvPr>
        </p:nvSpPr>
        <p:spPr>
          <a:ln/>
        </p:spPr>
      </p:sp>
      <p:sp>
        <p:nvSpPr>
          <p:cNvPr id="2549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620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889ECF79-4B28-4F90-8FE7-4625064A6EE9}" type="slidenum">
              <a:rPr lang="de-CH"/>
              <a:pPr/>
              <a:t>30</a:t>
            </a:fld>
            <a:endParaRPr lang="de-CH"/>
          </a:p>
        </p:txBody>
      </p:sp>
      <p:sp>
        <p:nvSpPr>
          <p:cNvPr id="2715650" name="Rectangle 2"/>
          <p:cNvSpPr>
            <a:spLocks noGrp="1" noRot="1" noChangeAspect="1" noChangeArrowheads="1" noTextEdit="1"/>
          </p:cNvSpPr>
          <p:nvPr>
            <p:ph type="sldImg"/>
          </p:nvPr>
        </p:nvSpPr>
        <p:spPr>
          <a:ln/>
        </p:spPr>
      </p:sp>
      <p:sp>
        <p:nvSpPr>
          <p:cNvPr id="271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3649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31</a:t>
            </a:fld>
            <a:endParaRPr lang="en-US"/>
          </a:p>
        </p:txBody>
      </p:sp>
    </p:spTree>
    <p:extLst>
      <p:ext uri="{BB962C8B-B14F-4D97-AF65-F5344CB8AC3E}">
        <p14:creationId xmlns:p14="http://schemas.microsoft.com/office/powerpoint/2010/main" val="154890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D0A52678-9B62-42A0-B985-507755EB011B}" type="slidenum">
              <a:rPr lang="de-CH"/>
              <a:pPr/>
              <a:t>32</a:t>
            </a:fld>
            <a:endParaRPr lang="de-CH"/>
          </a:p>
        </p:txBody>
      </p:sp>
      <p:sp>
        <p:nvSpPr>
          <p:cNvPr id="2617346" name="Rectangle 2"/>
          <p:cNvSpPr>
            <a:spLocks noGrp="1" noRot="1" noChangeAspect="1" noChangeArrowheads="1" noTextEdit="1"/>
          </p:cNvSpPr>
          <p:nvPr>
            <p:ph type="sldImg"/>
          </p:nvPr>
        </p:nvSpPr>
        <p:spPr>
          <a:ln/>
        </p:spPr>
      </p:sp>
      <p:sp>
        <p:nvSpPr>
          <p:cNvPr id="261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799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23C33D5E-73D2-42F7-AA83-4C05A31D1CAD}" type="slidenum">
              <a:rPr lang="de-CH"/>
              <a:pPr/>
              <a:t>33</a:t>
            </a:fld>
            <a:endParaRPr lang="de-CH"/>
          </a:p>
        </p:txBody>
      </p:sp>
      <p:sp>
        <p:nvSpPr>
          <p:cNvPr id="2661378" name="Rectangle 2"/>
          <p:cNvSpPr>
            <a:spLocks noGrp="1" noRot="1" noChangeAspect="1" noChangeArrowheads="1" noTextEdit="1"/>
          </p:cNvSpPr>
          <p:nvPr>
            <p:ph type="sldImg"/>
          </p:nvPr>
        </p:nvSpPr>
        <p:spPr>
          <a:ln/>
        </p:spPr>
      </p:sp>
      <p:sp>
        <p:nvSpPr>
          <p:cNvPr id="266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6865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34</a:t>
            </a:fld>
            <a:endParaRPr lang="en-US"/>
          </a:p>
        </p:txBody>
      </p:sp>
    </p:spTree>
    <p:extLst>
      <p:ext uri="{BB962C8B-B14F-4D97-AF65-F5344CB8AC3E}">
        <p14:creationId xmlns:p14="http://schemas.microsoft.com/office/powerpoint/2010/main" val="257735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8C99DCB6-C074-40E4-AA04-DBCC5A33FD3A}" type="slidenum">
              <a:rPr lang="de-CH"/>
              <a:pPr/>
              <a:t>35</a:t>
            </a:fld>
            <a:endParaRPr lang="de-CH"/>
          </a:p>
        </p:txBody>
      </p:sp>
      <p:sp>
        <p:nvSpPr>
          <p:cNvPr id="2649090" name="Rectangle 2"/>
          <p:cNvSpPr>
            <a:spLocks noGrp="1" noRot="1" noChangeAspect="1" noChangeArrowheads="1" noTextEdit="1"/>
          </p:cNvSpPr>
          <p:nvPr>
            <p:ph type="sldImg"/>
          </p:nvPr>
        </p:nvSpPr>
        <p:spPr>
          <a:ln/>
        </p:spPr>
      </p:sp>
      <p:sp>
        <p:nvSpPr>
          <p:cNvPr id="264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348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36</a:t>
            </a:fld>
            <a:endParaRPr lang="en-US"/>
          </a:p>
        </p:txBody>
      </p:sp>
    </p:spTree>
    <p:extLst>
      <p:ext uri="{BB962C8B-B14F-4D97-AF65-F5344CB8AC3E}">
        <p14:creationId xmlns:p14="http://schemas.microsoft.com/office/powerpoint/2010/main" val="2263460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37</a:t>
            </a:fld>
            <a:endParaRPr lang="en-US"/>
          </a:p>
        </p:txBody>
      </p:sp>
    </p:spTree>
    <p:extLst>
      <p:ext uri="{BB962C8B-B14F-4D97-AF65-F5344CB8AC3E}">
        <p14:creationId xmlns:p14="http://schemas.microsoft.com/office/powerpoint/2010/main" val="3007179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38</a:t>
            </a:fld>
            <a:endParaRPr lang="en-US"/>
          </a:p>
        </p:txBody>
      </p:sp>
    </p:spTree>
    <p:extLst>
      <p:ext uri="{BB962C8B-B14F-4D97-AF65-F5344CB8AC3E}">
        <p14:creationId xmlns:p14="http://schemas.microsoft.com/office/powerpoint/2010/main" val="2305865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39</a:t>
            </a:fld>
            <a:endParaRPr lang="en-US"/>
          </a:p>
        </p:txBody>
      </p:sp>
    </p:spTree>
    <p:extLst>
      <p:ext uri="{BB962C8B-B14F-4D97-AF65-F5344CB8AC3E}">
        <p14:creationId xmlns:p14="http://schemas.microsoft.com/office/powerpoint/2010/main" val="373963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6B90676E-86B9-48E9-B81D-07F7441689ED}" type="slidenum">
              <a:rPr lang="de-CH"/>
              <a:pPr/>
              <a:t>3</a:t>
            </a:fld>
            <a:endParaRPr lang="de-CH"/>
          </a:p>
        </p:txBody>
      </p:sp>
      <p:sp>
        <p:nvSpPr>
          <p:cNvPr id="2550786" name="Rectangle 2"/>
          <p:cNvSpPr>
            <a:spLocks noGrp="1" noRot="1" noChangeAspect="1" noChangeArrowheads="1" noTextEdit="1"/>
          </p:cNvSpPr>
          <p:nvPr>
            <p:ph type="sldImg"/>
          </p:nvPr>
        </p:nvSpPr>
        <p:spPr>
          <a:ln/>
        </p:spPr>
      </p:sp>
      <p:sp>
        <p:nvSpPr>
          <p:cNvPr id="2550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3855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40</a:t>
            </a:fld>
            <a:endParaRPr lang="en-US"/>
          </a:p>
        </p:txBody>
      </p:sp>
    </p:spTree>
    <p:extLst>
      <p:ext uri="{BB962C8B-B14F-4D97-AF65-F5344CB8AC3E}">
        <p14:creationId xmlns:p14="http://schemas.microsoft.com/office/powerpoint/2010/main" val="4091014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41</a:t>
            </a:fld>
            <a:endParaRPr lang="en-US"/>
          </a:p>
        </p:txBody>
      </p:sp>
    </p:spTree>
    <p:extLst>
      <p:ext uri="{BB962C8B-B14F-4D97-AF65-F5344CB8AC3E}">
        <p14:creationId xmlns:p14="http://schemas.microsoft.com/office/powerpoint/2010/main" val="4261816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defRPr/>
            </a:pPr>
            <a:r>
              <a:rPr lang="en-US"/>
              <a:t>Advanced Analog and RF IC Design II</a:t>
            </a:r>
          </a:p>
        </p:txBody>
      </p:sp>
      <p:sp>
        <p:nvSpPr>
          <p:cNvPr id="5" name="Date Placeholder 4"/>
          <p:cNvSpPr>
            <a:spLocks noGrp="1"/>
          </p:cNvSpPr>
          <p:nvPr>
            <p:ph type="dt" idx="11"/>
          </p:nvPr>
        </p:nvSpPr>
        <p:spPr/>
        <p:txBody>
          <a:bodyPr/>
          <a:lstStyle/>
          <a:p>
            <a:pPr>
              <a:defRPr/>
            </a:pPr>
            <a:r>
              <a:rPr lang="en-US"/>
              <a:t>2017</a:t>
            </a:r>
          </a:p>
        </p:txBody>
      </p:sp>
      <p:sp>
        <p:nvSpPr>
          <p:cNvPr id="6" name="Footer Placeholder 5"/>
          <p:cNvSpPr>
            <a:spLocks noGrp="1"/>
          </p:cNvSpPr>
          <p:nvPr>
            <p:ph type="ftr" sz="quarter" idx="12"/>
          </p:nvPr>
        </p:nvSpPr>
        <p:spPr/>
        <p:txBody>
          <a:bodyPr/>
          <a:lstStyle/>
          <a:p>
            <a:pPr>
              <a:defRPr/>
            </a:pPr>
            <a:r>
              <a:rPr lang="en-US"/>
              <a:t>2. Basic Concepts in RF Design</a:t>
            </a:r>
          </a:p>
        </p:txBody>
      </p:sp>
      <p:sp>
        <p:nvSpPr>
          <p:cNvPr id="7" name="Slide Number Placeholder 6"/>
          <p:cNvSpPr>
            <a:spLocks noGrp="1"/>
          </p:cNvSpPr>
          <p:nvPr>
            <p:ph type="sldNum" sz="quarter" idx="13"/>
          </p:nvPr>
        </p:nvSpPr>
        <p:spPr/>
        <p:txBody>
          <a:bodyPr/>
          <a:lstStyle/>
          <a:p>
            <a:pPr>
              <a:defRPr/>
            </a:pPr>
            <a:fld id="{D1180C22-971D-419F-9E6B-2F071EE38170}" type="slidenum">
              <a:rPr lang="en-US" smtClean="0"/>
              <a:pPr>
                <a:defRPr/>
              </a:pPr>
              <a:t>42</a:t>
            </a:fld>
            <a:endParaRPr lang="en-US"/>
          </a:p>
        </p:txBody>
      </p:sp>
    </p:spTree>
    <p:extLst>
      <p:ext uri="{BB962C8B-B14F-4D97-AF65-F5344CB8AC3E}">
        <p14:creationId xmlns:p14="http://schemas.microsoft.com/office/powerpoint/2010/main" val="3971799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7119AD28-DB91-4845-BAAE-A5D22DC3FC08}" type="slidenum">
              <a:rPr lang="de-CH"/>
              <a:pPr/>
              <a:t>44</a:t>
            </a:fld>
            <a:endParaRPr lang="de-CH"/>
          </a:p>
        </p:txBody>
      </p:sp>
      <p:sp>
        <p:nvSpPr>
          <p:cNvPr id="2621442" name="Rectangle 2"/>
          <p:cNvSpPr>
            <a:spLocks noGrp="1" noRot="1" noChangeAspect="1" noChangeArrowheads="1" noTextEdit="1"/>
          </p:cNvSpPr>
          <p:nvPr>
            <p:ph type="sldImg"/>
          </p:nvPr>
        </p:nvSpPr>
        <p:spPr>
          <a:ln/>
        </p:spPr>
      </p:sp>
      <p:sp>
        <p:nvSpPr>
          <p:cNvPr id="262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2141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3BDCEAEB-A8CA-4DA7-8992-2E331EAA9992}" type="slidenum">
              <a:rPr lang="de-CH"/>
              <a:pPr/>
              <a:t>45</a:t>
            </a:fld>
            <a:endParaRPr lang="de-CH"/>
          </a:p>
        </p:txBody>
      </p:sp>
      <p:sp>
        <p:nvSpPr>
          <p:cNvPr id="2622466" name="Rectangle 2"/>
          <p:cNvSpPr>
            <a:spLocks noGrp="1" noRot="1" noChangeAspect="1" noChangeArrowheads="1" noTextEdit="1"/>
          </p:cNvSpPr>
          <p:nvPr>
            <p:ph type="sldImg"/>
          </p:nvPr>
        </p:nvSpPr>
        <p:spPr>
          <a:ln/>
        </p:spPr>
      </p:sp>
      <p:sp>
        <p:nvSpPr>
          <p:cNvPr id="262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0504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3BDCEAEB-A8CA-4DA7-8992-2E331EAA9992}" type="slidenum">
              <a:rPr lang="de-CH"/>
              <a:pPr/>
              <a:t>46</a:t>
            </a:fld>
            <a:endParaRPr lang="de-CH"/>
          </a:p>
        </p:txBody>
      </p:sp>
      <p:sp>
        <p:nvSpPr>
          <p:cNvPr id="2622466" name="Rectangle 2"/>
          <p:cNvSpPr>
            <a:spLocks noGrp="1" noRot="1" noChangeAspect="1" noChangeArrowheads="1" noTextEdit="1"/>
          </p:cNvSpPr>
          <p:nvPr>
            <p:ph type="sldImg"/>
          </p:nvPr>
        </p:nvSpPr>
        <p:spPr>
          <a:ln/>
        </p:spPr>
      </p:sp>
      <p:sp>
        <p:nvSpPr>
          <p:cNvPr id="262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1938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3A0C0994-DF8D-45F1-B1A7-D58096A72642}" type="slidenum">
              <a:rPr lang="de-CH"/>
              <a:pPr/>
              <a:t>47</a:t>
            </a:fld>
            <a:endParaRPr lang="de-CH"/>
          </a:p>
        </p:txBody>
      </p:sp>
      <p:sp>
        <p:nvSpPr>
          <p:cNvPr id="2623490" name="Rectangle 2"/>
          <p:cNvSpPr>
            <a:spLocks noGrp="1" noRot="1" noChangeAspect="1" noChangeArrowheads="1" noTextEdit="1"/>
          </p:cNvSpPr>
          <p:nvPr>
            <p:ph type="sldImg"/>
          </p:nvPr>
        </p:nvSpPr>
        <p:spPr>
          <a:ln/>
        </p:spPr>
      </p:sp>
      <p:sp>
        <p:nvSpPr>
          <p:cNvPr id="262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068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hdr" sz="quarter"/>
          </p:nvPr>
        </p:nvSpPr>
        <p:spPr>
          <a:noFill/>
        </p:spPr>
        <p:txBody>
          <a:bodyPr/>
          <a:lstStyle/>
          <a:p>
            <a:r>
              <a:rPr lang="en-US"/>
              <a:t>Analog Circuits and Systems</a:t>
            </a:r>
          </a:p>
        </p:txBody>
      </p:sp>
      <p:sp>
        <p:nvSpPr>
          <p:cNvPr id="19459" name="Rectangle 9"/>
          <p:cNvSpPr>
            <a:spLocks noGrp="1" noChangeArrowheads="1"/>
          </p:cNvSpPr>
          <p:nvPr>
            <p:ph type="dt" sz="quarter" idx="1"/>
          </p:nvPr>
        </p:nvSpPr>
        <p:spPr>
          <a:noFill/>
        </p:spPr>
        <p:txBody>
          <a:bodyPr/>
          <a:lstStyle/>
          <a:p>
            <a:r>
              <a:rPr lang="en-US"/>
              <a:t>2020</a:t>
            </a:r>
          </a:p>
        </p:txBody>
      </p:sp>
      <p:sp>
        <p:nvSpPr>
          <p:cNvPr id="19460" name="Rectangle 12"/>
          <p:cNvSpPr>
            <a:spLocks noGrp="1" noChangeArrowheads="1"/>
          </p:cNvSpPr>
          <p:nvPr>
            <p:ph type="ftr" sz="quarter" idx="4"/>
          </p:nvPr>
        </p:nvSpPr>
        <p:spPr>
          <a:noFill/>
        </p:spPr>
        <p:txBody>
          <a:bodyPr/>
          <a:lstStyle/>
          <a:p>
            <a:r>
              <a:rPr lang="en-US"/>
              <a:t>1. Introduction</a:t>
            </a:r>
          </a:p>
        </p:txBody>
      </p:sp>
      <p:sp>
        <p:nvSpPr>
          <p:cNvPr id="19461" name="Rectangle 13"/>
          <p:cNvSpPr>
            <a:spLocks noGrp="1" noChangeArrowheads="1"/>
          </p:cNvSpPr>
          <p:nvPr>
            <p:ph type="sldNum" sz="quarter" idx="5"/>
          </p:nvPr>
        </p:nvSpPr>
        <p:spPr>
          <a:noFill/>
        </p:spPr>
        <p:txBody>
          <a:bodyPr/>
          <a:lstStyle/>
          <a:p>
            <a:fld id="{DF2036FB-6964-428D-BF1A-B4BA35DBA8ED}" type="slidenum">
              <a:rPr lang="en-US" smtClean="0"/>
              <a:pPr/>
              <a:t>48</a:t>
            </a:fld>
            <a:endParaRPr lang="en-US"/>
          </a:p>
        </p:txBody>
      </p:sp>
      <p:sp>
        <p:nvSpPr>
          <p:cNvPr id="19462" name="Rectangle 2"/>
          <p:cNvSpPr>
            <a:spLocks noGrp="1" noRot="1" noChangeAspect="1" noChangeArrowheads="1" noTextEdit="1"/>
          </p:cNvSpPr>
          <p:nvPr>
            <p:ph type="sldImg"/>
          </p:nvPr>
        </p:nvSpPr>
        <p:spPr>
          <a:xfrm>
            <a:off x="1525588" y="615950"/>
            <a:ext cx="3478212" cy="2609850"/>
          </a:xfrm>
          <a:ln/>
        </p:spPr>
      </p:sp>
      <p:sp>
        <p:nvSpPr>
          <p:cNvPr id="19463" name="Rectangle 3"/>
          <p:cNvSpPr>
            <a:spLocks noGrp="1" noChangeArrowheads="1"/>
          </p:cNvSpPr>
          <p:nvPr>
            <p:ph type="body" idx="1"/>
          </p:nvPr>
        </p:nvSpPr>
        <p:spPr>
          <a:xfrm>
            <a:off x="440845" y="3457476"/>
            <a:ext cx="5519116" cy="4577177"/>
          </a:xfrm>
          <a:noFill/>
          <a:ln/>
        </p:spPr>
        <p:txBody>
          <a:bodyPr/>
          <a:lstStyle/>
          <a:p>
            <a:pPr eaLnBrk="1" hangingPunct="1"/>
            <a:endParaRPr lang="en-US"/>
          </a:p>
        </p:txBody>
      </p:sp>
    </p:spTree>
    <p:extLst>
      <p:ext uri="{BB962C8B-B14F-4D97-AF65-F5344CB8AC3E}">
        <p14:creationId xmlns:p14="http://schemas.microsoft.com/office/powerpoint/2010/main" val="369767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1AA38619-65D2-457D-9B32-BB03EEA8FCA7}" type="slidenum">
              <a:rPr lang="de-CH"/>
              <a:pPr/>
              <a:t>4</a:t>
            </a:fld>
            <a:endParaRPr lang="de-CH"/>
          </a:p>
        </p:txBody>
      </p:sp>
      <p:sp>
        <p:nvSpPr>
          <p:cNvPr id="2551810" name="Rectangle 2"/>
          <p:cNvSpPr>
            <a:spLocks noGrp="1" noRot="1" noChangeAspect="1" noChangeArrowheads="1" noTextEdit="1"/>
          </p:cNvSpPr>
          <p:nvPr>
            <p:ph type="sldImg"/>
          </p:nvPr>
        </p:nvSpPr>
        <p:spPr>
          <a:ln/>
        </p:spPr>
      </p:sp>
      <p:sp>
        <p:nvSpPr>
          <p:cNvPr id="2551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43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1D401FF3-A240-423D-87B1-8E7D9701B050}" type="slidenum">
              <a:rPr lang="de-CH"/>
              <a:pPr/>
              <a:t>5</a:t>
            </a:fld>
            <a:endParaRPr lang="de-CH"/>
          </a:p>
        </p:txBody>
      </p:sp>
      <p:sp>
        <p:nvSpPr>
          <p:cNvPr id="2552834" name="Rectangle 2"/>
          <p:cNvSpPr>
            <a:spLocks noGrp="1" noRot="1" noChangeAspect="1" noChangeArrowheads="1" noTextEdit="1"/>
          </p:cNvSpPr>
          <p:nvPr>
            <p:ph type="sldImg"/>
          </p:nvPr>
        </p:nvSpPr>
        <p:spPr>
          <a:ln/>
        </p:spPr>
      </p:sp>
      <p:sp>
        <p:nvSpPr>
          <p:cNvPr id="255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45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1D401FF3-A240-423D-87B1-8E7D9701B050}" type="slidenum">
              <a:rPr lang="de-CH"/>
              <a:pPr/>
              <a:t>6</a:t>
            </a:fld>
            <a:endParaRPr lang="de-CH"/>
          </a:p>
        </p:txBody>
      </p:sp>
      <p:sp>
        <p:nvSpPr>
          <p:cNvPr id="2552834" name="Rectangle 2"/>
          <p:cNvSpPr>
            <a:spLocks noGrp="1" noRot="1" noChangeAspect="1" noChangeArrowheads="1" noTextEdit="1"/>
          </p:cNvSpPr>
          <p:nvPr>
            <p:ph type="sldImg"/>
          </p:nvPr>
        </p:nvSpPr>
        <p:spPr>
          <a:ln/>
        </p:spPr>
      </p:sp>
      <p:sp>
        <p:nvSpPr>
          <p:cNvPr id="255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589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E104F07B-5452-4350-BA6E-BA7A958A6CBA}" type="slidenum">
              <a:rPr lang="de-CH"/>
              <a:pPr/>
              <a:t>7</a:t>
            </a:fld>
            <a:endParaRPr lang="de-CH"/>
          </a:p>
        </p:txBody>
      </p:sp>
      <p:sp>
        <p:nvSpPr>
          <p:cNvPr id="2553858" name="Rectangle 2"/>
          <p:cNvSpPr>
            <a:spLocks noGrp="1" noRot="1" noChangeAspect="1" noChangeArrowheads="1" noTextEdit="1"/>
          </p:cNvSpPr>
          <p:nvPr>
            <p:ph type="sldImg"/>
          </p:nvPr>
        </p:nvSpPr>
        <p:spPr>
          <a:ln/>
        </p:spPr>
      </p:sp>
      <p:sp>
        <p:nvSpPr>
          <p:cNvPr id="2553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857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0C3EC2BE-628B-40B4-B2D1-76B34538D688}" type="slidenum">
              <a:rPr lang="de-CH"/>
              <a:pPr/>
              <a:t>9</a:t>
            </a:fld>
            <a:endParaRPr lang="de-CH"/>
          </a:p>
        </p:txBody>
      </p:sp>
      <p:sp>
        <p:nvSpPr>
          <p:cNvPr id="2554882" name="Rectangle 2"/>
          <p:cNvSpPr>
            <a:spLocks noGrp="1" noRot="1" noChangeAspect="1" noChangeArrowheads="1" noTextEdit="1"/>
          </p:cNvSpPr>
          <p:nvPr>
            <p:ph type="sldImg"/>
          </p:nvPr>
        </p:nvSpPr>
        <p:spPr>
          <a:ln/>
        </p:spPr>
      </p:sp>
      <p:sp>
        <p:nvSpPr>
          <p:cNvPr id="255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333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Advanced Analog and RF IC Design II</a:t>
            </a:r>
          </a:p>
        </p:txBody>
      </p:sp>
      <p:sp>
        <p:nvSpPr>
          <p:cNvPr id="5" name="Rectangle 3"/>
          <p:cNvSpPr>
            <a:spLocks noGrp="1" noChangeArrowheads="1"/>
          </p:cNvSpPr>
          <p:nvPr>
            <p:ph type="dt" idx="1"/>
          </p:nvPr>
        </p:nvSpPr>
        <p:spPr>
          <a:ln/>
        </p:spPr>
        <p:txBody>
          <a:bodyPr/>
          <a:lstStyle/>
          <a:p>
            <a:r>
              <a:rPr lang="en-US"/>
              <a:t>2017</a:t>
            </a:r>
            <a:endParaRPr lang="de-CH"/>
          </a:p>
        </p:txBody>
      </p:sp>
      <p:sp>
        <p:nvSpPr>
          <p:cNvPr id="6" name="Rectangle 6"/>
          <p:cNvSpPr>
            <a:spLocks noGrp="1" noChangeArrowheads="1"/>
          </p:cNvSpPr>
          <p:nvPr>
            <p:ph type="ftr" sz="quarter" idx="4"/>
          </p:nvPr>
        </p:nvSpPr>
        <p:spPr>
          <a:ln/>
        </p:spPr>
        <p:txBody>
          <a:bodyPr/>
          <a:lstStyle/>
          <a:p>
            <a:r>
              <a:rPr lang="de-CH"/>
              <a:t>2. Basic Concepts in RF Design</a:t>
            </a:r>
          </a:p>
        </p:txBody>
      </p:sp>
      <p:sp>
        <p:nvSpPr>
          <p:cNvPr id="7" name="Rectangle 7"/>
          <p:cNvSpPr>
            <a:spLocks noGrp="1" noChangeArrowheads="1"/>
          </p:cNvSpPr>
          <p:nvPr>
            <p:ph type="sldNum" sz="quarter" idx="5"/>
          </p:nvPr>
        </p:nvSpPr>
        <p:spPr>
          <a:ln/>
        </p:spPr>
        <p:txBody>
          <a:bodyPr/>
          <a:lstStyle/>
          <a:p>
            <a:fld id="{39488A41-9BD5-4E81-A9CD-FA27BE95C8A9}" type="slidenum">
              <a:rPr lang="de-CH"/>
              <a:pPr/>
              <a:t>10</a:t>
            </a:fld>
            <a:endParaRPr lang="de-CH"/>
          </a:p>
        </p:txBody>
      </p:sp>
      <p:sp>
        <p:nvSpPr>
          <p:cNvPr id="2555906" name="Rectangle 2"/>
          <p:cNvSpPr>
            <a:spLocks noGrp="1" noRot="1" noChangeAspect="1" noChangeArrowheads="1" noTextEdit="1"/>
          </p:cNvSpPr>
          <p:nvPr>
            <p:ph type="sldImg"/>
          </p:nvPr>
        </p:nvSpPr>
        <p:spPr>
          <a:ln/>
        </p:spPr>
      </p:sp>
      <p:sp>
        <p:nvSpPr>
          <p:cNvPr id="2555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2338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04962" name="Rectangle 2"/>
          <p:cNvSpPr>
            <a:spLocks noGrp="1" noChangeArrowheads="1"/>
          </p:cNvSpPr>
          <p:nvPr>
            <p:ph type="ctrTitle" sz="quarter"/>
          </p:nvPr>
        </p:nvSpPr>
        <p:spPr>
          <a:xfrm>
            <a:off x="990600" y="519113"/>
            <a:ext cx="7162800" cy="2209800"/>
          </a:xfrm>
        </p:spPr>
        <p:txBody>
          <a:bodyPr lIns="91440" tIns="45720" rIns="91440" bIns="45720" anchor="ctr"/>
          <a:lstStyle>
            <a:lvl1pPr algn="ctr">
              <a:defRPr>
                <a:solidFill>
                  <a:srgbClr val="777777"/>
                </a:solidFill>
              </a:defRPr>
            </a:lvl1pPr>
          </a:lstStyle>
          <a:p>
            <a:r>
              <a:rPr lang="en-US"/>
              <a:t>Click to edit Master title style</a:t>
            </a:r>
            <a:endParaRPr lang="fr-FR" dirty="0"/>
          </a:p>
        </p:txBody>
      </p:sp>
      <p:sp>
        <p:nvSpPr>
          <p:cNvPr id="1704963" name="Rectangle 3"/>
          <p:cNvSpPr>
            <a:spLocks noGrp="1" noChangeArrowheads="1"/>
          </p:cNvSpPr>
          <p:nvPr>
            <p:ph type="subTitle" sz="quarter" idx="1"/>
          </p:nvPr>
        </p:nvSpPr>
        <p:spPr>
          <a:xfrm>
            <a:off x="989806" y="3338513"/>
            <a:ext cx="7164388" cy="1242615"/>
          </a:xfrm>
          <a:ln/>
        </p:spPr>
        <p:txBody>
          <a:bodyPr lIns="91440" tIns="45720" rIns="91440" bIns="45720"/>
          <a:lstStyle>
            <a:lvl1pPr marL="0" indent="0" algn="ctr">
              <a:buFont typeface="Wingdings" pitchFamily="2" charset="2"/>
              <a:buNone/>
              <a:defRPr/>
            </a:lvl1pPr>
          </a:lstStyle>
          <a:p>
            <a:r>
              <a:rPr lang="en-US"/>
              <a:t>Click to edit Master subtitle style</a:t>
            </a:r>
            <a:endParaRPr lang="fr-F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9856" t="23003" r="9829" b="22799"/>
          <a:stretch/>
        </p:blipFill>
        <p:spPr>
          <a:xfrm>
            <a:off x="3413853" y="5229200"/>
            <a:ext cx="2316295" cy="677002"/>
          </a:xfrm>
          <a:prstGeom prst="rect">
            <a:avLst/>
          </a:prstGeom>
        </p:spPr>
      </p:pic>
    </p:spTree>
    <p:extLst>
      <p:ext uri="{BB962C8B-B14F-4D97-AF65-F5344CB8AC3E}">
        <p14:creationId xmlns:p14="http://schemas.microsoft.com/office/powerpoint/2010/main" val="3125553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Date Placeholder 3"/>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5" name="Footer Placeholder 4"/>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6" name="Slide Number Placeholder 5"/>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40520181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609600" y="1196976"/>
            <a:ext cx="3886200" cy="5108574"/>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Content Placeholder 3"/>
          <p:cNvSpPr>
            <a:spLocks noGrp="1"/>
          </p:cNvSpPr>
          <p:nvPr>
            <p:ph sz="half" idx="2"/>
          </p:nvPr>
        </p:nvSpPr>
        <p:spPr>
          <a:xfrm>
            <a:off x="4648200" y="1196976"/>
            <a:ext cx="3886200" cy="5111749"/>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5" name="Date Placeholder 4"/>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6" name="Footer Placeholder 5"/>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7" name="Slide Number Placeholder 6"/>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6915705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4" name="Footer Placeholder 3"/>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5" name="Slide Number Placeholder 4"/>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22823339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3" name="Footer Placeholder 2"/>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4" name="Slide Number Placeholder 3"/>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1322797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Date Placeholder 3"/>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5" name="Footer Placeholder 4"/>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6" name="Slide Number Placeholder 5"/>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28881627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609600" y="1196976"/>
            <a:ext cx="3886200" cy="5108574"/>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Content Placeholder 3"/>
          <p:cNvSpPr>
            <a:spLocks noGrp="1"/>
          </p:cNvSpPr>
          <p:nvPr>
            <p:ph sz="half" idx="2"/>
          </p:nvPr>
        </p:nvSpPr>
        <p:spPr>
          <a:xfrm>
            <a:off x="4648200" y="1196976"/>
            <a:ext cx="3886200" cy="5111749"/>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5" name="Date Placeholder 4"/>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6" name="Footer Placeholder 5"/>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7" name="Slide Number Placeholder 6"/>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7580824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4" name="Footer Placeholder 3"/>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5" name="Slide Number Placeholder 4"/>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13439832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3" name="Footer Placeholder 2"/>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4" name="Slide Number Placeholder 3"/>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20886831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Date Placeholder 3"/>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5" name="Footer Placeholder 4"/>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6" name="Slide Number Placeholder 5"/>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36683783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609600" y="1196976"/>
            <a:ext cx="3886200" cy="5108574"/>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Content Placeholder 3"/>
          <p:cNvSpPr>
            <a:spLocks noGrp="1"/>
          </p:cNvSpPr>
          <p:nvPr>
            <p:ph sz="half" idx="2"/>
          </p:nvPr>
        </p:nvSpPr>
        <p:spPr>
          <a:xfrm>
            <a:off x="4648200" y="1196976"/>
            <a:ext cx="3886200" cy="5111749"/>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5" name="Date Placeholder 4"/>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6" name="Footer Placeholder 5"/>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7" name="Slide Number Placeholder 6"/>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25240399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
        <p:nvSpPr>
          <p:cNvPr id="4" name="Date Placeholder 3"/>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5" name="Footer Placeholder 4"/>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6" name="Slide Number Placeholder 5"/>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327424918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4" name="Footer Placeholder 3"/>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5" name="Slide Number Placeholder 4"/>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34882571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3" name="Footer Placeholder 2"/>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4" name="Slide Number Placeholder 3"/>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23831922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4"/>
          </p:nvPr>
        </p:nvSpPr>
        <p:spPr/>
        <p:txBody>
          <a:bodyPr/>
          <a:lstStyle/>
          <a:p>
            <a:pPr>
              <a:defRPr/>
            </a:pPr>
            <a:r>
              <a:rPr lang="fr-FR"/>
              <a:t>© C. Enz | 2022</a:t>
            </a:r>
            <a:endParaRPr lang="fr-CH" dirty="0"/>
          </a:p>
        </p:txBody>
      </p:sp>
      <p:sp>
        <p:nvSpPr>
          <p:cNvPr id="17" name="Footer Placeholder 16"/>
          <p:cNvSpPr>
            <a:spLocks noGrp="1"/>
          </p:cNvSpPr>
          <p:nvPr>
            <p:ph type="ftr" sz="quarter" idx="15"/>
          </p:nvPr>
        </p:nvSpPr>
        <p:spPr/>
        <p:txBody>
          <a:bodyPr/>
          <a:lstStyle/>
          <a:p>
            <a:pPr>
              <a:defRPr/>
            </a:pPr>
            <a:r>
              <a:rPr lang="en-US"/>
              <a:t>Low-power radio design for the IoT (MICRO-461)</a:t>
            </a:r>
            <a:endParaRPr lang="fr-CH"/>
          </a:p>
        </p:txBody>
      </p:sp>
      <p:sp>
        <p:nvSpPr>
          <p:cNvPr id="18" name="Slide Number Placeholder 17"/>
          <p:cNvSpPr>
            <a:spLocks noGrp="1"/>
          </p:cNvSpPr>
          <p:nvPr>
            <p:ph type="sldNum" sz="quarter" idx="16"/>
          </p:nvPr>
        </p:nvSpPr>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15237157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609600" y="1196976"/>
            <a:ext cx="3886200" cy="5111750"/>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
        <p:nvSpPr>
          <p:cNvPr id="4" name="Content Placeholder 3"/>
          <p:cNvSpPr>
            <a:spLocks noGrp="1"/>
          </p:cNvSpPr>
          <p:nvPr>
            <p:ph sz="half" idx="2"/>
          </p:nvPr>
        </p:nvSpPr>
        <p:spPr>
          <a:xfrm>
            <a:off x="4648200" y="1196976"/>
            <a:ext cx="3886200" cy="5111750"/>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
        <p:nvSpPr>
          <p:cNvPr id="5" name="Date Placeholder 4"/>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6" name="Footer Placeholder 5"/>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7" name="Slide Number Placeholder 6"/>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6988875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4" name="Footer Placeholder 3"/>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5" name="Slide Number Placeholder 4"/>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37645077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3" name="Footer Placeholder 2"/>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4" name="Slide Number Placeholder 3"/>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37744709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Date Placeholder 3"/>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5" name="Footer Placeholder 4"/>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6" name="Slide Number Placeholder 5"/>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21925225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609600" y="1196976"/>
            <a:ext cx="3886200" cy="5108574"/>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Content Placeholder 3"/>
          <p:cNvSpPr>
            <a:spLocks noGrp="1"/>
          </p:cNvSpPr>
          <p:nvPr>
            <p:ph sz="half" idx="2"/>
          </p:nvPr>
        </p:nvSpPr>
        <p:spPr>
          <a:xfrm>
            <a:off x="4648200" y="1196976"/>
            <a:ext cx="3886200" cy="5111749"/>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5" name="Date Placeholder 4"/>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6" name="Footer Placeholder 5"/>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7" name="Slide Number Placeholder 6"/>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9995683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4" name="Footer Placeholder 3"/>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5" name="Slide Number Placeholder 4"/>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17810167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7813" y="6634164"/>
            <a:ext cx="1613947" cy="227712"/>
          </a:xfrm>
          <a:prstGeom prst="rect">
            <a:avLst/>
          </a:prstGeom>
        </p:spPr>
        <p:txBody>
          <a:bodyPr/>
          <a:lstStyle/>
          <a:p>
            <a:pPr>
              <a:defRPr/>
            </a:pPr>
            <a:r>
              <a:rPr lang="fr-FR"/>
              <a:t>© C. Enz | 2022</a:t>
            </a:r>
            <a:endParaRPr lang="fr-CH" dirty="0"/>
          </a:p>
        </p:txBody>
      </p:sp>
      <p:sp>
        <p:nvSpPr>
          <p:cNvPr id="3" name="Footer Placeholder 2"/>
          <p:cNvSpPr>
            <a:spLocks noGrp="1"/>
          </p:cNvSpPr>
          <p:nvPr>
            <p:ph type="ftr" sz="quarter" idx="11"/>
          </p:nvPr>
        </p:nvSpPr>
        <p:spPr>
          <a:xfrm>
            <a:off x="2411759" y="6630615"/>
            <a:ext cx="4320482" cy="234107"/>
          </a:xfrm>
          <a:prstGeom prst="rect">
            <a:avLst/>
          </a:prstGeom>
        </p:spPr>
        <p:txBody>
          <a:bodyPr/>
          <a:lstStyle/>
          <a:p>
            <a:pPr>
              <a:defRPr/>
            </a:pPr>
            <a:r>
              <a:rPr lang="en-US"/>
              <a:t>Low-power radio design for the IoT (MICRO-461)</a:t>
            </a:r>
            <a:endParaRPr lang="fr-CH" dirty="0"/>
          </a:p>
        </p:txBody>
      </p:sp>
      <p:sp>
        <p:nvSpPr>
          <p:cNvPr id="4" name="Slide Number Placeholder 3"/>
          <p:cNvSpPr>
            <a:spLocks noGrp="1"/>
          </p:cNvSpPr>
          <p:nvPr>
            <p:ph type="sldNum" sz="quarter" idx="12"/>
          </p:nvPr>
        </p:nvSpPr>
        <p:spPr>
          <a:xfrm>
            <a:off x="6732240" y="6634163"/>
            <a:ext cx="1610073" cy="223837"/>
          </a:xfrm>
          <a:prstGeom prst="rect">
            <a:avLst/>
          </a:prstGeom>
        </p:spPr>
        <p:txBody>
          <a:bodyPr/>
          <a:lstStyle/>
          <a:p>
            <a:pPr>
              <a:defRPr/>
            </a:pPr>
            <a:r>
              <a:rPr lang="fr-CH"/>
              <a:t>Slide </a:t>
            </a:r>
            <a:fld id="{9BB60FCD-EFE6-441F-A2C8-D6B898CD23EA}" type="slidenum">
              <a:rPr lang="fr-CH" smtClean="0"/>
              <a:pPr>
                <a:defRPr/>
              </a:pPr>
              <a:t>‹#›</a:t>
            </a:fld>
            <a:endParaRPr lang="fr-CH" dirty="0"/>
          </a:p>
        </p:txBody>
      </p:sp>
    </p:spTree>
    <p:extLst>
      <p:ext uri="{BB962C8B-B14F-4D97-AF65-F5344CB8AC3E}">
        <p14:creationId xmlns:p14="http://schemas.microsoft.com/office/powerpoint/2010/main" val="158406521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19124" y="1196976"/>
            <a:ext cx="7915275" cy="51117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marL="285750" marR="0" lvl="0" indent="-28575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a:pP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lvl="1"/>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p>
          <a:p>
            <a:pPr lvl="2"/>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p:txBody>
      </p:sp>
      <p:sp>
        <p:nvSpPr>
          <p:cNvPr id="3075" name="Rectangle 3"/>
          <p:cNvSpPr>
            <a:spLocks noGrp="1" noChangeArrowheads="1"/>
          </p:cNvSpPr>
          <p:nvPr>
            <p:ph type="title"/>
          </p:nvPr>
        </p:nvSpPr>
        <p:spPr bwMode="auto">
          <a:xfrm>
            <a:off x="609600" y="457200"/>
            <a:ext cx="7924800" cy="4508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
        <p:nvSpPr>
          <p:cNvPr id="12" name="Rectangle 4"/>
          <p:cNvSpPr>
            <a:spLocks noChangeArrowheads="1"/>
          </p:cNvSpPr>
          <p:nvPr userDrawn="1"/>
        </p:nvSpPr>
        <p:spPr bwMode="auto">
          <a:xfrm>
            <a:off x="779932" y="6632575"/>
            <a:ext cx="7580947" cy="230188"/>
          </a:xfrm>
          <a:prstGeom prst="rect">
            <a:avLst/>
          </a:prstGeom>
          <a:solidFill>
            <a:srgbClr val="DDDDDD"/>
          </a:solidFill>
          <a:ln w="0">
            <a:noFill/>
            <a:miter lim="800000"/>
            <a:headEnd type="none" w="sm" len="sm"/>
            <a:tailEnd type="none" w="sm" len="sm"/>
          </a:ln>
          <a:effectLst/>
        </p:spPr>
        <p:txBody>
          <a:bodyPr wrap="none" anchor="ctr"/>
          <a:lstStyle/>
          <a:p>
            <a:pPr>
              <a:defRPr/>
            </a:pPr>
            <a:endParaRPr lang="fr-CH" dirty="0"/>
          </a:p>
        </p:txBody>
      </p:sp>
      <p:sp>
        <p:nvSpPr>
          <p:cNvPr id="13" name="Date Placeholder 25"/>
          <p:cNvSpPr>
            <a:spLocks noGrp="1"/>
          </p:cNvSpPr>
          <p:nvPr>
            <p:ph type="dt" sz="half" idx="2"/>
          </p:nvPr>
        </p:nvSpPr>
        <p:spPr>
          <a:xfrm>
            <a:off x="779933" y="6634163"/>
            <a:ext cx="1397923" cy="223837"/>
          </a:xfrm>
          <a:prstGeom prst="rect">
            <a:avLst/>
          </a:prstGeom>
        </p:spPr>
        <p:txBody>
          <a:bodyPr vert="horz" lIns="91440" tIns="45720" rIns="91440" bIns="45720" rtlCol="0" anchor="ctr"/>
          <a:lstStyle>
            <a:lvl1pPr algn="l">
              <a:buNone/>
              <a:defRPr sz="900" smtClean="0">
                <a:solidFill>
                  <a:schemeClr val="tx1"/>
                </a:solidFill>
                <a:latin typeface="Arial" pitchFamily="34" charset="0"/>
                <a:cs typeface="Arial" pitchFamily="34" charset="0"/>
              </a:defRPr>
            </a:lvl1pPr>
          </a:lstStyle>
          <a:p>
            <a:pPr>
              <a:defRPr/>
            </a:pPr>
            <a:r>
              <a:rPr lang="fr-FR"/>
              <a:t>© C. Enz | 2022</a:t>
            </a:r>
            <a:endParaRPr lang="fr-CH" dirty="0"/>
          </a:p>
        </p:txBody>
      </p:sp>
      <p:sp>
        <p:nvSpPr>
          <p:cNvPr id="14" name="Footer Placeholder 26"/>
          <p:cNvSpPr>
            <a:spLocks noGrp="1"/>
          </p:cNvSpPr>
          <p:nvPr>
            <p:ph type="ftr" sz="quarter" idx="3"/>
          </p:nvPr>
        </p:nvSpPr>
        <p:spPr>
          <a:xfrm>
            <a:off x="2177856" y="6634163"/>
            <a:ext cx="4788290" cy="223837"/>
          </a:xfrm>
          <a:prstGeom prst="rect">
            <a:avLst/>
          </a:prstGeom>
        </p:spPr>
        <p:txBody>
          <a:bodyPr vert="horz" lIns="91440" tIns="45720" rIns="91440" bIns="45720" rtlCol="0" anchor="ctr"/>
          <a:lstStyle>
            <a:lvl1pPr algn="ctr">
              <a:buNone/>
              <a:defRPr sz="900" dirty="0" smtClean="0">
                <a:solidFill>
                  <a:schemeClr val="tx1"/>
                </a:solidFill>
                <a:latin typeface="Arial" pitchFamily="34" charset="0"/>
                <a:cs typeface="Arial" pitchFamily="34" charset="0"/>
              </a:defRPr>
            </a:lvl1pPr>
          </a:lstStyle>
          <a:p>
            <a:pPr>
              <a:defRPr/>
            </a:pPr>
            <a:r>
              <a:rPr lang="en-US"/>
              <a:t>Low-power radio design for the IoT (MICRO-461)</a:t>
            </a:r>
            <a:endParaRPr lang="fr-CH" dirty="0"/>
          </a:p>
        </p:txBody>
      </p:sp>
      <p:sp>
        <p:nvSpPr>
          <p:cNvPr id="15" name="Slide Number Placeholder 27"/>
          <p:cNvSpPr>
            <a:spLocks noGrp="1"/>
          </p:cNvSpPr>
          <p:nvPr>
            <p:ph type="sldNum" sz="quarter" idx="4"/>
          </p:nvPr>
        </p:nvSpPr>
        <p:spPr>
          <a:xfrm>
            <a:off x="6963423" y="6634163"/>
            <a:ext cx="1394048" cy="223837"/>
          </a:xfrm>
          <a:prstGeom prst="rect">
            <a:avLst/>
          </a:prstGeom>
        </p:spPr>
        <p:txBody>
          <a:bodyPr vert="horz" lIns="91440" tIns="45720" rIns="91440" bIns="45720" rtlCol="0" anchor="ctr"/>
          <a:lstStyle>
            <a:lvl1pPr algn="r">
              <a:buNone/>
              <a:defRPr sz="900" dirty="0" err="1" smtClean="0">
                <a:solidFill>
                  <a:schemeClr val="tx1"/>
                </a:solidFill>
                <a:latin typeface="Arial" pitchFamily="34" charset="0"/>
                <a:cs typeface="Arial" pitchFamily="34" charset="0"/>
              </a:defRPr>
            </a:lvl1pPr>
          </a:lstStyle>
          <a:p>
            <a:pPr>
              <a:defRPr/>
            </a:pPr>
            <a:r>
              <a:rPr lang="fr-CH" dirty="0" err="1"/>
              <a:t>Slide</a:t>
            </a:r>
            <a:r>
              <a:rPr lang="fr-CH" dirty="0"/>
              <a:t> </a:t>
            </a:r>
            <a:fld id="{9BB60FCD-EFE6-441F-A2C8-D6B898CD23EA}" type="slidenum">
              <a:rPr lang="fr-CH"/>
              <a:pPr>
                <a:defRPr/>
              </a:pPr>
              <a:t>‹#›</a:t>
            </a:fld>
            <a:endParaRPr lang="fr-CH" dirty="0"/>
          </a:p>
        </p:txBody>
      </p:sp>
      <p:sp>
        <p:nvSpPr>
          <p:cNvPr id="16" name="TextBox 15"/>
          <p:cNvSpPr txBox="1"/>
          <p:nvPr userDrawn="1"/>
        </p:nvSpPr>
        <p:spPr>
          <a:xfrm>
            <a:off x="8360880" y="6632574"/>
            <a:ext cx="782655" cy="229301"/>
          </a:xfrm>
          <a:prstGeom prst="rect">
            <a:avLst/>
          </a:prstGeom>
          <a:solidFill>
            <a:srgbClr val="FF0000"/>
          </a:solidFill>
        </p:spPr>
        <p:txBody>
          <a:bodyPr wrap="none" lIns="0" tIns="0" rIns="0" bIns="0" rtlCol="0" anchor="ctr" anchorCtr="0">
            <a:noAutofit/>
          </a:bodyPr>
          <a:lstStyle/>
          <a:p>
            <a:pPr algn="ctr"/>
            <a:r>
              <a:rPr lang="fr-CH" sz="1200" b="1" spc="200" baseline="0" dirty="0">
                <a:solidFill>
                  <a:schemeClr val="bg1"/>
                </a:solidFill>
                <a:latin typeface="Verdana" pitchFamily="34" charset="0"/>
                <a:ea typeface="Verdana" pitchFamily="34" charset="0"/>
                <a:cs typeface="Verdana" pitchFamily="34" charset="0"/>
              </a:rPr>
              <a:t>ICLAB</a:t>
            </a:r>
          </a:p>
        </p:txBody>
      </p:sp>
      <p:cxnSp>
        <p:nvCxnSpPr>
          <p:cNvPr id="17" name="Straight Connector 16"/>
          <p:cNvCxnSpPr/>
          <p:nvPr userDrawn="1"/>
        </p:nvCxnSpPr>
        <p:spPr bwMode="auto">
          <a:xfrm>
            <a:off x="0" y="6630615"/>
            <a:ext cx="9144000" cy="0"/>
          </a:xfrm>
          <a:prstGeom prst="line">
            <a:avLst/>
          </a:prstGeom>
          <a:noFill/>
          <a:ln w="3175" cap="flat" cmpd="sng" algn="ctr">
            <a:solidFill>
              <a:srgbClr val="000000"/>
            </a:solidFill>
            <a:prstDash val="solid"/>
            <a:round/>
            <a:headEnd type="none" w="sm" len="sm"/>
            <a:tailEnd type="none" w="sm" len="sm"/>
          </a:ln>
          <a:effectLst/>
        </p:spPr>
      </p:cxnSp>
      <p:pic>
        <p:nvPicPr>
          <p:cNvPr id="18" name="Picture 17"/>
          <p:cNvPicPr>
            <a:picLocks noChangeAspect="1"/>
          </p:cNvPicPr>
          <p:nvPr userDrawn="1"/>
        </p:nvPicPr>
        <p:blipFill rotWithShape="1">
          <a:blip r:embed="rId7" cstate="print">
            <a:extLst>
              <a:ext uri="{28A0092B-C50C-407E-A947-70E740481C1C}">
                <a14:useLocalDpi xmlns:a14="http://schemas.microsoft.com/office/drawing/2010/main" val="0"/>
              </a:ext>
            </a:extLst>
          </a:blip>
          <a:srcRect l="9856" t="23003" r="9829" b="22799"/>
          <a:stretch/>
        </p:blipFill>
        <p:spPr>
          <a:xfrm>
            <a:off x="-947" y="6631781"/>
            <a:ext cx="787243" cy="230094"/>
          </a:xfrm>
          <a:prstGeom prst="rect">
            <a:avLst/>
          </a:prstGeom>
        </p:spPr>
      </p:pic>
    </p:spTree>
    <p:extLst>
      <p:ext uri="{BB962C8B-B14F-4D97-AF65-F5344CB8AC3E}">
        <p14:creationId xmlns:p14="http://schemas.microsoft.com/office/powerpoint/2010/main" val="1824305445"/>
      </p:ext>
    </p:extLst>
  </p:cSld>
  <p:clrMap bg1="lt1" tx1="dk1" bg2="lt2" tx2="dk2" accent1="accent1" accent2="accent2" accent3="accent3" accent4="accent4" accent5="accent5" accent6="accent6" hlink="hlink" folHlink="folHlink"/>
  <p:sldLayoutIdLst>
    <p:sldLayoutId id="2147483907" r:id="rId1"/>
    <p:sldLayoutId id="2147483903" r:id="rId2"/>
    <p:sldLayoutId id="2147483904" r:id="rId3"/>
    <p:sldLayoutId id="2147483905" r:id="rId4"/>
    <p:sldLayoutId id="2147483906" r:id="rId5"/>
  </p:sldLayoutIdLst>
  <p:transition/>
  <p:hf hdr="0"/>
  <p:txStyles>
    <p:titleStyle>
      <a:lvl1pPr algn="l" defTabSz="762000" rtl="0" eaLnBrk="1" fontAlgn="base" hangingPunct="1">
        <a:lnSpc>
          <a:spcPts val="3600"/>
        </a:lnSpc>
        <a:spcBef>
          <a:spcPct val="0"/>
        </a:spcBef>
        <a:spcAft>
          <a:spcPct val="0"/>
        </a:spcAft>
        <a:defRPr sz="2800" b="1">
          <a:solidFill>
            <a:srgbClr val="FF0000"/>
          </a:solidFill>
          <a:latin typeface="+mj-lt"/>
          <a:ea typeface="+mj-ea"/>
          <a:cs typeface="+mj-cs"/>
        </a:defRPr>
      </a:lvl1pPr>
      <a:lvl2pPr algn="l" defTabSz="762000" rtl="0" eaLnBrk="1" fontAlgn="base" hangingPunct="1">
        <a:lnSpc>
          <a:spcPts val="3600"/>
        </a:lnSpc>
        <a:spcBef>
          <a:spcPct val="0"/>
        </a:spcBef>
        <a:spcAft>
          <a:spcPct val="0"/>
        </a:spcAft>
        <a:defRPr sz="2800" b="1">
          <a:solidFill>
            <a:srgbClr val="990000"/>
          </a:solidFill>
          <a:latin typeface="Arial Narrow" pitchFamily="34" charset="0"/>
        </a:defRPr>
      </a:lvl2pPr>
      <a:lvl3pPr algn="l" defTabSz="762000" rtl="0" eaLnBrk="1" fontAlgn="base" hangingPunct="1">
        <a:lnSpc>
          <a:spcPts val="3600"/>
        </a:lnSpc>
        <a:spcBef>
          <a:spcPct val="0"/>
        </a:spcBef>
        <a:spcAft>
          <a:spcPct val="0"/>
        </a:spcAft>
        <a:defRPr sz="2800" b="1">
          <a:solidFill>
            <a:srgbClr val="990000"/>
          </a:solidFill>
          <a:latin typeface="Arial Narrow" pitchFamily="34" charset="0"/>
        </a:defRPr>
      </a:lvl3pPr>
      <a:lvl4pPr algn="l" defTabSz="762000" rtl="0" eaLnBrk="1" fontAlgn="base" hangingPunct="1">
        <a:lnSpc>
          <a:spcPts val="3600"/>
        </a:lnSpc>
        <a:spcBef>
          <a:spcPct val="0"/>
        </a:spcBef>
        <a:spcAft>
          <a:spcPct val="0"/>
        </a:spcAft>
        <a:defRPr sz="2800" b="1">
          <a:solidFill>
            <a:srgbClr val="990000"/>
          </a:solidFill>
          <a:latin typeface="Arial Narrow" pitchFamily="34" charset="0"/>
        </a:defRPr>
      </a:lvl4pPr>
      <a:lvl5pPr algn="l" defTabSz="762000" rtl="0" eaLnBrk="1" fontAlgn="base" hangingPunct="1">
        <a:lnSpc>
          <a:spcPts val="3600"/>
        </a:lnSpc>
        <a:spcBef>
          <a:spcPct val="0"/>
        </a:spcBef>
        <a:spcAft>
          <a:spcPct val="0"/>
        </a:spcAft>
        <a:defRPr sz="2800" b="1">
          <a:solidFill>
            <a:srgbClr val="990000"/>
          </a:solidFill>
          <a:latin typeface="Arial Narrow" pitchFamily="34" charset="0"/>
        </a:defRPr>
      </a:lvl5pPr>
      <a:lvl6pPr marL="457200" algn="l" defTabSz="762000" rtl="0" eaLnBrk="1" fontAlgn="base" hangingPunct="1">
        <a:lnSpc>
          <a:spcPts val="3600"/>
        </a:lnSpc>
        <a:spcBef>
          <a:spcPct val="0"/>
        </a:spcBef>
        <a:spcAft>
          <a:spcPct val="0"/>
        </a:spcAft>
        <a:defRPr sz="2800" b="1">
          <a:solidFill>
            <a:srgbClr val="990000"/>
          </a:solidFill>
          <a:latin typeface="Arial Narrow" pitchFamily="34" charset="0"/>
        </a:defRPr>
      </a:lvl6pPr>
      <a:lvl7pPr marL="914400" algn="l" defTabSz="762000" rtl="0" eaLnBrk="1" fontAlgn="base" hangingPunct="1">
        <a:lnSpc>
          <a:spcPts val="3600"/>
        </a:lnSpc>
        <a:spcBef>
          <a:spcPct val="0"/>
        </a:spcBef>
        <a:spcAft>
          <a:spcPct val="0"/>
        </a:spcAft>
        <a:defRPr sz="2800" b="1">
          <a:solidFill>
            <a:srgbClr val="990000"/>
          </a:solidFill>
          <a:latin typeface="Arial Narrow" pitchFamily="34" charset="0"/>
        </a:defRPr>
      </a:lvl7pPr>
      <a:lvl8pPr marL="1371600" algn="l" defTabSz="762000" rtl="0" eaLnBrk="1" fontAlgn="base" hangingPunct="1">
        <a:lnSpc>
          <a:spcPts val="3600"/>
        </a:lnSpc>
        <a:spcBef>
          <a:spcPct val="0"/>
        </a:spcBef>
        <a:spcAft>
          <a:spcPct val="0"/>
        </a:spcAft>
        <a:defRPr sz="2800" b="1">
          <a:solidFill>
            <a:srgbClr val="990000"/>
          </a:solidFill>
          <a:latin typeface="Arial Narrow" pitchFamily="34" charset="0"/>
        </a:defRPr>
      </a:lvl8pPr>
      <a:lvl9pPr marL="1828800" algn="l" defTabSz="762000" rtl="0" eaLnBrk="1" fontAlgn="base" hangingPunct="1">
        <a:lnSpc>
          <a:spcPts val="3600"/>
        </a:lnSpc>
        <a:spcBef>
          <a:spcPct val="0"/>
        </a:spcBef>
        <a:spcAft>
          <a:spcPct val="0"/>
        </a:spcAft>
        <a:defRPr sz="2800" b="1">
          <a:solidFill>
            <a:srgbClr val="990000"/>
          </a:solidFill>
          <a:latin typeface="Arial Narrow" pitchFamily="34" charset="0"/>
        </a:defRPr>
      </a:lvl9pPr>
    </p:titleStyle>
    <p:bodyStyle>
      <a:lvl1pPr marL="288000" marR="0" indent="-288000" algn="l" defTabSz="762000" rtl="0" eaLnBrk="1" fontAlgn="base" latinLnBrk="0" hangingPunct="1">
        <a:lnSpc>
          <a:spcPct val="100000"/>
        </a:lnSpc>
        <a:spcBef>
          <a:spcPct val="50000"/>
        </a:spcBef>
        <a:spcAft>
          <a:spcPct val="0"/>
        </a:spcAft>
        <a:buClr>
          <a:srgbClr val="FF0000"/>
        </a:buClr>
        <a:buSzTx/>
        <a:buFont typeface="Wingdings" pitchFamily="2" charset="2"/>
        <a:buChar char="§"/>
        <a:tabLst/>
        <a:defRPr sz="2000">
          <a:solidFill>
            <a:srgbClr val="333333"/>
          </a:solidFill>
          <a:latin typeface="+mn-lt"/>
          <a:ea typeface="+mn-ea"/>
          <a:cs typeface="+mn-cs"/>
        </a:defRPr>
      </a:lvl1pPr>
      <a:lvl2pPr marL="576000" indent="-288000" algn="l" defTabSz="762000" rtl="0" eaLnBrk="1" fontAlgn="base" hangingPunct="1">
        <a:spcBef>
          <a:spcPts val="600"/>
        </a:spcBef>
        <a:spcAft>
          <a:spcPct val="0"/>
        </a:spcAft>
        <a:buClr>
          <a:srgbClr val="FF0000"/>
        </a:buClr>
        <a:buSzPct val="80000"/>
        <a:buFont typeface="Webdings" pitchFamily="18" charset="2"/>
        <a:buChar char="4"/>
        <a:defRPr>
          <a:solidFill>
            <a:srgbClr val="333333"/>
          </a:solidFill>
          <a:latin typeface="+mn-lt"/>
        </a:defRPr>
      </a:lvl2pPr>
      <a:lvl3pPr marL="855663" indent="-284163" algn="l" defTabSz="762000" rtl="0" eaLnBrk="1" fontAlgn="base" hangingPunct="1">
        <a:spcBef>
          <a:spcPct val="20000"/>
        </a:spcBef>
        <a:spcAft>
          <a:spcPct val="0"/>
        </a:spcAft>
        <a:buClr>
          <a:srgbClr val="FF0000"/>
        </a:buClr>
        <a:buSzPct val="75000"/>
        <a:buFont typeface="Webdings" pitchFamily="18" charset="2"/>
        <a:buChar char="4"/>
        <a:defRPr sz="1600">
          <a:solidFill>
            <a:srgbClr val="333333"/>
          </a:solidFill>
          <a:latin typeface="+mn-lt"/>
        </a:defRPr>
      </a:lvl3pPr>
      <a:lvl4pPr marL="8637588" indent="-476250" algn="l" defTabSz="762000" rtl="0" eaLnBrk="1" fontAlgn="base" hangingPunct="1">
        <a:spcBef>
          <a:spcPct val="20000"/>
        </a:spcBef>
        <a:spcAft>
          <a:spcPct val="0"/>
        </a:spcAft>
        <a:buChar char="–"/>
        <a:defRPr sz="2500">
          <a:solidFill>
            <a:schemeClr val="tx1"/>
          </a:solidFill>
          <a:latin typeface="Arial" charset="0"/>
        </a:defRPr>
      </a:lvl4pPr>
      <a:lvl5pPr marL="9043988" indent="-476250" algn="l" defTabSz="762000" rtl="0" eaLnBrk="1" fontAlgn="base" hangingPunct="1">
        <a:spcBef>
          <a:spcPct val="20000"/>
        </a:spcBef>
        <a:spcAft>
          <a:spcPct val="0"/>
        </a:spcAft>
        <a:buChar char="»"/>
        <a:defRPr sz="2500">
          <a:solidFill>
            <a:schemeClr val="tx1"/>
          </a:solidFill>
          <a:latin typeface="Arial" charset="0"/>
        </a:defRPr>
      </a:lvl5pPr>
      <a:lvl6pPr marL="9501188" indent="-476250" algn="l" defTabSz="762000" rtl="0" eaLnBrk="1" fontAlgn="base" hangingPunct="1">
        <a:spcBef>
          <a:spcPct val="20000"/>
        </a:spcBef>
        <a:spcAft>
          <a:spcPct val="0"/>
        </a:spcAft>
        <a:defRPr sz="2500">
          <a:solidFill>
            <a:schemeClr val="tx1"/>
          </a:solidFill>
          <a:latin typeface="Arial" charset="0"/>
        </a:defRPr>
      </a:lvl6pPr>
      <a:lvl7pPr marL="9958388" indent="-476250" algn="l" defTabSz="762000" rtl="0" eaLnBrk="1" fontAlgn="base" hangingPunct="1">
        <a:spcBef>
          <a:spcPct val="20000"/>
        </a:spcBef>
        <a:spcAft>
          <a:spcPct val="0"/>
        </a:spcAft>
        <a:defRPr sz="2500">
          <a:solidFill>
            <a:schemeClr val="tx1"/>
          </a:solidFill>
          <a:latin typeface="Arial" charset="0"/>
        </a:defRPr>
      </a:lvl7pPr>
      <a:lvl8pPr marL="10415588" indent="-476250" algn="l" defTabSz="762000" rtl="0" eaLnBrk="1" fontAlgn="base" hangingPunct="1">
        <a:spcBef>
          <a:spcPct val="20000"/>
        </a:spcBef>
        <a:spcAft>
          <a:spcPct val="0"/>
        </a:spcAft>
        <a:defRPr sz="2500">
          <a:solidFill>
            <a:schemeClr val="tx1"/>
          </a:solidFill>
          <a:latin typeface="Arial" charset="0"/>
        </a:defRPr>
      </a:lvl8pPr>
      <a:lvl9pPr marL="10872788" indent="-476250" algn="l" defTabSz="762000" rtl="0" eaLnBrk="1" fontAlgn="base" hangingPunct="1">
        <a:spcBef>
          <a:spcPct val="20000"/>
        </a:spcBef>
        <a:spcAft>
          <a:spcPct val="0"/>
        </a:spcAft>
        <a:defRPr sz="25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385" userDrawn="1">
          <p15:clr>
            <a:srgbClr val="F26B43"/>
          </p15:clr>
        </p15:guide>
        <p15:guide id="3" pos="5375" userDrawn="1">
          <p15:clr>
            <a:srgbClr val="F26B43"/>
          </p15:clr>
        </p15:guide>
        <p15:guide id="4" orient="horz" pos="2160" userDrawn="1">
          <p15:clr>
            <a:srgbClr val="F26B43"/>
          </p15:clr>
        </p15:guide>
        <p15:guide id="5" orient="horz" pos="754"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19124" y="1196976"/>
            <a:ext cx="7915275" cy="51117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marL="285750" marR="0" lvl="0" indent="-28575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a:pP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lvl="1"/>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p>
          <a:p>
            <a:pPr lvl="2"/>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p:txBody>
      </p:sp>
      <p:sp>
        <p:nvSpPr>
          <p:cNvPr id="3075" name="Rectangle 3"/>
          <p:cNvSpPr>
            <a:spLocks noGrp="1" noChangeArrowheads="1"/>
          </p:cNvSpPr>
          <p:nvPr>
            <p:ph type="title"/>
          </p:nvPr>
        </p:nvSpPr>
        <p:spPr bwMode="auto">
          <a:xfrm>
            <a:off x="609600" y="457200"/>
            <a:ext cx="7924800" cy="4508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5" name="Text Box 19"/>
          <p:cNvSpPr txBox="1">
            <a:spLocks noChangeArrowheads="1"/>
          </p:cNvSpPr>
          <p:nvPr/>
        </p:nvSpPr>
        <p:spPr bwMode="auto">
          <a:xfrm>
            <a:off x="619125" y="115888"/>
            <a:ext cx="7891463" cy="200504"/>
          </a:xfrm>
          <a:prstGeom prst="rect">
            <a:avLst/>
          </a:prstGeom>
          <a:noFill/>
          <a:ln w="9525" algn="ctr">
            <a:noFill/>
            <a:miter lim="800000"/>
            <a:headEnd type="none" w="sm" len="sm"/>
            <a:tailEnd type="none" w="sm" len="sm"/>
          </a:ln>
          <a:effectLst/>
        </p:spPr>
        <p:txBody>
          <a:bodyPr lIns="0" tIns="0" rIns="0" bIns="0">
            <a:spAutoFit/>
          </a:bodyPr>
          <a:lstStyle/>
          <a:p>
            <a:pPr defTabSz="762000">
              <a:spcBef>
                <a:spcPct val="50000"/>
              </a:spcBef>
              <a:buFontTx/>
              <a:buNone/>
              <a:defRPr/>
            </a:pPr>
            <a:r>
              <a:rPr lang="en-US" sz="1200" dirty="0">
                <a:solidFill>
                  <a:srgbClr val="4D4D4D"/>
                </a:solidFill>
              </a:rPr>
              <a:t>General considerations</a:t>
            </a:r>
          </a:p>
        </p:txBody>
      </p:sp>
      <p:sp>
        <p:nvSpPr>
          <p:cNvPr id="12" name="Rectangle 4"/>
          <p:cNvSpPr>
            <a:spLocks noChangeArrowheads="1"/>
          </p:cNvSpPr>
          <p:nvPr userDrawn="1"/>
        </p:nvSpPr>
        <p:spPr bwMode="auto">
          <a:xfrm>
            <a:off x="779932" y="6632575"/>
            <a:ext cx="7580947" cy="230188"/>
          </a:xfrm>
          <a:prstGeom prst="rect">
            <a:avLst/>
          </a:prstGeom>
          <a:solidFill>
            <a:srgbClr val="DDDDDD"/>
          </a:solidFill>
          <a:ln w="0">
            <a:noFill/>
            <a:miter lim="800000"/>
            <a:headEnd type="none" w="sm" len="sm"/>
            <a:tailEnd type="none" w="sm" len="sm"/>
          </a:ln>
          <a:effectLst/>
        </p:spPr>
        <p:txBody>
          <a:bodyPr wrap="none" anchor="ctr"/>
          <a:lstStyle/>
          <a:p>
            <a:pPr>
              <a:defRPr/>
            </a:pPr>
            <a:endParaRPr lang="fr-CH" dirty="0"/>
          </a:p>
        </p:txBody>
      </p:sp>
      <p:sp>
        <p:nvSpPr>
          <p:cNvPr id="13" name="Date Placeholder 25"/>
          <p:cNvSpPr>
            <a:spLocks noGrp="1"/>
          </p:cNvSpPr>
          <p:nvPr>
            <p:ph type="dt" sz="half" idx="2"/>
          </p:nvPr>
        </p:nvSpPr>
        <p:spPr>
          <a:xfrm>
            <a:off x="779933" y="6634163"/>
            <a:ext cx="1397923" cy="223837"/>
          </a:xfrm>
          <a:prstGeom prst="rect">
            <a:avLst/>
          </a:prstGeom>
        </p:spPr>
        <p:txBody>
          <a:bodyPr vert="horz" lIns="91440" tIns="45720" rIns="91440" bIns="45720" rtlCol="0" anchor="ctr"/>
          <a:lstStyle>
            <a:lvl1pPr algn="l">
              <a:buNone/>
              <a:defRPr sz="900" smtClean="0">
                <a:solidFill>
                  <a:schemeClr val="tx1"/>
                </a:solidFill>
                <a:latin typeface="Arial" pitchFamily="34" charset="0"/>
                <a:cs typeface="Arial" pitchFamily="34" charset="0"/>
              </a:defRPr>
            </a:lvl1pPr>
          </a:lstStyle>
          <a:p>
            <a:pPr>
              <a:defRPr/>
            </a:pPr>
            <a:r>
              <a:rPr lang="fr-FR"/>
              <a:t>© C. Enz | 2022</a:t>
            </a:r>
            <a:endParaRPr lang="fr-CH" dirty="0"/>
          </a:p>
        </p:txBody>
      </p:sp>
      <p:sp>
        <p:nvSpPr>
          <p:cNvPr id="14" name="Footer Placeholder 26"/>
          <p:cNvSpPr>
            <a:spLocks noGrp="1"/>
          </p:cNvSpPr>
          <p:nvPr>
            <p:ph type="ftr" sz="quarter" idx="3"/>
          </p:nvPr>
        </p:nvSpPr>
        <p:spPr>
          <a:xfrm>
            <a:off x="2177856" y="6634163"/>
            <a:ext cx="4788290" cy="223837"/>
          </a:xfrm>
          <a:prstGeom prst="rect">
            <a:avLst/>
          </a:prstGeom>
        </p:spPr>
        <p:txBody>
          <a:bodyPr vert="horz" lIns="91440" tIns="45720" rIns="91440" bIns="45720" rtlCol="0" anchor="ctr"/>
          <a:lstStyle>
            <a:lvl1pPr algn="ctr">
              <a:buNone/>
              <a:defRPr sz="900" dirty="0" smtClean="0">
                <a:solidFill>
                  <a:schemeClr val="tx1"/>
                </a:solidFill>
                <a:latin typeface="Arial" pitchFamily="34" charset="0"/>
                <a:cs typeface="Arial" pitchFamily="34" charset="0"/>
              </a:defRPr>
            </a:lvl1pPr>
          </a:lstStyle>
          <a:p>
            <a:pPr>
              <a:defRPr/>
            </a:pPr>
            <a:r>
              <a:rPr lang="en-US"/>
              <a:t>Low-power radio design for the IoT (MICRO-461)</a:t>
            </a:r>
            <a:endParaRPr lang="fr-CH" dirty="0"/>
          </a:p>
        </p:txBody>
      </p:sp>
      <p:sp>
        <p:nvSpPr>
          <p:cNvPr id="15" name="Slide Number Placeholder 27"/>
          <p:cNvSpPr>
            <a:spLocks noGrp="1"/>
          </p:cNvSpPr>
          <p:nvPr>
            <p:ph type="sldNum" sz="quarter" idx="4"/>
          </p:nvPr>
        </p:nvSpPr>
        <p:spPr>
          <a:xfrm>
            <a:off x="6963423" y="6634163"/>
            <a:ext cx="1394048" cy="223837"/>
          </a:xfrm>
          <a:prstGeom prst="rect">
            <a:avLst/>
          </a:prstGeom>
        </p:spPr>
        <p:txBody>
          <a:bodyPr vert="horz" lIns="91440" tIns="45720" rIns="91440" bIns="45720" rtlCol="0" anchor="ctr"/>
          <a:lstStyle>
            <a:lvl1pPr algn="r">
              <a:buNone/>
              <a:defRPr sz="900" dirty="0" err="1" smtClean="0">
                <a:solidFill>
                  <a:schemeClr val="tx1"/>
                </a:solidFill>
                <a:latin typeface="Arial" pitchFamily="34" charset="0"/>
                <a:cs typeface="Arial" pitchFamily="34" charset="0"/>
              </a:defRPr>
            </a:lvl1pPr>
          </a:lstStyle>
          <a:p>
            <a:pPr>
              <a:defRPr/>
            </a:pPr>
            <a:r>
              <a:rPr lang="fr-CH" dirty="0" err="1"/>
              <a:t>Slide</a:t>
            </a:r>
            <a:r>
              <a:rPr lang="fr-CH" dirty="0"/>
              <a:t> </a:t>
            </a:r>
            <a:fld id="{9BB60FCD-EFE6-441F-A2C8-D6B898CD23EA}" type="slidenum">
              <a:rPr lang="fr-CH"/>
              <a:pPr>
                <a:defRPr/>
              </a:pPr>
              <a:t>‹#›</a:t>
            </a:fld>
            <a:endParaRPr lang="fr-CH" dirty="0"/>
          </a:p>
        </p:txBody>
      </p:sp>
      <p:sp>
        <p:nvSpPr>
          <p:cNvPr id="16" name="TextBox 15"/>
          <p:cNvSpPr txBox="1"/>
          <p:nvPr userDrawn="1"/>
        </p:nvSpPr>
        <p:spPr>
          <a:xfrm>
            <a:off x="8360880" y="6632574"/>
            <a:ext cx="782655" cy="229301"/>
          </a:xfrm>
          <a:prstGeom prst="rect">
            <a:avLst/>
          </a:prstGeom>
          <a:solidFill>
            <a:srgbClr val="FF0000"/>
          </a:solidFill>
        </p:spPr>
        <p:txBody>
          <a:bodyPr wrap="none" lIns="0" tIns="0" rIns="0" bIns="0" rtlCol="0" anchor="ctr" anchorCtr="0">
            <a:noAutofit/>
          </a:bodyPr>
          <a:lstStyle/>
          <a:p>
            <a:pPr algn="ctr"/>
            <a:r>
              <a:rPr lang="fr-CH" sz="1200" b="1" spc="200" baseline="0" dirty="0">
                <a:solidFill>
                  <a:schemeClr val="bg1"/>
                </a:solidFill>
                <a:latin typeface="Verdana" pitchFamily="34" charset="0"/>
                <a:ea typeface="Verdana" pitchFamily="34" charset="0"/>
                <a:cs typeface="Verdana" pitchFamily="34" charset="0"/>
              </a:rPr>
              <a:t>ICLAB</a:t>
            </a:r>
          </a:p>
        </p:txBody>
      </p:sp>
      <p:cxnSp>
        <p:nvCxnSpPr>
          <p:cNvPr id="17" name="Straight Connector 16"/>
          <p:cNvCxnSpPr/>
          <p:nvPr userDrawn="1"/>
        </p:nvCxnSpPr>
        <p:spPr bwMode="auto">
          <a:xfrm>
            <a:off x="0" y="6630615"/>
            <a:ext cx="9144000" cy="0"/>
          </a:xfrm>
          <a:prstGeom prst="line">
            <a:avLst/>
          </a:prstGeom>
          <a:noFill/>
          <a:ln w="3175" cap="flat" cmpd="sng" algn="ctr">
            <a:solidFill>
              <a:srgbClr val="000000"/>
            </a:solidFill>
            <a:prstDash val="solid"/>
            <a:round/>
            <a:headEnd type="none" w="sm" len="sm"/>
            <a:tailEnd type="none" w="sm" len="sm"/>
          </a:ln>
          <a:effectLst/>
        </p:spPr>
      </p:cxnSp>
      <p:pic>
        <p:nvPicPr>
          <p:cNvPr id="18" name="Picture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9856" t="23003" r="9829" b="22799"/>
          <a:stretch/>
        </p:blipFill>
        <p:spPr>
          <a:xfrm>
            <a:off x="-947" y="6631781"/>
            <a:ext cx="787243" cy="230094"/>
          </a:xfrm>
          <a:prstGeom prst="rect">
            <a:avLst/>
          </a:prstGeom>
        </p:spPr>
      </p:pic>
    </p:spTree>
    <p:extLst>
      <p:ext uri="{BB962C8B-B14F-4D97-AF65-F5344CB8AC3E}">
        <p14:creationId xmlns:p14="http://schemas.microsoft.com/office/powerpoint/2010/main" val="400132109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Lst>
  <p:transition/>
  <p:hf hdr="0"/>
  <p:txStyles>
    <p:titleStyle>
      <a:lvl1pPr algn="l" defTabSz="762000" rtl="0" eaLnBrk="0" fontAlgn="base" hangingPunct="0">
        <a:lnSpc>
          <a:spcPts val="3600"/>
        </a:lnSpc>
        <a:spcBef>
          <a:spcPct val="0"/>
        </a:spcBef>
        <a:spcAft>
          <a:spcPct val="0"/>
        </a:spcAft>
        <a:defRPr sz="2800" b="1">
          <a:solidFill>
            <a:srgbClr val="FF0000"/>
          </a:solidFill>
          <a:latin typeface="+mj-lt"/>
          <a:ea typeface="+mj-ea"/>
          <a:cs typeface="+mj-cs"/>
        </a:defRPr>
      </a:lvl1pPr>
      <a:lvl2pPr algn="l" defTabSz="762000" rtl="0" eaLnBrk="0" fontAlgn="base" hangingPunct="0">
        <a:lnSpc>
          <a:spcPts val="3600"/>
        </a:lnSpc>
        <a:spcBef>
          <a:spcPct val="0"/>
        </a:spcBef>
        <a:spcAft>
          <a:spcPct val="0"/>
        </a:spcAft>
        <a:defRPr sz="2800" b="1">
          <a:solidFill>
            <a:srgbClr val="990000"/>
          </a:solidFill>
          <a:latin typeface="Arial Narrow" pitchFamily="34" charset="0"/>
        </a:defRPr>
      </a:lvl2pPr>
      <a:lvl3pPr algn="l" defTabSz="762000" rtl="0" eaLnBrk="0" fontAlgn="base" hangingPunct="0">
        <a:lnSpc>
          <a:spcPts val="3600"/>
        </a:lnSpc>
        <a:spcBef>
          <a:spcPct val="0"/>
        </a:spcBef>
        <a:spcAft>
          <a:spcPct val="0"/>
        </a:spcAft>
        <a:defRPr sz="2800" b="1">
          <a:solidFill>
            <a:srgbClr val="990000"/>
          </a:solidFill>
          <a:latin typeface="Arial Narrow" pitchFamily="34" charset="0"/>
        </a:defRPr>
      </a:lvl3pPr>
      <a:lvl4pPr algn="l" defTabSz="762000" rtl="0" eaLnBrk="0" fontAlgn="base" hangingPunct="0">
        <a:lnSpc>
          <a:spcPts val="3600"/>
        </a:lnSpc>
        <a:spcBef>
          <a:spcPct val="0"/>
        </a:spcBef>
        <a:spcAft>
          <a:spcPct val="0"/>
        </a:spcAft>
        <a:defRPr sz="2800" b="1">
          <a:solidFill>
            <a:srgbClr val="990000"/>
          </a:solidFill>
          <a:latin typeface="Arial Narrow" pitchFamily="34" charset="0"/>
        </a:defRPr>
      </a:lvl4pPr>
      <a:lvl5pPr algn="l" defTabSz="762000" rtl="0" eaLnBrk="0" fontAlgn="base" hangingPunct="0">
        <a:lnSpc>
          <a:spcPts val="3600"/>
        </a:lnSpc>
        <a:spcBef>
          <a:spcPct val="0"/>
        </a:spcBef>
        <a:spcAft>
          <a:spcPct val="0"/>
        </a:spcAft>
        <a:defRPr sz="2800" b="1">
          <a:solidFill>
            <a:srgbClr val="990000"/>
          </a:solidFill>
          <a:latin typeface="Arial Narrow" pitchFamily="34" charset="0"/>
        </a:defRPr>
      </a:lvl5pPr>
      <a:lvl6pPr marL="457200" algn="l" defTabSz="762000" rtl="0" fontAlgn="base">
        <a:lnSpc>
          <a:spcPts val="3600"/>
        </a:lnSpc>
        <a:spcBef>
          <a:spcPct val="0"/>
        </a:spcBef>
        <a:spcAft>
          <a:spcPct val="0"/>
        </a:spcAft>
        <a:defRPr sz="2800" b="1">
          <a:solidFill>
            <a:srgbClr val="990000"/>
          </a:solidFill>
          <a:latin typeface="Arial Narrow" pitchFamily="34" charset="0"/>
        </a:defRPr>
      </a:lvl6pPr>
      <a:lvl7pPr marL="914400" algn="l" defTabSz="762000" rtl="0" fontAlgn="base">
        <a:lnSpc>
          <a:spcPts val="3600"/>
        </a:lnSpc>
        <a:spcBef>
          <a:spcPct val="0"/>
        </a:spcBef>
        <a:spcAft>
          <a:spcPct val="0"/>
        </a:spcAft>
        <a:defRPr sz="2800" b="1">
          <a:solidFill>
            <a:srgbClr val="990000"/>
          </a:solidFill>
          <a:latin typeface="Arial Narrow" pitchFamily="34" charset="0"/>
        </a:defRPr>
      </a:lvl7pPr>
      <a:lvl8pPr marL="1371600" algn="l" defTabSz="762000" rtl="0" fontAlgn="base">
        <a:lnSpc>
          <a:spcPts val="3600"/>
        </a:lnSpc>
        <a:spcBef>
          <a:spcPct val="0"/>
        </a:spcBef>
        <a:spcAft>
          <a:spcPct val="0"/>
        </a:spcAft>
        <a:defRPr sz="2800" b="1">
          <a:solidFill>
            <a:srgbClr val="990000"/>
          </a:solidFill>
          <a:latin typeface="Arial Narrow" pitchFamily="34" charset="0"/>
        </a:defRPr>
      </a:lvl8pPr>
      <a:lvl9pPr marL="1828800" algn="l" defTabSz="762000" rtl="0" fontAlgn="base">
        <a:lnSpc>
          <a:spcPts val="3600"/>
        </a:lnSpc>
        <a:spcBef>
          <a:spcPct val="0"/>
        </a:spcBef>
        <a:spcAft>
          <a:spcPct val="0"/>
        </a:spcAft>
        <a:defRPr sz="2800" b="1">
          <a:solidFill>
            <a:srgbClr val="990000"/>
          </a:solidFill>
          <a:latin typeface="Arial Narrow" pitchFamily="34" charset="0"/>
        </a:defRPr>
      </a:lvl9pPr>
    </p:titleStyle>
    <p:bodyStyle>
      <a:lvl1pPr marL="288000" marR="0" indent="-28800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sz="2000">
          <a:solidFill>
            <a:srgbClr val="333333"/>
          </a:solidFill>
          <a:latin typeface="+mn-lt"/>
          <a:ea typeface="+mn-ea"/>
          <a:cs typeface="+mn-cs"/>
        </a:defRPr>
      </a:lvl1pPr>
      <a:lvl2pPr marL="576000" indent="-288000" algn="l" defTabSz="762000" rtl="0" eaLnBrk="0" fontAlgn="base" hangingPunct="0">
        <a:spcBef>
          <a:spcPts val="600"/>
        </a:spcBef>
        <a:spcAft>
          <a:spcPct val="0"/>
        </a:spcAft>
        <a:buClr>
          <a:srgbClr val="FF0000"/>
        </a:buClr>
        <a:buSzPct val="80000"/>
        <a:buFont typeface="Webdings" pitchFamily="18" charset="2"/>
        <a:buChar char="4"/>
        <a:defRPr>
          <a:solidFill>
            <a:srgbClr val="333333"/>
          </a:solidFill>
          <a:latin typeface="+mn-lt"/>
        </a:defRPr>
      </a:lvl2pPr>
      <a:lvl3pPr marL="855663" indent="-284163" algn="l" defTabSz="762000" rtl="0" eaLnBrk="0" fontAlgn="base" hangingPunct="0">
        <a:spcBef>
          <a:spcPct val="20000"/>
        </a:spcBef>
        <a:spcAft>
          <a:spcPct val="0"/>
        </a:spcAft>
        <a:buClr>
          <a:srgbClr val="FF0000"/>
        </a:buClr>
        <a:buSzPct val="75000"/>
        <a:buFont typeface="Webdings" pitchFamily="18" charset="2"/>
        <a:buChar char="4"/>
        <a:defRPr sz="1600">
          <a:solidFill>
            <a:srgbClr val="333333"/>
          </a:solidFill>
          <a:latin typeface="+mn-lt"/>
        </a:defRPr>
      </a:lvl3pPr>
      <a:lvl4pPr marL="8637588" indent="-476250" algn="l" defTabSz="762000" rtl="0" eaLnBrk="0" fontAlgn="base" hangingPunct="0">
        <a:spcBef>
          <a:spcPct val="20000"/>
        </a:spcBef>
        <a:spcAft>
          <a:spcPct val="0"/>
        </a:spcAft>
        <a:buChar char="–"/>
        <a:defRPr sz="2500">
          <a:solidFill>
            <a:schemeClr val="tx1"/>
          </a:solidFill>
          <a:latin typeface="Arial" charset="0"/>
        </a:defRPr>
      </a:lvl4pPr>
      <a:lvl5pPr marL="9043988" indent="-476250" algn="l" defTabSz="762000" rtl="0" eaLnBrk="0" fontAlgn="base" hangingPunct="0">
        <a:spcBef>
          <a:spcPct val="20000"/>
        </a:spcBef>
        <a:spcAft>
          <a:spcPct val="0"/>
        </a:spcAft>
        <a:buChar char="»"/>
        <a:defRPr sz="2500">
          <a:solidFill>
            <a:schemeClr val="tx1"/>
          </a:solidFill>
          <a:latin typeface="Arial" charset="0"/>
        </a:defRPr>
      </a:lvl5pPr>
      <a:lvl6pPr marL="9501188" indent="-476250" algn="l" defTabSz="762000" rtl="0" fontAlgn="base">
        <a:spcBef>
          <a:spcPct val="20000"/>
        </a:spcBef>
        <a:spcAft>
          <a:spcPct val="0"/>
        </a:spcAft>
        <a:defRPr sz="2500">
          <a:solidFill>
            <a:schemeClr val="tx1"/>
          </a:solidFill>
          <a:latin typeface="Arial" charset="0"/>
        </a:defRPr>
      </a:lvl6pPr>
      <a:lvl7pPr marL="9958388" indent="-476250" algn="l" defTabSz="762000" rtl="0" fontAlgn="base">
        <a:spcBef>
          <a:spcPct val="20000"/>
        </a:spcBef>
        <a:spcAft>
          <a:spcPct val="0"/>
        </a:spcAft>
        <a:defRPr sz="2500">
          <a:solidFill>
            <a:schemeClr val="tx1"/>
          </a:solidFill>
          <a:latin typeface="Arial" charset="0"/>
        </a:defRPr>
      </a:lvl7pPr>
      <a:lvl8pPr marL="10415588" indent="-476250" algn="l" defTabSz="762000" rtl="0" fontAlgn="base">
        <a:spcBef>
          <a:spcPct val="20000"/>
        </a:spcBef>
        <a:spcAft>
          <a:spcPct val="0"/>
        </a:spcAft>
        <a:defRPr sz="2500">
          <a:solidFill>
            <a:schemeClr val="tx1"/>
          </a:solidFill>
          <a:latin typeface="Arial" charset="0"/>
        </a:defRPr>
      </a:lvl8pPr>
      <a:lvl9pPr marL="10872788" indent="-476250" algn="l" defTabSz="762000" rtl="0" fontAlgn="base">
        <a:spcBef>
          <a:spcPct val="20000"/>
        </a:spcBef>
        <a:spcAft>
          <a:spcPct val="0"/>
        </a:spcAft>
        <a:defRPr sz="25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385">
          <p15:clr>
            <a:srgbClr val="F26B43"/>
          </p15:clr>
        </p15:guide>
        <p15:guide id="3" pos="5375">
          <p15:clr>
            <a:srgbClr val="F26B43"/>
          </p15:clr>
        </p15:guide>
        <p15:guide id="4" orient="horz" pos="2160">
          <p15:clr>
            <a:srgbClr val="F26B43"/>
          </p15:clr>
        </p15:guide>
        <p15:guide id="5" orient="horz" pos="754">
          <p15:clr>
            <a:srgbClr val="F26B43"/>
          </p15:clr>
        </p15:guide>
        <p15:guide id="6"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19124" y="1196976"/>
            <a:ext cx="7915275" cy="51117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marL="285750" marR="0" lvl="0" indent="-28575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a:pP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lvl="1"/>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p>
          <a:p>
            <a:pPr lvl="2"/>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p:txBody>
      </p:sp>
      <p:sp>
        <p:nvSpPr>
          <p:cNvPr id="3075" name="Rectangle 3"/>
          <p:cNvSpPr>
            <a:spLocks noGrp="1" noChangeArrowheads="1"/>
          </p:cNvSpPr>
          <p:nvPr>
            <p:ph type="title"/>
          </p:nvPr>
        </p:nvSpPr>
        <p:spPr bwMode="auto">
          <a:xfrm>
            <a:off x="609600" y="457200"/>
            <a:ext cx="7924800" cy="4508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5" name="Text Box 19"/>
          <p:cNvSpPr txBox="1">
            <a:spLocks noChangeArrowheads="1"/>
          </p:cNvSpPr>
          <p:nvPr/>
        </p:nvSpPr>
        <p:spPr bwMode="auto">
          <a:xfrm>
            <a:off x="619125" y="115888"/>
            <a:ext cx="7891463" cy="200504"/>
          </a:xfrm>
          <a:prstGeom prst="rect">
            <a:avLst/>
          </a:prstGeom>
          <a:noFill/>
          <a:ln w="9525" algn="ctr">
            <a:noFill/>
            <a:miter lim="800000"/>
            <a:headEnd type="none" w="sm" len="sm"/>
            <a:tailEnd type="none" w="sm" len="sm"/>
          </a:ln>
          <a:effectLst/>
        </p:spPr>
        <p:txBody>
          <a:bodyPr lIns="0" tIns="0" rIns="0" bIns="0">
            <a:spAutoFit/>
          </a:bodyPr>
          <a:lstStyle/>
          <a:p>
            <a:pPr defTabSz="762000">
              <a:spcBef>
                <a:spcPct val="50000"/>
              </a:spcBef>
              <a:buFontTx/>
              <a:buNone/>
              <a:defRPr/>
            </a:pPr>
            <a:r>
              <a:rPr lang="en-US" sz="1200" dirty="0">
                <a:solidFill>
                  <a:srgbClr val="4D4D4D"/>
                </a:solidFill>
              </a:rPr>
              <a:t>Nonlinearity and time variance</a:t>
            </a:r>
          </a:p>
        </p:txBody>
      </p:sp>
      <p:sp>
        <p:nvSpPr>
          <p:cNvPr id="12" name="Rectangle 4"/>
          <p:cNvSpPr>
            <a:spLocks noChangeArrowheads="1"/>
          </p:cNvSpPr>
          <p:nvPr userDrawn="1"/>
        </p:nvSpPr>
        <p:spPr bwMode="auto">
          <a:xfrm>
            <a:off x="779932" y="6632575"/>
            <a:ext cx="7580947" cy="230188"/>
          </a:xfrm>
          <a:prstGeom prst="rect">
            <a:avLst/>
          </a:prstGeom>
          <a:solidFill>
            <a:srgbClr val="DDDDDD"/>
          </a:solidFill>
          <a:ln w="0">
            <a:noFill/>
            <a:miter lim="800000"/>
            <a:headEnd type="none" w="sm" len="sm"/>
            <a:tailEnd type="none" w="sm" len="sm"/>
          </a:ln>
          <a:effectLst/>
        </p:spPr>
        <p:txBody>
          <a:bodyPr wrap="none" anchor="ctr"/>
          <a:lstStyle/>
          <a:p>
            <a:pPr>
              <a:defRPr/>
            </a:pPr>
            <a:endParaRPr lang="fr-CH" dirty="0"/>
          </a:p>
        </p:txBody>
      </p:sp>
      <p:sp>
        <p:nvSpPr>
          <p:cNvPr id="13" name="Date Placeholder 25"/>
          <p:cNvSpPr>
            <a:spLocks noGrp="1"/>
          </p:cNvSpPr>
          <p:nvPr>
            <p:ph type="dt" sz="half" idx="2"/>
          </p:nvPr>
        </p:nvSpPr>
        <p:spPr>
          <a:xfrm>
            <a:off x="779933" y="6634163"/>
            <a:ext cx="1397923" cy="223837"/>
          </a:xfrm>
          <a:prstGeom prst="rect">
            <a:avLst/>
          </a:prstGeom>
        </p:spPr>
        <p:txBody>
          <a:bodyPr vert="horz" lIns="91440" tIns="45720" rIns="91440" bIns="45720" rtlCol="0" anchor="ctr"/>
          <a:lstStyle>
            <a:lvl1pPr algn="l">
              <a:buNone/>
              <a:defRPr sz="900" smtClean="0">
                <a:solidFill>
                  <a:schemeClr val="tx1"/>
                </a:solidFill>
                <a:latin typeface="Arial" pitchFamily="34" charset="0"/>
                <a:cs typeface="Arial" pitchFamily="34" charset="0"/>
              </a:defRPr>
            </a:lvl1pPr>
          </a:lstStyle>
          <a:p>
            <a:pPr>
              <a:defRPr/>
            </a:pPr>
            <a:r>
              <a:rPr lang="fr-FR"/>
              <a:t>© C. Enz | 2022</a:t>
            </a:r>
            <a:endParaRPr lang="fr-CH" dirty="0"/>
          </a:p>
        </p:txBody>
      </p:sp>
      <p:sp>
        <p:nvSpPr>
          <p:cNvPr id="14" name="Footer Placeholder 26"/>
          <p:cNvSpPr>
            <a:spLocks noGrp="1"/>
          </p:cNvSpPr>
          <p:nvPr>
            <p:ph type="ftr" sz="quarter" idx="3"/>
          </p:nvPr>
        </p:nvSpPr>
        <p:spPr>
          <a:xfrm>
            <a:off x="2177856" y="6634163"/>
            <a:ext cx="4788290" cy="223837"/>
          </a:xfrm>
          <a:prstGeom prst="rect">
            <a:avLst/>
          </a:prstGeom>
        </p:spPr>
        <p:txBody>
          <a:bodyPr vert="horz" lIns="91440" tIns="45720" rIns="91440" bIns="45720" rtlCol="0" anchor="ctr"/>
          <a:lstStyle>
            <a:lvl1pPr algn="ctr">
              <a:buNone/>
              <a:defRPr sz="900" dirty="0" smtClean="0">
                <a:solidFill>
                  <a:schemeClr val="tx1"/>
                </a:solidFill>
                <a:latin typeface="Arial" pitchFamily="34" charset="0"/>
                <a:cs typeface="Arial" pitchFamily="34" charset="0"/>
              </a:defRPr>
            </a:lvl1pPr>
          </a:lstStyle>
          <a:p>
            <a:pPr>
              <a:defRPr/>
            </a:pPr>
            <a:r>
              <a:rPr lang="en-US"/>
              <a:t>Low-power radio design for the IoT (MICRO-461)</a:t>
            </a:r>
            <a:endParaRPr lang="fr-CH" dirty="0"/>
          </a:p>
        </p:txBody>
      </p:sp>
      <p:sp>
        <p:nvSpPr>
          <p:cNvPr id="15" name="Slide Number Placeholder 27"/>
          <p:cNvSpPr>
            <a:spLocks noGrp="1"/>
          </p:cNvSpPr>
          <p:nvPr>
            <p:ph type="sldNum" sz="quarter" idx="4"/>
          </p:nvPr>
        </p:nvSpPr>
        <p:spPr>
          <a:xfrm>
            <a:off x="6963423" y="6634163"/>
            <a:ext cx="1394048" cy="223837"/>
          </a:xfrm>
          <a:prstGeom prst="rect">
            <a:avLst/>
          </a:prstGeom>
        </p:spPr>
        <p:txBody>
          <a:bodyPr vert="horz" lIns="91440" tIns="45720" rIns="91440" bIns="45720" rtlCol="0" anchor="ctr"/>
          <a:lstStyle>
            <a:lvl1pPr algn="r">
              <a:buNone/>
              <a:defRPr sz="900" dirty="0" err="1" smtClean="0">
                <a:solidFill>
                  <a:schemeClr val="tx1"/>
                </a:solidFill>
                <a:latin typeface="Arial" pitchFamily="34" charset="0"/>
                <a:cs typeface="Arial" pitchFamily="34" charset="0"/>
              </a:defRPr>
            </a:lvl1pPr>
          </a:lstStyle>
          <a:p>
            <a:pPr>
              <a:defRPr/>
            </a:pPr>
            <a:r>
              <a:rPr lang="fr-CH" dirty="0" err="1"/>
              <a:t>Slide</a:t>
            </a:r>
            <a:r>
              <a:rPr lang="fr-CH" dirty="0"/>
              <a:t> </a:t>
            </a:r>
            <a:fld id="{9BB60FCD-EFE6-441F-A2C8-D6B898CD23EA}" type="slidenum">
              <a:rPr lang="fr-CH"/>
              <a:pPr>
                <a:defRPr/>
              </a:pPr>
              <a:t>‹#›</a:t>
            </a:fld>
            <a:endParaRPr lang="fr-CH" dirty="0"/>
          </a:p>
        </p:txBody>
      </p:sp>
      <p:sp>
        <p:nvSpPr>
          <p:cNvPr id="16" name="TextBox 15"/>
          <p:cNvSpPr txBox="1"/>
          <p:nvPr userDrawn="1"/>
        </p:nvSpPr>
        <p:spPr>
          <a:xfrm>
            <a:off x="8360880" y="6632574"/>
            <a:ext cx="782655" cy="229301"/>
          </a:xfrm>
          <a:prstGeom prst="rect">
            <a:avLst/>
          </a:prstGeom>
          <a:solidFill>
            <a:srgbClr val="FF0000"/>
          </a:solidFill>
        </p:spPr>
        <p:txBody>
          <a:bodyPr wrap="none" lIns="0" tIns="0" rIns="0" bIns="0" rtlCol="0" anchor="ctr" anchorCtr="0">
            <a:noAutofit/>
          </a:bodyPr>
          <a:lstStyle/>
          <a:p>
            <a:pPr algn="ctr"/>
            <a:r>
              <a:rPr lang="fr-CH" sz="1200" b="1" spc="200" baseline="0" dirty="0">
                <a:solidFill>
                  <a:schemeClr val="bg1"/>
                </a:solidFill>
                <a:latin typeface="Verdana" pitchFamily="34" charset="0"/>
                <a:ea typeface="Verdana" pitchFamily="34" charset="0"/>
                <a:cs typeface="Verdana" pitchFamily="34" charset="0"/>
              </a:rPr>
              <a:t>ICLAB</a:t>
            </a:r>
          </a:p>
        </p:txBody>
      </p:sp>
      <p:cxnSp>
        <p:nvCxnSpPr>
          <p:cNvPr id="17" name="Straight Connector 16"/>
          <p:cNvCxnSpPr/>
          <p:nvPr userDrawn="1"/>
        </p:nvCxnSpPr>
        <p:spPr bwMode="auto">
          <a:xfrm>
            <a:off x="0" y="6630615"/>
            <a:ext cx="9144000" cy="0"/>
          </a:xfrm>
          <a:prstGeom prst="line">
            <a:avLst/>
          </a:prstGeom>
          <a:noFill/>
          <a:ln w="3175" cap="flat" cmpd="sng" algn="ctr">
            <a:solidFill>
              <a:srgbClr val="000000"/>
            </a:solidFill>
            <a:prstDash val="solid"/>
            <a:round/>
            <a:headEnd type="none" w="sm" len="sm"/>
            <a:tailEnd type="none" w="sm" len="sm"/>
          </a:ln>
          <a:effectLst/>
        </p:spPr>
      </p:cxnSp>
      <p:pic>
        <p:nvPicPr>
          <p:cNvPr id="18" name="Picture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9856" t="23003" r="9829" b="22799"/>
          <a:stretch/>
        </p:blipFill>
        <p:spPr>
          <a:xfrm>
            <a:off x="-947" y="6631781"/>
            <a:ext cx="787243" cy="230094"/>
          </a:xfrm>
          <a:prstGeom prst="rect">
            <a:avLst/>
          </a:prstGeom>
        </p:spPr>
      </p:pic>
    </p:spTree>
    <p:extLst>
      <p:ext uri="{BB962C8B-B14F-4D97-AF65-F5344CB8AC3E}">
        <p14:creationId xmlns:p14="http://schemas.microsoft.com/office/powerpoint/2010/main" val="177615971"/>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Lst>
  <p:transition/>
  <p:hf hdr="0"/>
  <p:txStyles>
    <p:titleStyle>
      <a:lvl1pPr algn="l" defTabSz="762000" rtl="0" eaLnBrk="0" fontAlgn="base" hangingPunct="0">
        <a:lnSpc>
          <a:spcPts val="3600"/>
        </a:lnSpc>
        <a:spcBef>
          <a:spcPct val="0"/>
        </a:spcBef>
        <a:spcAft>
          <a:spcPct val="0"/>
        </a:spcAft>
        <a:defRPr sz="2800" b="1">
          <a:solidFill>
            <a:srgbClr val="FF0000"/>
          </a:solidFill>
          <a:latin typeface="+mj-lt"/>
          <a:ea typeface="+mj-ea"/>
          <a:cs typeface="+mj-cs"/>
        </a:defRPr>
      </a:lvl1pPr>
      <a:lvl2pPr algn="l" defTabSz="762000" rtl="0" eaLnBrk="0" fontAlgn="base" hangingPunct="0">
        <a:lnSpc>
          <a:spcPts val="3600"/>
        </a:lnSpc>
        <a:spcBef>
          <a:spcPct val="0"/>
        </a:spcBef>
        <a:spcAft>
          <a:spcPct val="0"/>
        </a:spcAft>
        <a:defRPr sz="2800" b="1">
          <a:solidFill>
            <a:srgbClr val="990000"/>
          </a:solidFill>
          <a:latin typeface="Arial Narrow" pitchFamily="34" charset="0"/>
        </a:defRPr>
      </a:lvl2pPr>
      <a:lvl3pPr algn="l" defTabSz="762000" rtl="0" eaLnBrk="0" fontAlgn="base" hangingPunct="0">
        <a:lnSpc>
          <a:spcPts val="3600"/>
        </a:lnSpc>
        <a:spcBef>
          <a:spcPct val="0"/>
        </a:spcBef>
        <a:spcAft>
          <a:spcPct val="0"/>
        </a:spcAft>
        <a:defRPr sz="2800" b="1">
          <a:solidFill>
            <a:srgbClr val="990000"/>
          </a:solidFill>
          <a:latin typeface="Arial Narrow" pitchFamily="34" charset="0"/>
        </a:defRPr>
      </a:lvl3pPr>
      <a:lvl4pPr algn="l" defTabSz="762000" rtl="0" eaLnBrk="0" fontAlgn="base" hangingPunct="0">
        <a:lnSpc>
          <a:spcPts val="3600"/>
        </a:lnSpc>
        <a:spcBef>
          <a:spcPct val="0"/>
        </a:spcBef>
        <a:spcAft>
          <a:spcPct val="0"/>
        </a:spcAft>
        <a:defRPr sz="2800" b="1">
          <a:solidFill>
            <a:srgbClr val="990000"/>
          </a:solidFill>
          <a:latin typeface="Arial Narrow" pitchFamily="34" charset="0"/>
        </a:defRPr>
      </a:lvl4pPr>
      <a:lvl5pPr algn="l" defTabSz="762000" rtl="0" eaLnBrk="0" fontAlgn="base" hangingPunct="0">
        <a:lnSpc>
          <a:spcPts val="3600"/>
        </a:lnSpc>
        <a:spcBef>
          <a:spcPct val="0"/>
        </a:spcBef>
        <a:spcAft>
          <a:spcPct val="0"/>
        </a:spcAft>
        <a:defRPr sz="2800" b="1">
          <a:solidFill>
            <a:srgbClr val="990000"/>
          </a:solidFill>
          <a:latin typeface="Arial Narrow" pitchFamily="34" charset="0"/>
        </a:defRPr>
      </a:lvl5pPr>
      <a:lvl6pPr marL="457200" algn="l" defTabSz="762000" rtl="0" fontAlgn="base">
        <a:lnSpc>
          <a:spcPts val="3600"/>
        </a:lnSpc>
        <a:spcBef>
          <a:spcPct val="0"/>
        </a:spcBef>
        <a:spcAft>
          <a:spcPct val="0"/>
        </a:spcAft>
        <a:defRPr sz="2800" b="1">
          <a:solidFill>
            <a:srgbClr val="990000"/>
          </a:solidFill>
          <a:latin typeface="Arial Narrow" pitchFamily="34" charset="0"/>
        </a:defRPr>
      </a:lvl6pPr>
      <a:lvl7pPr marL="914400" algn="l" defTabSz="762000" rtl="0" fontAlgn="base">
        <a:lnSpc>
          <a:spcPts val="3600"/>
        </a:lnSpc>
        <a:spcBef>
          <a:spcPct val="0"/>
        </a:spcBef>
        <a:spcAft>
          <a:spcPct val="0"/>
        </a:spcAft>
        <a:defRPr sz="2800" b="1">
          <a:solidFill>
            <a:srgbClr val="990000"/>
          </a:solidFill>
          <a:latin typeface="Arial Narrow" pitchFamily="34" charset="0"/>
        </a:defRPr>
      </a:lvl7pPr>
      <a:lvl8pPr marL="1371600" algn="l" defTabSz="762000" rtl="0" fontAlgn="base">
        <a:lnSpc>
          <a:spcPts val="3600"/>
        </a:lnSpc>
        <a:spcBef>
          <a:spcPct val="0"/>
        </a:spcBef>
        <a:spcAft>
          <a:spcPct val="0"/>
        </a:spcAft>
        <a:defRPr sz="2800" b="1">
          <a:solidFill>
            <a:srgbClr val="990000"/>
          </a:solidFill>
          <a:latin typeface="Arial Narrow" pitchFamily="34" charset="0"/>
        </a:defRPr>
      </a:lvl8pPr>
      <a:lvl9pPr marL="1828800" algn="l" defTabSz="762000" rtl="0" fontAlgn="base">
        <a:lnSpc>
          <a:spcPts val="3600"/>
        </a:lnSpc>
        <a:spcBef>
          <a:spcPct val="0"/>
        </a:spcBef>
        <a:spcAft>
          <a:spcPct val="0"/>
        </a:spcAft>
        <a:defRPr sz="2800" b="1">
          <a:solidFill>
            <a:srgbClr val="990000"/>
          </a:solidFill>
          <a:latin typeface="Arial Narrow" pitchFamily="34" charset="0"/>
        </a:defRPr>
      </a:lvl9pPr>
    </p:titleStyle>
    <p:bodyStyle>
      <a:lvl1pPr marL="288000" marR="0" indent="-28800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sz="2000">
          <a:solidFill>
            <a:srgbClr val="333333"/>
          </a:solidFill>
          <a:latin typeface="+mn-lt"/>
          <a:ea typeface="+mn-ea"/>
          <a:cs typeface="+mn-cs"/>
        </a:defRPr>
      </a:lvl1pPr>
      <a:lvl2pPr marL="576000" indent="-288000" algn="l" defTabSz="762000" rtl="0" eaLnBrk="0" fontAlgn="base" hangingPunct="0">
        <a:spcBef>
          <a:spcPts val="600"/>
        </a:spcBef>
        <a:spcAft>
          <a:spcPct val="0"/>
        </a:spcAft>
        <a:buClr>
          <a:srgbClr val="FF0000"/>
        </a:buClr>
        <a:buSzPct val="80000"/>
        <a:buFont typeface="Webdings" pitchFamily="18" charset="2"/>
        <a:buChar char="4"/>
        <a:defRPr>
          <a:solidFill>
            <a:srgbClr val="333333"/>
          </a:solidFill>
          <a:latin typeface="+mn-lt"/>
        </a:defRPr>
      </a:lvl2pPr>
      <a:lvl3pPr marL="855663" indent="-284163" algn="l" defTabSz="762000" rtl="0" eaLnBrk="0" fontAlgn="base" hangingPunct="0">
        <a:spcBef>
          <a:spcPct val="20000"/>
        </a:spcBef>
        <a:spcAft>
          <a:spcPct val="0"/>
        </a:spcAft>
        <a:buClr>
          <a:srgbClr val="FF0000"/>
        </a:buClr>
        <a:buSzPct val="75000"/>
        <a:buFont typeface="Webdings" pitchFamily="18" charset="2"/>
        <a:buChar char="4"/>
        <a:defRPr sz="1600">
          <a:solidFill>
            <a:srgbClr val="333333"/>
          </a:solidFill>
          <a:latin typeface="+mn-lt"/>
        </a:defRPr>
      </a:lvl3pPr>
      <a:lvl4pPr marL="8637588" indent="-476250" algn="l" defTabSz="762000" rtl="0" eaLnBrk="0" fontAlgn="base" hangingPunct="0">
        <a:spcBef>
          <a:spcPct val="20000"/>
        </a:spcBef>
        <a:spcAft>
          <a:spcPct val="0"/>
        </a:spcAft>
        <a:buChar char="–"/>
        <a:defRPr sz="2500">
          <a:solidFill>
            <a:schemeClr val="tx1"/>
          </a:solidFill>
          <a:latin typeface="Arial" charset="0"/>
        </a:defRPr>
      </a:lvl4pPr>
      <a:lvl5pPr marL="9043988" indent="-476250" algn="l" defTabSz="762000" rtl="0" eaLnBrk="0" fontAlgn="base" hangingPunct="0">
        <a:spcBef>
          <a:spcPct val="20000"/>
        </a:spcBef>
        <a:spcAft>
          <a:spcPct val="0"/>
        </a:spcAft>
        <a:buChar char="»"/>
        <a:defRPr sz="2500">
          <a:solidFill>
            <a:schemeClr val="tx1"/>
          </a:solidFill>
          <a:latin typeface="Arial" charset="0"/>
        </a:defRPr>
      </a:lvl5pPr>
      <a:lvl6pPr marL="9501188" indent="-476250" algn="l" defTabSz="762000" rtl="0" fontAlgn="base">
        <a:spcBef>
          <a:spcPct val="20000"/>
        </a:spcBef>
        <a:spcAft>
          <a:spcPct val="0"/>
        </a:spcAft>
        <a:defRPr sz="2500">
          <a:solidFill>
            <a:schemeClr val="tx1"/>
          </a:solidFill>
          <a:latin typeface="Arial" charset="0"/>
        </a:defRPr>
      </a:lvl6pPr>
      <a:lvl7pPr marL="9958388" indent="-476250" algn="l" defTabSz="762000" rtl="0" fontAlgn="base">
        <a:spcBef>
          <a:spcPct val="20000"/>
        </a:spcBef>
        <a:spcAft>
          <a:spcPct val="0"/>
        </a:spcAft>
        <a:defRPr sz="2500">
          <a:solidFill>
            <a:schemeClr val="tx1"/>
          </a:solidFill>
          <a:latin typeface="Arial" charset="0"/>
        </a:defRPr>
      </a:lvl7pPr>
      <a:lvl8pPr marL="10415588" indent="-476250" algn="l" defTabSz="762000" rtl="0" fontAlgn="base">
        <a:spcBef>
          <a:spcPct val="20000"/>
        </a:spcBef>
        <a:spcAft>
          <a:spcPct val="0"/>
        </a:spcAft>
        <a:defRPr sz="2500">
          <a:solidFill>
            <a:schemeClr val="tx1"/>
          </a:solidFill>
          <a:latin typeface="Arial" charset="0"/>
        </a:defRPr>
      </a:lvl8pPr>
      <a:lvl9pPr marL="10872788" indent="-476250" algn="l" defTabSz="762000" rtl="0" fontAlgn="base">
        <a:spcBef>
          <a:spcPct val="20000"/>
        </a:spcBef>
        <a:spcAft>
          <a:spcPct val="0"/>
        </a:spcAft>
        <a:defRPr sz="25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385">
          <p15:clr>
            <a:srgbClr val="F26B43"/>
          </p15:clr>
        </p15:guide>
        <p15:guide id="3" pos="5375">
          <p15:clr>
            <a:srgbClr val="F26B43"/>
          </p15:clr>
        </p15:guide>
        <p15:guide id="4" orient="horz" pos="2160">
          <p15:clr>
            <a:srgbClr val="F26B43"/>
          </p15:clr>
        </p15:guide>
        <p15:guide id="5" orient="horz" pos="754">
          <p15:clr>
            <a:srgbClr val="F26B43"/>
          </p15:clr>
        </p15:guide>
        <p15:guide id="6"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19124" y="1196976"/>
            <a:ext cx="7915275" cy="51117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marL="285750" marR="0" lvl="0" indent="-28575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a:pP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lvl="1"/>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p>
          <a:p>
            <a:pPr lvl="2"/>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p:txBody>
      </p:sp>
      <p:sp>
        <p:nvSpPr>
          <p:cNvPr id="3075" name="Rectangle 3"/>
          <p:cNvSpPr>
            <a:spLocks noGrp="1" noChangeArrowheads="1"/>
          </p:cNvSpPr>
          <p:nvPr>
            <p:ph type="title"/>
          </p:nvPr>
        </p:nvSpPr>
        <p:spPr bwMode="auto">
          <a:xfrm>
            <a:off x="609600" y="457200"/>
            <a:ext cx="7924800" cy="4508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5" name="Text Box 19"/>
          <p:cNvSpPr txBox="1">
            <a:spLocks noChangeArrowheads="1"/>
          </p:cNvSpPr>
          <p:nvPr/>
        </p:nvSpPr>
        <p:spPr bwMode="auto">
          <a:xfrm>
            <a:off x="619125" y="115888"/>
            <a:ext cx="7891463" cy="200504"/>
          </a:xfrm>
          <a:prstGeom prst="rect">
            <a:avLst/>
          </a:prstGeom>
          <a:noFill/>
          <a:ln w="9525" algn="ctr">
            <a:noFill/>
            <a:miter lim="800000"/>
            <a:headEnd type="none" w="sm" len="sm"/>
            <a:tailEnd type="none" w="sm" len="sm"/>
          </a:ln>
          <a:effectLst/>
        </p:spPr>
        <p:txBody>
          <a:bodyPr lIns="0" tIns="0" rIns="0" bIns="0">
            <a:spAutoFit/>
          </a:bodyPr>
          <a:lstStyle/>
          <a:p>
            <a:pPr defTabSz="762000">
              <a:spcBef>
                <a:spcPct val="50000"/>
              </a:spcBef>
              <a:buFontTx/>
              <a:buNone/>
              <a:defRPr/>
            </a:pPr>
            <a:r>
              <a:rPr lang="en-US" sz="1200" dirty="0">
                <a:solidFill>
                  <a:srgbClr val="4D4D4D"/>
                </a:solidFill>
              </a:rPr>
              <a:t>Effects of nonlinearity</a:t>
            </a:r>
          </a:p>
        </p:txBody>
      </p:sp>
      <p:sp>
        <p:nvSpPr>
          <p:cNvPr id="12" name="Rectangle 4"/>
          <p:cNvSpPr>
            <a:spLocks noChangeArrowheads="1"/>
          </p:cNvSpPr>
          <p:nvPr userDrawn="1"/>
        </p:nvSpPr>
        <p:spPr bwMode="auto">
          <a:xfrm>
            <a:off x="779932" y="6632575"/>
            <a:ext cx="7580947" cy="230188"/>
          </a:xfrm>
          <a:prstGeom prst="rect">
            <a:avLst/>
          </a:prstGeom>
          <a:solidFill>
            <a:srgbClr val="DDDDDD"/>
          </a:solidFill>
          <a:ln w="0">
            <a:noFill/>
            <a:miter lim="800000"/>
            <a:headEnd type="none" w="sm" len="sm"/>
            <a:tailEnd type="none" w="sm" len="sm"/>
          </a:ln>
          <a:effectLst/>
        </p:spPr>
        <p:txBody>
          <a:bodyPr wrap="none" anchor="ctr"/>
          <a:lstStyle/>
          <a:p>
            <a:pPr>
              <a:defRPr/>
            </a:pPr>
            <a:endParaRPr lang="fr-CH" dirty="0"/>
          </a:p>
        </p:txBody>
      </p:sp>
      <p:sp>
        <p:nvSpPr>
          <p:cNvPr id="13" name="Date Placeholder 25"/>
          <p:cNvSpPr>
            <a:spLocks noGrp="1"/>
          </p:cNvSpPr>
          <p:nvPr>
            <p:ph type="dt" sz="half" idx="2"/>
          </p:nvPr>
        </p:nvSpPr>
        <p:spPr>
          <a:xfrm>
            <a:off x="779933" y="6634163"/>
            <a:ext cx="1397923" cy="223837"/>
          </a:xfrm>
          <a:prstGeom prst="rect">
            <a:avLst/>
          </a:prstGeom>
        </p:spPr>
        <p:txBody>
          <a:bodyPr vert="horz" lIns="91440" tIns="45720" rIns="91440" bIns="45720" rtlCol="0" anchor="ctr"/>
          <a:lstStyle>
            <a:lvl1pPr algn="l">
              <a:buNone/>
              <a:defRPr sz="900" smtClean="0">
                <a:solidFill>
                  <a:schemeClr val="tx1"/>
                </a:solidFill>
                <a:latin typeface="Arial" pitchFamily="34" charset="0"/>
                <a:cs typeface="Arial" pitchFamily="34" charset="0"/>
              </a:defRPr>
            </a:lvl1pPr>
          </a:lstStyle>
          <a:p>
            <a:pPr>
              <a:defRPr/>
            </a:pPr>
            <a:r>
              <a:rPr lang="fr-FR"/>
              <a:t>© C. Enz | 2022</a:t>
            </a:r>
            <a:endParaRPr lang="fr-CH" dirty="0"/>
          </a:p>
        </p:txBody>
      </p:sp>
      <p:sp>
        <p:nvSpPr>
          <p:cNvPr id="14" name="Footer Placeholder 26"/>
          <p:cNvSpPr>
            <a:spLocks noGrp="1"/>
          </p:cNvSpPr>
          <p:nvPr>
            <p:ph type="ftr" sz="quarter" idx="3"/>
          </p:nvPr>
        </p:nvSpPr>
        <p:spPr>
          <a:xfrm>
            <a:off x="2177856" y="6634163"/>
            <a:ext cx="4788290" cy="223837"/>
          </a:xfrm>
          <a:prstGeom prst="rect">
            <a:avLst/>
          </a:prstGeom>
        </p:spPr>
        <p:txBody>
          <a:bodyPr vert="horz" lIns="91440" tIns="45720" rIns="91440" bIns="45720" rtlCol="0" anchor="ctr"/>
          <a:lstStyle>
            <a:lvl1pPr algn="ctr">
              <a:buNone/>
              <a:defRPr sz="900" dirty="0" smtClean="0">
                <a:solidFill>
                  <a:schemeClr val="tx1"/>
                </a:solidFill>
                <a:latin typeface="Arial" pitchFamily="34" charset="0"/>
                <a:cs typeface="Arial" pitchFamily="34" charset="0"/>
              </a:defRPr>
            </a:lvl1pPr>
          </a:lstStyle>
          <a:p>
            <a:pPr>
              <a:defRPr/>
            </a:pPr>
            <a:r>
              <a:rPr lang="en-US"/>
              <a:t>Low-power radio design for the IoT (MICRO-461)</a:t>
            </a:r>
            <a:endParaRPr lang="fr-CH" dirty="0"/>
          </a:p>
        </p:txBody>
      </p:sp>
      <p:sp>
        <p:nvSpPr>
          <p:cNvPr id="15" name="Slide Number Placeholder 27"/>
          <p:cNvSpPr>
            <a:spLocks noGrp="1"/>
          </p:cNvSpPr>
          <p:nvPr>
            <p:ph type="sldNum" sz="quarter" idx="4"/>
          </p:nvPr>
        </p:nvSpPr>
        <p:spPr>
          <a:xfrm>
            <a:off x="6963423" y="6634163"/>
            <a:ext cx="1394048" cy="223837"/>
          </a:xfrm>
          <a:prstGeom prst="rect">
            <a:avLst/>
          </a:prstGeom>
        </p:spPr>
        <p:txBody>
          <a:bodyPr vert="horz" lIns="91440" tIns="45720" rIns="91440" bIns="45720" rtlCol="0" anchor="ctr"/>
          <a:lstStyle>
            <a:lvl1pPr algn="r">
              <a:buNone/>
              <a:defRPr sz="900" dirty="0" err="1" smtClean="0">
                <a:solidFill>
                  <a:schemeClr val="tx1"/>
                </a:solidFill>
                <a:latin typeface="Arial" pitchFamily="34" charset="0"/>
                <a:cs typeface="Arial" pitchFamily="34" charset="0"/>
              </a:defRPr>
            </a:lvl1pPr>
          </a:lstStyle>
          <a:p>
            <a:pPr>
              <a:defRPr/>
            </a:pPr>
            <a:r>
              <a:rPr lang="fr-CH" dirty="0" err="1"/>
              <a:t>Slide</a:t>
            </a:r>
            <a:r>
              <a:rPr lang="fr-CH" dirty="0"/>
              <a:t> </a:t>
            </a:r>
            <a:fld id="{9BB60FCD-EFE6-441F-A2C8-D6B898CD23EA}" type="slidenum">
              <a:rPr lang="fr-CH"/>
              <a:pPr>
                <a:defRPr/>
              </a:pPr>
              <a:t>‹#›</a:t>
            </a:fld>
            <a:endParaRPr lang="fr-CH" dirty="0"/>
          </a:p>
        </p:txBody>
      </p:sp>
      <p:sp>
        <p:nvSpPr>
          <p:cNvPr id="16" name="TextBox 15"/>
          <p:cNvSpPr txBox="1"/>
          <p:nvPr userDrawn="1"/>
        </p:nvSpPr>
        <p:spPr>
          <a:xfrm>
            <a:off x="8360880" y="6632574"/>
            <a:ext cx="782655" cy="229301"/>
          </a:xfrm>
          <a:prstGeom prst="rect">
            <a:avLst/>
          </a:prstGeom>
          <a:solidFill>
            <a:srgbClr val="FF0000"/>
          </a:solidFill>
        </p:spPr>
        <p:txBody>
          <a:bodyPr wrap="none" lIns="0" tIns="0" rIns="0" bIns="0" rtlCol="0" anchor="ctr" anchorCtr="0">
            <a:noAutofit/>
          </a:bodyPr>
          <a:lstStyle/>
          <a:p>
            <a:pPr algn="ctr"/>
            <a:r>
              <a:rPr lang="fr-CH" sz="1200" b="1" spc="200" baseline="0" dirty="0">
                <a:solidFill>
                  <a:schemeClr val="bg1"/>
                </a:solidFill>
                <a:latin typeface="Verdana" pitchFamily="34" charset="0"/>
                <a:ea typeface="Verdana" pitchFamily="34" charset="0"/>
                <a:cs typeface="Verdana" pitchFamily="34" charset="0"/>
              </a:rPr>
              <a:t>ICLAB</a:t>
            </a:r>
          </a:p>
        </p:txBody>
      </p:sp>
      <p:cxnSp>
        <p:nvCxnSpPr>
          <p:cNvPr id="17" name="Straight Connector 16"/>
          <p:cNvCxnSpPr/>
          <p:nvPr userDrawn="1"/>
        </p:nvCxnSpPr>
        <p:spPr bwMode="auto">
          <a:xfrm>
            <a:off x="0" y="6630615"/>
            <a:ext cx="9144000" cy="0"/>
          </a:xfrm>
          <a:prstGeom prst="line">
            <a:avLst/>
          </a:prstGeom>
          <a:noFill/>
          <a:ln w="3175" cap="flat" cmpd="sng" algn="ctr">
            <a:solidFill>
              <a:srgbClr val="000000"/>
            </a:solidFill>
            <a:prstDash val="solid"/>
            <a:round/>
            <a:headEnd type="none" w="sm" len="sm"/>
            <a:tailEnd type="none" w="sm" len="sm"/>
          </a:ln>
          <a:effectLst/>
        </p:spPr>
      </p:cxnSp>
      <p:pic>
        <p:nvPicPr>
          <p:cNvPr id="18" name="Picture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9856" t="23003" r="9829" b="22799"/>
          <a:stretch/>
        </p:blipFill>
        <p:spPr>
          <a:xfrm>
            <a:off x="-947" y="6631781"/>
            <a:ext cx="787243" cy="230094"/>
          </a:xfrm>
          <a:prstGeom prst="rect">
            <a:avLst/>
          </a:prstGeom>
        </p:spPr>
      </p:pic>
    </p:spTree>
    <p:extLst>
      <p:ext uri="{BB962C8B-B14F-4D97-AF65-F5344CB8AC3E}">
        <p14:creationId xmlns:p14="http://schemas.microsoft.com/office/powerpoint/2010/main" val="2521765979"/>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Lst>
  <p:transition/>
  <p:hf hdr="0"/>
  <p:txStyles>
    <p:titleStyle>
      <a:lvl1pPr algn="l" defTabSz="762000" rtl="0" eaLnBrk="0" fontAlgn="base" hangingPunct="0">
        <a:lnSpc>
          <a:spcPts val="3600"/>
        </a:lnSpc>
        <a:spcBef>
          <a:spcPct val="0"/>
        </a:spcBef>
        <a:spcAft>
          <a:spcPct val="0"/>
        </a:spcAft>
        <a:defRPr sz="2800" b="1">
          <a:solidFill>
            <a:srgbClr val="FF0000"/>
          </a:solidFill>
          <a:latin typeface="+mj-lt"/>
          <a:ea typeface="+mj-ea"/>
          <a:cs typeface="+mj-cs"/>
        </a:defRPr>
      </a:lvl1pPr>
      <a:lvl2pPr algn="l" defTabSz="762000" rtl="0" eaLnBrk="0" fontAlgn="base" hangingPunct="0">
        <a:lnSpc>
          <a:spcPts val="3600"/>
        </a:lnSpc>
        <a:spcBef>
          <a:spcPct val="0"/>
        </a:spcBef>
        <a:spcAft>
          <a:spcPct val="0"/>
        </a:spcAft>
        <a:defRPr sz="2800" b="1">
          <a:solidFill>
            <a:srgbClr val="990000"/>
          </a:solidFill>
          <a:latin typeface="Arial Narrow" pitchFamily="34" charset="0"/>
        </a:defRPr>
      </a:lvl2pPr>
      <a:lvl3pPr algn="l" defTabSz="762000" rtl="0" eaLnBrk="0" fontAlgn="base" hangingPunct="0">
        <a:lnSpc>
          <a:spcPts val="3600"/>
        </a:lnSpc>
        <a:spcBef>
          <a:spcPct val="0"/>
        </a:spcBef>
        <a:spcAft>
          <a:spcPct val="0"/>
        </a:spcAft>
        <a:defRPr sz="2800" b="1">
          <a:solidFill>
            <a:srgbClr val="990000"/>
          </a:solidFill>
          <a:latin typeface="Arial Narrow" pitchFamily="34" charset="0"/>
        </a:defRPr>
      </a:lvl3pPr>
      <a:lvl4pPr algn="l" defTabSz="762000" rtl="0" eaLnBrk="0" fontAlgn="base" hangingPunct="0">
        <a:lnSpc>
          <a:spcPts val="3600"/>
        </a:lnSpc>
        <a:spcBef>
          <a:spcPct val="0"/>
        </a:spcBef>
        <a:spcAft>
          <a:spcPct val="0"/>
        </a:spcAft>
        <a:defRPr sz="2800" b="1">
          <a:solidFill>
            <a:srgbClr val="990000"/>
          </a:solidFill>
          <a:latin typeface="Arial Narrow" pitchFamily="34" charset="0"/>
        </a:defRPr>
      </a:lvl4pPr>
      <a:lvl5pPr algn="l" defTabSz="762000" rtl="0" eaLnBrk="0" fontAlgn="base" hangingPunct="0">
        <a:lnSpc>
          <a:spcPts val="3600"/>
        </a:lnSpc>
        <a:spcBef>
          <a:spcPct val="0"/>
        </a:spcBef>
        <a:spcAft>
          <a:spcPct val="0"/>
        </a:spcAft>
        <a:defRPr sz="2800" b="1">
          <a:solidFill>
            <a:srgbClr val="990000"/>
          </a:solidFill>
          <a:latin typeface="Arial Narrow" pitchFamily="34" charset="0"/>
        </a:defRPr>
      </a:lvl5pPr>
      <a:lvl6pPr marL="457200" algn="l" defTabSz="762000" rtl="0" fontAlgn="base">
        <a:lnSpc>
          <a:spcPts val="3600"/>
        </a:lnSpc>
        <a:spcBef>
          <a:spcPct val="0"/>
        </a:spcBef>
        <a:spcAft>
          <a:spcPct val="0"/>
        </a:spcAft>
        <a:defRPr sz="2800" b="1">
          <a:solidFill>
            <a:srgbClr val="990000"/>
          </a:solidFill>
          <a:latin typeface="Arial Narrow" pitchFamily="34" charset="0"/>
        </a:defRPr>
      </a:lvl6pPr>
      <a:lvl7pPr marL="914400" algn="l" defTabSz="762000" rtl="0" fontAlgn="base">
        <a:lnSpc>
          <a:spcPts val="3600"/>
        </a:lnSpc>
        <a:spcBef>
          <a:spcPct val="0"/>
        </a:spcBef>
        <a:spcAft>
          <a:spcPct val="0"/>
        </a:spcAft>
        <a:defRPr sz="2800" b="1">
          <a:solidFill>
            <a:srgbClr val="990000"/>
          </a:solidFill>
          <a:latin typeface="Arial Narrow" pitchFamily="34" charset="0"/>
        </a:defRPr>
      </a:lvl7pPr>
      <a:lvl8pPr marL="1371600" algn="l" defTabSz="762000" rtl="0" fontAlgn="base">
        <a:lnSpc>
          <a:spcPts val="3600"/>
        </a:lnSpc>
        <a:spcBef>
          <a:spcPct val="0"/>
        </a:spcBef>
        <a:spcAft>
          <a:spcPct val="0"/>
        </a:spcAft>
        <a:defRPr sz="2800" b="1">
          <a:solidFill>
            <a:srgbClr val="990000"/>
          </a:solidFill>
          <a:latin typeface="Arial Narrow" pitchFamily="34" charset="0"/>
        </a:defRPr>
      </a:lvl8pPr>
      <a:lvl9pPr marL="1828800" algn="l" defTabSz="762000" rtl="0" fontAlgn="base">
        <a:lnSpc>
          <a:spcPts val="3600"/>
        </a:lnSpc>
        <a:spcBef>
          <a:spcPct val="0"/>
        </a:spcBef>
        <a:spcAft>
          <a:spcPct val="0"/>
        </a:spcAft>
        <a:defRPr sz="2800" b="1">
          <a:solidFill>
            <a:srgbClr val="990000"/>
          </a:solidFill>
          <a:latin typeface="Arial Narrow" pitchFamily="34" charset="0"/>
        </a:defRPr>
      </a:lvl9pPr>
    </p:titleStyle>
    <p:bodyStyle>
      <a:lvl1pPr marL="288000" marR="0" indent="-28800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sz="2000">
          <a:solidFill>
            <a:srgbClr val="333333"/>
          </a:solidFill>
          <a:latin typeface="+mn-lt"/>
          <a:ea typeface="+mn-ea"/>
          <a:cs typeface="+mn-cs"/>
        </a:defRPr>
      </a:lvl1pPr>
      <a:lvl2pPr marL="576000" indent="-288000" algn="l" defTabSz="762000" rtl="0" eaLnBrk="0" fontAlgn="base" hangingPunct="0">
        <a:spcBef>
          <a:spcPts val="600"/>
        </a:spcBef>
        <a:spcAft>
          <a:spcPct val="0"/>
        </a:spcAft>
        <a:buClr>
          <a:srgbClr val="FF0000"/>
        </a:buClr>
        <a:buSzPct val="80000"/>
        <a:buFont typeface="Webdings" pitchFamily="18" charset="2"/>
        <a:buChar char="4"/>
        <a:defRPr>
          <a:solidFill>
            <a:srgbClr val="333333"/>
          </a:solidFill>
          <a:latin typeface="+mn-lt"/>
        </a:defRPr>
      </a:lvl2pPr>
      <a:lvl3pPr marL="855663" indent="-284163" algn="l" defTabSz="762000" rtl="0" eaLnBrk="0" fontAlgn="base" hangingPunct="0">
        <a:spcBef>
          <a:spcPct val="20000"/>
        </a:spcBef>
        <a:spcAft>
          <a:spcPct val="0"/>
        </a:spcAft>
        <a:buClr>
          <a:srgbClr val="FF0000"/>
        </a:buClr>
        <a:buSzPct val="75000"/>
        <a:buFont typeface="Webdings" pitchFamily="18" charset="2"/>
        <a:buChar char="4"/>
        <a:defRPr sz="1600">
          <a:solidFill>
            <a:srgbClr val="333333"/>
          </a:solidFill>
          <a:latin typeface="+mn-lt"/>
        </a:defRPr>
      </a:lvl3pPr>
      <a:lvl4pPr marL="8637588" indent="-476250" algn="l" defTabSz="762000" rtl="0" eaLnBrk="0" fontAlgn="base" hangingPunct="0">
        <a:spcBef>
          <a:spcPct val="20000"/>
        </a:spcBef>
        <a:spcAft>
          <a:spcPct val="0"/>
        </a:spcAft>
        <a:buChar char="–"/>
        <a:defRPr sz="2500">
          <a:solidFill>
            <a:schemeClr val="tx1"/>
          </a:solidFill>
          <a:latin typeface="Arial" charset="0"/>
        </a:defRPr>
      </a:lvl4pPr>
      <a:lvl5pPr marL="9043988" indent="-476250" algn="l" defTabSz="762000" rtl="0" eaLnBrk="0" fontAlgn="base" hangingPunct="0">
        <a:spcBef>
          <a:spcPct val="20000"/>
        </a:spcBef>
        <a:spcAft>
          <a:spcPct val="0"/>
        </a:spcAft>
        <a:buChar char="»"/>
        <a:defRPr sz="2500">
          <a:solidFill>
            <a:schemeClr val="tx1"/>
          </a:solidFill>
          <a:latin typeface="Arial" charset="0"/>
        </a:defRPr>
      </a:lvl5pPr>
      <a:lvl6pPr marL="9501188" indent="-476250" algn="l" defTabSz="762000" rtl="0" fontAlgn="base">
        <a:spcBef>
          <a:spcPct val="20000"/>
        </a:spcBef>
        <a:spcAft>
          <a:spcPct val="0"/>
        </a:spcAft>
        <a:defRPr sz="2500">
          <a:solidFill>
            <a:schemeClr val="tx1"/>
          </a:solidFill>
          <a:latin typeface="Arial" charset="0"/>
        </a:defRPr>
      </a:lvl6pPr>
      <a:lvl7pPr marL="9958388" indent="-476250" algn="l" defTabSz="762000" rtl="0" fontAlgn="base">
        <a:spcBef>
          <a:spcPct val="20000"/>
        </a:spcBef>
        <a:spcAft>
          <a:spcPct val="0"/>
        </a:spcAft>
        <a:defRPr sz="2500">
          <a:solidFill>
            <a:schemeClr val="tx1"/>
          </a:solidFill>
          <a:latin typeface="Arial" charset="0"/>
        </a:defRPr>
      </a:lvl7pPr>
      <a:lvl8pPr marL="10415588" indent="-476250" algn="l" defTabSz="762000" rtl="0" fontAlgn="base">
        <a:spcBef>
          <a:spcPct val="20000"/>
        </a:spcBef>
        <a:spcAft>
          <a:spcPct val="0"/>
        </a:spcAft>
        <a:defRPr sz="2500">
          <a:solidFill>
            <a:schemeClr val="tx1"/>
          </a:solidFill>
          <a:latin typeface="Arial" charset="0"/>
        </a:defRPr>
      </a:lvl8pPr>
      <a:lvl9pPr marL="10872788" indent="-476250" algn="l" defTabSz="762000" rtl="0" fontAlgn="base">
        <a:spcBef>
          <a:spcPct val="20000"/>
        </a:spcBef>
        <a:spcAft>
          <a:spcPct val="0"/>
        </a:spcAft>
        <a:defRPr sz="25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385">
          <p15:clr>
            <a:srgbClr val="F26B43"/>
          </p15:clr>
        </p15:guide>
        <p15:guide id="3" pos="5375">
          <p15:clr>
            <a:srgbClr val="F26B43"/>
          </p15:clr>
        </p15:guide>
        <p15:guide id="4" orient="horz" pos="2160">
          <p15:clr>
            <a:srgbClr val="F26B43"/>
          </p15:clr>
        </p15:guide>
        <p15:guide id="5" orient="horz" pos="754">
          <p15:clr>
            <a:srgbClr val="F26B43"/>
          </p15:clr>
        </p15:guide>
        <p15:guide id="6" orient="horz" pos="39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19124" y="1196976"/>
            <a:ext cx="7915275" cy="51117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marL="285750" marR="0" lvl="0" indent="-28575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a:pP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a:p>
            <a:pPr lvl="1"/>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p>
          <a:p>
            <a:pPr lvl="2"/>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r>
              <a:rPr lang="en-US" dirty="0"/>
              <a:t> </a:t>
            </a:r>
            <a:r>
              <a:rPr lang="en-US" dirty="0" err="1"/>
              <a:t>blabla</a:t>
            </a:r>
            <a:endParaRPr lang="en-US" dirty="0"/>
          </a:p>
        </p:txBody>
      </p:sp>
      <p:sp>
        <p:nvSpPr>
          <p:cNvPr id="3075" name="Rectangle 3"/>
          <p:cNvSpPr>
            <a:spLocks noGrp="1" noChangeArrowheads="1"/>
          </p:cNvSpPr>
          <p:nvPr>
            <p:ph type="title"/>
          </p:nvPr>
        </p:nvSpPr>
        <p:spPr bwMode="auto">
          <a:xfrm>
            <a:off x="609600" y="457200"/>
            <a:ext cx="7924800" cy="4508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5" name="Text Box 19"/>
          <p:cNvSpPr txBox="1">
            <a:spLocks noChangeArrowheads="1"/>
          </p:cNvSpPr>
          <p:nvPr/>
        </p:nvSpPr>
        <p:spPr bwMode="auto">
          <a:xfrm>
            <a:off x="619125" y="115888"/>
            <a:ext cx="7891463" cy="200504"/>
          </a:xfrm>
          <a:prstGeom prst="rect">
            <a:avLst/>
          </a:prstGeom>
          <a:noFill/>
          <a:ln w="9525" algn="ctr">
            <a:noFill/>
            <a:miter lim="800000"/>
            <a:headEnd type="none" w="sm" len="sm"/>
            <a:tailEnd type="none" w="sm" len="sm"/>
          </a:ln>
          <a:effectLst/>
        </p:spPr>
        <p:txBody>
          <a:bodyPr lIns="0" tIns="0" rIns="0" bIns="0">
            <a:spAutoFit/>
          </a:bodyPr>
          <a:lstStyle/>
          <a:p>
            <a:pPr defTabSz="762000">
              <a:spcBef>
                <a:spcPct val="50000"/>
              </a:spcBef>
              <a:buFontTx/>
              <a:buNone/>
              <a:defRPr/>
            </a:pPr>
            <a:r>
              <a:rPr lang="en-US" sz="1200" dirty="0">
                <a:solidFill>
                  <a:srgbClr val="4D4D4D"/>
                </a:solidFill>
              </a:rPr>
              <a:t>Cascade of nonlinear stages</a:t>
            </a:r>
          </a:p>
        </p:txBody>
      </p:sp>
      <p:sp>
        <p:nvSpPr>
          <p:cNvPr id="12" name="Rectangle 4"/>
          <p:cNvSpPr>
            <a:spLocks noChangeArrowheads="1"/>
          </p:cNvSpPr>
          <p:nvPr userDrawn="1"/>
        </p:nvSpPr>
        <p:spPr bwMode="auto">
          <a:xfrm>
            <a:off x="779932" y="6632575"/>
            <a:ext cx="7580947" cy="230188"/>
          </a:xfrm>
          <a:prstGeom prst="rect">
            <a:avLst/>
          </a:prstGeom>
          <a:solidFill>
            <a:srgbClr val="DDDDDD"/>
          </a:solidFill>
          <a:ln w="0">
            <a:noFill/>
            <a:miter lim="800000"/>
            <a:headEnd type="none" w="sm" len="sm"/>
            <a:tailEnd type="none" w="sm" len="sm"/>
          </a:ln>
          <a:effectLst/>
        </p:spPr>
        <p:txBody>
          <a:bodyPr wrap="none" anchor="ctr"/>
          <a:lstStyle/>
          <a:p>
            <a:pPr>
              <a:defRPr/>
            </a:pPr>
            <a:endParaRPr lang="fr-CH" dirty="0"/>
          </a:p>
        </p:txBody>
      </p:sp>
      <p:sp>
        <p:nvSpPr>
          <p:cNvPr id="13" name="Date Placeholder 25"/>
          <p:cNvSpPr>
            <a:spLocks noGrp="1"/>
          </p:cNvSpPr>
          <p:nvPr>
            <p:ph type="dt" sz="half" idx="2"/>
          </p:nvPr>
        </p:nvSpPr>
        <p:spPr>
          <a:xfrm>
            <a:off x="779933" y="6634163"/>
            <a:ext cx="1397923" cy="223837"/>
          </a:xfrm>
          <a:prstGeom prst="rect">
            <a:avLst/>
          </a:prstGeom>
        </p:spPr>
        <p:txBody>
          <a:bodyPr vert="horz" lIns="91440" tIns="45720" rIns="91440" bIns="45720" rtlCol="0" anchor="ctr"/>
          <a:lstStyle>
            <a:lvl1pPr algn="l">
              <a:buNone/>
              <a:defRPr sz="900" smtClean="0">
                <a:solidFill>
                  <a:schemeClr val="tx1"/>
                </a:solidFill>
                <a:latin typeface="Arial" pitchFamily="34" charset="0"/>
                <a:cs typeface="Arial" pitchFamily="34" charset="0"/>
              </a:defRPr>
            </a:lvl1pPr>
          </a:lstStyle>
          <a:p>
            <a:pPr>
              <a:defRPr/>
            </a:pPr>
            <a:r>
              <a:rPr lang="fr-FR"/>
              <a:t>© C. Enz | 2022</a:t>
            </a:r>
            <a:endParaRPr lang="fr-CH" dirty="0"/>
          </a:p>
        </p:txBody>
      </p:sp>
      <p:sp>
        <p:nvSpPr>
          <p:cNvPr id="14" name="Footer Placeholder 26"/>
          <p:cNvSpPr>
            <a:spLocks noGrp="1"/>
          </p:cNvSpPr>
          <p:nvPr>
            <p:ph type="ftr" sz="quarter" idx="3"/>
          </p:nvPr>
        </p:nvSpPr>
        <p:spPr>
          <a:xfrm>
            <a:off x="2177856" y="6634163"/>
            <a:ext cx="4788290" cy="223837"/>
          </a:xfrm>
          <a:prstGeom prst="rect">
            <a:avLst/>
          </a:prstGeom>
        </p:spPr>
        <p:txBody>
          <a:bodyPr vert="horz" lIns="91440" tIns="45720" rIns="91440" bIns="45720" rtlCol="0" anchor="ctr"/>
          <a:lstStyle>
            <a:lvl1pPr algn="ctr">
              <a:buNone/>
              <a:defRPr sz="900" dirty="0" smtClean="0">
                <a:solidFill>
                  <a:schemeClr val="tx1"/>
                </a:solidFill>
                <a:latin typeface="Arial" pitchFamily="34" charset="0"/>
                <a:cs typeface="Arial" pitchFamily="34" charset="0"/>
              </a:defRPr>
            </a:lvl1pPr>
          </a:lstStyle>
          <a:p>
            <a:pPr>
              <a:defRPr/>
            </a:pPr>
            <a:r>
              <a:rPr lang="en-US"/>
              <a:t>Low-power radio design for the IoT (MICRO-461)</a:t>
            </a:r>
            <a:endParaRPr lang="fr-CH" dirty="0"/>
          </a:p>
        </p:txBody>
      </p:sp>
      <p:sp>
        <p:nvSpPr>
          <p:cNvPr id="15" name="Slide Number Placeholder 27"/>
          <p:cNvSpPr>
            <a:spLocks noGrp="1"/>
          </p:cNvSpPr>
          <p:nvPr>
            <p:ph type="sldNum" sz="quarter" idx="4"/>
          </p:nvPr>
        </p:nvSpPr>
        <p:spPr>
          <a:xfrm>
            <a:off x="6963423" y="6634163"/>
            <a:ext cx="1394048" cy="223837"/>
          </a:xfrm>
          <a:prstGeom prst="rect">
            <a:avLst/>
          </a:prstGeom>
        </p:spPr>
        <p:txBody>
          <a:bodyPr vert="horz" lIns="91440" tIns="45720" rIns="91440" bIns="45720" rtlCol="0" anchor="ctr"/>
          <a:lstStyle>
            <a:lvl1pPr algn="r">
              <a:buNone/>
              <a:defRPr sz="900" dirty="0" err="1" smtClean="0">
                <a:solidFill>
                  <a:schemeClr val="tx1"/>
                </a:solidFill>
                <a:latin typeface="Arial" pitchFamily="34" charset="0"/>
                <a:cs typeface="Arial" pitchFamily="34" charset="0"/>
              </a:defRPr>
            </a:lvl1pPr>
          </a:lstStyle>
          <a:p>
            <a:pPr>
              <a:defRPr/>
            </a:pPr>
            <a:r>
              <a:rPr lang="fr-CH" dirty="0" err="1"/>
              <a:t>Slide</a:t>
            </a:r>
            <a:r>
              <a:rPr lang="fr-CH" dirty="0"/>
              <a:t> </a:t>
            </a:r>
            <a:fld id="{9BB60FCD-EFE6-441F-A2C8-D6B898CD23EA}" type="slidenum">
              <a:rPr lang="fr-CH"/>
              <a:pPr>
                <a:defRPr/>
              </a:pPr>
              <a:t>‹#›</a:t>
            </a:fld>
            <a:endParaRPr lang="fr-CH" dirty="0"/>
          </a:p>
        </p:txBody>
      </p:sp>
      <p:sp>
        <p:nvSpPr>
          <p:cNvPr id="16" name="TextBox 15"/>
          <p:cNvSpPr txBox="1"/>
          <p:nvPr userDrawn="1"/>
        </p:nvSpPr>
        <p:spPr>
          <a:xfrm>
            <a:off x="8360880" y="6632574"/>
            <a:ext cx="782655" cy="229301"/>
          </a:xfrm>
          <a:prstGeom prst="rect">
            <a:avLst/>
          </a:prstGeom>
          <a:solidFill>
            <a:srgbClr val="FF0000"/>
          </a:solidFill>
        </p:spPr>
        <p:txBody>
          <a:bodyPr wrap="none" lIns="0" tIns="0" rIns="0" bIns="0" rtlCol="0" anchor="ctr" anchorCtr="0">
            <a:noAutofit/>
          </a:bodyPr>
          <a:lstStyle/>
          <a:p>
            <a:pPr algn="ctr"/>
            <a:r>
              <a:rPr lang="fr-CH" sz="1200" b="1" spc="200" baseline="0" dirty="0">
                <a:solidFill>
                  <a:schemeClr val="bg1"/>
                </a:solidFill>
                <a:latin typeface="Verdana" pitchFamily="34" charset="0"/>
                <a:ea typeface="Verdana" pitchFamily="34" charset="0"/>
                <a:cs typeface="Verdana" pitchFamily="34" charset="0"/>
              </a:rPr>
              <a:t>ICLAB</a:t>
            </a:r>
          </a:p>
        </p:txBody>
      </p:sp>
      <p:cxnSp>
        <p:nvCxnSpPr>
          <p:cNvPr id="17" name="Straight Connector 16"/>
          <p:cNvCxnSpPr/>
          <p:nvPr userDrawn="1"/>
        </p:nvCxnSpPr>
        <p:spPr bwMode="auto">
          <a:xfrm>
            <a:off x="0" y="6630615"/>
            <a:ext cx="9144000" cy="0"/>
          </a:xfrm>
          <a:prstGeom prst="line">
            <a:avLst/>
          </a:prstGeom>
          <a:noFill/>
          <a:ln w="3175" cap="flat" cmpd="sng" algn="ctr">
            <a:solidFill>
              <a:srgbClr val="000000"/>
            </a:solidFill>
            <a:prstDash val="solid"/>
            <a:round/>
            <a:headEnd type="none" w="sm" len="sm"/>
            <a:tailEnd type="none" w="sm" len="sm"/>
          </a:ln>
          <a:effectLst/>
        </p:spPr>
      </p:cxnSp>
      <p:pic>
        <p:nvPicPr>
          <p:cNvPr id="18" name="Picture 17"/>
          <p:cNvPicPr>
            <a:picLocks noChangeAspect="1"/>
          </p:cNvPicPr>
          <p:nvPr userDrawn="1"/>
        </p:nvPicPr>
        <p:blipFill rotWithShape="1">
          <a:blip r:embed="rId7" cstate="print">
            <a:extLst>
              <a:ext uri="{28A0092B-C50C-407E-A947-70E740481C1C}">
                <a14:useLocalDpi xmlns:a14="http://schemas.microsoft.com/office/drawing/2010/main" val="0"/>
              </a:ext>
            </a:extLst>
          </a:blip>
          <a:srcRect l="9856" t="23003" r="9829" b="22799"/>
          <a:stretch/>
        </p:blipFill>
        <p:spPr>
          <a:xfrm>
            <a:off x="-947" y="6631781"/>
            <a:ext cx="787243" cy="230094"/>
          </a:xfrm>
          <a:prstGeom prst="rect">
            <a:avLst/>
          </a:prstGeom>
        </p:spPr>
      </p:pic>
    </p:spTree>
    <p:extLst>
      <p:ext uri="{BB962C8B-B14F-4D97-AF65-F5344CB8AC3E}">
        <p14:creationId xmlns:p14="http://schemas.microsoft.com/office/powerpoint/2010/main" val="137369937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Lst>
  <p:transition/>
  <p:hf hdr="0"/>
  <p:txStyles>
    <p:titleStyle>
      <a:lvl1pPr algn="l" defTabSz="762000" rtl="0" eaLnBrk="0" fontAlgn="base" hangingPunct="0">
        <a:lnSpc>
          <a:spcPts val="3600"/>
        </a:lnSpc>
        <a:spcBef>
          <a:spcPct val="0"/>
        </a:spcBef>
        <a:spcAft>
          <a:spcPct val="0"/>
        </a:spcAft>
        <a:defRPr sz="2800" b="1">
          <a:solidFill>
            <a:srgbClr val="FF0000"/>
          </a:solidFill>
          <a:latin typeface="+mj-lt"/>
          <a:ea typeface="+mj-ea"/>
          <a:cs typeface="+mj-cs"/>
        </a:defRPr>
      </a:lvl1pPr>
      <a:lvl2pPr algn="l" defTabSz="762000" rtl="0" eaLnBrk="0" fontAlgn="base" hangingPunct="0">
        <a:lnSpc>
          <a:spcPts val="3600"/>
        </a:lnSpc>
        <a:spcBef>
          <a:spcPct val="0"/>
        </a:spcBef>
        <a:spcAft>
          <a:spcPct val="0"/>
        </a:spcAft>
        <a:defRPr sz="2800" b="1">
          <a:solidFill>
            <a:srgbClr val="990000"/>
          </a:solidFill>
          <a:latin typeface="Arial Narrow" pitchFamily="34" charset="0"/>
        </a:defRPr>
      </a:lvl2pPr>
      <a:lvl3pPr algn="l" defTabSz="762000" rtl="0" eaLnBrk="0" fontAlgn="base" hangingPunct="0">
        <a:lnSpc>
          <a:spcPts val="3600"/>
        </a:lnSpc>
        <a:spcBef>
          <a:spcPct val="0"/>
        </a:spcBef>
        <a:spcAft>
          <a:spcPct val="0"/>
        </a:spcAft>
        <a:defRPr sz="2800" b="1">
          <a:solidFill>
            <a:srgbClr val="990000"/>
          </a:solidFill>
          <a:latin typeface="Arial Narrow" pitchFamily="34" charset="0"/>
        </a:defRPr>
      </a:lvl3pPr>
      <a:lvl4pPr algn="l" defTabSz="762000" rtl="0" eaLnBrk="0" fontAlgn="base" hangingPunct="0">
        <a:lnSpc>
          <a:spcPts val="3600"/>
        </a:lnSpc>
        <a:spcBef>
          <a:spcPct val="0"/>
        </a:spcBef>
        <a:spcAft>
          <a:spcPct val="0"/>
        </a:spcAft>
        <a:defRPr sz="2800" b="1">
          <a:solidFill>
            <a:srgbClr val="990000"/>
          </a:solidFill>
          <a:latin typeface="Arial Narrow" pitchFamily="34" charset="0"/>
        </a:defRPr>
      </a:lvl4pPr>
      <a:lvl5pPr algn="l" defTabSz="762000" rtl="0" eaLnBrk="0" fontAlgn="base" hangingPunct="0">
        <a:lnSpc>
          <a:spcPts val="3600"/>
        </a:lnSpc>
        <a:spcBef>
          <a:spcPct val="0"/>
        </a:spcBef>
        <a:spcAft>
          <a:spcPct val="0"/>
        </a:spcAft>
        <a:defRPr sz="2800" b="1">
          <a:solidFill>
            <a:srgbClr val="990000"/>
          </a:solidFill>
          <a:latin typeface="Arial Narrow" pitchFamily="34" charset="0"/>
        </a:defRPr>
      </a:lvl5pPr>
      <a:lvl6pPr marL="457200" algn="l" defTabSz="762000" rtl="0" fontAlgn="base">
        <a:lnSpc>
          <a:spcPts val="3600"/>
        </a:lnSpc>
        <a:spcBef>
          <a:spcPct val="0"/>
        </a:spcBef>
        <a:spcAft>
          <a:spcPct val="0"/>
        </a:spcAft>
        <a:defRPr sz="2800" b="1">
          <a:solidFill>
            <a:srgbClr val="990000"/>
          </a:solidFill>
          <a:latin typeface="Arial Narrow" pitchFamily="34" charset="0"/>
        </a:defRPr>
      </a:lvl6pPr>
      <a:lvl7pPr marL="914400" algn="l" defTabSz="762000" rtl="0" fontAlgn="base">
        <a:lnSpc>
          <a:spcPts val="3600"/>
        </a:lnSpc>
        <a:spcBef>
          <a:spcPct val="0"/>
        </a:spcBef>
        <a:spcAft>
          <a:spcPct val="0"/>
        </a:spcAft>
        <a:defRPr sz="2800" b="1">
          <a:solidFill>
            <a:srgbClr val="990000"/>
          </a:solidFill>
          <a:latin typeface="Arial Narrow" pitchFamily="34" charset="0"/>
        </a:defRPr>
      </a:lvl7pPr>
      <a:lvl8pPr marL="1371600" algn="l" defTabSz="762000" rtl="0" fontAlgn="base">
        <a:lnSpc>
          <a:spcPts val="3600"/>
        </a:lnSpc>
        <a:spcBef>
          <a:spcPct val="0"/>
        </a:spcBef>
        <a:spcAft>
          <a:spcPct val="0"/>
        </a:spcAft>
        <a:defRPr sz="2800" b="1">
          <a:solidFill>
            <a:srgbClr val="990000"/>
          </a:solidFill>
          <a:latin typeface="Arial Narrow" pitchFamily="34" charset="0"/>
        </a:defRPr>
      </a:lvl8pPr>
      <a:lvl9pPr marL="1828800" algn="l" defTabSz="762000" rtl="0" fontAlgn="base">
        <a:lnSpc>
          <a:spcPts val="3600"/>
        </a:lnSpc>
        <a:spcBef>
          <a:spcPct val="0"/>
        </a:spcBef>
        <a:spcAft>
          <a:spcPct val="0"/>
        </a:spcAft>
        <a:defRPr sz="2800" b="1">
          <a:solidFill>
            <a:srgbClr val="990000"/>
          </a:solidFill>
          <a:latin typeface="Arial Narrow" pitchFamily="34" charset="0"/>
        </a:defRPr>
      </a:lvl9pPr>
    </p:titleStyle>
    <p:bodyStyle>
      <a:lvl1pPr marL="288000" marR="0" indent="-288000" algn="l" defTabSz="762000" rtl="0" eaLnBrk="0" fontAlgn="base" latinLnBrk="0" hangingPunct="0">
        <a:lnSpc>
          <a:spcPct val="100000"/>
        </a:lnSpc>
        <a:spcBef>
          <a:spcPct val="50000"/>
        </a:spcBef>
        <a:spcAft>
          <a:spcPct val="0"/>
        </a:spcAft>
        <a:buClr>
          <a:srgbClr val="FF0000"/>
        </a:buClr>
        <a:buSzTx/>
        <a:buFont typeface="Wingdings" pitchFamily="2" charset="2"/>
        <a:buChar char="§"/>
        <a:tabLst/>
        <a:defRPr sz="2000">
          <a:solidFill>
            <a:srgbClr val="333333"/>
          </a:solidFill>
          <a:latin typeface="+mn-lt"/>
          <a:ea typeface="+mn-ea"/>
          <a:cs typeface="+mn-cs"/>
        </a:defRPr>
      </a:lvl1pPr>
      <a:lvl2pPr marL="576000" indent="-288000" algn="l" defTabSz="762000" rtl="0" eaLnBrk="0" fontAlgn="base" hangingPunct="0">
        <a:spcBef>
          <a:spcPts val="600"/>
        </a:spcBef>
        <a:spcAft>
          <a:spcPct val="0"/>
        </a:spcAft>
        <a:buClr>
          <a:srgbClr val="FF0000"/>
        </a:buClr>
        <a:buSzPct val="80000"/>
        <a:buFont typeface="Webdings" pitchFamily="18" charset="2"/>
        <a:buChar char="4"/>
        <a:defRPr>
          <a:solidFill>
            <a:srgbClr val="333333"/>
          </a:solidFill>
          <a:latin typeface="+mn-lt"/>
        </a:defRPr>
      </a:lvl2pPr>
      <a:lvl3pPr marL="855663" indent="-284163" algn="l" defTabSz="762000" rtl="0" eaLnBrk="0" fontAlgn="base" hangingPunct="0">
        <a:spcBef>
          <a:spcPct val="20000"/>
        </a:spcBef>
        <a:spcAft>
          <a:spcPct val="0"/>
        </a:spcAft>
        <a:buClr>
          <a:srgbClr val="FF0000"/>
        </a:buClr>
        <a:buSzPct val="75000"/>
        <a:buFont typeface="Webdings" pitchFamily="18" charset="2"/>
        <a:buChar char="4"/>
        <a:defRPr sz="1600">
          <a:solidFill>
            <a:srgbClr val="333333"/>
          </a:solidFill>
          <a:latin typeface="+mn-lt"/>
        </a:defRPr>
      </a:lvl3pPr>
      <a:lvl4pPr marL="8637588" indent="-476250" algn="l" defTabSz="762000" rtl="0" eaLnBrk="0" fontAlgn="base" hangingPunct="0">
        <a:spcBef>
          <a:spcPct val="20000"/>
        </a:spcBef>
        <a:spcAft>
          <a:spcPct val="0"/>
        </a:spcAft>
        <a:buChar char="–"/>
        <a:defRPr sz="2500">
          <a:solidFill>
            <a:schemeClr val="tx1"/>
          </a:solidFill>
          <a:latin typeface="Arial" charset="0"/>
        </a:defRPr>
      </a:lvl4pPr>
      <a:lvl5pPr marL="9043988" indent="-476250" algn="l" defTabSz="762000" rtl="0" eaLnBrk="0" fontAlgn="base" hangingPunct="0">
        <a:spcBef>
          <a:spcPct val="20000"/>
        </a:spcBef>
        <a:spcAft>
          <a:spcPct val="0"/>
        </a:spcAft>
        <a:buChar char="»"/>
        <a:defRPr sz="2500">
          <a:solidFill>
            <a:schemeClr val="tx1"/>
          </a:solidFill>
          <a:latin typeface="Arial" charset="0"/>
        </a:defRPr>
      </a:lvl5pPr>
      <a:lvl6pPr marL="9501188" indent="-476250" algn="l" defTabSz="762000" rtl="0" fontAlgn="base">
        <a:spcBef>
          <a:spcPct val="20000"/>
        </a:spcBef>
        <a:spcAft>
          <a:spcPct val="0"/>
        </a:spcAft>
        <a:defRPr sz="2500">
          <a:solidFill>
            <a:schemeClr val="tx1"/>
          </a:solidFill>
          <a:latin typeface="Arial" charset="0"/>
        </a:defRPr>
      </a:lvl6pPr>
      <a:lvl7pPr marL="9958388" indent="-476250" algn="l" defTabSz="762000" rtl="0" fontAlgn="base">
        <a:spcBef>
          <a:spcPct val="20000"/>
        </a:spcBef>
        <a:spcAft>
          <a:spcPct val="0"/>
        </a:spcAft>
        <a:defRPr sz="2500">
          <a:solidFill>
            <a:schemeClr val="tx1"/>
          </a:solidFill>
          <a:latin typeface="Arial" charset="0"/>
        </a:defRPr>
      </a:lvl7pPr>
      <a:lvl8pPr marL="10415588" indent="-476250" algn="l" defTabSz="762000" rtl="0" fontAlgn="base">
        <a:spcBef>
          <a:spcPct val="20000"/>
        </a:spcBef>
        <a:spcAft>
          <a:spcPct val="0"/>
        </a:spcAft>
        <a:defRPr sz="2500">
          <a:solidFill>
            <a:schemeClr val="tx1"/>
          </a:solidFill>
          <a:latin typeface="Arial" charset="0"/>
        </a:defRPr>
      </a:lvl8pPr>
      <a:lvl9pPr marL="10872788" indent="-476250" algn="l" defTabSz="762000" rtl="0" fontAlgn="base">
        <a:spcBef>
          <a:spcPct val="20000"/>
        </a:spcBef>
        <a:spcAft>
          <a:spcPct val="0"/>
        </a:spcAft>
        <a:defRPr sz="25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385">
          <p15:clr>
            <a:srgbClr val="F26B43"/>
          </p15:clr>
        </p15:guide>
        <p15:guide id="3" pos="5375">
          <p15:clr>
            <a:srgbClr val="F26B43"/>
          </p15:clr>
        </p15:guide>
        <p15:guide id="4" orient="horz" pos="2160">
          <p15:clr>
            <a:srgbClr val="F26B43"/>
          </p15:clr>
        </p15:guide>
        <p15:guide id="5" orient="horz" pos="754">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5.bin"/><Relationship Id="rId7" Type="http://schemas.openxmlformats.org/officeDocument/2006/relationships/oleObject" Target="../embeddings/oleObject12.bin"/><Relationship Id="rId12"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7.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9.wmf"/><Relationship Id="rId4" Type="http://schemas.openxmlformats.org/officeDocument/2006/relationships/image" Target="../media/image46.png"/><Relationship Id="rId9" Type="http://schemas.openxmlformats.org/officeDocument/2006/relationships/oleObject" Target="../embeddings/oleObject13.bin"/><Relationship Id="rId14" Type="http://schemas.openxmlformats.org/officeDocument/2006/relationships/image" Target="../media/image21.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7" Type="http://schemas.openxmlformats.org/officeDocument/2006/relationships/oleObject" Target="../embeddings/oleObject18.bin"/><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26.wmf"/><Relationship Id="rId7" Type="http://schemas.openxmlformats.org/officeDocument/2006/relationships/oleObject" Target="../embeddings/oleObject20.bin"/><Relationship Id="rId12"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5.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7.wmf"/><Relationship Id="rId4" Type="http://schemas.openxmlformats.org/officeDocument/2006/relationships/image" Target="../media/image47.png"/><Relationship Id="rId9"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31.wmf"/><Relationship Id="rId5" Type="http://schemas.openxmlformats.org/officeDocument/2006/relationships/oleObject" Target="../embeddings/oleObject23.bin"/><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33.wmf"/><Relationship Id="rId1" Type="http://schemas.openxmlformats.org/officeDocument/2006/relationships/slideLayout" Target="../slideLayouts/slideLayout14.xml"/><Relationship Id="rId6" Type="http://schemas.openxmlformats.org/officeDocument/2006/relationships/oleObject" Target="../embeddings/oleObject25.bin"/><Relationship Id="rId5" Type="http://schemas.openxmlformats.org/officeDocument/2006/relationships/image" Target="../media/image32.w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5.wmf"/><Relationship Id="rId5" Type="http://schemas.openxmlformats.org/officeDocument/2006/relationships/oleObject" Target="../embeddings/oleObject27.bin"/><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comments" Target="../comments/comment1.xml"/><Relationship Id="rId5" Type="http://schemas.openxmlformats.org/officeDocument/2006/relationships/image" Target="../media/image38.w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80.png"/><Relationship Id="rId1" Type="http://schemas.openxmlformats.org/officeDocument/2006/relationships/slideLayout" Target="../slideLayouts/slideLayout14.xml"/><Relationship Id="rId5" Type="http://schemas.openxmlformats.org/officeDocument/2006/relationships/image" Target="../media/image42.w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oleObject" Target="../embeddings/oleObject30.bin"/><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4.wmf"/><Relationship Id="rId5" Type="http://schemas.openxmlformats.org/officeDocument/2006/relationships/oleObject" Target="../embeddings/oleObject31.bin"/><Relationship Id="rId4" Type="http://schemas.openxmlformats.org/officeDocument/2006/relationships/image" Target="../media/image43.wmf"/><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oleObject" Target="../embeddings/oleObject32.bin"/><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7.wmf"/><Relationship Id="rId5" Type="http://schemas.openxmlformats.org/officeDocument/2006/relationships/oleObject" Target="../embeddings/oleObject33.bin"/><Relationship Id="rId4" Type="http://schemas.openxmlformats.org/officeDocument/2006/relationships/image" Target="../media/image46.wmf"/><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39.bin"/><Relationship Id="rId18" Type="http://schemas.openxmlformats.org/officeDocument/2006/relationships/image" Target="../media/image58.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5.wmf"/><Relationship Id="rId17" Type="http://schemas.openxmlformats.org/officeDocument/2006/relationships/oleObject" Target="../embeddings/oleObject41.bin"/><Relationship Id="rId2" Type="http://schemas.openxmlformats.org/officeDocument/2006/relationships/notesSlide" Target="../notesSlides/notesSlide16.xml"/><Relationship Id="rId16" Type="http://schemas.openxmlformats.org/officeDocument/2006/relationships/image" Target="../media/image57.wmf"/><Relationship Id="rId1" Type="http://schemas.openxmlformats.org/officeDocument/2006/relationships/slideLayout" Target="../slideLayouts/slideLayout16.xml"/><Relationship Id="rId6" Type="http://schemas.openxmlformats.org/officeDocument/2006/relationships/image" Target="../media/image52.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7.bin"/><Relationship Id="rId14" Type="http://schemas.openxmlformats.org/officeDocument/2006/relationships/image" Target="../media/image56.wmf"/></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63.wmf"/><Relationship Id="rId11" Type="http://schemas.openxmlformats.org/officeDocument/2006/relationships/image" Target="../media/image65.wmf"/><Relationship Id="rId5" Type="http://schemas.openxmlformats.org/officeDocument/2006/relationships/oleObject" Target="../embeddings/oleObject43.bin"/><Relationship Id="rId10" Type="http://schemas.openxmlformats.org/officeDocument/2006/relationships/image" Target="../media/image77.png"/><Relationship Id="rId4" Type="http://schemas.openxmlformats.org/officeDocument/2006/relationships/image" Target="../media/image6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5.bin"/><Relationship Id="rId7" Type="http://schemas.openxmlformats.org/officeDocument/2006/relationships/image" Target="../media/image68.wmf"/><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67.wmf"/><Relationship Id="rId5" Type="http://schemas.openxmlformats.org/officeDocument/2006/relationships/oleObject" Target="../embeddings/oleObject46.bin"/><Relationship Id="rId4" Type="http://schemas.openxmlformats.org/officeDocument/2006/relationships/image" Target="../media/image6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70.wmf"/><Relationship Id="rId5" Type="http://schemas.openxmlformats.org/officeDocument/2006/relationships/oleObject" Target="../embeddings/oleObject48.bin"/><Relationship Id="rId4" Type="http://schemas.openxmlformats.org/officeDocument/2006/relationships/image" Target="../media/image69.wmf"/></Relationships>
</file>

<file path=ppt/slides/_rels/slide31.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image" Target="../media/image75.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72.wmf"/><Relationship Id="rId5" Type="http://schemas.openxmlformats.org/officeDocument/2006/relationships/oleObject" Target="../embeddings/oleObject50.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5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77.wmf"/><Relationship Id="rId5" Type="http://schemas.openxmlformats.org/officeDocument/2006/relationships/oleObject" Target="../embeddings/oleObject54.bin"/><Relationship Id="rId4" Type="http://schemas.openxmlformats.org/officeDocument/2006/relationships/image" Target="../media/image76.wmf"/></Relationships>
</file>

<file path=ppt/slides/_rels/slide33.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59.bin"/><Relationship Id="rId7" Type="http://schemas.openxmlformats.org/officeDocument/2006/relationships/oleObject" Target="../embeddings/oleObject56.bin"/><Relationship Id="rId12" Type="http://schemas.openxmlformats.org/officeDocument/2006/relationships/image" Target="../media/image81.wm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78.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80.wmf"/><Relationship Id="rId4" Type="http://schemas.openxmlformats.org/officeDocument/2006/relationships/image" Target="../media/image113.png"/><Relationship Id="rId9" Type="http://schemas.openxmlformats.org/officeDocument/2006/relationships/oleObject" Target="../embeddings/oleObject57.bin"/><Relationship Id="rId14" Type="http://schemas.openxmlformats.org/officeDocument/2006/relationships/image" Target="../media/image8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85.emf"/><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84.wmf"/><Relationship Id="rId5" Type="http://schemas.openxmlformats.org/officeDocument/2006/relationships/oleObject" Target="../embeddings/oleObject61.bin"/><Relationship Id="rId4" Type="http://schemas.openxmlformats.org/officeDocument/2006/relationships/image" Target="../media/image8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image" Target="../media/image88.wmf"/><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oleObject" Target="../embeddings/oleObject63.bin"/><Relationship Id="rId5" Type="http://schemas.openxmlformats.org/officeDocument/2006/relationships/image" Target="../media/image87.emf"/><Relationship Id="rId4" Type="http://schemas.openxmlformats.org/officeDocument/2006/relationships/image" Target="../media/image86.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90.wmf"/><Relationship Id="rId7" Type="http://schemas.openxmlformats.org/officeDocument/2006/relationships/oleObject" Target="../embeddings/oleObject65.bin"/><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89.wmf"/><Relationship Id="rId5" Type="http://schemas.openxmlformats.org/officeDocument/2006/relationships/oleObject" Target="../embeddings/oleObject64.bin"/><Relationship Id="rId10" Type="http://schemas.openxmlformats.org/officeDocument/2006/relationships/image" Target="../media/image91.wmf"/><Relationship Id="rId4" Type="http://schemas.openxmlformats.org/officeDocument/2006/relationships/image" Target="../media/image123.png"/><Relationship Id="rId9" Type="http://schemas.openxmlformats.org/officeDocument/2006/relationships/oleObject" Target="../embeddings/oleObject66.bin"/></Relationships>
</file>

<file path=ppt/slides/_rels/slide38.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image" Target="../media/image102.png"/><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70.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93.wmf"/><Relationship Id="rId5" Type="http://schemas.openxmlformats.org/officeDocument/2006/relationships/oleObject" Target="../embeddings/oleObject68.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70.bin"/><Relationship Id="rId14" Type="http://schemas.openxmlformats.org/officeDocument/2006/relationships/image" Target="../media/image103.png"/></Relationships>
</file>

<file path=ppt/slides/_rels/slide39.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71.bin"/><Relationship Id="rId7" Type="http://schemas.openxmlformats.org/officeDocument/2006/relationships/image" Target="../media/image98.wmf"/><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97.wmf"/><Relationship Id="rId5" Type="http://schemas.openxmlformats.org/officeDocument/2006/relationships/oleObject" Target="../embeddings/oleObject72.bin"/><Relationship Id="rId4" Type="http://schemas.openxmlformats.org/officeDocument/2006/relationships/image" Target="../media/image9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0.png"/><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oleObject" Target="../embeddings/oleObject73.bin"/><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101.wmf"/><Relationship Id="rId5" Type="http://schemas.openxmlformats.org/officeDocument/2006/relationships/oleObject" Target="../embeddings/oleObject74.bin"/><Relationship Id="rId4" Type="http://schemas.openxmlformats.org/officeDocument/2006/relationships/image" Target="../media/image100.wmf"/></Relationships>
</file>

<file path=ppt/slides/_rels/slide41.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oleObject" Target="../embeddings/oleObject75.bin"/><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103.wmf"/><Relationship Id="rId5" Type="http://schemas.openxmlformats.org/officeDocument/2006/relationships/oleObject" Target="../embeddings/oleObject76.bin"/><Relationship Id="rId4" Type="http://schemas.openxmlformats.org/officeDocument/2006/relationships/image" Target="../media/image10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127.png"/><Relationship Id="rId4" Type="http://schemas.openxmlformats.org/officeDocument/2006/relationships/image" Target="../media/image10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06.wmf"/><Relationship Id="rId5" Type="http://schemas.openxmlformats.org/officeDocument/2006/relationships/oleObject" Target="../embeddings/oleObject79.bin"/><Relationship Id="rId4" Type="http://schemas.openxmlformats.org/officeDocument/2006/relationships/image" Target="../media/image10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image" Target="../media/image111.png"/><Relationship Id="rId7" Type="http://schemas.openxmlformats.org/officeDocument/2006/relationships/oleObject" Target="../embeddings/oleObject81.bin"/><Relationship Id="rId12" Type="http://schemas.openxmlformats.org/officeDocument/2006/relationships/image" Target="../media/image110.wmf"/><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107.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109.wmf"/><Relationship Id="rId4" Type="http://schemas.openxmlformats.org/officeDocument/2006/relationships/image" Target="../media/image135.png"/><Relationship Id="rId9" Type="http://schemas.openxmlformats.org/officeDocument/2006/relationships/oleObject" Target="../embeddings/oleObject82.bin"/></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137.png"/></Relationships>
</file>

<file path=ppt/slides/_rels/slide47.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114.wmf"/><Relationship Id="rId5" Type="http://schemas.openxmlformats.org/officeDocument/2006/relationships/oleObject" Target="../embeddings/oleObject85.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87.bin"/></Relationships>
</file>

<file path=ppt/slides/_rels/slide48.xml.rels><?xml version="1.0" encoding="UTF-8" standalone="yes"?>
<Relationships xmlns="http://schemas.openxmlformats.org/package/2006/relationships"><Relationship Id="rId3" Type="http://schemas.openxmlformats.org/officeDocument/2006/relationships/hyperlink" Target="https://www.amazon.com/Microelectronics-Communications-Engineering-Technologies-Rappaport/dp/013713473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amazon.com/Microwave-Circuit-Design-Nonlinear-Techniques/dp/0471414794/ref=pd_bbs_sr_1/002-9862367-9452836?ie=UTF8&amp;s=books&amp;qid=1173349742&amp;sr=1-1" TargetMode="External"/><Relationship Id="rId4" Type="http://schemas.openxmlformats.org/officeDocument/2006/relationships/hyperlink" Target="http://www.amazon.com/Design-Radio-Frequency-Integrated-Circuits-Second/dp/0521835399/ref=pd_bbs_sr_1/002-9862367-9452836?ie=UTF8&amp;s=books&amp;qid=1173349694&amp;sr=1-1"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18.wmf"/><Relationship Id="rId11" Type="http://schemas.openxmlformats.org/officeDocument/2006/relationships/image" Target="../media/image121.png"/><Relationship Id="rId5" Type="http://schemas.openxmlformats.org/officeDocument/2006/relationships/oleObject" Target="../embeddings/oleObject89.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9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wmf"/><Relationship Id="rId11"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27.png"/><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7" Type="http://schemas.openxmlformats.org/officeDocument/2006/relationships/oleObject" Target="../embeddings/oleObject7.bin"/><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210.pn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7"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wmf"/><Relationship Id="rId11" Type="http://schemas.openxmlformats.org/officeDocument/2006/relationships/image" Target="../media/image15.wmf"/><Relationship Id="rId5" Type="http://schemas.openxmlformats.org/officeDocument/2006/relationships/oleObject" Target="../embeddings/oleObject8.bin"/><Relationship Id="rId10" Type="http://schemas.openxmlformats.org/officeDocument/2006/relationships/oleObject" Target="../embeddings/oleObject10.bin"/><Relationship Id="rId4" Type="http://schemas.openxmlformats.org/officeDocument/2006/relationships/image" Target="../media/image38.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8"/>
          <p:cNvSpPr>
            <a:spLocks noGrp="1" noChangeArrowheads="1"/>
          </p:cNvSpPr>
          <p:nvPr>
            <p:ph type="ctrTitle" sz="quarter"/>
          </p:nvPr>
        </p:nvSpPr>
        <p:spPr/>
        <p:txBody>
          <a:bodyPr/>
          <a:lstStyle/>
          <a:p>
            <a:pPr>
              <a:tabLst>
                <a:tab pos="363538" algn="l"/>
              </a:tabLst>
            </a:pPr>
            <a:r>
              <a:rPr lang="en-US" dirty="0">
                <a:solidFill>
                  <a:srgbClr val="4D4D4D"/>
                </a:solidFill>
              </a:rPr>
              <a:t>EE-426</a:t>
            </a:r>
            <a:br>
              <a:rPr lang="en-US" dirty="0">
                <a:solidFill>
                  <a:srgbClr val="4D4D4D"/>
                </a:solidFill>
              </a:rPr>
            </a:br>
            <a:r>
              <a:rPr lang="en-US" dirty="0">
                <a:solidFill>
                  <a:srgbClr val="4D4D4D"/>
                </a:solidFill>
              </a:rPr>
              <a:t>RF circuits design techniques</a:t>
            </a:r>
            <a:br>
              <a:rPr lang="en-US" dirty="0"/>
            </a:br>
            <a:br>
              <a:rPr lang="en-US" dirty="0"/>
            </a:br>
            <a:r>
              <a:rPr lang="en-US" dirty="0">
                <a:solidFill>
                  <a:srgbClr val="FF0000"/>
                </a:solidFill>
              </a:rPr>
              <a:t>4. Intermodulation and distortion</a:t>
            </a:r>
          </a:p>
        </p:txBody>
      </p:sp>
      <p:sp>
        <p:nvSpPr>
          <p:cNvPr id="13315" name="Rectangle 39"/>
          <p:cNvSpPr>
            <a:spLocks noGrp="1" noChangeArrowheads="1"/>
          </p:cNvSpPr>
          <p:nvPr>
            <p:ph type="subTitle" sz="quarter" idx="1"/>
          </p:nvPr>
        </p:nvSpPr>
        <p:spPr/>
        <p:txBody>
          <a:bodyPr/>
          <a:lstStyle/>
          <a:p>
            <a:pPr eaLnBrk="1" hangingPunct="1"/>
            <a:r>
              <a:rPr lang="en-US" dirty="0"/>
              <a:t>David Ruffieux &amp; Christian Enz</a:t>
            </a:r>
            <a:endParaRPr lang="en-US" baseline="30000" dirty="0"/>
          </a:p>
          <a:p>
            <a:pPr eaLnBrk="1" hangingPunct="1"/>
            <a:r>
              <a:rPr lang="en-US" sz="1400" i="1" dirty="0"/>
              <a:t>Swiss Federal Institute of Technology, Lausanne (EPFL), Switzerland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35427" name="Rectangle 3"/>
              <p:cNvSpPr>
                <a:spLocks noGrp="1" noChangeArrowheads="1"/>
              </p:cNvSpPr>
              <p:nvPr>
                <p:ph idx="1"/>
              </p:nvPr>
            </p:nvSpPr>
            <p:spPr>
              <a:xfrm>
                <a:off x="619124" y="1196976"/>
                <a:ext cx="8057332" cy="5111750"/>
              </a:xfrm>
            </p:spPr>
            <p:txBody>
              <a:bodyPr/>
              <a:lstStyle/>
              <a:p>
                <a:r>
                  <a:rPr lang="en-US" dirty="0"/>
                  <a:t>Input signal with two sinusoidal components at two different frequencies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fr-CH" b="0" i="1" smtClean="0">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fr-CH" b="0" i="1" smtClean="0">
                            <a:latin typeface="Cambria Math" panose="02040503050406030204" pitchFamily="18" charset="0"/>
                            <a:ea typeface="Cambria Math" panose="02040503050406030204" pitchFamily="18" charset="0"/>
                          </a:rPr>
                          <m:t>2</m:t>
                        </m:r>
                      </m:sub>
                    </m:sSub>
                  </m:oMath>
                </a14:m>
                <a:endParaRPr lang="en-US" baseline="-25000" dirty="0"/>
              </a:p>
              <a:p>
                <a:endParaRPr lang="en-US" dirty="0"/>
              </a:p>
              <a:p>
                <a:r>
                  <a:rPr lang="en-US" dirty="0"/>
                  <a:t>The output of a memoryless and time invariant </a:t>
                </a:r>
                <a:r>
                  <a:rPr lang="en-US" b="1" dirty="0">
                    <a:solidFill>
                      <a:srgbClr val="0000FF"/>
                    </a:solidFill>
                  </a:rPr>
                  <a:t>nonlinear system</a:t>
                </a:r>
                <a:r>
                  <a:rPr lang="en-US" dirty="0"/>
                  <a:t> defined by</a:t>
                </a:r>
              </a:p>
              <a:p>
                <a:endParaRPr lang="en-US" dirty="0"/>
              </a:p>
              <a:p>
                <a:r>
                  <a:rPr lang="en-US" dirty="0"/>
                  <a:t>The linear term is simply equal to the input multiplied by the gain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1</m:t>
                        </m:r>
                      </m:sub>
                    </m:sSub>
                  </m:oMath>
                </a14:m>
                <a:endParaRPr lang="en-US" baseline="-25000" dirty="0"/>
              </a:p>
              <a:p>
                <a:endParaRPr lang="en-US" dirty="0"/>
              </a:p>
              <a:p>
                <a:r>
                  <a:rPr lang="en-US" dirty="0"/>
                  <a:t>The 2</a:t>
                </a:r>
                <a:r>
                  <a:rPr lang="en-US" baseline="30000" dirty="0"/>
                  <a:t>nd</a:t>
                </a:r>
                <a:r>
                  <a:rPr lang="en-US" dirty="0"/>
                  <a:t>-order term is given by</a:t>
                </a:r>
                <a:endParaRPr lang="en-US" baseline="-25000" dirty="0"/>
              </a:p>
              <a:p>
                <a:endParaRPr lang="en-US" dirty="0"/>
              </a:p>
            </p:txBody>
          </p:sp>
        </mc:Choice>
        <mc:Fallback xmlns="">
          <p:sp>
            <p:nvSpPr>
              <p:cNvPr id="2535427" name="Rectangle 3"/>
              <p:cNvSpPr>
                <a:spLocks noGrp="1" noRot="1" noChangeAspect="1" noMove="1" noResize="1" noEditPoints="1" noAdjustHandles="1" noChangeArrowheads="1" noChangeShapeType="1" noTextEdit="1"/>
              </p:cNvSpPr>
              <p:nvPr>
                <p:ph idx="1"/>
              </p:nvPr>
            </p:nvSpPr>
            <p:spPr>
              <a:xfrm>
                <a:off x="619124" y="1196976"/>
                <a:ext cx="8057332" cy="5111750"/>
              </a:xfrm>
              <a:blipFill>
                <a:blip r:embed="rId4"/>
                <a:stretch>
                  <a:fillRect l="-1817" t="-1549" r="-76"/>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4240540813"/>
              </p:ext>
            </p:extLst>
          </p:nvPr>
        </p:nvGraphicFramePr>
        <p:xfrm>
          <a:off x="426816" y="4301416"/>
          <a:ext cx="8290368" cy="2295936"/>
        </p:xfrm>
        <a:graphic>
          <a:graphicData uri="http://schemas.openxmlformats.org/presentationml/2006/ole">
            <mc:AlternateContent xmlns:mc="http://schemas.openxmlformats.org/markup-compatibility/2006">
              <mc:Choice xmlns:v="urn:schemas-microsoft-com:vml" Requires="v">
                <p:oleObj name="Equation" r:id="rId5" imgW="10362960" imgH="2869920" progId="Equation.DSMT4">
                  <p:embed/>
                </p:oleObj>
              </mc:Choice>
              <mc:Fallback>
                <p:oleObj name="Equation" r:id="rId5" imgW="10362960" imgH="2869920" progId="Equation.DSMT4">
                  <p:embed/>
                  <p:pic>
                    <p:nvPicPr>
                      <p:cNvPr id="9" name="Object 8"/>
                      <p:cNvPicPr/>
                      <p:nvPr/>
                    </p:nvPicPr>
                    <p:blipFill>
                      <a:blip r:embed="rId6"/>
                      <a:stretch>
                        <a:fillRect/>
                      </a:stretch>
                    </p:blipFill>
                    <p:spPr>
                      <a:xfrm>
                        <a:off x="426816" y="4301416"/>
                        <a:ext cx="8290368" cy="229593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15587123"/>
              </p:ext>
            </p:extLst>
          </p:nvPr>
        </p:nvGraphicFramePr>
        <p:xfrm>
          <a:off x="2609850" y="2492896"/>
          <a:ext cx="3911600" cy="406400"/>
        </p:xfrm>
        <a:graphic>
          <a:graphicData uri="http://schemas.openxmlformats.org/presentationml/2006/ole">
            <mc:AlternateContent xmlns:mc="http://schemas.openxmlformats.org/markup-compatibility/2006">
              <mc:Choice xmlns:v="urn:schemas-microsoft-com:vml" Requires="v">
                <p:oleObj name="Equation" r:id="rId7" imgW="3911400" imgH="406080" progId="Equation.DSMT4">
                  <p:embed/>
                </p:oleObj>
              </mc:Choice>
              <mc:Fallback>
                <p:oleObj name="Equation" r:id="rId7" imgW="3911400" imgH="406080" progId="Equation.DSMT4">
                  <p:embed/>
                  <p:pic>
                    <p:nvPicPr>
                      <p:cNvPr id="6" name="Object 5"/>
                      <p:cNvPicPr/>
                      <p:nvPr/>
                    </p:nvPicPr>
                    <p:blipFill>
                      <a:blip r:embed="rId8"/>
                      <a:stretch>
                        <a:fillRect/>
                      </a:stretch>
                    </p:blipFill>
                    <p:spPr>
                      <a:xfrm>
                        <a:off x="2609850" y="2492896"/>
                        <a:ext cx="3911600" cy="406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07775080"/>
              </p:ext>
            </p:extLst>
          </p:nvPr>
        </p:nvGraphicFramePr>
        <p:xfrm>
          <a:off x="1733550" y="1628800"/>
          <a:ext cx="5943600" cy="381000"/>
        </p:xfrm>
        <a:graphic>
          <a:graphicData uri="http://schemas.openxmlformats.org/presentationml/2006/ole">
            <mc:AlternateContent xmlns:mc="http://schemas.openxmlformats.org/markup-compatibility/2006">
              <mc:Choice xmlns:v="urn:schemas-microsoft-com:vml" Requires="v">
                <p:oleObj name="Equation" r:id="rId9" imgW="5943600" imgH="380880" progId="Equation.DSMT4">
                  <p:embed/>
                </p:oleObj>
              </mc:Choice>
              <mc:Fallback>
                <p:oleObj name="Equation" r:id="rId9" imgW="5943600" imgH="380880" progId="Equation.DSMT4">
                  <p:embed/>
                  <p:pic>
                    <p:nvPicPr>
                      <p:cNvPr id="5" name="Object 4"/>
                      <p:cNvPicPr/>
                      <p:nvPr/>
                    </p:nvPicPr>
                    <p:blipFill>
                      <a:blip r:embed="rId10"/>
                      <a:stretch>
                        <a:fillRect/>
                      </a:stretch>
                    </p:blipFill>
                    <p:spPr>
                      <a:xfrm>
                        <a:off x="1733550" y="1628800"/>
                        <a:ext cx="5943600" cy="381000"/>
                      </a:xfrm>
                      <a:prstGeom prst="rect">
                        <a:avLst/>
                      </a:prstGeom>
                    </p:spPr>
                  </p:pic>
                </p:oleObj>
              </mc:Fallback>
            </mc:AlternateContent>
          </a:graphicData>
        </a:graphic>
      </p:graphicFrame>
      <p:sp>
        <p:nvSpPr>
          <p:cNvPr id="2535426" name="Rectangle 2"/>
          <p:cNvSpPr>
            <a:spLocks noGrp="1" noChangeArrowheads="1"/>
          </p:cNvSpPr>
          <p:nvPr>
            <p:ph type="title"/>
          </p:nvPr>
        </p:nvSpPr>
        <p:spPr/>
        <p:txBody>
          <a:bodyPr/>
          <a:lstStyle/>
          <a:p>
            <a:r>
              <a:rPr lang="en-US" dirty="0"/>
              <a:t>Two-tone Input – Intermodulation Products </a:t>
            </a:r>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9</a:t>
            </a:fld>
            <a:endParaRPr lang="fr-CH" dirty="0"/>
          </a:p>
        </p:txBody>
      </p:sp>
      <p:graphicFrame>
        <p:nvGraphicFramePr>
          <p:cNvPr id="7" name="Object 6"/>
          <p:cNvGraphicFramePr>
            <a:graphicFrameLocks noChangeAspect="1"/>
          </p:cNvGraphicFramePr>
          <p:nvPr/>
        </p:nvGraphicFramePr>
        <p:xfrm>
          <a:off x="8178800" y="4495800"/>
          <a:ext cx="914400" cy="268288"/>
        </p:xfrm>
        <a:graphic>
          <a:graphicData uri="http://schemas.openxmlformats.org/presentationml/2006/ole">
            <mc:AlternateContent xmlns:mc="http://schemas.openxmlformats.org/markup-compatibility/2006">
              <mc:Choice xmlns:v="urn:schemas-microsoft-com:vml" Requires="v">
                <p:oleObj name="Equation" r:id="rId11" imgW="914400" imgH="267840" progId="Equation.DSMT4">
                  <p:embed/>
                </p:oleObj>
              </mc:Choice>
              <mc:Fallback>
                <p:oleObj name="Equation" r:id="rId11" imgW="914400" imgH="267840" progId="Equation.DSMT4">
                  <p:embed/>
                  <p:pic>
                    <p:nvPicPr>
                      <p:cNvPr id="7" name="Object 6"/>
                      <p:cNvPicPr/>
                      <p:nvPr/>
                    </p:nvPicPr>
                    <p:blipFill>
                      <a:blip r:embed="rId12"/>
                      <a:stretch>
                        <a:fillRect/>
                      </a:stretch>
                    </p:blipFill>
                    <p:spPr>
                      <a:xfrm>
                        <a:off x="8178800" y="4495800"/>
                        <a:ext cx="914400" cy="2682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72778051"/>
              </p:ext>
            </p:extLst>
          </p:nvPr>
        </p:nvGraphicFramePr>
        <p:xfrm>
          <a:off x="2610000" y="3408160"/>
          <a:ext cx="3924000" cy="380880"/>
        </p:xfrm>
        <a:graphic>
          <a:graphicData uri="http://schemas.openxmlformats.org/presentationml/2006/ole">
            <mc:AlternateContent xmlns:mc="http://schemas.openxmlformats.org/markup-compatibility/2006">
              <mc:Choice xmlns:v="urn:schemas-microsoft-com:vml" Requires="v">
                <p:oleObj name="Equation" r:id="rId13" imgW="3924000" imgH="380880" progId="Equation.DSMT4">
                  <p:embed/>
                </p:oleObj>
              </mc:Choice>
              <mc:Fallback>
                <p:oleObj name="Equation" r:id="rId13" imgW="3924000" imgH="380880" progId="Equation.DSMT4">
                  <p:embed/>
                  <p:pic>
                    <p:nvPicPr>
                      <p:cNvPr id="8" name="Object 7"/>
                      <p:cNvPicPr/>
                      <p:nvPr/>
                    </p:nvPicPr>
                    <p:blipFill>
                      <a:blip r:embed="rId14"/>
                      <a:stretch>
                        <a:fillRect/>
                      </a:stretch>
                    </p:blipFill>
                    <p:spPr>
                      <a:xfrm>
                        <a:off x="2610000" y="3408160"/>
                        <a:ext cx="3924000" cy="380880"/>
                      </a:xfrm>
                      <a:prstGeom prst="rect">
                        <a:avLst/>
                      </a:prstGeom>
                    </p:spPr>
                  </p:pic>
                </p:oleObj>
              </mc:Fallback>
            </mc:AlternateContent>
          </a:graphicData>
        </a:graphic>
      </p:graphicFrame>
    </p:spTree>
    <p:extLst>
      <p:ext uri="{BB962C8B-B14F-4D97-AF65-F5344CB8AC3E}">
        <p14:creationId xmlns:p14="http://schemas.microsoft.com/office/powerpoint/2010/main" val="20036807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36451" name="Rectangle 3"/>
              <p:cNvSpPr>
                <a:spLocks noGrp="1" noChangeArrowheads="1"/>
              </p:cNvSpPr>
              <p:nvPr>
                <p:ph idx="1"/>
              </p:nvPr>
            </p:nvSpPr>
            <p:spPr>
              <a:xfrm>
                <a:off x="619124" y="1196975"/>
                <a:ext cx="7915275" cy="5430465"/>
              </a:xfrm>
            </p:spPr>
            <p:txBody>
              <a:bodyPr/>
              <a:lstStyle/>
              <a:p>
                <a:r>
                  <a:rPr lang="en-US" dirty="0"/>
                  <a:t>The 3</a:t>
                </a:r>
                <a:r>
                  <a:rPr lang="en-US" baseline="30000" dirty="0"/>
                  <a:t>rd</a:t>
                </a:r>
                <a:r>
                  <a:rPr lang="en-US" dirty="0"/>
                  <a:t>-order term is given by</a:t>
                </a:r>
              </a:p>
              <a:p>
                <a:endParaRPr lang="en-US" dirty="0"/>
              </a:p>
              <a:p>
                <a:endParaRPr lang="en-US" dirty="0"/>
              </a:p>
              <a:p>
                <a:endParaRPr lang="en-US" dirty="0"/>
              </a:p>
              <a:p>
                <a:endParaRPr lang="en-US" dirty="0"/>
              </a:p>
              <a:p>
                <a:endParaRPr lang="en-US" dirty="0"/>
              </a:p>
              <a:p>
                <a:endParaRPr lang="en-US" dirty="0"/>
              </a:p>
              <a:p>
                <a:endParaRPr lang="en-US" dirty="0"/>
              </a:p>
              <a:p>
                <a:pPr marL="285750" indent="-285750" eaLnBrk="1" hangingPunct="1"/>
                <a:r>
                  <a:rPr lang="en-US" dirty="0"/>
                  <a:t>The 3</a:t>
                </a:r>
                <a:r>
                  <a:rPr lang="en-US" baseline="30000" dirty="0"/>
                  <a:t>rd</a:t>
                </a:r>
                <a:r>
                  <a:rPr lang="en-US" dirty="0"/>
                  <a:t>-order term produces fundamentals, 3</a:t>
                </a:r>
                <a:r>
                  <a:rPr lang="en-US" baseline="30000" dirty="0"/>
                  <a:t>rd</a:t>
                </a:r>
                <a:r>
                  <a:rPr lang="en-US" dirty="0"/>
                  <a:t>-order harmonics and 3</a:t>
                </a:r>
                <a:r>
                  <a:rPr lang="en-US" baseline="30000" dirty="0"/>
                  <a:t>rd</a:t>
                </a:r>
                <a:r>
                  <a:rPr lang="en-US" dirty="0"/>
                  <a:t>-order </a:t>
                </a:r>
                <a:r>
                  <a:rPr lang="en-US" b="1" dirty="0">
                    <a:solidFill>
                      <a:srgbClr val="0000FF"/>
                    </a:solidFill>
                  </a:rPr>
                  <a:t>intermodulation</a:t>
                </a:r>
                <a:r>
                  <a:rPr lang="en-US" dirty="0"/>
                  <a:t> (IM) products at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ea typeface="Cambria Math" panose="02040503050406030204" pitchFamily="18" charset="0"/>
                          </a:rPr>
                          <m:t>2</m:t>
                        </m:r>
                      </m:sub>
                    </m:sSub>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ea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ea typeface="Cambria Math" panose="02040503050406030204" pitchFamily="18" charset="0"/>
                          </a:rPr>
                          <m:t>2</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ea typeface="Cambria Math" panose="02040503050406030204" pitchFamily="18" charset="0"/>
                          </a:rPr>
                          <m:t>1</m:t>
                        </m:r>
                      </m:sub>
                    </m:sSub>
                  </m:oMath>
                </a14:m>
                <a:endParaRPr lang="en-US" baseline="-25000" dirty="0"/>
              </a:p>
              <a:p>
                <a:pPr marL="285750" indent="-285750" eaLnBrk="1" hangingPunct="1"/>
                <a:r>
                  <a:rPr lang="en-US" dirty="0"/>
                  <a:t>If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ea typeface="Cambria Math" panose="02040503050406030204" pitchFamily="18" charset="0"/>
                          </a:rPr>
                          <m:t>2</m:t>
                        </m:r>
                      </m:sub>
                    </m:sSub>
                  </m:oMath>
                </a14:m>
                <a:r>
                  <a:rPr lang="en-US" dirty="0"/>
                  <a:t> are close, IM products at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2</m:t>
                        </m:r>
                      </m:sub>
                    </m:sSub>
                  </m:oMath>
                </a14:m>
                <a:r>
                  <a:rPr lang="en-US" dirty="0"/>
                  <a:t> and</a:t>
                </a:r>
                <a:r>
                  <a:rPr lang="en-US" baseline="-25000" dirty="0"/>
                  <a:t>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ea typeface="Cambria Math" panose="02040503050406030204" pitchFamily="18" charset="0"/>
                          </a:rPr>
                          <m:t>2</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ea typeface="Cambria Math" panose="02040503050406030204" pitchFamily="18" charset="0"/>
                          </a:rPr>
                          <m:t>1</m:t>
                        </m:r>
                      </m:sub>
                    </m:sSub>
                  </m:oMath>
                </a14:m>
                <a:r>
                  <a:rPr lang="en-US" dirty="0"/>
                  <a:t> can be troublesome because they are close to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ea typeface="Cambria Math" panose="02040503050406030204" pitchFamily="18" charset="0"/>
                          </a:rPr>
                          <m:t>2</m:t>
                        </m:r>
                      </m:sub>
                    </m:sSub>
                  </m:oMath>
                </a14:m>
                <a:r>
                  <a:rPr lang="en-US" dirty="0"/>
                  <a:t> and might fall in the passband</a:t>
                </a:r>
              </a:p>
            </p:txBody>
          </p:sp>
        </mc:Choice>
        <mc:Fallback xmlns="">
          <p:sp>
            <p:nvSpPr>
              <p:cNvPr id="2536451" name="Rectangle 3"/>
              <p:cNvSpPr>
                <a:spLocks noGrp="1" noRot="1" noChangeAspect="1" noMove="1" noResize="1" noEditPoints="1" noAdjustHandles="1" noChangeArrowheads="1" noChangeShapeType="1" noTextEdit="1"/>
              </p:cNvSpPr>
              <p:nvPr>
                <p:ph idx="1"/>
              </p:nvPr>
            </p:nvSpPr>
            <p:spPr>
              <a:xfrm>
                <a:off x="619124" y="1196975"/>
                <a:ext cx="7915275" cy="5430465"/>
              </a:xfrm>
              <a:blipFill>
                <a:blip r:embed="rId4"/>
                <a:stretch>
                  <a:fillRect l="-1849" t="-1459" r="-539" b="-1010"/>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129249678"/>
              </p:ext>
            </p:extLst>
          </p:nvPr>
        </p:nvGraphicFramePr>
        <p:xfrm>
          <a:off x="939888" y="1374280"/>
          <a:ext cx="7264224" cy="3494880"/>
        </p:xfrm>
        <a:graphic>
          <a:graphicData uri="http://schemas.openxmlformats.org/presentationml/2006/ole">
            <mc:AlternateContent xmlns:mc="http://schemas.openxmlformats.org/markup-compatibility/2006">
              <mc:Choice xmlns:v="urn:schemas-microsoft-com:vml" Requires="v">
                <p:oleObj name="Equation" r:id="rId5" imgW="9080280" imgH="4368600" progId="Equation.DSMT4">
                  <p:embed/>
                </p:oleObj>
              </mc:Choice>
              <mc:Fallback>
                <p:oleObj name="Equation" r:id="rId5" imgW="9080280" imgH="4368600" progId="Equation.DSMT4">
                  <p:embed/>
                  <p:pic>
                    <p:nvPicPr>
                      <p:cNvPr id="5" name="Object 4"/>
                      <p:cNvPicPr/>
                      <p:nvPr/>
                    </p:nvPicPr>
                    <p:blipFill>
                      <a:blip r:embed="rId6"/>
                      <a:stretch>
                        <a:fillRect/>
                      </a:stretch>
                    </p:blipFill>
                    <p:spPr>
                      <a:xfrm>
                        <a:off x="939888" y="1374280"/>
                        <a:ext cx="7264224" cy="3494880"/>
                      </a:xfrm>
                      <a:prstGeom prst="rect">
                        <a:avLst/>
                      </a:prstGeom>
                    </p:spPr>
                  </p:pic>
                </p:oleObj>
              </mc:Fallback>
            </mc:AlternateContent>
          </a:graphicData>
        </a:graphic>
      </p:graphicFrame>
      <p:sp>
        <p:nvSpPr>
          <p:cNvPr id="2536450" name="Rectangle 2"/>
          <p:cNvSpPr>
            <a:spLocks noGrp="1" noChangeArrowheads="1"/>
          </p:cNvSpPr>
          <p:nvPr>
            <p:ph type="title"/>
          </p:nvPr>
        </p:nvSpPr>
        <p:spPr/>
        <p:txBody>
          <a:bodyPr/>
          <a:lstStyle/>
          <a:p>
            <a:r>
              <a:rPr lang="en-US" dirty="0"/>
              <a:t>Two-tones Input – </a:t>
            </a:r>
            <a:r>
              <a:rPr lang="en-US" dirty="0" err="1"/>
              <a:t>Intermodulation</a:t>
            </a:r>
            <a:r>
              <a:rPr lang="en-US" dirty="0"/>
              <a:t> Products</a:t>
            </a:r>
          </a:p>
        </p:txBody>
      </p:sp>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10</a:t>
            </a:fld>
            <a:endParaRPr lang="fr-CH" dirty="0"/>
          </a:p>
        </p:txBody>
      </p:sp>
    </p:spTree>
    <p:extLst>
      <p:ext uri="{BB962C8B-B14F-4D97-AF65-F5344CB8AC3E}">
        <p14:creationId xmlns:p14="http://schemas.microsoft.com/office/powerpoint/2010/main" val="26032584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39523" name="Rectangle 3"/>
              <p:cNvSpPr>
                <a:spLocks noGrp="1" noChangeArrowheads="1"/>
              </p:cNvSpPr>
              <p:nvPr>
                <p:ph idx="1"/>
              </p:nvPr>
            </p:nvSpPr>
            <p:spPr>
              <a:xfrm>
                <a:off x="619124" y="1196975"/>
                <a:ext cx="7915276" cy="5437187"/>
              </a:xfrm>
            </p:spPr>
            <p:txBody>
              <a:bodyPr/>
              <a:lstStyle/>
              <a:p>
                <a:pPr>
                  <a:spcBef>
                    <a:spcPts val="0"/>
                  </a:spcBef>
                </a:pPr>
                <a:r>
                  <a:rPr lang="en-US" dirty="0"/>
                  <a:t>Assuming that </a:t>
                </a:r>
                <a14:m>
                  <m:oMath xmlns:m="http://schemas.openxmlformats.org/officeDocument/2006/math">
                    <m:sSub>
                      <m:sSubPr>
                        <m:ctrlPr>
                          <a:rPr lang="en-US" i="1" smtClean="0">
                            <a:latin typeface="Cambria Math" panose="02040503050406030204" pitchFamily="18" charset="0"/>
                          </a:rPr>
                        </m:ctrlPr>
                      </m:sSubPr>
                      <m:e>
                        <m:r>
                          <a:rPr lang="fr-CH" b="0" i="1" smtClean="0">
                            <a:latin typeface="Cambria Math" panose="02040503050406030204" pitchFamily="18" charset="0"/>
                          </a:rPr>
                          <m:t>𝑥</m:t>
                        </m:r>
                      </m:e>
                      <m:sub>
                        <m:r>
                          <a:rPr lang="fr-CH" b="0" i="1" smtClean="0">
                            <a:latin typeface="Cambria Math" panose="02040503050406030204" pitchFamily="18" charset="0"/>
                          </a:rPr>
                          <m:t>1</m:t>
                        </m:r>
                      </m:sub>
                    </m:sSub>
                    <m:d>
                      <m:dPr>
                        <m:ctrlPr>
                          <a:rPr lang="fr-CH" b="0" i="1" smtClean="0">
                            <a:latin typeface="Cambria Math" panose="02040503050406030204" pitchFamily="18" charset="0"/>
                          </a:rPr>
                        </m:ctrlPr>
                      </m:dPr>
                      <m:e>
                        <m:r>
                          <a:rPr lang="fr-CH" b="0" i="1" smtClean="0">
                            <a:latin typeface="Cambria Math" panose="02040503050406030204" pitchFamily="18" charset="0"/>
                          </a:rPr>
                          <m:t>𝑡</m:t>
                        </m:r>
                      </m:e>
                    </m:d>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rPr>
                          <m:t>𝐴</m:t>
                        </m:r>
                      </m:e>
                      <m:sub>
                        <m:r>
                          <a:rPr lang="fr-CH" b="0" i="1" smtClean="0">
                            <a:latin typeface="Cambria Math" panose="02040503050406030204" pitchFamily="18" charset="0"/>
                          </a:rPr>
                          <m:t>1</m:t>
                        </m:r>
                      </m:sub>
                    </m:sSub>
                    <m:r>
                      <m:rPr>
                        <m:sty m:val="p"/>
                      </m:rPr>
                      <a:rPr lang="fr-CH" b="0" i="0" smtClean="0">
                        <a:latin typeface="Cambria Math" panose="02040503050406030204" pitchFamily="18" charset="0"/>
                      </a:rPr>
                      <m:t>cos</m:t>
                    </m:r>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𝜔</m:t>
                        </m:r>
                      </m:e>
                      <m:sub>
                        <m:r>
                          <a:rPr lang="fr-CH" b="0" i="1" smtClean="0">
                            <a:latin typeface="Cambria Math" panose="02040503050406030204" pitchFamily="18" charset="0"/>
                          </a:rPr>
                          <m:t>1</m:t>
                        </m:r>
                      </m:sub>
                    </m:sSub>
                    <m:r>
                      <a:rPr lang="fr-CH" b="0" i="1" smtClean="0">
                        <a:latin typeface="Cambria Math" panose="02040503050406030204" pitchFamily="18" charset="0"/>
                      </a:rPr>
                      <m:t>𝑡</m:t>
                    </m:r>
                    <m:r>
                      <a:rPr lang="fr-CH" b="0" i="1" smtClean="0">
                        <a:latin typeface="Cambria Math" panose="02040503050406030204" pitchFamily="18" charset="0"/>
                      </a:rPr>
                      <m:t>)</m:t>
                    </m:r>
                  </m:oMath>
                </a14:m>
                <a:r>
                  <a:rPr lang="en-US" dirty="0"/>
                  <a:t> is the desired signal and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𝑥</m:t>
                        </m:r>
                      </m:e>
                      <m:sub>
                        <m:r>
                          <a:rPr lang="fr-CH" b="0" i="1" smtClean="0">
                            <a:latin typeface="Cambria Math" panose="02040503050406030204" pitchFamily="18" charset="0"/>
                          </a:rPr>
                          <m:t>2</m:t>
                        </m:r>
                      </m:sub>
                    </m:sSub>
                    <m:d>
                      <m:dPr>
                        <m:ctrlPr>
                          <a:rPr lang="fr-CH" i="1">
                            <a:latin typeface="Cambria Math" panose="02040503050406030204" pitchFamily="18" charset="0"/>
                          </a:rPr>
                        </m:ctrlPr>
                      </m:dPr>
                      <m:e>
                        <m:r>
                          <a:rPr lang="fr-CH" i="1">
                            <a:latin typeface="Cambria Math" panose="02040503050406030204" pitchFamily="18" charset="0"/>
                          </a:rPr>
                          <m:t>𝑡</m:t>
                        </m:r>
                      </m:e>
                    </m:d>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rPr>
                          <m:t>𝐴</m:t>
                        </m:r>
                      </m:e>
                      <m:sub>
                        <m:r>
                          <a:rPr lang="fr-CH" b="0" i="1" smtClean="0">
                            <a:latin typeface="Cambria Math" panose="02040503050406030204" pitchFamily="18" charset="0"/>
                          </a:rPr>
                          <m:t>2</m:t>
                        </m:r>
                      </m:sub>
                    </m:sSub>
                    <m:r>
                      <m:rPr>
                        <m:sty m:val="p"/>
                      </m:rPr>
                      <a:rPr lang="fr-CH">
                        <a:latin typeface="Cambria Math" panose="02040503050406030204" pitchFamily="18" charset="0"/>
                      </a:rPr>
                      <m:t>cos</m:t>
                    </m:r>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b="0" i="1" smtClean="0">
                            <a:latin typeface="Cambria Math" panose="02040503050406030204" pitchFamily="18" charset="0"/>
                            <a:ea typeface="Cambria Math" panose="02040503050406030204" pitchFamily="18" charset="0"/>
                          </a:rPr>
                          <m:t>2</m:t>
                        </m:r>
                      </m:sub>
                    </m:sSub>
                    <m:r>
                      <a:rPr lang="fr-CH" i="1">
                        <a:latin typeface="Cambria Math" panose="02040503050406030204" pitchFamily="18" charset="0"/>
                      </a:rPr>
                      <m:t>𝑡</m:t>
                    </m:r>
                    <m:r>
                      <a:rPr lang="fr-CH" i="1">
                        <a:latin typeface="Cambria Math" panose="02040503050406030204" pitchFamily="18" charset="0"/>
                      </a:rPr>
                      <m:t>)</m:t>
                    </m:r>
                  </m:oMath>
                </a14:m>
                <a:r>
                  <a:rPr lang="en-US" dirty="0"/>
                  <a:t> is an out-of-band interferer</a:t>
                </a:r>
              </a:p>
              <a:p>
                <a:r>
                  <a:rPr lang="en-US" dirty="0"/>
                  <a:t>Looking only at the fundamental component at </a:t>
                </a:r>
                <a14:m>
                  <m:oMath xmlns:m="http://schemas.openxmlformats.org/officeDocument/2006/math">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oMath>
                </a14:m>
                <a:r>
                  <a:rPr lang="en-US" dirty="0"/>
                  <a:t> of the output signal</a:t>
                </a:r>
              </a:p>
              <a:p>
                <a:endParaRPr lang="en-US" dirty="0"/>
              </a:p>
              <a:p>
                <a:pPr marL="285750" indent="-285750" eaLnBrk="1" hangingPunct="1"/>
                <a:r>
                  <a:rPr lang="en-US" dirty="0"/>
                  <a:t>The 3</a:t>
                </a:r>
                <a:r>
                  <a:rPr lang="en-US" baseline="30000" dirty="0"/>
                  <a:t>rd</a:t>
                </a:r>
                <a:r>
                  <a:rPr lang="en-US" dirty="0"/>
                  <a:t> term shows that the output signal at the desired frequency is affected by the interferer amplitude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𝐴</m:t>
                        </m:r>
                      </m:e>
                      <m:sub>
                        <m:r>
                          <a:rPr lang="fr-CH" i="1">
                            <a:latin typeface="Cambria Math" panose="02040503050406030204" pitchFamily="18" charset="0"/>
                          </a:rPr>
                          <m:t>2</m:t>
                        </m:r>
                      </m:sub>
                    </m:sSub>
                  </m:oMath>
                </a14:m>
                <a:endParaRPr lang="en-US" baseline="-25000" dirty="0"/>
              </a:p>
              <a:p>
                <a:pPr marL="285750" indent="-285750" eaLnBrk="1" hangingPunct="1"/>
                <a:r>
                  <a:rPr lang="en-US" dirty="0"/>
                  <a:t>In the case the interferer is much stronger than the desired signal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𝐴</m:t>
                        </m:r>
                      </m:e>
                      <m:sub>
                        <m:r>
                          <a:rPr lang="fr-CH"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𝐴</m:t>
                        </m:r>
                      </m:e>
                      <m:sub>
                        <m:r>
                          <a:rPr lang="fr-CH" i="1">
                            <a:latin typeface="Cambria Math" panose="02040503050406030204" pitchFamily="18" charset="0"/>
                            <a:ea typeface="Cambria Math" panose="02040503050406030204" pitchFamily="18" charset="0"/>
                          </a:rPr>
                          <m:t>2</m:t>
                        </m:r>
                      </m:sub>
                    </m:sSub>
                  </m:oMath>
                </a14:m>
                <a:r>
                  <a:rPr lang="en-US" dirty="0"/>
                  <a:t>)</a:t>
                </a:r>
              </a:p>
              <a:p>
                <a:pPr marL="285750" indent="-285750" eaLnBrk="1" hangingPunct="1"/>
                <a:endParaRPr lang="en-US" dirty="0"/>
              </a:p>
              <a:p>
                <a:pPr marL="285750" indent="-285750" eaLnBrk="1" hangingPunct="1"/>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3</m:t>
                        </m:r>
                      </m:sub>
                    </m:sSub>
                    <m:r>
                      <a:rPr lang="fr-CH" i="1">
                        <a:latin typeface="Cambria Math" panose="02040503050406030204" pitchFamily="18" charset="0"/>
                      </a:rPr>
                      <m:t>&lt;0</m:t>
                    </m:r>
                  </m:oMath>
                </a14:m>
                <a:r>
                  <a:rPr lang="en-US" dirty="0"/>
                  <a:t> (compressive nonlinear characteristic), the amplitude of the desired signal can be reduced by the interferer causing </a:t>
                </a:r>
                <a:r>
                  <a:rPr lang="en-US" b="1" dirty="0">
                    <a:solidFill>
                      <a:srgbClr val="0000FF"/>
                    </a:solidFill>
                  </a:rPr>
                  <a:t>desensitization</a:t>
                </a:r>
              </a:p>
              <a:p>
                <a:pPr marL="285750" indent="-285750" eaLnBrk="1" hangingPunct="1"/>
                <a:r>
                  <a:rPr lang="en-US" dirty="0"/>
                  <a:t>A sufficiently large interferer can even reduce the amplitude to zero causing </a:t>
                </a:r>
                <a:r>
                  <a:rPr lang="en-US" b="1" dirty="0">
                    <a:solidFill>
                      <a:srgbClr val="0000FF"/>
                    </a:solidFill>
                  </a:rPr>
                  <a:t>blocking</a:t>
                </a:r>
                <a:r>
                  <a:rPr lang="en-US" dirty="0"/>
                  <a:t> (in RF the term blocking signal refers to interferers that can desensitize a circuit causing blocking)  </a:t>
                </a:r>
              </a:p>
            </p:txBody>
          </p:sp>
        </mc:Choice>
        <mc:Fallback xmlns="">
          <p:sp>
            <p:nvSpPr>
              <p:cNvPr id="2539523" name="Rectangle 3"/>
              <p:cNvSpPr>
                <a:spLocks noGrp="1" noRot="1" noChangeAspect="1" noMove="1" noResize="1" noEditPoints="1" noAdjustHandles="1" noChangeArrowheads="1" noChangeShapeType="1" noTextEdit="1"/>
              </p:cNvSpPr>
              <p:nvPr>
                <p:ph idx="1"/>
              </p:nvPr>
            </p:nvSpPr>
            <p:spPr>
              <a:xfrm>
                <a:off x="619124" y="1196975"/>
                <a:ext cx="7915276" cy="5437187"/>
              </a:xfrm>
              <a:blipFill>
                <a:blip r:embed="rId4"/>
                <a:stretch>
                  <a:fillRect l="-1849" t="-1457" r="-2388"/>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277758429"/>
              </p:ext>
            </p:extLst>
          </p:nvPr>
        </p:nvGraphicFramePr>
        <p:xfrm>
          <a:off x="1435100" y="3891136"/>
          <a:ext cx="6273800" cy="762000"/>
        </p:xfrm>
        <a:graphic>
          <a:graphicData uri="http://schemas.openxmlformats.org/presentationml/2006/ole">
            <mc:AlternateContent xmlns:mc="http://schemas.openxmlformats.org/markup-compatibility/2006">
              <mc:Choice xmlns:v="urn:schemas-microsoft-com:vml" Requires="v">
                <p:oleObj name="Equation" r:id="rId5" imgW="6273720" imgH="761760" progId="Equation.DSMT4">
                  <p:embed/>
                </p:oleObj>
              </mc:Choice>
              <mc:Fallback>
                <p:oleObj name="Equation" r:id="rId5" imgW="6273720" imgH="761760" progId="Equation.DSMT4">
                  <p:embed/>
                  <p:pic>
                    <p:nvPicPr>
                      <p:cNvPr id="6" name="Object 5"/>
                      <p:cNvPicPr/>
                      <p:nvPr/>
                    </p:nvPicPr>
                    <p:blipFill>
                      <a:blip r:embed="rId6"/>
                      <a:stretch>
                        <a:fillRect/>
                      </a:stretch>
                    </p:blipFill>
                    <p:spPr>
                      <a:xfrm>
                        <a:off x="1435100" y="3891136"/>
                        <a:ext cx="6273800" cy="762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3990072"/>
              </p:ext>
            </p:extLst>
          </p:nvPr>
        </p:nvGraphicFramePr>
        <p:xfrm>
          <a:off x="2362200" y="2246792"/>
          <a:ext cx="4419600" cy="685800"/>
        </p:xfrm>
        <a:graphic>
          <a:graphicData uri="http://schemas.openxmlformats.org/presentationml/2006/ole">
            <mc:AlternateContent xmlns:mc="http://schemas.openxmlformats.org/markup-compatibility/2006">
              <mc:Choice xmlns:v="urn:schemas-microsoft-com:vml" Requires="v">
                <p:oleObj name="Equation" r:id="rId7" imgW="4419360" imgH="685800" progId="Equation.DSMT4">
                  <p:embed/>
                </p:oleObj>
              </mc:Choice>
              <mc:Fallback>
                <p:oleObj name="Equation" r:id="rId7" imgW="4419360" imgH="685800" progId="Equation.DSMT4">
                  <p:embed/>
                  <p:pic>
                    <p:nvPicPr>
                      <p:cNvPr id="5" name="Object 4"/>
                      <p:cNvPicPr/>
                      <p:nvPr/>
                    </p:nvPicPr>
                    <p:blipFill>
                      <a:blip r:embed="rId8"/>
                      <a:stretch>
                        <a:fillRect/>
                      </a:stretch>
                    </p:blipFill>
                    <p:spPr>
                      <a:xfrm>
                        <a:off x="2362200" y="2246792"/>
                        <a:ext cx="4419600" cy="685800"/>
                      </a:xfrm>
                      <a:prstGeom prst="rect">
                        <a:avLst/>
                      </a:prstGeom>
                    </p:spPr>
                  </p:pic>
                </p:oleObj>
              </mc:Fallback>
            </mc:AlternateContent>
          </a:graphicData>
        </a:graphic>
      </p:graphicFrame>
      <p:sp>
        <p:nvSpPr>
          <p:cNvPr id="2539522" name="Rectangle 2"/>
          <p:cNvSpPr>
            <a:spLocks noGrp="1" noChangeArrowheads="1"/>
          </p:cNvSpPr>
          <p:nvPr>
            <p:ph type="title"/>
          </p:nvPr>
        </p:nvSpPr>
        <p:spPr/>
        <p:txBody>
          <a:bodyPr/>
          <a:lstStyle/>
          <a:p>
            <a:r>
              <a:rPr lang="en-US" dirty="0"/>
              <a:t>Two-tones Input – Desensitization and Blocking</a:t>
            </a:r>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11</a:t>
            </a:fld>
            <a:endParaRPr lang="fr-CH" dirty="0"/>
          </a:p>
        </p:txBody>
      </p:sp>
    </p:spTree>
    <p:extLst>
      <p:ext uri="{BB962C8B-B14F-4D97-AF65-F5344CB8AC3E}">
        <p14:creationId xmlns:p14="http://schemas.microsoft.com/office/powerpoint/2010/main" val="10953893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37475" name="Rectangle 3"/>
              <p:cNvSpPr>
                <a:spLocks noGrp="1" noChangeArrowheads="1"/>
              </p:cNvSpPr>
              <p:nvPr>
                <p:ph idx="1"/>
              </p:nvPr>
            </p:nvSpPr>
            <p:spPr>
              <a:xfrm>
                <a:off x="619124" y="1196976"/>
                <a:ext cx="8201348" cy="5437188"/>
              </a:xfrm>
            </p:spPr>
            <p:txBody>
              <a:bodyPr/>
              <a:lstStyle/>
              <a:p>
                <a:r>
                  <a:rPr lang="en-US" dirty="0"/>
                  <a:t>Consider an odd-order memoryless nonlinear system defined by</a:t>
                </a:r>
              </a:p>
              <a:p>
                <a:endParaRPr lang="en-US" dirty="0"/>
              </a:p>
              <a:p>
                <a:endParaRPr lang="en-US" dirty="0"/>
              </a:p>
              <a:p>
                <a:endParaRPr lang="en-US" dirty="0"/>
              </a:p>
              <a:p>
                <a:endParaRPr lang="en-US" dirty="0"/>
              </a:p>
              <a:p>
                <a:r>
                  <a:rPr lang="en-US" dirty="0"/>
                  <a:t>The output signal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𝑦</m:t>
                        </m:r>
                      </m:e>
                      <m:sub>
                        <m:r>
                          <a:rPr lang="fr-CH" i="1">
                            <a:latin typeface="Cambria Math" panose="02040503050406030204" pitchFamily="18" charset="0"/>
                          </a:rPr>
                          <m:t>1</m:t>
                        </m:r>
                      </m:sub>
                    </m:sSub>
                  </m:oMath>
                </a14:m>
                <a:r>
                  <a:rPr lang="en-US" dirty="0"/>
                  <a:t> at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oMath>
                </a14:m>
                <a:r>
                  <a:rPr lang="en-US" dirty="0"/>
                  <a:t> for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𝐴</m:t>
                        </m:r>
                      </m:e>
                      <m:sub>
                        <m:r>
                          <a:rPr lang="fr-CH" i="1">
                            <a:latin typeface="Cambria Math" panose="02040503050406030204" pitchFamily="18" charset="0"/>
                          </a:rPr>
                          <m:t>1</m:t>
                        </m:r>
                      </m:sub>
                    </m:sSub>
                    <m:r>
                      <a:rPr lang="fr-CH" b="0" i="1" smtClean="0">
                        <a:latin typeface="Cambria Math" panose="02040503050406030204" pitchFamily="18" charset="0"/>
                      </a:rPr>
                      <m:t>&lt;2</m:t>
                    </m:r>
                  </m:oMath>
                </a14:m>
                <a:r>
                  <a:rPr lang="en-US" dirty="0"/>
                  <a:t> (no saturation) is given by</a:t>
                </a:r>
              </a:p>
              <a:p>
                <a:endParaRPr lang="en-US" dirty="0"/>
              </a:p>
              <a:p>
                <a:endParaRPr lang="en-US" dirty="0"/>
              </a:p>
              <a:p>
                <a:r>
                  <a:rPr lang="en-US" dirty="0"/>
                  <a:t>In the case the interferer is much stronger than the desired signal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𝐴</m:t>
                        </m:r>
                      </m:e>
                      <m:sub>
                        <m:r>
                          <a:rPr lang="fr-CH"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𝐴</m:t>
                        </m:r>
                      </m:e>
                      <m:sub>
                        <m:r>
                          <a:rPr lang="fr-CH" i="1">
                            <a:latin typeface="Cambria Math" panose="02040503050406030204" pitchFamily="18" charset="0"/>
                            <a:ea typeface="Cambria Math" panose="02040503050406030204" pitchFamily="18" charset="0"/>
                          </a:rPr>
                          <m:t>2</m:t>
                        </m:r>
                      </m:sub>
                    </m:sSub>
                  </m:oMath>
                </a14:m>
                <a:r>
                  <a:rPr lang="en-US" dirty="0"/>
                  <a:t>)</a:t>
                </a:r>
              </a:p>
              <a:p>
                <a:endParaRPr lang="en-US" dirty="0"/>
              </a:p>
              <a:p>
                <a:endParaRPr lang="en-US" dirty="0"/>
              </a:p>
              <a:p>
                <a:r>
                  <a:rPr lang="en-US" dirty="0"/>
                  <a:t>Blocking occurs for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𝐴</m:t>
                        </m:r>
                      </m:e>
                      <m:sub>
                        <m:r>
                          <a:rPr lang="fr-CH" i="1">
                            <a:latin typeface="Cambria Math" panose="02040503050406030204" pitchFamily="18" charset="0"/>
                            <a:ea typeface="Cambria Math" panose="02040503050406030204" pitchFamily="18" charset="0"/>
                          </a:rPr>
                          <m:t>2</m:t>
                        </m:r>
                      </m:sub>
                    </m:sSub>
                    <m:r>
                      <a:rPr lang="fr-CH" i="1">
                        <a:latin typeface="Cambria Math" panose="02040503050406030204" pitchFamily="18" charset="0"/>
                        <a:ea typeface="Cambria Math" panose="02040503050406030204" pitchFamily="18" charset="0"/>
                      </a:rPr>
                      <m:t>=2.83</m:t>
                    </m:r>
                  </m:oMath>
                </a14:m>
                <a:r>
                  <a:rPr lang="en-US" dirty="0"/>
                  <a:t> (not consistent with assumption that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𝐴</m:t>
                        </m:r>
                      </m:e>
                      <m:sub>
                        <m:r>
                          <a:rPr lang="fr-CH"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𝐴</m:t>
                        </m:r>
                      </m:e>
                      <m:sub>
                        <m:r>
                          <a:rPr lang="fr-CH" i="1">
                            <a:latin typeface="Cambria Math" panose="02040503050406030204" pitchFamily="18" charset="0"/>
                          </a:rPr>
                          <m:t>2</m:t>
                        </m:r>
                      </m:sub>
                    </m:sSub>
                    <m:r>
                      <a:rPr lang="fr-CH" i="1">
                        <a:latin typeface="Cambria Math" panose="02040503050406030204" pitchFamily="18" charset="0"/>
                      </a:rPr>
                      <m:t>&lt;2</m:t>
                    </m:r>
                  </m:oMath>
                </a14:m>
                <a:r>
                  <a:rPr lang="en-US" dirty="0"/>
                  <a:t>)</a:t>
                </a:r>
              </a:p>
              <a:p>
                <a:endParaRPr lang="en-US" dirty="0"/>
              </a:p>
            </p:txBody>
          </p:sp>
        </mc:Choice>
        <mc:Fallback xmlns="">
          <p:sp>
            <p:nvSpPr>
              <p:cNvPr id="2537475" name="Rectangle 3"/>
              <p:cNvSpPr>
                <a:spLocks noGrp="1" noRot="1" noChangeAspect="1" noMove="1" noResize="1" noEditPoints="1" noAdjustHandles="1" noChangeArrowheads="1" noChangeShapeType="1" noTextEdit="1"/>
              </p:cNvSpPr>
              <p:nvPr>
                <p:ph idx="1"/>
              </p:nvPr>
            </p:nvSpPr>
            <p:spPr>
              <a:xfrm>
                <a:off x="619124" y="1196976"/>
                <a:ext cx="8201348" cy="5437188"/>
              </a:xfrm>
              <a:blipFill>
                <a:blip r:embed="rId4"/>
                <a:stretch>
                  <a:fillRect l="-1784" t="-1457" r="-1413" b="-1009"/>
                </a:stretch>
              </a:blipFill>
            </p:spPr>
            <p:txBody>
              <a:bodyPr/>
              <a:lstStyle/>
              <a:p>
                <a:r>
                  <a:rPr lang="en-US">
                    <a:noFill/>
                  </a:rPr>
                  <a:t> </a:t>
                </a:r>
              </a:p>
            </p:txBody>
          </p:sp>
        </mc:Fallback>
      </mc:AlternateContent>
      <p:sp>
        <p:nvSpPr>
          <p:cNvPr id="2537474" name="Rectangle 2"/>
          <p:cNvSpPr>
            <a:spLocks noGrp="1" noChangeArrowheads="1"/>
          </p:cNvSpPr>
          <p:nvPr>
            <p:ph type="title"/>
          </p:nvPr>
        </p:nvSpPr>
        <p:spPr/>
        <p:txBody>
          <a:bodyPr/>
          <a:lstStyle/>
          <a:p>
            <a:r>
              <a:rPr lang="en-US"/>
              <a:t>Desensitization and Blocking – Example</a:t>
            </a:r>
          </a:p>
        </p:txBody>
      </p:sp>
      <p:sp>
        <p:nvSpPr>
          <p:cNvPr id="3" name="Date Placeholder 2"/>
          <p:cNvSpPr>
            <a:spLocks noGrp="1"/>
          </p:cNvSpPr>
          <p:nvPr>
            <p:ph type="dt" sz="half" idx="10"/>
          </p:nvPr>
        </p:nvSpPr>
        <p:spPr/>
        <p:txBody>
          <a:bodyPr/>
          <a:lstStyle/>
          <a:p>
            <a:pPr>
              <a:defRPr/>
            </a:pPr>
            <a:r>
              <a:rPr lang="fr-FR"/>
              <a:t>© C. Enz | 2022</a:t>
            </a:r>
            <a:endParaRPr lang="fr-CH" dirty="0"/>
          </a:p>
        </p:txBody>
      </p:sp>
      <p:sp>
        <p:nvSpPr>
          <p:cNvPr id="4" name="Footer Placeholder 3"/>
          <p:cNvSpPr>
            <a:spLocks noGrp="1"/>
          </p:cNvSpPr>
          <p:nvPr>
            <p:ph type="ftr" sz="quarter" idx="11"/>
          </p:nvPr>
        </p:nvSpPr>
        <p:spPr/>
        <p:txBody>
          <a:bodyPr/>
          <a:lstStyle/>
          <a:p>
            <a:pPr>
              <a:defRPr/>
            </a:pPr>
            <a:r>
              <a:rPr lang="en-US"/>
              <a:t>Low-power radio design for the IoT (MICRO-461)</a:t>
            </a:r>
            <a:endParaRPr lang="fr-CH"/>
          </a:p>
        </p:txBody>
      </p:sp>
      <p:sp>
        <p:nvSpPr>
          <p:cNvPr id="5" name="Slide Number Placeholder 4"/>
          <p:cNvSpPr>
            <a:spLocks noGrp="1"/>
          </p:cNvSpPr>
          <p:nvPr>
            <p:ph type="sldNum" sz="quarter" idx="12"/>
          </p:nvPr>
        </p:nvSpPr>
        <p:spPr/>
        <p:txBody>
          <a:bodyPr/>
          <a:lstStyle/>
          <a:p>
            <a:pPr>
              <a:defRPr/>
            </a:pPr>
            <a:r>
              <a:rPr lang="fr-CH"/>
              <a:t>Slide </a:t>
            </a:r>
            <a:fld id="{9BB60FCD-EFE6-441F-A2C8-D6B898CD23EA}" type="slidenum">
              <a:rPr lang="fr-CH" smtClean="0"/>
              <a:pPr>
                <a:defRPr/>
              </a:pPr>
              <a:t>12</a:t>
            </a:fld>
            <a:endParaRPr lang="fr-CH" dirty="0"/>
          </a:p>
        </p:txBody>
      </p:sp>
      <p:graphicFrame>
        <p:nvGraphicFramePr>
          <p:cNvPr id="9" name="Object 8"/>
          <p:cNvGraphicFramePr>
            <a:graphicFrameLocks noChangeAspect="1"/>
          </p:cNvGraphicFramePr>
          <p:nvPr>
            <p:extLst>
              <p:ext uri="{D42A27DB-BD31-4B8C-83A1-F6EECF244321}">
                <p14:modId xmlns:p14="http://schemas.microsoft.com/office/powerpoint/2010/main" val="2315949161"/>
              </p:ext>
            </p:extLst>
          </p:nvPr>
        </p:nvGraphicFramePr>
        <p:xfrm>
          <a:off x="1587500" y="5229200"/>
          <a:ext cx="5969000" cy="838200"/>
        </p:xfrm>
        <a:graphic>
          <a:graphicData uri="http://schemas.openxmlformats.org/presentationml/2006/ole">
            <mc:AlternateContent xmlns:mc="http://schemas.openxmlformats.org/markup-compatibility/2006">
              <mc:Choice xmlns:v="urn:schemas-microsoft-com:vml" Requires="v">
                <p:oleObj name="Equation" r:id="rId5" imgW="5968800" imgH="838080" progId="Equation.DSMT4">
                  <p:embed/>
                </p:oleObj>
              </mc:Choice>
              <mc:Fallback>
                <p:oleObj name="Equation" r:id="rId5" imgW="5968800" imgH="838080" progId="Equation.DSMT4">
                  <p:embed/>
                  <p:pic>
                    <p:nvPicPr>
                      <p:cNvPr id="9" name="Object 8"/>
                      <p:cNvPicPr/>
                      <p:nvPr/>
                    </p:nvPicPr>
                    <p:blipFill>
                      <a:blip r:embed="rId6"/>
                      <a:stretch>
                        <a:fillRect/>
                      </a:stretch>
                    </p:blipFill>
                    <p:spPr>
                      <a:xfrm>
                        <a:off x="1587500" y="5229200"/>
                        <a:ext cx="5969000" cy="838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1822257"/>
              </p:ext>
            </p:extLst>
          </p:nvPr>
        </p:nvGraphicFramePr>
        <p:xfrm>
          <a:off x="990600" y="3886944"/>
          <a:ext cx="7162800" cy="838200"/>
        </p:xfrm>
        <a:graphic>
          <a:graphicData uri="http://schemas.openxmlformats.org/presentationml/2006/ole">
            <mc:AlternateContent xmlns:mc="http://schemas.openxmlformats.org/markup-compatibility/2006">
              <mc:Choice xmlns:v="urn:schemas-microsoft-com:vml" Requires="v">
                <p:oleObj name="Equation" r:id="rId7" imgW="7162560" imgH="838080" progId="Equation.DSMT4">
                  <p:embed/>
                </p:oleObj>
              </mc:Choice>
              <mc:Fallback>
                <p:oleObj name="Equation" r:id="rId7" imgW="7162560" imgH="838080" progId="Equation.DSMT4">
                  <p:embed/>
                  <p:pic>
                    <p:nvPicPr>
                      <p:cNvPr id="8" name="Object 7"/>
                      <p:cNvPicPr/>
                      <p:nvPr/>
                    </p:nvPicPr>
                    <p:blipFill>
                      <a:blip r:embed="rId8"/>
                      <a:stretch>
                        <a:fillRect/>
                      </a:stretch>
                    </p:blipFill>
                    <p:spPr>
                      <a:xfrm>
                        <a:off x="990600" y="3886944"/>
                        <a:ext cx="7162800" cy="838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38919714"/>
              </p:ext>
            </p:extLst>
          </p:nvPr>
        </p:nvGraphicFramePr>
        <p:xfrm>
          <a:off x="4682734" y="2616200"/>
          <a:ext cx="3276600" cy="812800"/>
        </p:xfrm>
        <a:graphic>
          <a:graphicData uri="http://schemas.openxmlformats.org/presentationml/2006/ole">
            <mc:AlternateContent xmlns:mc="http://schemas.openxmlformats.org/markup-compatibility/2006">
              <mc:Choice xmlns:v="urn:schemas-microsoft-com:vml" Requires="v">
                <p:oleObj name="Equation" r:id="rId9" imgW="3276360" imgH="812520" progId="Equation.DSMT4">
                  <p:embed/>
                </p:oleObj>
              </mc:Choice>
              <mc:Fallback>
                <p:oleObj name="Equation" r:id="rId9" imgW="3276360" imgH="812520" progId="Equation.DSMT4">
                  <p:embed/>
                  <p:pic>
                    <p:nvPicPr>
                      <p:cNvPr id="7" name="Object 6"/>
                      <p:cNvPicPr/>
                      <p:nvPr/>
                    </p:nvPicPr>
                    <p:blipFill>
                      <a:blip r:embed="rId10"/>
                      <a:stretch>
                        <a:fillRect/>
                      </a:stretch>
                    </p:blipFill>
                    <p:spPr>
                      <a:xfrm>
                        <a:off x="4682734" y="2616200"/>
                        <a:ext cx="3276600" cy="812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17790307"/>
              </p:ext>
            </p:extLst>
          </p:nvPr>
        </p:nvGraphicFramePr>
        <p:xfrm>
          <a:off x="4679950" y="1654696"/>
          <a:ext cx="3594100" cy="838200"/>
        </p:xfrm>
        <a:graphic>
          <a:graphicData uri="http://schemas.openxmlformats.org/presentationml/2006/ole">
            <mc:AlternateContent xmlns:mc="http://schemas.openxmlformats.org/markup-compatibility/2006">
              <mc:Choice xmlns:v="urn:schemas-microsoft-com:vml" Requires="v">
                <p:oleObj name="Equation" r:id="rId11" imgW="3593880" imgH="838080" progId="Equation.DSMT4">
                  <p:embed/>
                </p:oleObj>
              </mc:Choice>
              <mc:Fallback>
                <p:oleObj name="Equation" r:id="rId11" imgW="3593880" imgH="838080" progId="Equation.DSMT4">
                  <p:embed/>
                  <p:pic>
                    <p:nvPicPr>
                      <p:cNvPr id="6" name="Object 5"/>
                      <p:cNvPicPr/>
                      <p:nvPr/>
                    </p:nvPicPr>
                    <p:blipFill>
                      <a:blip r:embed="rId12"/>
                      <a:stretch>
                        <a:fillRect/>
                      </a:stretch>
                    </p:blipFill>
                    <p:spPr>
                      <a:xfrm>
                        <a:off x="4679950" y="1654696"/>
                        <a:ext cx="3594100" cy="838200"/>
                      </a:xfrm>
                      <a:prstGeom prst="rect">
                        <a:avLst/>
                      </a:prstGeom>
                    </p:spPr>
                  </p:pic>
                </p:oleObj>
              </mc:Fallback>
            </mc:AlternateContent>
          </a:graphicData>
        </a:graphic>
      </p:graphicFrame>
      <p:grpSp>
        <p:nvGrpSpPr>
          <p:cNvPr id="2" name="Group 18"/>
          <p:cNvGrpSpPr>
            <a:grpSpLocks/>
          </p:cNvGrpSpPr>
          <p:nvPr/>
        </p:nvGrpSpPr>
        <p:grpSpPr bwMode="auto">
          <a:xfrm>
            <a:off x="900113" y="1484784"/>
            <a:ext cx="3235325" cy="1962150"/>
            <a:chOff x="567" y="957"/>
            <a:chExt cx="2038" cy="1236"/>
          </a:xfrm>
        </p:grpSpPr>
        <p:sp>
          <p:nvSpPr>
            <p:cNvPr id="2537483" name="Text Box 11"/>
            <p:cNvSpPr txBox="1">
              <a:spLocks noChangeArrowheads="1"/>
            </p:cNvSpPr>
            <p:nvPr/>
          </p:nvSpPr>
          <p:spPr bwMode="auto">
            <a:xfrm>
              <a:off x="1350" y="957"/>
              <a:ext cx="65" cy="161"/>
            </a:xfrm>
            <a:prstGeom prst="rect">
              <a:avLst/>
            </a:prstGeom>
            <a:noFill/>
            <a:ln w="12700" algn="ctr">
              <a:noFill/>
              <a:miter lim="800000"/>
              <a:headEnd type="none" w="sm" len="sm"/>
              <a:tailEnd type="none" w="sm" len="sm"/>
            </a:ln>
            <a:effectLst/>
          </p:spPr>
          <p:txBody>
            <a:bodyPr wrap="none" lIns="0" tIns="0" rIns="0" bIns="0">
              <a:spAutoFit/>
            </a:bodyPr>
            <a:lstStyle/>
            <a:p>
              <a:pPr algn="r" defTabSz="762000"/>
              <a:r>
                <a:rPr lang="en-US" sz="1400">
                  <a:latin typeface="Arial" charset="0"/>
                </a:rPr>
                <a:t>y</a:t>
              </a:r>
            </a:p>
          </p:txBody>
        </p:sp>
        <p:sp>
          <p:nvSpPr>
            <p:cNvPr id="2537476" name="Line 4"/>
            <p:cNvSpPr>
              <a:spLocks noChangeShapeType="1"/>
            </p:cNvSpPr>
            <p:nvPr/>
          </p:nvSpPr>
          <p:spPr bwMode="auto">
            <a:xfrm>
              <a:off x="567" y="1694"/>
              <a:ext cx="1973" cy="0"/>
            </a:xfrm>
            <a:prstGeom prst="line">
              <a:avLst/>
            </a:prstGeom>
            <a:noFill/>
            <a:ln w="12700">
              <a:solidFill>
                <a:srgbClr val="000000"/>
              </a:solidFill>
              <a:round/>
              <a:headEnd type="none" w="sm" len="sm"/>
              <a:tailEnd type="triangle" w="med" len="lg"/>
            </a:ln>
            <a:effectLst/>
          </p:spPr>
          <p:txBody>
            <a:bodyPr wrap="none" lIns="0" tIns="0" rIns="0" bIns="0">
              <a:spAutoFit/>
            </a:bodyPr>
            <a:lstStyle/>
            <a:p>
              <a:endParaRPr lang="fr-CH"/>
            </a:p>
          </p:txBody>
        </p:sp>
        <p:sp>
          <p:nvSpPr>
            <p:cNvPr id="2537477" name="Line 5"/>
            <p:cNvSpPr>
              <a:spLocks noChangeShapeType="1"/>
            </p:cNvSpPr>
            <p:nvPr/>
          </p:nvSpPr>
          <p:spPr bwMode="auto">
            <a:xfrm flipV="1">
              <a:off x="1451" y="1082"/>
              <a:ext cx="0" cy="1111"/>
            </a:xfrm>
            <a:prstGeom prst="line">
              <a:avLst/>
            </a:prstGeom>
            <a:noFill/>
            <a:ln w="12700">
              <a:solidFill>
                <a:srgbClr val="000000"/>
              </a:solidFill>
              <a:round/>
              <a:headEnd type="none" w="sm" len="sm"/>
              <a:tailEnd type="triangle" w="med" len="lg"/>
            </a:ln>
            <a:effectLst/>
          </p:spPr>
          <p:txBody>
            <a:bodyPr lIns="0" tIns="0" rIns="0" bIns="0">
              <a:spAutoFit/>
            </a:bodyPr>
            <a:lstStyle/>
            <a:p>
              <a:endParaRPr lang="fr-CH"/>
            </a:p>
          </p:txBody>
        </p:sp>
        <p:sp>
          <p:nvSpPr>
            <p:cNvPr id="2537478" name="Freeform 6"/>
            <p:cNvSpPr>
              <a:spLocks/>
            </p:cNvSpPr>
            <p:nvPr/>
          </p:nvSpPr>
          <p:spPr bwMode="auto">
            <a:xfrm>
              <a:off x="592" y="1266"/>
              <a:ext cx="1785" cy="843"/>
            </a:xfrm>
            <a:custGeom>
              <a:avLst/>
              <a:gdLst/>
              <a:ahLst/>
              <a:cxnLst>
                <a:cxn ang="0">
                  <a:pos x="0" y="837"/>
                </a:cxn>
                <a:cxn ang="0">
                  <a:pos x="377" y="843"/>
                </a:cxn>
                <a:cxn ang="0">
                  <a:pos x="859" y="428"/>
                </a:cxn>
                <a:cxn ang="0">
                  <a:pos x="1304" y="0"/>
                </a:cxn>
                <a:cxn ang="0">
                  <a:pos x="1785" y="0"/>
                </a:cxn>
              </a:cxnLst>
              <a:rect l="0" t="0" r="r" b="b"/>
              <a:pathLst>
                <a:path w="1785" h="843">
                  <a:moveTo>
                    <a:pt x="0" y="837"/>
                  </a:moveTo>
                  <a:cubicBezTo>
                    <a:pt x="62" y="837"/>
                    <a:pt x="163" y="843"/>
                    <a:pt x="377" y="843"/>
                  </a:cubicBezTo>
                  <a:cubicBezTo>
                    <a:pt x="591" y="843"/>
                    <a:pt x="729" y="621"/>
                    <a:pt x="859" y="428"/>
                  </a:cubicBezTo>
                  <a:cubicBezTo>
                    <a:pt x="989" y="235"/>
                    <a:pt x="1073" y="0"/>
                    <a:pt x="1304" y="0"/>
                  </a:cubicBezTo>
                  <a:cubicBezTo>
                    <a:pt x="1535" y="0"/>
                    <a:pt x="1685" y="0"/>
                    <a:pt x="1785" y="0"/>
                  </a:cubicBezTo>
                </a:path>
              </a:pathLst>
            </a:custGeom>
            <a:noFill/>
            <a:ln w="12700" cap="flat" cmpd="sng">
              <a:solidFill>
                <a:srgbClr val="000000"/>
              </a:solidFill>
              <a:prstDash val="solid"/>
              <a:round/>
              <a:headEnd type="none" w="sm" len="sm"/>
              <a:tailEnd type="none" w="sm" len="sm"/>
            </a:ln>
            <a:effectLst/>
          </p:spPr>
          <p:txBody>
            <a:bodyPr wrap="none" lIns="0" tIns="0" rIns="0" bIns="0">
              <a:spAutoFit/>
            </a:bodyPr>
            <a:lstStyle/>
            <a:p>
              <a:endParaRPr lang="fr-CH"/>
            </a:p>
          </p:txBody>
        </p:sp>
        <p:sp>
          <p:nvSpPr>
            <p:cNvPr id="2537479" name="Line 7"/>
            <p:cNvSpPr>
              <a:spLocks noChangeShapeType="1"/>
            </p:cNvSpPr>
            <p:nvPr/>
          </p:nvSpPr>
          <p:spPr bwMode="auto">
            <a:xfrm>
              <a:off x="1882" y="1266"/>
              <a:ext cx="0" cy="496"/>
            </a:xfrm>
            <a:prstGeom prst="line">
              <a:avLst/>
            </a:prstGeom>
            <a:noFill/>
            <a:ln w="12700">
              <a:solidFill>
                <a:srgbClr val="000000"/>
              </a:solidFill>
              <a:prstDash val="sysDot"/>
              <a:round/>
              <a:headEnd type="none" w="sm" len="sm"/>
              <a:tailEnd type="none" w="sm" len="sm"/>
            </a:ln>
            <a:effectLst/>
          </p:spPr>
          <p:txBody>
            <a:bodyPr wrap="none" lIns="0" tIns="0" rIns="0" bIns="0">
              <a:spAutoFit/>
            </a:bodyPr>
            <a:lstStyle/>
            <a:p>
              <a:endParaRPr lang="fr-CH"/>
            </a:p>
          </p:txBody>
        </p:sp>
        <p:sp>
          <p:nvSpPr>
            <p:cNvPr id="2537480" name="Line 8"/>
            <p:cNvSpPr>
              <a:spLocks noChangeShapeType="1"/>
            </p:cNvSpPr>
            <p:nvPr/>
          </p:nvSpPr>
          <p:spPr bwMode="auto">
            <a:xfrm>
              <a:off x="1020" y="1613"/>
              <a:ext cx="0" cy="496"/>
            </a:xfrm>
            <a:prstGeom prst="line">
              <a:avLst/>
            </a:prstGeom>
            <a:noFill/>
            <a:ln w="12700">
              <a:solidFill>
                <a:srgbClr val="000000"/>
              </a:solidFill>
              <a:prstDash val="sysDot"/>
              <a:round/>
              <a:headEnd type="none" w="sm" len="sm"/>
              <a:tailEnd type="none" w="sm" len="sm"/>
            </a:ln>
            <a:effectLst/>
          </p:spPr>
          <p:txBody>
            <a:bodyPr wrap="none" lIns="0" tIns="0" rIns="0" bIns="0">
              <a:spAutoFit/>
            </a:bodyPr>
            <a:lstStyle/>
            <a:p>
              <a:endParaRPr lang="fr-CH"/>
            </a:p>
          </p:txBody>
        </p:sp>
        <p:sp>
          <p:nvSpPr>
            <p:cNvPr id="2537481" name="Line 9"/>
            <p:cNvSpPr>
              <a:spLocks noChangeShapeType="1"/>
            </p:cNvSpPr>
            <p:nvPr/>
          </p:nvSpPr>
          <p:spPr bwMode="auto">
            <a:xfrm>
              <a:off x="1383" y="1266"/>
              <a:ext cx="499" cy="0"/>
            </a:xfrm>
            <a:prstGeom prst="line">
              <a:avLst/>
            </a:prstGeom>
            <a:noFill/>
            <a:ln w="12700">
              <a:solidFill>
                <a:srgbClr val="000000"/>
              </a:solidFill>
              <a:prstDash val="sysDot"/>
              <a:round/>
              <a:headEnd type="none" w="sm" len="sm"/>
              <a:tailEnd type="none" w="sm" len="sm"/>
            </a:ln>
            <a:effectLst/>
          </p:spPr>
          <p:txBody>
            <a:bodyPr lIns="0" tIns="0" rIns="0" bIns="0">
              <a:spAutoFit/>
            </a:bodyPr>
            <a:lstStyle/>
            <a:p>
              <a:endParaRPr lang="fr-CH"/>
            </a:p>
          </p:txBody>
        </p:sp>
        <p:sp>
          <p:nvSpPr>
            <p:cNvPr id="2537482" name="Line 10"/>
            <p:cNvSpPr>
              <a:spLocks noChangeShapeType="1"/>
            </p:cNvSpPr>
            <p:nvPr/>
          </p:nvSpPr>
          <p:spPr bwMode="auto">
            <a:xfrm>
              <a:off x="1020" y="2109"/>
              <a:ext cx="499" cy="0"/>
            </a:xfrm>
            <a:prstGeom prst="line">
              <a:avLst/>
            </a:prstGeom>
            <a:noFill/>
            <a:ln w="12700">
              <a:solidFill>
                <a:srgbClr val="000000"/>
              </a:solidFill>
              <a:prstDash val="sysDot"/>
              <a:round/>
              <a:headEnd type="none" w="sm" len="sm"/>
              <a:tailEnd type="none" w="sm" len="sm"/>
            </a:ln>
            <a:effectLst/>
          </p:spPr>
          <p:txBody>
            <a:bodyPr lIns="0" tIns="0" rIns="0" bIns="0">
              <a:spAutoFit/>
            </a:bodyPr>
            <a:lstStyle/>
            <a:p>
              <a:endParaRPr lang="fr-CH"/>
            </a:p>
          </p:txBody>
        </p:sp>
        <p:sp>
          <p:nvSpPr>
            <p:cNvPr id="2537484" name="Text Box 12"/>
            <p:cNvSpPr txBox="1">
              <a:spLocks noChangeArrowheads="1"/>
            </p:cNvSpPr>
            <p:nvPr/>
          </p:nvSpPr>
          <p:spPr bwMode="auto">
            <a:xfrm>
              <a:off x="2540" y="1601"/>
              <a:ext cx="65" cy="161"/>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en-US" sz="1400">
                  <a:latin typeface="Arial" charset="0"/>
                </a:rPr>
                <a:t>x</a:t>
              </a:r>
            </a:p>
          </p:txBody>
        </p:sp>
        <p:sp>
          <p:nvSpPr>
            <p:cNvPr id="2537485" name="Text Box 13"/>
            <p:cNvSpPr txBox="1">
              <a:spLocks noChangeArrowheads="1"/>
            </p:cNvSpPr>
            <p:nvPr/>
          </p:nvSpPr>
          <p:spPr bwMode="auto">
            <a:xfrm>
              <a:off x="1152" y="1185"/>
              <a:ext cx="198" cy="161"/>
            </a:xfrm>
            <a:prstGeom prst="rect">
              <a:avLst/>
            </a:prstGeom>
            <a:noFill/>
            <a:ln w="12700" algn="ctr">
              <a:noFill/>
              <a:miter lim="800000"/>
              <a:headEnd type="none" w="sm" len="sm"/>
              <a:tailEnd type="none" w="sm" len="sm"/>
            </a:ln>
            <a:effectLst/>
          </p:spPr>
          <p:txBody>
            <a:bodyPr wrap="none" lIns="0" tIns="0" rIns="0" bIns="0">
              <a:spAutoFit/>
            </a:bodyPr>
            <a:lstStyle/>
            <a:p>
              <a:pPr algn="r" defTabSz="762000"/>
              <a:r>
                <a:rPr lang="en-US" sz="1400">
                  <a:latin typeface="Arial" charset="0"/>
                </a:rPr>
                <a:t>+16</a:t>
              </a:r>
            </a:p>
          </p:txBody>
        </p:sp>
        <p:sp>
          <p:nvSpPr>
            <p:cNvPr id="2537486" name="Text Box 14"/>
            <p:cNvSpPr txBox="1">
              <a:spLocks noChangeArrowheads="1"/>
            </p:cNvSpPr>
            <p:nvPr/>
          </p:nvSpPr>
          <p:spPr bwMode="auto">
            <a:xfrm>
              <a:off x="1519" y="2032"/>
              <a:ext cx="198" cy="161"/>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en-US" sz="1400">
                  <a:latin typeface="Arial" charset="0"/>
                  <a:cs typeface="Arial" charset="0"/>
                </a:rPr>
                <a:t>−</a:t>
              </a:r>
              <a:r>
                <a:rPr lang="en-US" sz="1400">
                  <a:latin typeface="Arial" charset="0"/>
                </a:rPr>
                <a:t>16</a:t>
              </a:r>
            </a:p>
          </p:txBody>
        </p:sp>
        <p:sp>
          <p:nvSpPr>
            <p:cNvPr id="2537487" name="Text Box 15"/>
            <p:cNvSpPr txBox="1">
              <a:spLocks noChangeArrowheads="1"/>
            </p:cNvSpPr>
            <p:nvPr/>
          </p:nvSpPr>
          <p:spPr bwMode="auto">
            <a:xfrm>
              <a:off x="1814" y="1762"/>
              <a:ext cx="136" cy="161"/>
            </a:xfrm>
            <a:prstGeom prst="rect">
              <a:avLst/>
            </a:prstGeom>
            <a:noFill/>
            <a:ln w="12700" algn="ctr">
              <a:noFill/>
              <a:miter lim="800000"/>
              <a:headEnd type="none" w="sm" len="sm"/>
              <a:tailEnd type="none" w="sm" len="sm"/>
            </a:ln>
            <a:effectLst/>
          </p:spPr>
          <p:txBody>
            <a:bodyPr wrap="none" lIns="0" tIns="0" rIns="0" bIns="0">
              <a:spAutoFit/>
            </a:bodyPr>
            <a:lstStyle/>
            <a:p>
              <a:pPr algn="ctr" defTabSz="762000"/>
              <a:r>
                <a:rPr lang="en-US" sz="1400">
                  <a:latin typeface="Arial" charset="0"/>
                </a:rPr>
                <a:t>+2</a:t>
              </a:r>
            </a:p>
          </p:txBody>
        </p:sp>
        <p:sp>
          <p:nvSpPr>
            <p:cNvPr id="2537488" name="Text Box 16"/>
            <p:cNvSpPr txBox="1">
              <a:spLocks noChangeArrowheads="1"/>
            </p:cNvSpPr>
            <p:nvPr/>
          </p:nvSpPr>
          <p:spPr bwMode="auto">
            <a:xfrm>
              <a:off x="952" y="1452"/>
              <a:ext cx="136" cy="161"/>
            </a:xfrm>
            <a:prstGeom prst="rect">
              <a:avLst/>
            </a:prstGeom>
            <a:noFill/>
            <a:ln w="12700" algn="ctr">
              <a:noFill/>
              <a:miter lim="800000"/>
              <a:headEnd type="none" w="sm" len="sm"/>
              <a:tailEnd type="none" w="sm" len="sm"/>
            </a:ln>
            <a:effectLst/>
          </p:spPr>
          <p:txBody>
            <a:bodyPr wrap="none" lIns="0" tIns="0" rIns="0" bIns="0">
              <a:spAutoFit/>
            </a:bodyPr>
            <a:lstStyle/>
            <a:p>
              <a:pPr algn="ctr" defTabSz="762000"/>
              <a:r>
                <a:rPr lang="en-US" sz="1400">
                  <a:latin typeface="Arial" charset="0"/>
                  <a:cs typeface="Arial" charset="0"/>
                </a:rPr>
                <a:t>−</a:t>
              </a:r>
              <a:r>
                <a:rPr lang="en-US" sz="1400">
                  <a:latin typeface="Arial" charset="0"/>
                </a:rPr>
                <a:t>2</a:t>
              </a:r>
            </a:p>
          </p:txBody>
        </p:sp>
      </p:grpSp>
    </p:spTree>
    <p:extLst>
      <p:ext uri="{BB962C8B-B14F-4D97-AF65-F5344CB8AC3E}">
        <p14:creationId xmlns:p14="http://schemas.microsoft.com/office/powerpoint/2010/main" val="33486033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Gain Compression</a:t>
            </a:r>
          </a:p>
        </p:txBody>
      </p:sp>
      <p:sp>
        <p:nvSpPr>
          <p:cNvPr id="3" name="Content Placeholder 2"/>
          <p:cNvSpPr>
            <a:spLocks noGrp="1"/>
          </p:cNvSpPr>
          <p:nvPr>
            <p:ph idx="1"/>
          </p:nvPr>
        </p:nvSpPr>
        <p:spPr>
          <a:xfrm>
            <a:off x="619124" y="3212976"/>
            <a:ext cx="7915275" cy="3421186"/>
          </a:xfrm>
        </p:spPr>
        <p:txBody>
          <a:bodyPr>
            <a:normAutofit fontScale="92500" lnSpcReduction="10000"/>
          </a:bodyPr>
          <a:lstStyle/>
          <a:p>
            <a:pPr marL="0" indent="0">
              <a:buNone/>
            </a:pPr>
            <a:r>
              <a:rPr lang="en-US" b="1" dirty="0"/>
              <a:t>Problem:</a:t>
            </a:r>
          </a:p>
          <a:p>
            <a:pPr marL="0" indent="0">
              <a:buNone/>
            </a:pPr>
            <a:r>
              <a:rPr lang="en-US" dirty="0"/>
              <a:t>A 900-MHz GSM transmitter delivers a power of 1 W to the antenna. By how much must the second harmonic of the signal be suppressed (filtered) so that it does not desensitize a 1.8-GHz receiver having P1dB = -25 </a:t>
            </a:r>
            <a:r>
              <a:rPr lang="en-US" dirty="0" err="1"/>
              <a:t>dBm</a:t>
            </a:r>
            <a:r>
              <a:rPr lang="en-US" dirty="0"/>
              <a:t>? Assume the receiver is 1 m away and the 1.8-GHz signal is attenuated by 10 dB as it propagates across this distance.</a:t>
            </a:r>
          </a:p>
          <a:p>
            <a:pPr marL="0" indent="0">
              <a:buNone/>
            </a:pPr>
            <a:r>
              <a:rPr lang="fr-CH" b="1" dirty="0"/>
              <a:t>Solution:</a:t>
            </a:r>
            <a:endParaRPr lang="en-US" b="1" dirty="0"/>
          </a:p>
          <a:p>
            <a:pPr marL="0" indent="0">
              <a:buNone/>
            </a:pPr>
            <a:r>
              <a:rPr lang="en-US" dirty="0"/>
              <a:t>The output power at 900 MHz is equal to +30 </a:t>
            </a:r>
            <a:r>
              <a:rPr lang="en-US" dirty="0" err="1"/>
              <a:t>dBm</a:t>
            </a:r>
            <a:r>
              <a:rPr lang="en-US" dirty="0"/>
              <a:t>. With an attenuation of 10 dB, the second harmonic must not exceed -15 </a:t>
            </a:r>
            <a:r>
              <a:rPr lang="en-US" dirty="0" err="1"/>
              <a:t>dBm</a:t>
            </a:r>
            <a:r>
              <a:rPr lang="en-US" dirty="0"/>
              <a:t> at the transmitter antenna so that it is below P1dB of the receiver. Thus, the second harmonic must remain at least 45 dB below the fundamental at the TX output. In practice, this interference must be another several dB lower to ensure the RX does not compress.</a:t>
            </a:r>
          </a:p>
        </p:txBody>
      </p:sp>
      <p:sp>
        <p:nvSpPr>
          <p:cNvPr id="4" name="Date Placeholder 3"/>
          <p:cNvSpPr>
            <a:spLocks noGrp="1"/>
          </p:cNvSpPr>
          <p:nvPr>
            <p:ph type="dt" sz="half" idx="4294967295"/>
          </p:nvPr>
        </p:nvSpPr>
        <p:spPr/>
        <p:txBody>
          <a:bodyPr/>
          <a:lstStyle/>
          <a:p>
            <a:pPr>
              <a:defRPr/>
            </a:pPr>
            <a:r>
              <a:rPr lang="fr-FR"/>
              <a:t>© C. Enz | 2022</a:t>
            </a:r>
            <a:endParaRPr lang="fr-CH"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4294967295"/>
          </p:nvPr>
        </p:nvSpPr>
        <p:spPr/>
        <p:txBody>
          <a:bodyPr/>
          <a:lstStyle/>
          <a:p>
            <a:pPr>
              <a:defRPr/>
            </a:pPr>
            <a:r>
              <a:rPr lang="fr-CH"/>
              <a:t>Slide </a:t>
            </a:r>
            <a:fld id="{9BB60FCD-EFE6-441F-A2C8-D6B898CD23EA}" type="slidenum">
              <a:rPr lang="fr-CH" smtClean="0"/>
              <a:pPr>
                <a:defRPr/>
              </a:pPr>
              <a:t>13</a:t>
            </a:fld>
            <a:endParaRPr lang="fr-CH"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670" y="1196752"/>
            <a:ext cx="4078660" cy="20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8349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9124" y="2780928"/>
                <a:ext cx="7915275" cy="3671814"/>
              </a:xfrm>
            </p:spPr>
            <p:txBody>
              <a:bodyPr/>
              <a:lstStyle/>
              <a:p>
                <a:r>
                  <a:rPr lang="en-US" dirty="0"/>
                  <a:t>Another phenomenon that occurs when a weak signal and a strong interferer pass through a nonlinear system is the transfer of modulation (or noise) on the amplitude of the interferer to the amplitude of the weak signal</a:t>
                </a:r>
              </a:p>
              <a:p>
                <a:r>
                  <a:rPr lang="en-US" dirty="0"/>
                  <a:t>For example if the amplitude of the interferer is modulated by a sinusoid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𝐴</m:t>
                        </m:r>
                      </m:e>
                      <m:sub>
                        <m:r>
                          <a:rPr lang="fr-CH" i="1">
                            <a:latin typeface="Cambria Math" panose="02040503050406030204" pitchFamily="18" charset="0"/>
                          </a:rPr>
                          <m:t>2</m:t>
                        </m:r>
                      </m:sub>
                    </m:sSub>
                    <m:d>
                      <m:dPr>
                        <m:ctrlPr>
                          <a:rPr lang="en-US" i="1">
                            <a:latin typeface="Cambria Math" panose="02040503050406030204" pitchFamily="18" charset="0"/>
                          </a:rPr>
                        </m:ctrlPr>
                      </m:dPr>
                      <m:e>
                        <m:r>
                          <a:rPr lang="fr-CH" i="1">
                            <a:latin typeface="Cambria Math" panose="02040503050406030204" pitchFamily="18" charset="0"/>
                          </a:rPr>
                          <m:t>1+</m:t>
                        </m:r>
                        <m:r>
                          <a:rPr lang="fr-CH" i="1">
                            <a:latin typeface="Cambria Math" panose="02040503050406030204" pitchFamily="18" charset="0"/>
                          </a:rPr>
                          <m:t>𝑚</m:t>
                        </m:r>
                        <m:r>
                          <a:rPr lang="fr-CH" i="1">
                            <a:latin typeface="Cambria Math" panose="02040503050406030204" pitchFamily="18" charset="0"/>
                            <a:ea typeface="Cambria Math" panose="02040503050406030204" pitchFamily="18" charset="0"/>
                          </a:rPr>
                          <m:t>∙</m:t>
                        </m:r>
                        <m:r>
                          <m:rPr>
                            <m:sty m:val="p"/>
                          </m:rPr>
                          <a:rPr lang="fr-CH">
                            <a:latin typeface="Cambria Math" panose="02040503050406030204" pitchFamily="18" charset="0"/>
                          </a:rPr>
                          <m:t>cos</m:t>
                        </m:r>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𝑚</m:t>
                            </m:r>
                          </m:sub>
                        </m:sSub>
                        <m:r>
                          <a:rPr lang="fr-CH" i="1">
                            <a:latin typeface="Cambria Math" panose="02040503050406030204" pitchFamily="18" charset="0"/>
                          </a:rPr>
                          <m:t>𝑡</m:t>
                        </m:r>
                        <m:r>
                          <a:rPr lang="fr-CH" i="1">
                            <a:latin typeface="Cambria Math" panose="02040503050406030204" pitchFamily="18" charset="0"/>
                          </a:rPr>
                          <m:t>)</m:t>
                        </m:r>
                      </m:e>
                    </m:d>
                  </m:oMath>
                </a14:m>
                <a:r>
                  <a:rPr lang="en-US" dirty="0"/>
                  <a:t> where </a:t>
                </a:r>
                <a14:m>
                  <m:oMath xmlns:m="http://schemas.openxmlformats.org/officeDocument/2006/math">
                    <m:r>
                      <a:rPr lang="en-US" i="1" dirty="0">
                        <a:latin typeface="Cambria Math" panose="02040503050406030204" pitchFamily="18" charset="0"/>
                      </a:rPr>
                      <m:t>𝑚</m:t>
                    </m:r>
                  </m:oMath>
                </a14:m>
                <a:r>
                  <a:rPr lang="en-US" dirty="0"/>
                  <a:t> is the modulation index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&lt;1</m:t>
                    </m:r>
                  </m:oMath>
                </a14:m>
                <a:r>
                  <a:rPr lang="en-US" dirty="0"/>
                  <a:t>), assuming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𝐴</m:t>
                        </m:r>
                      </m:e>
                      <m:sub>
                        <m:r>
                          <a:rPr lang="fr-CH"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𝐴</m:t>
                        </m:r>
                      </m:e>
                      <m:sub>
                        <m:r>
                          <a:rPr lang="fr-CH" i="1">
                            <a:latin typeface="Cambria Math" panose="02040503050406030204" pitchFamily="18" charset="0"/>
                            <a:ea typeface="Cambria Math" panose="02040503050406030204" pitchFamily="18" charset="0"/>
                          </a:rPr>
                          <m:t>2</m:t>
                        </m:r>
                      </m:sub>
                    </m:sSub>
                  </m:oMath>
                </a14:m>
                <a:r>
                  <a:rPr lang="en-US" dirty="0"/>
                  <a:t>, the output is given by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9124" y="2780928"/>
                <a:ext cx="7915275" cy="3671814"/>
              </a:xfrm>
              <a:blipFill>
                <a:blip r:embed="rId3"/>
                <a:stretch>
                  <a:fillRect l="-1849" t="-2156" r="-177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Two-tone Input – Cross Modulation</a:t>
            </a:r>
          </a:p>
        </p:txBody>
      </p:sp>
      <p:sp>
        <p:nvSpPr>
          <p:cNvPr id="4" name="Date Placeholder 3"/>
          <p:cNvSpPr>
            <a:spLocks noGrp="1"/>
          </p:cNvSpPr>
          <p:nvPr>
            <p:ph type="dt" sz="half" idx="4294967295"/>
          </p:nvPr>
        </p:nvSpPr>
        <p:spPr/>
        <p:txBody>
          <a:bodyPr/>
          <a:lstStyle/>
          <a:p>
            <a:pPr>
              <a:defRPr/>
            </a:pPr>
            <a:r>
              <a:rPr lang="fr-FR"/>
              <a:t>© C. Enz | 2022</a:t>
            </a:r>
            <a:endParaRPr lang="fr-CH"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4294967295"/>
          </p:nvPr>
        </p:nvSpPr>
        <p:spPr/>
        <p:txBody>
          <a:bodyPr/>
          <a:lstStyle/>
          <a:p>
            <a:pPr>
              <a:defRPr/>
            </a:pPr>
            <a:r>
              <a:rPr lang="fr-CH"/>
              <a:t>Slide </a:t>
            </a:r>
            <a:fld id="{9BB60FCD-EFE6-441F-A2C8-D6B898CD23EA}" type="slidenum">
              <a:rPr lang="fr-CH" smtClean="0"/>
              <a:pPr>
                <a:defRPr/>
              </a:pPr>
              <a:t>14</a:t>
            </a:fld>
            <a:endParaRPr lang="fr-CH" dirty="0"/>
          </a:p>
        </p:txBody>
      </p:sp>
      <p:pic>
        <p:nvPicPr>
          <p:cNvPr id="7" name="Picture 6"/>
          <p:cNvPicPr>
            <a:picLocks noChangeAspect="1"/>
          </p:cNvPicPr>
          <p:nvPr/>
        </p:nvPicPr>
        <p:blipFill>
          <a:blip r:embed="rId4"/>
          <a:stretch>
            <a:fillRect/>
          </a:stretch>
        </p:blipFill>
        <p:spPr>
          <a:xfrm>
            <a:off x="2206295" y="1196752"/>
            <a:ext cx="4731410" cy="1422158"/>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844902134"/>
              </p:ext>
            </p:extLst>
          </p:nvPr>
        </p:nvGraphicFramePr>
        <p:xfrm>
          <a:off x="908694" y="4890968"/>
          <a:ext cx="7326612" cy="1462860"/>
        </p:xfrm>
        <a:graphic>
          <a:graphicData uri="http://schemas.openxmlformats.org/presentationml/2006/ole">
            <mc:AlternateContent xmlns:mc="http://schemas.openxmlformats.org/markup-compatibility/2006">
              <mc:Choice xmlns:v="urn:schemas-microsoft-com:vml" Requires="v">
                <p:oleObj name="Equation" r:id="rId5" imgW="8140680" imgH="1625400" progId="Equation.DSMT4">
                  <p:embed/>
                </p:oleObj>
              </mc:Choice>
              <mc:Fallback>
                <p:oleObj name="Equation" r:id="rId5" imgW="8140680" imgH="1625400" progId="Equation.DSMT4">
                  <p:embed/>
                  <p:pic>
                    <p:nvPicPr>
                      <p:cNvPr id="8" name="Object 7"/>
                      <p:cNvPicPr/>
                      <p:nvPr/>
                    </p:nvPicPr>
                    <p:blipFill>
                      <a:blip r:embed="rId6"/>
                      <a:stretch>
                        <a:fillRect/>
                      </a:stretch>
                    </p:blipFill>
                    <p:spPr>
                      <a:xfrm>
                        <a:off x="908694" y="4890968"/>
                        <a:ext cx="7326612" cy="1462860"/>
                      </a:xfrm>
                      <a:prstGeom prst="rect">
                        <a:avLst/>
                      </a:prstGeom>
                    </p:spPr>
                  </p:pic>
                </p:oleObj>
              </mc:Fallback>
            </mc:AlternateContent>
          </a:graphicData>
        </a:graphic>
      </p:graphicFrame>
    </p:spTree>
    <p:extLst>
      <p:ext uri="{BB962C8B-B14F-4D97-AF65-F5344CB8AC3E}">
        <p14:creationId xmlns:p14="http://schemas.microsoft.com/office/powerpoint/2010/main" val="8254340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Two-tone Input – Cross Modulation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eaLnBrk="1" hangingPunct="1">
                  <a:lnSpc>
                    <a:spcPct val="90000"/>
                  </a:lnSpc>
                </a:pPr>
                <a:r>
                  <a:rPr lang="en-US" dirty="0"/>
                  <a:t>The desired signal at the output contains amplitude modulation at </a:t>
                </a:r>
                <a14:m>
                  <m:oMath xmlns:m="http://schemas.openxmlformats.org/officeDocument/2006/math">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𝑚</m:t>
                        </m:r>
                      </m:sub>
                    </m:sSub>
                  </m:oMath>
                </a14:m>
                <a:r>
                  <a:rPr lang="en-US" dirty="0"/>
                  <a:t> and </a:t>
                </a:r>
                <a14:m>
                  <m:oMath xmlns:m="http://schemas.openxmlformats.org/officeDocument/2006/math">
                    <m:sSub>
                      <m:sSubPr>
                        <m:ctrlPr>
                          <a:rPr lang="fr-CH" i="1">
                            <a:latin typeface="Cambria Math" panose="02040503050406030204" pitchFamily="18" charset="0"/>
                          </a:rPr>
                        </m:ctrlPr>
                      </m:sSubPr>
                      <m:e>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𝑚</m:t>
                        </m:r>
                      </m:sub>
                    </m:sSub>
                  </m:oMath>
                </a14:m>
                <a:endParaRPr lang="en-US" baseline="-25000" dirty="0"/>
              </a:p>
              <a:p>
                <a:pPr eaLnBrk="1" hangingPunct="1">
                  <a:lnSpc>
                    <a:spcPct val="90000"/>
                  </a:lnSpc>
                </a:pPr>
                <a:r>
                  <a:rPr lang="en-US" dirty="0"/>
                  <a:t>A common case of cross modulation arises in amplifiers that must simultaneously process many independent signal channels (e.g. in cable television transmitters). Nonlinearities in the amplifier corrupt each signal with the amplitude variations in other channels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46" t="-2130" r="-692"/>
                </a:stretch>
              </a:blipFill>
            </p:spPr>
            <p:txBody>
              <a:bodyPr/>
              <a:lstStyle/>
              <a:p>
                <a:r>
                  <a:rPr lang="en-US">
                    <a:noFill/>
                  </a:rPr>
                  <a:t> </a:t>
                </a:r>
              </a:p>
            </p:txBody>
          </p:sp>
        </mc:Fallback>
      </mc:AlternateContent>
      <p:sp>
        <p:nvSpPr>
          <p:cNvPr id="4" name="Date Placeholder 3"/>
          <p:cNvSpPr>
            <a:spLocks noGrp="1"/>
          </p:cNvSpPr>
          <p:nvPr>
            <p:ph type="dt" sz="half" idx="4294967295"/>
          </p:nvPr>
        </p:nvSpPr>
        <p:spPr/>
        <p:txBody>
          <a:bodyPr/>
          <a:lstStyle/>
          <a:p>
            <a:pPr>
              <a:defRPr/>
            </a:pPr>
            <a:r>
              <a:rPr lang="fr-FR"/>
              <a:t>© C. Enz | 2022</a:t>
            </a:r>
            <a:endParaRPr lang="fr-CH"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4294967295"/>
          </p:nvPr>
        </p:nvSpPr>
        <p:spPr/>
        <p:txBody>
          <a:bodyPr/>
          <a:lstStyle/>
          <a:p>
            <a:pPr>
              <a:defRPr/>
            </a:pPr>
            <a:r>
              <a:rPr lang="fr-CH"/>
              <a:t>Slide </a:t>
            </a:r>
            <a:fld id="{9BB60FCD-EFE6-441F-A2C8-D6B898CD23EA}" type="slidenum">
              <a:rPr lang="fr-CH" smtClean="0"/>
              <a:pPr>
                <a:defRPr/>
              </a:pPr>
              <a:t>15</a:t>
            </a:fld>
            <a:endParaRPr lang="fr-CH" dirty="0"/>
          </a:p>
        </p:txBody>
      </p:sp>
    </p:spTree>
    <p:extLst>
      <p:ext uri="{BB962C8B-B14F-4D97-AF65-F5344CB8AC3E}">
        <p14:creationId xmlns:p14="http://schemas.microsoft.com/office/powerpoint/2010/main" val="13413479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Cross Modulation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9124" y="1196975"/>
                <a:ext cx="7915275" cy="5437187"/>
              </a:xfrm>
            </p:spPr>
            <p:txBody>
              <a:bodyPr/>
              <a:lstStyle/>
              <a:p>
                <a:pPr marL="0" indent="0">
                  <a:buNone/>
                </a:pPr>
                <a:r>
                  <a:rPr lang="en-US" b="1" dirty="0"/>
                  <a:t>Problem:</a:t>
                </a:r>
              </a:p>
              <a:p>
                <a:pPr marL="0" indent="0">
                  <a:buNone/>
                </a:pPr>
                <a:r>
                  <a:rPr lang="en-US" dirty="0"/>
                  <a:t>Suppose an interferer contains phase modulation but not amplitude modulation. Does cross modulation occur in this case?</a:t>
                </a:r>
              </a:p>
              <a:p>
                <a:pPr marL="0" indent="0">
                  <a:buNone/>
                </a:pPr>
                <a:r>
                  <a:rPr lang="en-US" b="1" dirty="0"/>
                  <a:t>Solution</a:t>
                </a:r>
                <a:r>
                  <a:rPr lang="en-US" dirty="0"/>
                  <a:t>:</a:t>
                </a:r>
              </a:p>
              <a:p>
                <a:pPr marL="0" indent="0">
                  <a:buNone/>
                </a:pPr>
                <a:r>
                  <a:rPr lang="en-US" dirty="0"/>
                  <a:t>Expressing the input as </a:t>
                </a: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1</m:t>
                                </m:r>
                              </m:sub>
                            </m:sSub>
                            <m:r>
                              <a:rPr lang="en-US" i="1">
                                <a:latin typeface="Cambria Math" panose="02040503050406030204" pitchFamily="18" charset="0"/>
                              </a:rPr>
                              <m:t>𝑡</m:t>
                            </m:r>
                          </m:e>
                        </m:d>
                      </m:e>
                    </m:fun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2</m:t>
                        </m:r>
                      </m:sub>
                    </m:sSub>
                    <m:r>
                      <m:rPr>
                        <m:sty m:val="p"/>
                      </m:rPr>
                      <a:rPr lang="en-US">
                        <a:latin typeface="Cambria Math" panose="02040503050406030204" pitchFamily="18" charset="0"/>
                      </a:rPr>
                      <m:t>cos</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i="1">
                        <a:latin typeface="Cambria Math" panose="02040503050406030204" pitchFamily="18" charset="0"/>
                      </a:rPr>
                      <m:t>)</m:t>
                    </m:r>
                  </m:oMath>
                </a14:m>
                <a:r>
                  <a:rPr lang="en-US" dirty="0"/>
                  <a:t>, where the second term represents the interferer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a14:m>
                <a:r>
                  <a:rPr lang="en-US" dirty="0"/>
                  <a:t> is constant but </a:t>
                </a:r>
                <a14:m>
                  <m:oMath xmlns:m="http://schemas.openxmlformats.org/officeDocument/2006/math">
                    <m:r>
                      <a:rPr lang="en-US" i="1" smtClean="0">
                        <a:latin typeface="Cambria Math" panose="02040503050406030204" pitchFamily="18" charset="0"/>
                        <a:ea typeface="Cambria Math" panose="02040503050406030204" pitchFamily="18" charset="0"/>
                      </a:rPr>
                      <m:t>𝜙</m:t>
                    </m:r>
                  </m:oMath>
                </a14:m>
                <a:r>
                  <a:rPr lang="en-US" dirty="0"/>
                  <a:t> varies with time)</a:t>
                </a:r>
              </a:p>
              <a:p>
                <a:pPr marL="0" indent="0">
                  <a:buNone/>
                </a:pPr>
                <a:endParaRPr lang="en-US" dirty="0"/>
              </a:p>
              <a:p>
                <a:pPr marL="0" indent="0">
                  <a:buNone/>
                </a:pPr>
                <a:endParaRPr lang="en-US" dirty="0"/>
              </a:p>
              <a:p>
                <a:pPr marL="0" indent="0">
                  <a:buNone/>
                </a:pPr>
                <a:r>
                  <a:rPr lang="en-US" dirty="0"/>
                  <a:t>We now note that (1) the second-order term yields components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2</m:t>
                        </m:r>
                      </m:sub>
                    </m:sSub>
                  </m:oMath>
                </a14:m>
                <a:r>
                  <a:rPr lang="en-US" dirty="0"/>
                  <a:t> but not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1</m:t>
                        </m:r>
                      </m:sub>
                    </m:sSub>
                  </m:oMath>
                </a14:m>
                <a:r>
                  <a:rPr lang="en-US" dirty="0"/>
                  <a:t>; (2) the third-order term expansion gives </a:t>
                </a:r>
                <a14:m>
                  <m:oMath xmlns:m="http://schemas.openxmlformats.org/officeDocument/2006/math">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1</m:t>
                                </m:r>
                              </m:sub>
                            </m:sSub>
                            <m:r>
                              <a:rPr lang="en-US" i="1">
                                <a:latin typeface="Cambria Math" panose="02040503050406030204" pitchFamily="18" charset="0"/>
                              </a:rPr>
                              <m:t>𝑡</m:t>
                            </m:r>
                          </m:e>
                        </m:d>
                      </m:e>
                    </m:func>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2</m:t>
                        </m:r>
                      </m:sub>
                      <m:sup>
                        <m:r>
                          <a:rPr lang="en-US" i="1">
                            <a:latin typeface="Cambria Math" panose="02040503050406030204" pitchFamily="18" charset="0"/>
                          </a:rPr>
                          <m:t>2</m:t>
                        </m:r>
                      </m:sup>
                    </m:sSubSup>
                    <m:sSup>
                      <m:sSupPr>
                        <m:ctrlPr>
                          <a:rPr lang="en-US" i="1">
                            <a:latin typeface="Cambria Math" panose="02040503050406030204" pitchFamily="18" charset="0"/>
                          </a:rPr>
                        </m:ctrlPr>
                      </m:sSupPr>
                      <m:e>
                        <m:r>
                          <a:rPr lang="en-US" i="1">
                            <a:latin typeface="Cambria Math" panose="02040503050406030204" pitchFamily="18" charset="0"/>
                          </a:rPr>
                          <m:t>𝑐𝑜𝑠</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rPr>
                      <m:t>)</m:t>
                    </m:r>
                  </m:oMath>
                </a14:m>
                <a:r>
                  <a:rPr lang="en-US" dirty="0"/>
                  <a:t>, which results in a component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1</m:t>
                        </m:r>
                      </m:sub>
                    </m:sSub>
                  </m:oMath>
                </a14:m>
                <a:r>
                  <a:rPr lang="en-US" dirty="0"/>
                  <a:t>. Thus,</a:t>
                </a:r>
              </a:p>
              <a:p>
                <a:pPr marL="0" indent="0">
                  <a:buNone/>
                </a:pPr>
                <a:endParaRPr lang="en-US" dirty="0"/>
              </a:p>
              <a:p>
                <a:pPr marL="0" indent="0">
                  <a:buNone/>
                </a:pPr>
                <a:r>
                  <a:rPr lang="en-US" dirty="0"/>
                  <a:t>The desired signal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1</m:t>
                        </m:r>
                      </m:sub>
                    </m:sSub>
                  </m:oMath>
                </a14:m>
                <a:r>
                  <a:rPr lang="en-US" dirty="0"/>
                  <a:t> does not experience cross modulation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9124" y="1196975"/>
                <a:ext cx="7915275" cy="5437187"/>
              </a:xfrm>
              <a:blipFill>
                <a:blip r:embed="rId3"/>
                <a:stretch>
                  <a:fillRect l="-2003" t="-1457" r="-2003"/>
                </a:stretch>
              </a:blipFill>
            </p:spPr>
            <p:txBody>
              <a:bodyPr/>
              <a:lstStyle/>
              <a:p>
                <a:r>
                  <a:rPr lang="en-US">
                    <a:noFill/>
                  </a:rPr>
                  <a:t> </a:t>
                </a:r>
              </a:p>
            </p:txBody>
          </p:sp>
        </mc:Fallback>
      </mc:AlternateContent>
      <p:sp>
        <p:nvSpPr>
          <p:cNvPr id="4" name="Date Placeholder 3"/>
          <p:cNvSpPr>
            <a:spLocks noGrp="1"/>
          </p:cNvSpPr>
          <p:nvPr>
            <p:ph type="dt" sz="half" idx="4294967295"/>
          </p:nvPr>
        </p:nvSpPr>
        <p:spPr/>
        <p:txBody>
          <a:bodyPr/>
          <a:lstStyle/>
          <a:p>
            <a:pPr>
              <a:defRPr/>
            </a:pPr>
            <a:r>
              <a:rPr lang="fr-FR"/>
              <a:t>© C. Enz | 2022</a:t>
            </a:r>
            <a:endParaRPr lang="en-US"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en-US" dirty="0"/>
          </a:p>
        </p:txBody>
      </p:sp>
      <p:sp>
        <p:nvSpPr>
          <p:cNvPr id="6" name="Slide Number Placeholder 5"/>
          <p:cNvSpPr>
            <a:spLocks noGrp="1"/>
          </p:cNvSpPr>
          <p:nvPr>
            <p:ph type="sldNum" sz="quarter" idx="4294967295"/>
          </p:nvPr>
        </p:nvSpPr>
        <p:spPr/>
        <p:txBody>
          <a:bodyPr/>
          <a:lstStyle/>
          <a:p>
            <a:pPr>
              <a:defRPr/>
            </a:pPr>
            <a:r>
              <a:rPr lang="en-US" dirty="0"/>
              <a:t>Slide </a:t>
            </a:r>
            <a:fld id="{9BB60FCD-EFE6-441F-A2C8-D6B898CD23EA}" type="slidenum">
              <a:rPr lang="en-US" smtClean="0"/>
              <a:pPr>
                <a:defRPr/>
              </a:pPr>
              <a:t>16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637712874"/>
              </p:ext>
            </p:extLst>
          </p:nvPr>
        </p:nvGraphicFramePr>
        <p:xfrm>
          <a:off x="577850" y="3539728"/>
          <a:ext cx="7988300" cy="1041400"/>
        </p:xfrm>
        <a:graphic>
          <a:graphicData uri="http://schemas.openxmlformats.org/presentationml/2006/ole">
            <mc:AlternateContent xmlns:mc="http://schemas.openxmlformats.org/markup-compatibility/2006">
              <mc:Choice xmlns:v="urn:schemas-microsoft-com:vml" Requires="v">
                <p:oleObj name="Equation" r:id="rId4" imgW="7988040" imgH="1041120" progId="Equation.DSMT4">
                  <p:embed/>
                </p:oleObj>
              </mc:Choice>
              <mc:Fallback>
                <p:oleObj name="Equation" r:id="rId4" imgW="7988040" imgH="1041120" progId="Equation.DSMT4">
                  <p:embed/>
                  <p:pic>
                    <p:nvPicPr>
                      <p:cNvPr id="7" name="Object 6"/>
                      <p:cNvPicPr/>
                      <p:nvPr/>
                    </p:nvPicPr>
                    <p:blipFill>
                      <a:blip r:embed="rId5"/>
                      <a:stretch>
                        <a:fillRect/>
                      </a:stretch>
                    </p:blipFill>
                    <p:spPr>
                      <a:xfrm>
                        <a:off x="577850" y="3539728"/>
                        <a:ext cx="7988300" cy="1041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5803934"/>
              </p:ext>
            </p:extLst>
          </p:nvPr>
        </p:nvGraphicFramePr>
        <p:xfrm>
          <a:off x="2679700" y="5479504"/>
          <a:ext cx="3784600" cy="685800"/>
        </p:xfrm>
        <a:graphic>
          <a:graphicData uri="http://schemas.openxmlformats.org/presentationml/2006/ole">
            <mc:AlternateContent xmlns:mc="http://schemas.openxmlformats.org/markup-compatibility/2006">
              <mc:Choice xmlns:v="urn:schemas-microsoft-com:vml" Requires="v">
                <p:oleObj name="Equation" r:id="rId6" imgW="3784320" imgH="685800" progId="Equation.DSMT4">
                  <p:embed/>
                </p:oleObj>
              </mc:Choice>
              <mc:Fallback>
                <p:oleObj name="Equation" r:id="rId6" imgW="3784320" imgH="685800" progId="Equation.DSMT4">
                  <p:embed/>
                  <p:pic>
                    <p:nvPicPr>
                      <p:cNvPr id="9" name="Object 8"/>
                      <p:cNvPicPr/>
                      <p:nvPr/>
                    </p:nvPicPr>
                    <p:blipFill>
                      <a:blip r:embed="rId7"/>
                      <a:stretch>
                        <a:fillRect/>
                      </a:stretch>
                    </p:blipFill>
                    <p:spPr>
                      <a:xfrm>
                        <a:off x="2679700" y="5479504"/>
                        <a:ext cx="3784600" cy="685800"/>
                      </a:xfrm>
                      <a:prstGeom prst="rect">
                        <a:avLst/>
                      </a:prstGeom>
                    </p:spPr>
                  </p:pic>
                </p:oleObj>
              </mc:Fallback>
            </mc:AlternateContent>
          </a:graphicData>
        </a:graphic>
      </p:graphicFrame>
    </p:spTree>
    <p:extLst>
      <p:ext uri="{BB962C8B-B14F-4D97-AF65-F5344CB8AC3E}">
        <p14:creationId xmlns:p14="http://schemas.microsoft.com/office/powerpoint/2010/main" val="36195309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1583" name="Rectangle 15"/>
          <p:cNvSpPr>
            <a:spLocks noGrp="1" noChangeArrowheads="1"/>
          </p:cNvSpPr>
          <p:nvPr>
            <p:ph idx="1"/>
          </p:nvPr>
        </p:nvSpPr>
        <p:spPr/>
        <p:txBody>
          <a:bodyPr/>
          <a:lstStyle/>
          <a:p>
            <a:r>
              <a:rPr lang="en-US" dirty="0"/>
              <a:t>Discarding the DC and harmonics we obtain the following IM products</a:t>
            </a:r>
          </a:p>
          <a:p>
            <a:endParaRPr lang="en-US" dirty="0"/>
          </a:p>
          <a:p>
            <a:endParaRPr lang="en-US" dirty="0"/>
          </a:p>
          <a:p>
            <a:endParaRPr lang="en-US" dirty="0"/>
          </a:p>
          <a:p>
            <a:r>
              <a:rPr lang="en-US" dirty="0"/>
              <a:t>And these fundamental components</a:t>
            </a:r>
          </a:p>
        </p:txBody>
      </p:sp>
      <p:graphicFrame>
        <p:nvGraphicFramePr>
          <p:cNvPr id="6" name="Object 5"/>
          <p:cNvGraphicFramePr>
            <a:graphicFrameLocks noChangeAspect="1"/>
          </p:cNvGraphicFramePr>
          <p:nvPr/>
        </p:nvGraphicFramePr>
        <p:xfrm>
          <a:off x="2783952" y="3335119"/>
          <a:ext cx="3576096" cy="1137888"/>
        </p:xfrm>
        <a:graphic>
          <a:graphicData uri="http://schemas.openxmlformats.org/presentationml/2006/ole">
            <mc:AlternateContent xmlns:mc="http://schemas.openxmlformats.org/markup-compatibility/2006">
              <mc:Choice xmlns:v="urn:schemas-microsoft-com:vml" Requires="v">
                <p:oleObj name="Equation" r:id="rId3" imgW="4470120" imgH="1422360" progId="Equation.DSMT4">
                  <p:embed/>
                </p:oleObj>
              </mc:Choice>
              <mc:Fallback>
                <p:oleObj name="Equation" r:id="rId3" imgW="4470120" imgH="1422360" progId="Equation.DSMT4">
                  <p:embed/>
                  <p:pic>
                    <p:nvPicPr>
                      <p:cNvPr id="6" name="Object 5"/>
                      <p:cNvPicPr/>
                      <p:nvPr/>
                    </p:nvPicPr>
                    <p:blipFill>
                      <a:blip r:embed="rId4"/>
                      <a:stretch>
                        <a:fillRect/>
                      </a:stretch>
                    </p:blipFill>
                    <p:spPr>
                      <a:xfrm>
                        <a:off x="2783952" y="3335119"/>
                        <a:ext cx="3576096" cy="1137888"/>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2362320" y="1492356"/>
          <a:ext cx="4419360" cy="1544256"/>
        </p:xfrm>
        <a:graphic>
          <a:graphicData uri="http://schemas.openxmlformats.org/presentationml/2006/ole">
            <mc:AlternateContent xmlns:mc="http://schemas.openxmlformats.org/markup-compatibility/2006">
              <mc:Choice xmlns:v="urn:schemas-microsoft-com:vml" Requires="v">
                <p:oleObj name="Equation" r:id="rId5" imgW="5524200" imgH="1930320" progId="Equation.DSMT4">
                  <p:embed/>
                </p:oleObj>
              </mc:Choice>
              <mc:Fallback>
                <p:oleObj name="Equation" r:id="rId5" imgW="5524200" imgH="1930320" progId="Equation.DSMT4">
                  <p:embed/>
                  <p:pic>
                    <p:nvPicPr>
                      <p:cNvPr id="5" name="Object 4"/>
                      <p:cNvPicPr/>
                      <p:nvPr/>
                    </p:nvPicPr>
                    <p:blipFill>
                      <a:blip r:embed="rId6"/>
                      <a:stretch>
                        <a:fillRect/>
                      </a:stretch>
                    </p:blipFill>
                    <p:spPr>
                      <a:xfrm>
                        <a:off x="2362320" y="1492356"/>
                        <a:ext cx="4419360" cy="1544256"/>
                      </a:xfrm>
                      <a:prstGeom prst="rect">
                        <a:avLst/>
                      </a:prstGeom>
                    </p:spPr>
                  </p:pic>
                </p:oleObj>
              </mc:Fallback>
            </mc:AlternateContent>
          </a:graphicData>
        </a:graphic>
      </p:graphicFrame>
      <p:sp>
        <p:nvSpPr>
          <p:cNvPr id="2541582" name="Rectangle 14"/>
          <p:cNvSpPr>
            <a:spLocks noGrp="1" noChangeArrowheads="1"/>
          </p:cNvSpPr>
          <p:nvPr>
            <p:ph type="title"/>
          </p:nvPr>
        </p:nvSpPr>
        <p:spPr/>
        <p:txBody>
          <a:bodyPr/>
          <a:lstStyle/>
          <a:p>
            <a:r>
              <a:rPr lang="en-US" dirty="0"/>
              <a:t>Two-tones Input – </a:t>
            </a:r>
            <a:r>
              <a:rPr lang="en-US" dirty="0" err="1"/>
              <a:t>Intermodulation</a:t>
            </a:r>
            <a:r>
              <a:rPr lang="en-US" dirty="0"/>
              <a:t> Products</a:t>
            </a:r>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17</a:t>
            </a:fld>
            <a:endParaRPr lang="fr-CH" dirty="0"/>
          </a:p>
        </p:txBody>
      </p:sp>
      <p:grpSp>
        <p:nvGrpSpPr>
          <p:cNvPr id="17" name="Group 16"/>
          <p:cNvGrpSpPr/>
          <p:nvPr/>
        </p:nvGrpSpPr>
        <p:grpSpPr>
          <a:xfrm>
            <a:off x="609600" y="4446317"/>
            <a:ext cx="8018463" cy="2161602"/>
            <a:chOff x="609600" y="4446317"/>
            <a:chExt cx="8018463" cy="2161602"/>
          </a:xfrm>
        </p:grpSpPr>
        <p:pic>
          <p:nvPicPr>
            <p:cNvPr id="2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515205"/>
              <a:ext cx="80184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915816" y="6326394"/>
              <a:ext cx="1429879" cy="267830"/>
            </a:xfrm>
            <a:prstGeom prst="rect">
              <a:avLst/>
            </a:prstGeom>
            <a:noFill/>
          </p:spPr>
          <p:txBody>
            <a:bodyPr wrap="none" lIns="0" tIns="0" rIns="0" bIns="0" rtlCol="0" anchor="ctr" anchorCtr="0">
              <a:spAutoFit/>
            </a:bodyPr>
            <a:lstStyle/>
            <a:p>
              <a:r>
                <a:rPr lang="en-US" sz="1600" dirty="0">
                  <a:latin typeface="Symbol" pitchFamily="18" charset="2"/>
                  <a:cs typeface="Arial" pitchFamily="34" charset="0"/>
                </a:rPr>
                <a:t>2w</a:t>
              </a:r>
              <a:r>
                <a:rPr lang="en-US" sz="1600" baseline="-25000" dirty="0">
                  <a:latin typeface="Arial" pitchFamily="34" charset="0"/>
                  <a:cs typeface="Arial" pitchFamily="34" charset="0"/>
                </a:rPr>
                <a:t>1</a:t>
              </a:r>
              <a:r>
                <a:rPr lang="en-US" sz="1600" dirty="0">
                  <a:latin typeface="Arial" pitchFamily="34" charset="0"/>
                  <a:cs typeface="Arial" pitchFamily="34" charset="0"/>
                </a:rPr>
                <a:t>−</a:t>
              </a:r>
              <a:r>
                <a:rPr lang="en-US" sz="1600" dirty="0">
                  <a:latin typeface="Symbol" pitchFamily="18" charset="2"/>
                  <a:cs typeface="Arial" pitchFamily="34" charset="0"/>
                </a:rPr>
                <a:t>w</a:t>
              </a:r>
              <a:r>
                <a:rPr lang="en-US" sz="1600" baseline="-25000" dirty="0">
                  <a:latin typeface="Arial" pitchFamily="34" charset="0"/>
                  <a:cs typeface="Arial" pitchFamily="34" charset="0"/>
                </a:rPr>
                <a:t>2</a:t>
              </a:r>
              <a:r>
                <a:rPr lang="en-US" sz="1600" dirty="0">
                  <a:latin typeface="Arial" pitchFamily="34" charset="0"/>
                  <a:cs typeface="Arial" pitchFamily="34" charset="0"/>
                </a:rPr>
                <a:t>=</a:t>
              </a:r>
              <a:r>
                <a:rPr lang="en-US" sz="1600" dirty="0">
                  <a:latin typeface="Symbol" pitchFamily="18" charset="2"/>
                  <a:cs typeface="Arial" pitchFamily="34" charset="0"/>
                </a:rPr>
                <a:t>w</a:t>
              </a:r>
              <a:r>
                <a:rPr lang="en-US" sz="1600" baseline="-25000" dirty="0">
                  <a:latin typeface="Arial" pitchFamily="34" charset="0"/>
                  <a:cs typeface="Arial" pitchFamily="34" charset="0"/>
                </a:rPr>
                <a:t>1</a:t>
              </a:r>
              <a:r>
                <a:rPr lang="en-US" sz="1600" dirty="0">
                  <a:latin typeface="Arial" pitchFamily="34" charset="0"/>
                  <a:cs typeface="Arial" pitchFamily="34" charset="0"/>
                </a:rPr>
                <a:t>−</a:t>
              </a:r>
              <a:r>
                <a:rPr lang="en-US" sz="1600" dirty="0">
                  <a:latin typeface="Symbol" pitchFamily="18" charset="2"/>
                  <a:cs typeface="Arial" pitchFamily="34" charset="0"/>
                </a:rPr>
                <a:t>Dw</a:t>
              </a:r>
            </a:p>
          </p:txBody>
        </p:sp>
        <p:sp>
          <p:nvSpPr>
            <p:cNvPr id="14" name="TextBox 13"/>
            <p:cNvSpPr txBox="1"/>
            <p:nvPr/>
          </p:nvSpPr>
          <p:spPr>
            <a:xfrm>
              <a:off x="5765797" y="4462931"/>
              <a:ext cx="990656" cy="295466"/>
            </a:xfrm>
            <a:prstGeom prst="rect">
              <a:avLst/>
            </a:prstGeom>
            <a:noFill/>
          </p:spPr>
          <p:txBody>
            <a:bodyPr wrap="none" lIns="0" tIns="0" rIns="0" bIns="0" rtlCol="0" anchor="ctr" anchorCtr="0">
              <a:spAutoFit/>
            </a:bodyPr>
            <a:lstStyle/>
            <a:p>
              <a:r>
                <a:rPr lang="en-US" sz="1600" dirty="0" err="1">
                  <a:latin typeface="Symbol" pitchFamily="18" charset="2"/>
                  <a:cs typeface="Arial" pitchFamily="34" charset="0"/>
                </a:rPr>
                <a:t>Dw</a:t>
              </a:r>
              <a:r>
                <a:rPr lang="en-US" sz="1600" dirty="0">
                  <a:latin typeface="Arial" pitchFamily="34" charset="0"/>
                  <a:cs typeface="Arial" pitchFamily="34" charset="0"/>
                </a:rPr>
                <a:t>=</a:t>
              </a:r>
              <a:r>
                <a:rPr lang="en-US" sz="1600" dirty="0">
                  <a:latin typeface="Symbol" pitchFamily="18" charset="2"/>
                  <a:cs typeface="Arial" pitchFamily="34" charset="0"/>
                </a:rPr>
                <a:t>w</a:t>
              </a:r>
              <a:r>
                <a:rPr lang="en-US" sz="1600" baseline="-25000" dirty="0">
                  <a:latin typeface="Arial" pitchFamily="34" charset="0"/>
                  <a:cs typeface="Arial" pitchFamily="34" charset="0"/>
                </a:rPr>
                <a:t>2</a:t>
              </a:r>
              <a:r>
                <a:rPr lang="en-US" sz="1600" dirty="0">
                  <a:latin typeface="Arial" pitchFamily="34" charset="0"/>
                  <a:cs typeface="Arial" pitchFamily="34" charset="0"/>
                </a:rPr>
                <a:t>−</a:t>
              </a:r>
              <a:r>
                <a:rPr lang="en-US" sz="1600" dirty="0">
                  <a:latin typeface="Symbol" pitchFamily="18" charset="2"/>
                  <a:cs typeface="Arial" pitchFamily="34" charset="0"/>
                </a:rPr>
                <a:t>w</a:t>
              </a:r>
              <a:r>
                <a:rPr lang="en-US" sz="1600" baseline="-25000" dirty="0">
                  <a:latin typeface="Arial" pitchFamily="34" charset="0"/>
                  <a:cs typeface="Arial" pitchFamily="34" charset="0"/>
                </a:rPr>
                <a:t>1</a:t>
              </a:r>
              <a:endParaRPr lang="en-US" sz="1600" dirty="0">
                <a:latin typeface="Symbol" pitchFamily="18" charset="2"/>
                <a:cs typeface="Arial" pitchFamily="34" charset="0"/>
              </a:endParaRPr>
            </a:p>
          </p:txBody>
        </p:sp>
        <p:grpSp>
          <p:nvGrpSpPr>
            <p:cNvPr id="32" name="Group 31"/>
            <p:cNvGrpSpPr/>
            <p:nvPr/>
          </p:nvGrpSpPr>
          <p:grpSpPr>
            <a:xfrm>
              <a:off x="4973479" y="4446317"/>
              <a:ext cx="410051" cy="303888"/>
              <a:chOff x="5893594" y="4625310"/>
              <a:chExt cx="410051" cy="303888"/>
            </a:xfrm>
          </p:grpSpPr>
          <p:cxnSp>
            <p:nvCxnSpPr>
              <p:cNvPr id="23" name="Straight Connector 22"/>
              <p:cNvCxnSpPr/>
              <p:nvPr/>
            </p:nvCxnSpPr>
            <p:spPr bwMode="auto">
              <a:xfrm flipV="1">
                <a:off x="5893594" y="4920615"/>
                <a:ext cx="410051" cy="8583"/>
              </a:xfrm>
              <a:prstGeom prst="line">
                <a:avLst/>
              </a:prstGeom>
              <a:noFill/>
              <a:ln w="12700" cap="flat" cmpd="sng" algn="ctr">
                <a:solidFill>
                  <a:srgbClr val="000000"/>
                </a:solidFill>
                <a:prstDash val="solid"/>
                <a:round/>
                <a:headEnd type="triangle" w="med" len="sm"/>
                <a:tailEnd type="triangle" w="med" len="sm"/>
              </a:ln>
              <a:effectLst/>
            </p:spPr>
          </p:cxnSp>
          <p:sp>
            <p:nvSpPr>
              <p:cNvPr id="31" name="TextBox 30"/>
              <p:cNvSpPr txBox="1"/>
              <p:nvPr/>
            </p:nvSpPr>
            <p:spPr>
              <a:xfrm>
                <a:off x="5961771" y="4625310"/>
                <a:ext cx="266098" cy="265778"/>
              </a:xfrm>
              <a:prstGeom prst="rect">
                <a:avLst/>
              </a:prstGeom>
              <a:noFill/>
            </p:spPr>
            <p:txBody>
              <a:bodyPr wrap="none" lIns="0" tIns="0" rIns="0" bIns="0" rtlCol="0" anchor="ctr" anchorCtr="0">
                <a:spAutoFit/>
              </a:bodyPr>
              <a:lstStyle/>
              <a:p>
                <a:pPr>
                  <a:buNone/>
                </a:pPr>
                <a:r>
                  <a:rPr lang="en-US" sz="1600" dirty="0" err="1">
                    <a:latin typeface="Symbol" pitchFamily="18" charset="2"/>
                    <a:cs typeface="Arial" pitchFamily="34" charset="0"/>
                  </a:rPr>
                  <a:t>Dw</a:t>
                </a:r>
                <a:endParaRPr lang="en-US" sz="1600" dirty="0">
                  <a:latin typeface="Symbol" pitchFamily="18" charset="2"/>
                  <a:cs typeface="Arial" pitchFamily="34" charset="0"/>
                </a:endParaRPr>
              </a:p>
            </p:txBody>
          </p:sp>
        </p:grpSp>
        <p:grpSp>
          <p:nvGrpSpPr>
            <p:cNvPr id="27" name="Group 26"/>
            <p:cNvGrpSpPr/>
            <p:nvPr/>
          </p:nvGrpSpPr>
          <p:grpSpPr>
            <a:xfrm>
              <a:off x="4544854" y="4777787"/>
              <a:ext cx="410051" cy="303888"/>
              <a:chOff x="5893594" y="4625310"/>
              <a:chExt cx="410051" cy="303888"/>
            </a:xfrm>
          </p:grpSpPr>
          <p:cxnSp>
            <p:nvCxnSpPr>
              <p:cNvPr id="28" name="Straight Connector 27"/>
              <p:cNvCxnSpPr/>
              <p:nvPr/>
            </p:nvCxnSpPr>
            <p:spPr bwMode="auto">
              <a:xfrm flipV="1">
                <a:off x="5893594" y="4920615"/>
                <a:ext cx="410051" cy="8583"/>
              </a:xfrm>
              <a:prstGeom prst="line">
                <a:avLst/>
              </a:prstGeom>
              <a:noFill/>
              <a:ln w="12700" cap="flat" cmpd="sng" algn="ctr">
                <a:solidFill>
                  <a:srgbClr val="000000"/>
                </a:solidFill>
                <a:prstDash val="solid"/>
                <a:round/>
                <a:headEnd type="triangle" w="med" len="sm"/>
                <a:tailEnd type="triangle" w="med" len="sm"/>
              </a:ln>
              <a:effectLst/>
            </p:spPr>
          </p:cxnSp>
          <p:sp>
            <p:nvSpPr>
              <p:cNvPr id="29" name="TextBox 28"/>
              <p:cNvSpPr txBox="1"/>
              <p:nvPr/>
            </p:nvSpPr>
            <p:spPr>
              <a:xfrm>
                <a:off x="5961771" y="4625310"/>
                <a:ext cx="266098" cy="265778"/>
              </a:xfrm>
              <a:prstGeom prst="rect">
                <a:avLst/>
              </a:prstGeom>
              <a:noFill/>
            </p:spPr>
            <p:txBody>
              <a:bodyPr wrap="none" lIns="0" tIns="0" rIns="0" bIns="0" rtlCol="0" anchor="ctr" anchorCtr="0">
                <a:spAutoFit/>
              </a:bodyPr>
              <a:lstStyle/>
              <a:p>
                <a:pPr>
                  <a:buNone/>
                </a:pPr>
                <a:r>
                  <a:rPr lang="en-US" sz="1600" dirty="0" err="1">
                    <a:latin typeface="Symbol" pitchFamily="18" charset="2"/>
                    <a:cs typeface="Arial" pitchFamily="34" charset="0"/>
                  </a:rPr>
                  <a:t>Dw</a:t>
                </a:r>
                <a:endParaRPr lang="en-US" sz="1600" dirty="0">
                  <a:latin typeface="Symbol" pitchFamily="18" charset="2"/>
                  <a:cs typeface="Arial" pitchFamily="34" charset="0"/>
                </a:endParaRPr>
              </a:p>
            </p:txBody>
          </p:sp>
        </p:grpSp>
        <p:grpSp>
          <p:nvGrpSpPr>
            <p:cNvPr id="30" name="Group 29"/>
            <p:cNvGrpSpPr/>
            <p:nvPr/>
          </p:nvGrpSpPr>
          <p:grpSpPr>
            <a:xfrm>
              <a:off x="5396389" y="4777787"/>
              <a:ext cx="410051" cy="303888"/>
              <a:chOff x="5893594" y="4625310"/>
              <a:chExt cx="410051" cy="303888"/>
            </a:xfrm>
          </p:grpSpPr>
          <p:cxnSp>
            <p:nvCxnSpPr>
              <p:cNvPr id="40" name="Straight Connector 39"/>
              <p:cNvCxnSpPr/>
              <p:nvPr/>
            </p:nvCxnSpPr>
            <p:spPr bwMode="auto">
              <a:xfrm flipV="1">
                <a:off x="5893594" y="4920615"/>
                <a:ext cx="410051" cy="8583"/>
              </a:xfrm>
              <a:prstGeom prst="line">
                <a:avLst/>
              </a:prstGeom>
              <a:noFill/>
              <a:ln w="12700" cap="flat" cmpd="sng" algn="ctr">
                <a:solidFill>
                  <a:srgbClr val="000000"/>
                </a:solidFill>
                <a:prstDash val="solid"/>
                <a:round/>
                <a:headEnd type="triangle" w="med" len="sm"/>
                <a:tailEnd type="triangle" w="med" len="sm"/>
              </a:ln>
              <a:effectLst/>
            </p:spPr>
          </p:cxnSp>
          <p:sp>
            <p:nvSpPr>
              <p:cNvPr id="41" name="TextBox 40"/>
              <p:cNvSpPr txBox="1"/>
              <p:nvPr/>
            </p:nvSpPr>
            <p:spPr>
              <a:xfrm>
                <a:off x="5961771" y="4625310"/>
                <a:ext cx="266098" cy="265778"/>
              </a:xfrm>
              <a:prstGeom prst="rect">
                <a:avLst/>
              </a:prstGeom>
              <a:noFill/>
            </p:spPr>
            <p:txBody>
              <a:bodyPr wrap="none" lIns="0" tIns="0" rIns="0" bIns="0" rtlCol="0" anchor="ctr" anchorCtr="0">
                <a:spAutoFit/>
              </a:bodyPr>
              <a:lstStyle/>
              <a:p>
                <a:pPr>
                  <a:buNone/>
                </a:pPr>
                <a:r>
                  <a:rPr lang="en-US" sz="1600" dirty="0" err="1">
                    <a:latin typeface="Symbol" pitchFamily="18" charset="2"/>
                    <a:cs typeface="Arial" pitchFamily="34" charset="0"/>
                  </a:rPr>
                  <a:t>Dw</a:t>
                </a:r>
                <a:endParaRPr lang="en-US" sz="1600" dirty="0">
                  <a:latin typeface="Symbol" pitchFamily="18" charset="2"/>
                  <a:cs typeface="Arial" pitchFamily="34" charset="0"/>
                </a:endParaRPr>
              </a:p>
            </p:txBody>
          </p:sp>
        </p:grpSp>
        <p:sp>
          <p:nvSpPr>
            <p:cNvPr id="42" name="TextBox 41"/>
            <p:cNvSpPr txBox="1"/>
            <p:nvPr/>
          </p:nvSpPr>
          <p:spPr>
            <a:xfrm>
              <a:off x="6066740" y="6340089"/>
              <a:ext cx="1429879" cy="267830"/>
            </a:xfrm>
            <a:prstGeom prst="rect">
              <a:avLst/>
            </a:prstGeom>
            <a:noFill/>
          </p:spPr>
          <p:txBody>
            <a:bodyPr wrap="none" lIns="0" tIns="0" rIns="0" bIns="0" rtlCol="0" anchor="ctr" anchorCtr="0">
              <a:spAutoFit/>
            </a:bodyPr>
            <a:lstStyle/>
            <a:p>
              <a:r>
                <a:rPr lang="en-US" sz="1600" dirty="0">
                  <a:latin typeface="Symbol" pitchFamily="18" charset="2"/>
                  <a:cs typeface="Arial" pitchFamily="34" charset="0"/>
                </a:rPr>
                <a:t>2w</a:t>
              </a:r>
              <a:r>
                <a:rPr lang="en-US" sz="1600" baseline="-25000" dirty="0">
                  <a:latin typeface="Arial" pitchFamily="34" charset="0"/>
                  <a:cs typeface="Arial" pitchFamily="34" charset="0"/>
                </a:rPr>
                <a:t>2</a:t>
              </a:r>
              <a:r>
                <a:rPr lang="en-US" sz="1600" dirty="0">
                  <a:latin typeface="Arial" pitchFamily="34" charset="0"/>
                  <a:cs typeface="Arial" pitchFamily="34" charset="0"/>
                </a:rPr>
                <a:t>−</a:t>
              </a:r>
              <a:r>
                <a:rPr lang="en-US" sz="1600" dirty="0">
                  <a:latin typeface="Symbol" pitchFamily="18" charset="2"/>
                  <a:cs typeface="Arial" pitchFamily="34" charset="0"/>
                </a:rPr>
                <a:t>w</a:t>
              </a:r>
              <a:r>
                <a:rPr lang="en-US" sz="1600" baseline="-25000" dirty="0">
                  <a:latin typeface="Arial" pitchFamily="34" charset="0"/>
                  <a:cs typeface="Arial" pitchFamily="34" charset="0"/>
                </a:rPr>
                <a:t>1</a:t>
              </a:r>
              <a:r>
                <a:rPr lang="en-US" sz="1600" dirty="0">
                  <a:latin typeface="Arial" pitchFamily="34" charset="0"/>
                  <a:cs typeface="Arial" pitchFamily="34" charset="0"/>
                </a:rPr>
                <a:t>=</a:t>
              </a:r>
              <a:r>
                <a:rPr lang="en-US" sz="1600" dirty="0">
                  <a:latin typeface="Symbol" pitchFamily="18" charset="2"/>
                  <a:cs typeface="Arial" pitchFamily="34" charset="0"/>
                </a:rPr>
                <a:t>w</a:t>
              </a:r>
              <a:r>
                <a:rPr lang="en-US" sz="1600" baseline="-25000" dirty="0">
                  <a:latin typeface="Arial" pitchFamily="34" charset="0"/>
                  <a:cs typeface="Arial" pitchFamily="34" charset="0"/>
                </a:rPr>
                <a:t>2</a:t>
              </a:r>
              <a:r>
                <a:rPr lang="en-US" sz="1600" dirty="0">
                  <a:latin typeface="Arial" pitchFamily="34" charset="0"/>
                  <a:cs typeface="Arial" pitchFamily="34" charset="0"/>
                </a:rPr>
                <a:t>+</a:t>
              </a:r>
              <a:r>
                <a:rPr lang="en-US" sz="1600" dirty="0">
                  <a:latin typeface="Symbol" pitchFamily="18" charset="2"/>
                  <a:cs typeface="Arial" pitchFamily="34" charset="0"/>
                </a:rPr>
                <a:t>Dw</a:t>
              </a:r>
            </a:p>
          </p:txBody>
        </p:sp>
        <p:cxnSp>
          <p:nvCxnSpPr>
            <p:cNvPr id="9" name="Straight Arrow Connector 8"/>
            <p:cNvCxnSpPr>
              <a:stCxn id="13" idx="3"/>
            </p:cNvCxnSpPr>
            <p:nvPr/>
          </p:nvCxnSpPr>
          <p:spPr bwMode="auto">
            <a:xfrm flipV="1">
              <a:off x="4345695" y="6189082"/>
              <a:ext cx="199159" cy="271227"/>
            </a:xfrm>
            <a:prstGeom prst="straightConnector1">
              <a:avLst/>
            </a:prstGeom>
            <a:noFill/>
            <a:ln w="12700" cap="flat" cmpd="sng" algn="ctr">
              <a:solidFill>
                <a:srgbClr val="000000"/>
              </a:solidFill>
              <a:prstDash val="solid"/>
              <a:round/>
              <a:headEnd type="none" w="sm" len="sm"/>
              <a:tailEnd type="triangle"/>
            </a:ln>
            <a:effectLst/>
          </p:spPr>
        </p:cxnSp>
        <p:cxnSp>
          <p:nvCxnSpPr>
            <p:cNvPr id="15" name="Straight Arrow Connector 14"/>
            <p:cNvCxnSpPr>
              <a:stCxn id="42" idx="1"/>
            </p:cNvCxnSpPr>
            <p:nvPr/>
          </p:nvCxnSpPr>
          <p:spPr bwMode="auto">
            <a:xfrm flipH="1" flipV="1">
              <a:off x="5868144" y="6215310"/>
              <a:ext cx="198596" cy="258694"/>
            </a:xfrm>
            <a:prstGeom prst="straightConnector1">
              <a:avLst/>
            </a:prstGeom>
            <a:noFill/>
            <a:ln w="12700" cap="flat" cmpd="sng" algn="ctr">
              <a:solidFill>
                <a:srgbClr val="000000"/>
              </a:solidFill>
              <a:prstDash val="solid"/>
              <a:round/>
              <a:headEnd type="none" w="sm" len="sm"/>
              <a:tailEnd type="triangle"/>
            </a:ln>
            <a:effectLst/>
          </p:spPr>
        </p:cxnSp>
      </p:grpSp>
    </p:spTree>
    <p:extLst>
      <p:ext uri="{BB962C8B-B14F-4D97-AF65-F5344CB8AC3E}">
        <p14:creationId xmlns:p14="http://schemas.microsoft.com/office/powerpoint/2010/main" val="42689721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2595" name="Rectangle 3"/>
          <p:cNvSpPr>
            <a:spLocks noGrp="1" noChangeArrowheads="1"/>
          </p:cNvSpPr>
          <p:nvPr>
            <p:ph idx="1"/>
          </p:nvPr>
        </p:nvSpPr>
        <p:spPr/>
        <p:txBody>
          <a:bodyPr/>
          <a:lstStyle/>
          <a:p>
            <a:r>
              <a:rPr lang="en-US" dirty="0"/>
              <a:t>The 3</a:t>
            </a:r>
            <a:r>
              <a:rPr lang="en-US" baseline="30000" dirty="0"/>
              <a:t>rd</a:t>
            </a:r>
            <a:r>
              <a:rPr lang="en-US" dirty="0"/>
              <a:t>-order IM product of two strong out-of-band interferers may fall in the band of interest corrupting the desired weak signal</a:t>
            </a:r>
          </a:p>
          <a:p>
            <a:endParaRPr lang="en-US" dirty="0"/>
          </a:p>
          <a:p>
            <a:endParaRPr lang="en-US" dirty="0"/>
          </a:p>
          <a:p>
            <a:endParaRPr lang="en-US" dirty="0"/>
          </a:p>
          <a:p>
            <a:endParaRPr lang="en-US" dirty="0"/>
          </a:p>
          <a:p>
            <a:endParaRPr lang="en-US" dirty="0"/>
          </a:p>
          <a:p>
            <a:endParaRPr lang="en-US" dirty="0"/>
          </a:p>
          <a:p>
            <a:pPr marL="285750" indent="-285750" eaLnBrk="1" hangingPunct="1"/>
            <a:r>
              <a:rPr lang="en-US" dirty="0"/>
              <a:t>While operating on the amplitude, this effect degrades the performance even if the modulation is on the phase (zero-crossing points are still affected)</a:t>
            </a:r>
          </a:p>
          <a:p>
            <a:pPr marL="285750" indent="-285750" eaLnBrk="1" hangingPunct="1"/>
            <a:r>
              <a:rPr lang="en-US" dirty="0"/>
              <a:t>This phenomenon cannot be quantized by harmonic distortion</a:t>
            </a:r>
          </a:p>
          <a:p>
            <a:pPr marL="285750" indent="-285750" eaLnBrk="1" hangingPunct="1"/>
            <a:r>
              <a:rPr lang="en-US" dirty="0"/>
              <a:t>It requires another characterization called </a:t>
            </a:r>
            <a:r>
              <a:rPr lang="en-US" b="1" dirty="0">
                <a:solidFill>
                  <a:srgbClr val="0000FF"/>
                </a:solidFill>
              </a:rPr>
              <a:t>third-order intercept point (IP3)</a:t>
            </a:r>
          </a:p>
        </p:txBody>
      </p:sp>
      <p:sp>
        <p:nvSpPr>
          <p:cNvPr id="2542594" name="Rectangle 2"/>
          <p:cNvSpPr>
            <a:spLocks noGrp="1" noChangeArrowheads="1"/>
          </p:cNvSpPr>
          <p:nvPr>
            <p:ph type="title"/>
          </p:nvPr>
        </p:nvSpPr>
        <p:spPr/>
        <p:txBody>
          <a:bodyPr/>
          <a:lstStyle/>
          <a:p>
            <a:r>
              <a:rPr lang="en-US" dirty="0"/>
              <a:t>Two-tone Input – Intermodulation</a:t>
            </a:r>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18</a:t>
            </a:fld>
            <a:endParaRPr lang="fr-CH"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89" y="2816547"/>
            <a:ext cx="5363223" cy="134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nvGraphicFramePr>
        <p:xfrm>
          <a:off x="3848100" y="2160910"/>
          <a:ext cx="1447800" cy="330200"/>
        </p:xfrm>
        <a:graphic>
          <a:graphicData uri="http://schemas.openxmlformats.org/presentationml/2006/ole">
            <mc:AlternateContent xmlns:mc="http://schemas.openxmlformats.org/markup-compatibility/2006">
              <mc:Choice xmlns:v="urn:schemas-microsoft-com:vml" Requires="v">
                <p:oleObj name="Equation" r:id="rId4" imgW="1447560" imgH="330120" progId="Equation.DSMT4">
                  <p:embed/>
                </p:oleObj>
              </mc:Choice>
              <mc:Fallback>
                <p:oleObj name="Equation" r:id="rId4" imgW="1447560" imgH="330120" progId="Equation.DSMT4">
                  <p:embed/>
                  <p:pic>
                    <p:nvPicPr>
                      <p:cNvPr id="5" name="Object 4"/>
                      <p:cNvPicPr/>
                      <p:nvPr/>
                    </p:nvPicPr>
                    <p:blipFill>
                      <a:blip r:embed="rId5"/>
                      <a:stretch>
                        <a:fillRect/>
                      </a:stretch>
                    </p:blipFill>
                    <p:spPr>
                      <a:xfrm>
                        <a:off x="3848100" y="2160910"/>
                        <a:ext cx="1447800" cy="330200"/>
                      </a:xfrm>
                      <a:prstGeom prst="rect">
                        <a:avLst/>
                      </a:prstGeom>
                    </p:spPr>
                  </p:pic>
                </p:oleObj>
              </mc:Fallback>
            </mc:AlternateContent>
          </a:graphicData>
        </a:graphic>
      </p:graphicFrame>
    </p:spTree>
    <p:extLst>
      <p:ext uri="{BB962C8B-B14F-4D97-AF65-F5344CB8AC3E}">
        <p14:creationId xmlns:p14="http://schemas.microsoft.com/office/powerpoint/2010/main" val="10772482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a:t>Outline</a:t>
            </a:r>
            <a:endParaRPr lang="en-US" dirty="0"/>
          </a:p>
        </p:txBody>
      </p:sp>
      <p:sp>
        <p:nvSpPr>
          <p:cNvPr id="2" name="Text Placeholder 1"/>
          <p:cNvSpPr>
            <a:spLocks noGrp="1"/>
          </p:cNvSpPr>
          <p:nvPr>
            <p:ph type="body" sz="quarter" idx="1"/>
          </p:nvPr>
        </p:nvSpPr>
        <p:spPr/>
        <p:txBody>
          <a:bodyPr/>
          <a:lstStyle/>
          <a:p>
            <a:r>
              <a:rPr lang="en-US" b="1" dirty="0">
                <a:solidFill>
                  <a:srgbClr val="0000FF"/>
                </a:solidFill>
              </a:rPr>
              <a:t>Effects of nonlinearity</a:t>
            </a:r>
          </a:p>
          <a:p>
            <a:pPr lvl="1"/>
            <a:r>
              <a:rPr lang="en-US" dirty="0"/>
              <a:t>Single tone input</a:t>
            </a:r>
          </a:p>
          <a:p>
            <a:pPr lvl="2"/>
            <a:r>
              <a:rPr lang="en-US" dirty="0"/>
              <a:t>Harmonic distortion</a:t>
            </a:r>
          </a:p>
          <a:p>
            <a:pPr lvl="2"/>
            <a:r>
              <a:rPr lang="en-US" dirty="0"/>
              <a:t>Gain compression</a:t>
            </a:r>
          </a:p>
          <a:p>
            <a:pPr lvl="1"/>
            <a:r>
              <a:rPr lang="en-US" dirty="0"/>
              <a:t>Two-tone input </a:t>
            </a:r>
          </a:p>
          <a:p>
            <a:pPr lvl="2"/>
            <a:r>
              <a:rPr lang="en-US" dirty="0"/>
              <a:t>Desensitization and blocking</a:t>
            </a:r>
          </a:p>
          <a:p>
            <a:pPr lvl="2"/>
            <a:r>
              <a:rPr lang="en-US" dirty="0"/>
              <a:t>Cross modulation</a:t>
            </a:r>
          </a:p>
          <a:p>
            <a:pPr lvl="2"/>
            <a:r>
              <a:rPr lang="en-US" dirty="0"/>
              <a:t>Intermodulation</a:t>
            </a:r>
          </a:p>
          <a:p>
            <a:pPr lvl="2"/>
            <a:r>
              <a:rPr lang="en-US" dirty="0"/>
              <a:t>Third-order Intercept Point</a:t>
            </a:r>
          </a:p>
          <a:p>
            <a:r>
              <a:rPr lang="en-US" dirty="0"/>
              <a:t>Cascade of nonlinear stages</a:t>
            </a:r>
          </a:p>
        </p:txBody>
      </p:sp>
      <p:sp>
        <p:nvSpPr>
          <p:cNvPr id="7" name="Date Placeholder 6"/>
          <p:cNvSpPr>
            <a:spLocks noGrp="1"/>
          </p:cNvSpPr>
          <p:nvPr>
            <p:ph type="dt" sz="half" idx="10"/>
          </p:nvPr>
        </p:nvSpPr>
        <p:spPr/>
        <p:txBody>
          <a:bodyPr/>
          <a:lstStyle/>
          <a:p>
            <a:r>
              <a:rPr lang="fr-FR"/>
              <a:t>© C. Enz | 2022</a:t>
            </a:r>
            <a:endParaRPr lang="fr-CH" dirty="0"/>
          </a:p>
        </p:txBody>
      </p:sp>
      <p:sp>
        <p:nvSpPr>
          <p:cNvPr id="8" name="Footer Placeholder 7"/>
          <p:cNvSpPr>
            <a:spLocks noGrp="1"/>
          </p:cNvSpPr>
          <p:nvPr>
            <p:ph type="ftr" sz="quarter" idx="11"/>
          </p:nvPr>
        </p:nvSpPr>
        <p:spPr/>
        <p:txBody>
          <a:bodyPr/>
          <a:lstStyle/>
          <a:p>
            <a:r>
              <a:rPr lang="en-US"/>
              <a:t>Low-power radio design for the IoT (MICRO-461)</a:t>
            </a:r>
            <a:endParaRPr lang="fr-CH" dirty="0"/>
          </a:p>
        </p:txBody>
      </p:sp>
      <p:sp>
        <p:nvSpPr>
          <p:cNvPr id="9" name="Slide Number Placeholder 8"/>
          <p:cNvSpPr>
            <a:spLocks noGrp="1"/>
          </p:cNvSpPr>
          <p:nvPr>
            <p:ph type="sldNum" sz="quarter" idx="12"/>
          </p:nvPr>
        </p:nvSpPr>
        <p:spPr/>
        <p:txBody>
          <a:bodyPr/>
          <a:lstStyle/>
          <a:p>
            <a:r>
              <a:rPr lang="fr-CH"/>
              <a:t>Slide </a:t>
            </a:r>
            <a:fld id="{9BB60FCD-EFE6-441F-A2C8-D6B898CD23EA}" type="slidenum">
              <a:rPr lang="fr-CH" smtClean="0"/>
              <a:pPr/>
              <a:t>1</a:t>
            </a:fld>
            <a:endParaRPr lang="fr-CH" dirty="0"/>
          </a:p>
        </p:txBody>
      </p:sp>
    </p:spTree>
    <p:extLst>
      <p:ext uri="{BB962C8B-B14F-4D97-AF65-F5344CB8AC3E}">
        <p14:creationId xmlns:p14="http://schemas.microsoft.com/office/powerpoint/2010/main" val="36095187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Intermodulation</a:t>
            </a:r>
          </a:p>
        </p:txBody>
      </p:sp>
      <p:sp>
        <p:nvSpPr>
          <p:cNvPr id="3" name="Content Placeholder 2"/>
          <p:cNvSpPr>
            <a:spLocks noGrp="1"/>
          </p:cNvSpPr>
          <p:nvPr>
            <p:ph idx="1"/>
          </p:nvPr>
        </p:nvSpPr>
        <p:spPr>
          <a:xfrm>
            <a:off x="619124" y="3429000"/>
            <a:ext cx="7915275" cy="2879726"/>
          </a:xfrm>
        </p:spPr>
        <p:txBody>
          <a:bodyPr/>
          <a:lstStyle/>
          <a:p>
            <a:pPr marL="0" indent="0">
              <a:buNone/>
            </a:pPr>
            <a:r>
              <a:rPr lang="fr-CH" b="1" dirty="0" err="1"/>
              <a:t>Problem</a:t>
            </a:r>
            <a:r>
              <a:rPr lang="fr-CH" b="1" dirty="0"/>
              <a:t>:</a:t>
            </a:r>
          </a:p>
          <a:p>
            <a:pPr marL="0" indent="0">
              <a:buNone/>
            </a:pPr>
            <a:r>
              <a:rPr lang="en-US" dirty="0"/>
              <a:t>Suppose four Bluetooth users operate in a room as shown in the above figure. User 4 is in the receive mode and attempts to sense a weak signal transmitted by User 1 at 2.410 GHz. At the same time, Users 2 and 3 transmit at 2.420 GHz and 2.430 GHz, respectively. Explain what happens.</a:t>
            </a:r>
          </a:p>
          <a:p>
            <a:pPr marL="0" indent="0">
              <a:buNone/>
            </a:pPr>
            <a:r>
              <a:rPr lang="fr-CH" b="1" dirty="0"/>
              <a:t>Solution:</a:t>
            </a:r>
          </a:p>
          <a:p>
            <a:pPr marL="0" indent="0">
              <a:buNone/>
            </a:pPr>
            <a:r>
              <a:rPr lang="en-US" dirty="0"/>
              <a:t>Since the frequencies transmitted by Users 1, 2, and 3 happen to be equally spaced, the intermodulation in the LNA of RX4 corrupts the desired signal at 2.410 GHz</a:t>
            </a:r>
          </a:p>
          <a:p>
            <a:pPr marL="0" indent="0">
              <a:buNone/>
            </a:pPr>
            <a:endParaRPr lang="en-US" dirty="0"/>
          </a:p>
        </p:txBody>
      </p:sp>
      <p:sp>
        <p:nvSpPr>
          <p:cNvPr id="4" name="Date Placeholder 3"/>
          <p:cNvSpPr>
            <a:spLocks noGrp="1"/>
          </p:cNvSpPr>
          <p:nvPr>
            <p:ph type="dt" sz="half" idx="4294967295"/>
          </p:nvPr>
        </p:nvSpPr>
        <p:spPr/>
        <p:txBody>
          <a:bodyPr/>
          <a:lstStyle/>
          <a:p>
            <a:pPr>
              <a:defRPr/>
            </a:pPr>
            <a:r>
              <a:rPr lang="fr-FR"/>
              <a:t>© C. Enz | 2022</a:t>
            </a:r>
            <a:endParaRPr lang="fr-CH"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4294967295"/>
          </p:nvPr>
        </p:nvSpPr>
        <p:spPr/>
        <p:txBody>
          <a:bodyPr/>
          <a:lstStyle/>
          <a:p>
            <a:pPr>
              <a:defRPr/>
            </a:pPr>
            <a:r>
              <a:rPr lang="fr-CH"/>
              <a:t>Slide </a:t>
            </a:r>
            <a:fld id="{9BB60FCD-EFE6-441F-A2C8-D6B898CD23EA}" type="slidenum">
              <a:rPr lang="fr-CH" smtClean="0"/>
              <a:pPr>
                <a:defRPr/>
              </a:pPr>
              <a:t>19</a:t>
            </a:fld>
            <a:endParaRPr lang="fr-CH" dirty="0"/>
          </a:p>
        </p:txBody>
      </p:sp>
      <p:grpSp>
        <p:nvGrpSpPr>
          <p:cNvPr id="9" name="Group 8"/>
          <p:cNvGrpSpPr/>
          <p:nvPr/>
        </p:nvGrpSpPr>
        <p:grpSpPr>
          <a:xfrm>
            <a:off x="1855676" y="1256242"/>
            <a:ext cx="5432648" cy="2138383"/>
            <a:chOff x="1371600" y="2667000"/>
            <a:chExt cx="7162800" cy="281940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43148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3200400"/>
              <a:ext cx="23431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254582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Intermodulation: Tones and Modulated Interferers</a:t>
            </a:r>
          </a:p>
        </p:txBody>
      </p:sp>
      <p:sp>
        <p:nvSpPr>
          <p:cNvPr id="3" name="Content Placeholder 2"/>
          <p:cNvSpPr>
            <a:spLocks noGrp="1"/>
          </p:cNvSpPr>
          <p:nvPr>
            <p:ph idx="1"/>
          </p:nvPr>
        </p:nvSpPr>
        <p:spPr>
          <a:xfrm>
            <a:off x="619124" y="4229092"/>
            <a:ext cx="7915275" cy="2079633"/>
          </a:xfrm>
        </p:spPr>
        <p:txBody>
          <a:bodyPr/>
          <a:lstStyle/>
          <a:p>
            <a:r>
              <a:rPr lang="en-US" dirty="0"/>
              <a:t>In intermodulation analysis:</a:t>
            </a:r>
          </a:p>
          <a:p>
            <a:pPr lvl="1"/>
            <a:r>
              <a:rPr lang="en-US" dirty="0"/>
              <a:t>approximate the interferers with tones</a:t>
            </a:r>
          </a:p>
          <a:p>
            <a:pPr lvl="1"/>
            <a:r>
              <a:rPr lang="en-US" dirty="0"/>
              <a:t>calculate the level of intermodulation products at the output             </a:t>
            </a:r>
          </a:p>
          <a:p>
            <a:pPr lvl="1"/>
            <a:r>
              <a:rPr lang="en-US" dirty="0"/>
              <a:t>mentally convert the intermodulation tones back to modulated components so as to see the corruption.</a:t>
            </a:r>
          </a:p>
          <a:p>
            <a:endParaRPr lang="en-US" dirty="0"/>
          </a:p>
        </p:txBody>
      </p:sp>
      <p:sp>
        <p:nvSpPr>
          <p:cNvPr id="4" name="Date Placeholder 3"/>
          <p:cNvSpPr>
            <a:spLocks noGrp="1"/>
          </p:cNvSpPr>
          <p:nvPr>
            <p:ph type="dt" sz="half" idx="4294967295"/>
          </p:nvPr>
        </p:nvSpPr>
        <p:spPr/>
        <p:txBody>
          <a:bodyPr/>
          <a:lstStyle/>
          <a:p>
            <a:pPr>
              <a:defRPr/>
            </a:pPr>
            <a:r>
              <a:rPr lang="fr-FR"/>
              <a:t>© C. Enz | 2022</a:t>
            </a:r>
            <a:endParaRPr lang="fr-CH"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4294967295"/>
          </p:nvPr>
        </p:nvSpPr>
        <p:spPr/>
        <p:txBody>
          <a:bodyPr/>
          <a:lstStyle/>
          <a:p>
            <a:pPr>
              <a:defRPr/>
            </a:pPr>
            <a:r>
              <a:rPr lang="fr-CH"/>
              <a:t>Slide </a:t>
            </a:r>
            <a:fld id="{9BB60FCD-EFE6-441F-A2C8-D6B898CD23EA}" type="slidenum">
              <a:rPr lang="fr-CH" smtClean="0"/>
              <a:pPr>
                <a:defRPr/>
              </a:pPr>
              <a:t>20</a:t>
            </a:fld>
            <a:endParaRPr lang="fr-CH"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b="6931"/>
          <a:stretch>
            <a:fillRect/>
          </a:stretch>
        </p:blipFill>
        <p:spPr bwMode="auto">
          <a:xfrm>
            <a:off x="1535175" y="1204087"/>
            <a:ext cx="6073651" cy="272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5296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Gain Compression and Intermodulation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fr-CH" b="1" dirty="0"/>
                  <a:t>Problem:</a:t>
                </a:r>
              </a:p>
              <a:p>
                <a:pPr marL="0" indent="0">
                  <a:buNone/>
                </a:pPr>
                <a:r>
                  <a:rPr lang="en-US" dirty="0"/>
                  <a:t>A Bluetooth receiver employs a low-noise amplifier having a gain of 10 and an input impedance of 50 Ω. The LNA senses a desired signal level of -80 </a:t>
                </a:r>
                <a:r>
                  <a:rPr lang="en-US" dirty="0" err="1"/>
                  <a:t>dBm</a:t>
                </a:r>
                <a:r>
                  <a:rPr lang="en-US" dirty="0"/>
                  <a:t> at 2.410 GHz and two interferers of equal levels at 2.420 GHz and 2.430 GHz. For simplicity, assume the LNA drives a 50-Ω load.</a:t>
                </a:r>
              </a:p>
              <a:p>
                <a:pPr marL="0" indent="0">
                  <a:buNone/>
                </a:pPr>
                <a:r>
                  <a:rPr lang="en-US" dirty="0"/>
                  <a:t>(a) Determine the value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fr-CH" b="0" i="1" smtClean="0">
                            <a:latin typeface="Cambria Math" panose="02040503050406030204" pitchFamily="18" charset="0"/>
                          </a:rPr>
                          <m:t>3</m:t>
                        </m:r>
                      </m:sub>
                    </m:sSub>
                  </m:oMath>
                </a14:m>
                <a:r>
                  <a:rPr lang="en-US" dirty="0"/>
                  <a:t> that yields a P</a:t>
                </a:r>
                <a:r>
                  <a:rPr lang="en-US" baseline="-25000" dirty="0"/>
                  <a:t>1dB</a:t>
                </a:r>
                <a:r>
                  <a:rPr lang="en-US" dirty="0"/>
                  <a:t> of -30 </a:t>
                </a:r>
                <a:r>
                  <a:rPr lang="en-US" dirty="0" err="1"/>
                  <a:t>dBm</a:t>
                </a:r>
                <a:r>
                  <a:rPr lang="en-US" dirty="0"/>
                  <a:t>.</a:t>
                </a:r>
              </a:p>
              <a:p>
                <a:pPr marL="0" indent="0">
                  <a:buNone/>
                </a:pPr>
                <a:r>
                  <a:rPr lang="en-US" dirty="0"/>
                  <a:t>(b) If each interferer is 10 dB below P1dB, determine the corruption experienced by the desired signal at the LNA output.</a:t>
                </a:r>
              </a:p>
              <a:p>
                <a:pPr marL="0" indent="0">
                  <a:buNone/>
                </a:pPr>
                <a:r>
                  <a:rPr lang="fr-CH" b="1" dirty="0"/>
                  <a:t>Solution:</a:t>
                </a:r>
              </a:p>
              <a:p>
                <a:pPr marL="0" indent="0">
                  <a:buNone/>
                </a:pPr>
                <a:r>
                  <a:rPr lang="en-US" dirty="0"/>
                  <a:t>(a) From previous equation,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3</m:t>
                        </m:r>
                      </m:sub>
                    </m:sSub>
                    <m:r>
                      <a:rPr lang="fr-CH" b="0" i="1" smtClean="0">
                        <a:latin typeface="Cambria Math" panose="02040503050406030204" pitchFamily="18" charset="0"/>
                      </a:rPr>
                      <m:t>=14.5 </m:t>
                    </m:r>
                    <m:sSup>
                      <m:sSupPr>
                        <m:ctrlPr>
                          <a:rPr lang="fr-CH" b="0" i="1" smtClean="0">
                            <a:latin typeface="Cambria Math" panose="02040503050406030204" pitchFamily="18" charset="0"/>
                          </a:rPr>
                        </m:ctrlPr>
                      </m:sSupPr>
                      <m:e>
                        <m:r>
                          <a:rPr lang="fr-CH" b="0" i="1" smtClean="0">
                            <a:latin typeface="Cambria Math" panose="02040503050406030204" pitchFamily="18" charset="0"/>
                          </a:rPr>
                          <m:t>𝑉</m:t>
                        </m:r>
                      </m:e>
                      <m:sup>
                        <m:r>
                          <a:rPr lang="fr-CH" b="0" i="1" smtClean="0">
                            <a:latin typeface="Cambria Math" panose="02040503050406030204" pitchFamily="18" charset="0"/>
                          </a:rPr>
                          <m:t>2</m:t>
                        </m:r>
                      </m:sup>
                    </m:sSup>
                  </m:oMath>
                </a14:m>
                <a:endParaRPr lang="en-US" dirty="0"/>
              </a:p>
              <a:p>
                <a:pPr marL="0" indent="0">
                  <a:buNone/>
                </a:pPr>
                <a:r>
                  <a:rPr lang="en-US" dirty="0"/>
                  <a:t>(b) Each interferer has a level of -40 </a:t>
                </a:r>
                <a:r>
                  <a:rPr lang="en-US" dirty="0" err="1"/>
                  <a:t>dBm</a:t>
                </a:r>
                <a:r>
                  <a:rPr lang="en-US" dirty="0"/>
                  <a:t> (= 6.32 </a:t>
                </a:r>
                <a:r>
                  <a:rPr lang="en-US" dirty="0" err="1"/>
                  <a:t>mV</a:t>
                </a:r>
                <a:r>
                  <a:rPr lang="en-US" baseline="-25000" dirty="0" err="1"/>
                  <a:t>pp</a:t>
                </a:r>
                <a:r>
                  <a:rPr lang="en-US" dirty="0"/>
                  <a:t>), we determine the amplitude of the IM product at 2.410 GHz as: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77925"/>
                <a:ext cx="7924800" cy="4627339"/>
              </a:xfrm>
              <a:blipFill>
                <a:blip r:embed="rId3"/>
                <a:stretch>
                  <a:fillRect l="-1923" t="-1713" r="-846" b="-2240"/>
                </a:stretch>
              </a:blipFill>
            </p:spPr>
            <p:txBody>
              <a:bodyPr/>
              <a:lstStyle/>
              <a:p>
                <a:r>
                  <a:rPr lang="en-US">
                    <a:noFill/>
                  </a:rPr>
                  <a:t> </a:t>
                </a:r>
              </a:p>
            </p:txBody>
          </p:sp>
        </mc:Fallback>
      </mc:AlternateContent>
      <p:sp>
        <p:nvSpPr>
          <p:cNvPr id="4" name="Date Placeholder 3"/>
          <p:cNvSpPr>
            <a:spLocks noGrp="1"/>
          </p:cNvSpPr>
          <p:nvPr>
            <p:ph type="dt" sz="half" idx="4294967295"/>
          </p:nvPr>
        </p:nvSpPr>
        <p:spPr/>
        <p:txBody>
          <a:bodyPr/>
          <a:lstStyle/>
          <a:p>
            <a:pPr>
              <a:defRPr/>
            </a:pPr>
            <a:r>
              <a:rPr lang="fr-FR"/>
              <a:t>© C. Enz | 2022</a:t>
            </a:r>
            <a:endParaRPr lang="fr-CH"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4294967295"/>
          </p:nvPr>
        </p:nvSpPr>
        <p:spPr/>
        <p:txBody>
          <a:bodyPr/>
          <a:lstStyle/>
          <a:p>
            <a:pPr>
              <a:defRPr/>
            </a:pPr>
            <a:r>
              <a:rPr lang="fr-CH"/>
              <a:t>Slide </a:t>
            </a:r>
            <a:fld id="{9BB60FCD-EFE6-441F-A2C8-D6B898CD23EA}" type="slidenum">
              <a:rPr lang="fr-CH" smtClean="0"/>
              <a:pPr>
                <a:defRPr/>
              </a:pPr>
              <a:t>21</a:t>
            </a:fld>
            <a:endParaRPr lang="fr-CH" dirty="0"/>
          </a:p>
        </p:txBody>
      </p:sp>
      <p:graphicFrame>
        <p:nvGraphicFramePr>
          <p:cNvPr id="7" name="Object 6"/>
          <p:cNvGraphicFramePr>
            <a:graphicFrameLocks noChangeAspect="1"/>
          </p:cNvGraphicFramePr>
          <p:nvPr/>
        </p:nvGraphicFramePr>
        <p:xfrm>
          <a:off x="2755900" y="5805264"/>
          <a:ext cx="3632200" cy="698500"/>
        </p:xfrm>
        <a:graphic>
          <a:graphicData uri="http://schemas.openxmlformats.org/presentationml/2006/ole">
            <mc:AlternateContent xmlns:mc="http://schemas.openxmlformats.org/markup-compatibility/2006">
              <mc:Choice xmlns:v="urn:schemas-microsoft-com:vml" Requires="v">
                <p:oleObj name="Equation" r:id="rId4" imgW="3632040" imgH="698400" progId="Equation.DSMT4">
                  <p:embed/>
                </p:oleObj>
              </mc:Choice>
              <mc:Fallback>
                <p:oleObj name="Equation" r:id="rId4" imgW="3632040" imgH="698400" progId="Equation.DSMT4">
                  <p:embed/>
                  <p:pic>
                    <p:nvPicPr>
                      <p:cNvPr id="7" name="Object 6"/>
                      <p:cNvPicPr/>
                      <p:nvPr/>
                    </p:nvPicPr>
                    <p:blipFill>
                      <a:blip r:embed="rId5"/>
                      <a:stretch>
                        <a:fillRect/>
                      </a:stretch>
                    </p:blipFill>
                    <p:spPr>
                      <a:xfrm>
                        <a:off x="2755900" y="5805264"/>
                        <a:ext cx="3632200" cy="698500"/>
                      </a:xfrm>
                      <a:prstGeom prst="rect">
                        <a:avLst/>
                      </a:prstGeom>
                    </p:spPr>
                  </p:pic>
                </p:oleObj>
              </mc:Fallback>
            </mc:AlternateContent>
          </a:graphicData>
        </a:graphic>
      </p:graphicFrame>
    </p:spTree>
    <p:extLst>
      <p:ext uri="{BB962C8B-B14F-4D97-AF65-F5344CB8AC3E}">
        <p14:creationId xmlns:p14="http://schemas.microsoft.com/office/powerpoint/2010/main" val="5262152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2025650" y="5810250"/>
          <a:ext cx="5092700" cy="787400"/>
        </p:xfrm>
        <a:graphic>
          <a:graphicData uri="http://schemas.openxmlformats.org/presentationml/2006/ole">
            <mc:AlternateContent xmlns:mc="http://schemas.openxmlformats.org/markup-compatibility/2006">
              <mc:Choice xmlns:v="urn:schemas-microsoft-com:vml" Requires="v">
                <p:oleObj name="Equation" r:id="rId3" imgW="5092560" imgH="787320" progId="Equation.DSMT4">
                  <p:embed/>
                </p:oleObj>
              </mc:Choice>
              <mc:Fallback>
                <p:oleObj name="Equation" r:id="rId3" imgW="5092560" imgH="787320" progId="Equation.DSMT4">
                  <p:embed/>
                  <p:pic>
                    <p:nvPicPr>
                      <p:cNvPr id="6" name="Object 5"/>
                      <p:cNvPicPr/>
                      <p:nvPr/>
                    </p:nvPicPr>
                    <p:blipFill>
                      <a:blip r:embed="rId4"/>
                      <a:stretch>
                        <a:fillRect/>
                      </a:stretch>
                    </p:blipFill>
                    <p:spPr>
                      <a:xfrm>
                        <a:off x="2025650" y="5810250"/>
                        <a:ext cx="5092700" cy="7874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5364088" y="2749550"/>
          <a:ext cx="2387600" cy="1752600"/>
        </p:xfrm>
        <a:graphic>
          <a:graphicData uri="http://schemas.openxmlformats.org/presentationml/2006/ole">
            <mc:AlternateContent xmlns:mc="http://schemas.openxmlformats.org/markup-compatibility/2006">
              <mc:Choice xmlns:v="urn:schemas-microsoft-com:vml" Requires="v">
                <p:oleObj name="Equation" r:id="rId5" imgW="2387520" imgH="1752480" progId="Equation.DSMT4">
                  <p:embed/>
                </p:oleObj>
              </mc:Choice>
              <mc:Fallback>
                <p:oleObj name="Equation" r:id="rId5" imgW="2387520" imgH="1752480" progId="Equation.DSMT4">
                  <p:embed/>
                  <p:pic>
                    <p:nvPicPr>
                      <p:cNvPr id="5" name="Object 4"/>
                      <p:cNvPicPr/>
                      <p:nvPr/>
                    </p:nvPicPr>
                    <p:blipFill>
                      <a:blip r:embed="rId6"/>
                      <a:stretch>
                        <a:fillRect/>
                      </a:stretch>
                    </p:blipFill>
                    <p:spPr>
                      <a:xfrm>
                        <a:off x="5364088" y="2749550"/>
                        <a:ext cx="2387600" cy="1752600"/>
                      </a:xfrm>
                      <a:prstGeom prst="rect">
                        <a:avLst/>
                      </a:prstGeom>
                    </p:spPr>
                  </p:pic>
                </p:oleObj>
              </mc:Fallback>
            </mc:AlternateContent>
          </a:graphicData>
        </a:graphic>
      </p:graphicFrame>
      <p:sp>
        <p:nvSpPr>
          <p:cNvPr id="2543618" name="Rectangle 2"/>
          <p:cNvSpPr>
            <a:spLocks noGrp="1" noChangeArrowheads="1"/>
          </p:cNvSpPr>
          <p:nvPr>
            <p:ph type="title"/>
          </p:nvPr>
        </p:nvSpPr>
        <p:spPr/>
        <p:txBody>
          <a:bodyPr/>
          <a:lstStyle/>
          <a:p>
            <a:r>
              <a:rPr lang="en-US" dirty="0"/>
              <a:t>Two-tone Input – Third-order Intercept Point</a:t>
            </a:r>
          </a:p>
        </p:txBody>
      </p:sp>
      <mc:AlternateContent xmlns:mc="http://schemas.openxmlformats.org/markup-compatibility/2006" xmlns:a14="http://schemas.microsoft.com/office/drawing/2010/main">
        <mc:Choice Requires="a14">
          <p:sp>
            <p:nvSpPr>
              <p:cNvPr id="2543619" name="Rectangle 3"/>
              <p:cNvSpPr>
                <a:spLocks noGrp="1" noChangeArrowheads="1"/>
              </p:cNvSpPr>
              <p:nvPr>
                <p:ph idx="1"/>
              </p:nvPr>
            </p:nvSpPr>
            <p:spPr/>
            <p:txBody>
              <a:bodyPr/>
              <a:lstStyle/>
              <a:p>
                <a:pPr>
                  <a:lnSpc>
                    <a:spcPct val="90000"/>
                  </a:lnSpc>
                </a:pPr>
                <a:r>
                  <a:rPr lang="en-US" sz="1800" dirty="0"/>
                  <a:t>Allows to characterize nonlinearity by a two-tone test signal with each tone having </a:t>
                </a:r>
                <a:r>
                  <a:rPr lang="en-US" sz="1800" b="1" dirty="0">
                    <a:solidFill>
                      <a:srgbClr val="0000FF"/>
                    </a:solidFill>
                  </a:rPr>
                  <a:t>equal amplitude</a:t>
                </a:r>
                <a:r>
                  <a:rPr lang="en-US" sz="1800" dirty="0"/>
                  <a:t> </a:t>
                </a:r>
                <a14:m>
                  <m:oMath xmlns:m="http://schemas.openxmlformats.org/officeDocument/2006/math">
                    <m:sSub>
                      <m:sSubPr>
                        <m:ctrlPr>
                          <a:rPr lang="en-US" sz="1800" i="1" smtClean="0">
                            <a:latin typeface="Cambria Math" panose="02040503050406030204" pitchFamily="18" charset="0"/>
                          </a:rPr>
                        </m:ctrlPr>
                      </m:sSubPr>
                      <m:e>
                        <m:r>
                          <a:rPr lang="fr-CH" sz="1800" b="0" i="1" smtClean="0">
                            <a:latin typeface="Cambria Math" panose="02040503050406030204" pitchFamily="18" charset="0"/>
                          </a:rPr>
                          <m:t>𝐴</m:t>
                        </m:r>
                      </m:e>
                      <m:sub>
                        <m:r>
                          <a:rPr lang="fr-CH" sz="1800" b="0" i="1" smtClean="0">
                            <a:latin typeface="Cambria Math" panose="02040503050406030204" pitchFamily="18" charset="0"/>
                          </a:rPr>
                          <m:t>1</m:t>
                        </m:r>
                      </m:sub>
                    </m:sSub>
                    <m:r>
                      <a:rPr lang="fr-CH" sz="1800" b="0" i="1" smtClean="0">
                        <a:latin typeface="Cambria Math" panose="02040503050406030204" pitchFamily="18" charset="0"/>
                      </a:rPr>
                      <m:t>=</m:t>
                    </m:r>
                    <m:sSub>
                      <m:sSubPr>
                        <m:ctrlPr>
                          <a:rPr lang="fr-CH" sz="1800" b="0" i="1" smtClean="0">
                            <a:latin typeface="Cambria Math" panose="02040503050406030204" pitchFamily="18" charset="0"/>
                          </a:rPr>
                        </m:ctrlPr>
                      </m:sSubPr>
                      <m:e>
                        <m:r>
                          <a:rPr lang="fr-CH" sz="1800" b="0" i="1" smtClean="0">
                            <a:latin typeface="Cambria Math" panose="02040503050406030204" pitchFamily="18" charset="0"/>
                          </a:rPr>
                          <m:t>𝐴</m:t>
                        </m:r>
                      </m:e>
                      <m:sub>
                        <m:r>
                          <a:rPr lang="fr-CH" sz="1800" b="0" i="1" smtClean="0">
                            <a:latin typeface="Cambria Math" panose="02040503050406030204" pitchFamily="18" charset="0"/>
                          </a:rPr>
                          <m:t>2</m:t>
                        </m:r>
                      </m:sub>
                    </m:sSub>
                    <m:r>
                      <a:rPr lang="fr-CH" sz="1800" b="0" i="1" smtClean="0">
                        <a:latin typeface="Cambria Math" panose="02040503050406030204" pitchFamily="18" charset="0"/>
                      </a:rPr>
                      <m:t>=</m:t>
                    </m:r>
                    <m:r>
                      <a:rPr lang="fr-CH" sz="1800" b="0" i="1" smtClean="0">
                        <a:latin typeface="Cambria Math" panose="02040503050406030204" pitchFamily="18" charset="0"/>
                      </a:rPr>
                      <m:t>𝐴</m:t>
                    </m:r>
                  </m:oMath>
                </a14:m>
                <a:endParaRPr lang="en-US" sz="1800" dirty="0"/>
              </a:p>
              <a:p>
                <a:pPr>
                  <a:lnSpc>
                    <a:spcPct val="90000"/>
                  </a:lnSpc>
                </a:pPr>
                <a:r>
                  <a:rPr lang="en-US" sz="1800" dirty="0"/>
                  <a:t>The amplitude of the fundamental and of the 3</a:t>
                </a:r>
                <a:r>
                  <a:rPr lang="en-US" sz="1800" baseline="30000" dirty="0"/>
                  <a:t>rd</a:t>
                </a:r>
                <a:r>
                  <a:rPr lang="en-US" sz="1800" dirty="0"/>
                  <a:t>-order IM products at </a:t>
                </a:r>
                <a14:m>
                  <m:oMath xmlns:m="http://schemas.openxmlformats.org/officeDocument/2006/math">
                    <m:r>
                      <a:rPr lang="fr-CH" sz="1800" b="0" i="1" smtClean="0">
                        <a:latin typeface="Cambria Math" panose="02040503050406030204" pitchFamily="18" charset="0"/>
                      </a:rPr>
                      <m:t>2</m:t>
                    </m:r>
                    <m:sSub>
                      <m:sSubPr>
                        <m:ctrlPr>
                          <a:rPr lang="fr-CH" sz="1800" b="0" i="1" smtClean="0">
                            <a:latin typeface="Cambria Math" panose="02040503050406030204" pitchFamily="18" charset="0"/>
                          </a:rPr>
                        </m:ctrlPr>
                      </m:sSubPr>
                      <m:e>
                        <m:r>
                          <a:rPr lang="fr-CH" sz="1800" b="0" i="1" smtClean="0">
                            <a:latin typeface="Cambria Math" panose="02040503050406030204" pitchFamily="18" charset="0"/>
                            <a:ea typeface="Cambria Math" panose="02040503050406030204" pitchFamily="18" charset="0"/>
                          </a:rPr>
                          <m:t>𝜔</m:t>
                        </m:r>
                      </m:e>
                      <m:sub>
                        <m:r>
                          <a:rPr lang="fr-CH" sz="1800" b="0" i="1" smtClean="0">
                            <a:latin typeface="Cambria Math" panose="02040503050406030204" pitchFamily="18" charset="0"/>
                          </a:rPr>
                          <m:t>1</m:t>
                        </m:r>
                      </m:sub>
                    </m:sSub>
                    <m:r>
                      <a:rPr lang="fr-CH" sz="1800" b="0" i="1" smtClean="0">
                        <a:latin typeface="Cambria Math" panose="02040503050406030204" pitchFamily="18" charset="0"/>
                        <a:ea typeface="Cambria Math" panose="02040503050406030204" pitchFamily="18" charset="0"/>
                      </a:rPr>
                      <m:t>±</m:t>
                    </m:r>
                    <m:sSub>
                      <m:sSubPr>
                        <m:ctrlPr>
                          <a:rPr lang="fr-CH" sz="1800" b="0" i="1" smtClean="0">
                            <a:latin typeface="Cambria Math" panose="02040503050406030204" pitchFamily="18" charset="0"/>
                            <a:ea typeface="Cambria Math" panose="02040503050406030204" pitchFamily="18" charset="0"/>
                          </a:rPr>
                        </m:ctrlPr>
                      </m:sSubPr>
                      <m:e>
                        <m:r>
                          <a:rPr lang="fr-CH" sz="1800" b="0" i="1" smtClean="0">
                            <a:latin typeface="Cambria Math" panose="02040503050406030204" pitchFamily="18" charset="0"/>
                            <a:ea typeface="Cambria Math" panose="02040503050406030204" pitchFamily="18" charset="0"/>
                          </a:rPr>
                          <m:t>𝜔</m:t>
                        </m:r>
                      </m:e>
                      <m:sub>
                        <m:r>
                          <a:rPr lang="fr-CH" sz="1800" b="0" i="1" smtClean="0">
                            <a:latin typeface="Cambria Math" panose="02040503050406030204" pitchFamily="18" charset="0"/>
                            <a:ea typeface="Cambria Math" panose="02040503050406030204" pitchFamily="18" charset="0"/>
                          </a:rPr>
                          <m:t>2</m:t>
                        </m:r>
                      </m:sub>
                    </m:sSub>
                  </m:oMath>
                </a14:m>
                <a:r>
                  <a:rPr lang="en-US" sz="1800" dirty="0">
                    <a:cs typeface="Arial" charset="0"/>
                  </a:rPr>
                  <a:t> and at </a:t>
                </a:r>
                <a14:m>
                  <m:oMath xmlns:m="http://schemas.openxmlformats.org/officeDocument/2006/math">
                    <m:r>
                      <a:rPr lang="fr-CH" sz="1800" i="1">
                        <a:latin typeface="Cambria Math" panose="02040503050406030204" pitchFamily="18" charset="0"/>
                      </a:rPr>
                      <m:t>2</m:t>
                    </m:r>
                    <m:sSub>
                      <m:sSubPr>
                        <m:ctrlPr>
                          <a:rPr lang="fr-CH" sz="1800" i="1">
                            <a:latin typeface="Cambria Math" panose="02040503050406030204" pitchFamily="18" charset="0"/>
                          </a:rPr>
                        </m:ctrlPr>
                      </m:sSubPr>
                      <m:e>
                        <m:r>
                          <a:rPr lang="fr-CH" sz="1800" i="1">
                            <a:latin typeface="Cambria Math" panose="02040503050406030204" pitchFamily="18" charset="0"/>
                            <a:ea typeface="Cambria Math" panose="02040503050406030204" pitchFamily="18" charset="0"/>
                          </a:rPr>
                          <m:t>𝜔</m:t>
                        </m:r>
                      </m:e>
                      <m:sub>
                        <m:r>
                          <a:rPr lang="fr-CH" sz="1800" b="0" i="1" smtClean="0">
                            <a:latin typeface="Cambria Math" panose="02040503050406030204" pitchFamily="18" charset="0"/>
                            <a:ea typeface="Cambria Math" panose="02040503050406030204" pitchFamily="18" charset="0"/>
                          </a:rPr>
                          <m:t>2</m:t>
                        </m:r>
                      </m:sub>
                    </m:sSub>
                    <m:r>
                      <a:rPr lang="fr-CH" sz="1800" i="1">
                        <a:latin typeface="Cambria Math" panose="02040503050406030204" pitchFamily="18" charset="0"/>
                        <a:ea typeface="Cambria Math" panose="02040503050406030204" pitchFamily="18" charset="0"/>
                      </a:rPr>
                      <m:t>±</m:t>
                    </m:r>
                    <m:sSub>
                      <m:sSubPr>
                        <m:ctrlPr>
                          <a:rPr lang="fr-CH" sz="1800" i="1">
                            <a:latin typeface="Cambria Math" panose="02040503050406030204" pitchFamily="18" charset="0"/>
                            <a:ea typeface="Cambria Math" panose="02040503050406030204" pitchFamily="18" charset="0"/>
                          </a:rPr>
                        </m:ctrlPr>
                      </m:sSubPr>
                      <m:e>
                        <m:r>
                          <a:rPr lang="fr-CH" sz="1800" i="1">
                            <a:latin typeface="Cambria Math" panose="02040503050406030204" pitchFamily="18" charset="0"/>
                            <a:ea typeface="Cambria Math" panose="02040503050406030204" pitchFamily="18" charset="0"/>
                          </a:rPr>
                          <m:t>𝜔</m:t>
                        </m:r>
                      </m:e>
                      <m:sub>
                        <m:r>
                          <a:rPr lang="fr-CH" sz="1800" b="0" i="1" smtClean="0">
                            <a:latin typeface="Cambria Math" panose="02040503050406030204" pitchFamily="18" charset="0"/>
                            <a:ea typeface="Cambria Math" panose="02040503050406030204" pitchFamily="18" charset="0"/>
                          </a:rPr>
                          <m:t>1</m:t>
                        </m:r>
                      </m:sub>
                    </m:sSub>
                  </m:oMath>
                </a14:m>
                <a:r>
                  <a:rPr lang="en-US" sz="1800" dirty="0">
                    <a:cs typeface="Arial" charset="0"/>
                  </a:rPr>
                  <a:t> are given by</a:t>
                </a:r>
              </a:p>
              <a:p>
                <a:pPr>
                  <a:lnSpc>
                    <a:spcPct val="90000"/>
                  </a:lnSpc>
                </a:pPr>
                <a:endParaRPr lang="en-US" sz="1800" dirty="0">
                  <a:cs typeface="Arial" charset="0"/>
                </a:endParaRPr>
              </a:p>
              <a:p>
                <a:pPr>
                  <a:lnSpc>
                    <a:spcPct val="90000"/>
                  </a:lnSpc>
                </a:pPr>
                <a:endParaRPr lang="en-US" sz="1800" dirty="0">
                  <a:cs typeface="Arial" charset="0"/>
                </a:endParaRPr>
              </a:p>
              <a:p>
                <a:pPr>
                  <a:lnSpc>
                    <a:spcPct val="90000"/>
                  </a:lnSpc>
                </a:pPr>
                <a:endParaRPr lang="en-US" sz="1800" dirty="0">
                  <a:cs typeface="Arial" charset="0"/>
                </a:endParaRPr>
              </a:p>
              <a:p>
                <a:pPr>
                  <a:lnSpc>
                    <a:spcPct val="90000"/>
                  </a:lnSpc>
                </a:pPr>
                <a:endParaRPr lang="en-US" sz="1800" dirty="0">
                  <a:cs typeface="Arial" charset="0"/>
                </a:endParaRPr>
              </a:p>
              <a:p>
                <a:pPr>
                  <a:lnSpc>
                    <a:spcPct val="90000"/>
                  </a:lnSpc>
                </a:pPr>
                <a:endParaRPr lang="en-US" sz="1800" dirty="0">
                  <a:cs typeface="Arial" charset="0"/>
                </a:endParaRPr>
              </a:p>
              <a:p>
                <a:pPr>
                  <a:lnSpc>
                    <a:spcPct val="90000"/>
                  </a:lnSpc>
                </a:pPr>
                <a:endParaRPr lang="en-US" sz="1800" dirty="0">
                  <a:cs typeface="Arial" charset="0"/>
                </a:endParaRPr>
              </a:p>
              <a:p>
                <a:pPr>
                  <a:lnSpc>
                    <a:spcPct val="90000"/>
                  </a:lnSpc>
                </a:pPr>
                <a:endParaRPr lang="en-US" sz="1800" dirty="0">
                  <a:cs typeface="Arial" charset="0"/>
                </a:endParaRPr>
              </a:p>
              <a:p>
                <a:pPr>
                  <a:lnSpc>
                    <a:spcPct val="90000"/>
                  </a:lnSpc>
                </a:pPr>
                <a:r>
                  <a:rPr lang="en-US" sz="1800" dirty="0"/>
                  <a:t>If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fr-CH" sz="1800" i="1">
                            <a:latin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a:rPr lang="fr-CH" sz="1800" i="1">
                        <a:latin typeface="Cambria Math" panose="02040503050406030204" pitchFamily="18" charset="0"/>
                        <a:ea typeface="Cambria Math" panose="02040503050406030204" pitchFamily="18" charset="0"/>
                      </a:rPr>
                      <m:t>9</m:t>
                    </m:r>
                    <m:sSub>
                      <m:sSubPr>
                        <m:ctrlPr>
                          <a:rPr lang="fr-CH" sz="1800" i="1">
                            <a:latin typeface="Cambria Math" panose="02040503050406030204" pitchFamily="18" charset="0"/>
                            <a:ea typeface="Cambria Math" panose="02040503050406030204" pitchFamily="18" charset="0"/>
                          </a:rPr>
                        </m:ctrlPr>
                      </m:sSubPr>
                      <m:e>
                        <m:r>
                          <a:rPr lang="fr-CH" sz="1800" i="1">
                            <a:latin typeface="Cambria Math" panose="02040503050406030204" pitchFamily="18" charset="0"/>
                            <a:ea typeface="Cambria Math" panose="02040503050406030204" pitchFamily="18" charset="0"/>
                          </a:rPr>
                          <m:t>𝛼</m:t>
                        </m:r>
                      </m:e>
                      <m:sub>
                        <m:r>
                          <a:rPr lang="fr-CH" sz="1800" i="1">
                            <a:latin typeface="Cambria Math" panose="02040503050406030204" pitchFamily="18" charset="0"/>
                            <a:ea typeface="Cambria Math" panose="02040503050406030204" pitchFamily="18" charset="0"/>
                          </a:rPr>
                          <m:t>3</m:t>
                        </m:r>
                      </m:sub>
                    </m:sSub>
                    <m:f>
                      <m:fPr>
                        <m:type m:val="lin"/>
                        <m:ctrlPr>
                          <a:rPr lang="fr-CH" sz="1800" i="1">
                            <a:latin typeface="Cambria Math" panose="02040503050406030204" pitchFamily="18" charset="0"/>
                            <a:ea typeface="Cambria Math" panose="02040503050406030204" pitchFamily="18" charset="0"/>
                          </a:rPr>
                        </m:ctrlPr>
                      </m:fPr>
                      <m:num>
                        <m:sSup>
                          <m:sSupPr>
                            <m:ctrlPr>
                              <a:rPr lang="fr-CH" sz="1800" i="1">
                                <a:latin typeface="Cambria Math" panose="02040503050406030204" pitchFamily="18" charset="0"/>
                                <a:ea typeface="Cambria Math" panose="02040503050406030204" pitchFamily="18" charset="0"/>
                              </a:rPr>
                            </m:ctrlPr>
                          </m:sSupPr>
                          <m:e>
                            <m:r>
                              <a:rPr lang="fr-CH" sz="1800" i="1">
                                <a:latin typeface="Cambria Math" panose="02040503050406030204" pitchFamily="18" charset="0"/>
                                <a:ea typeface="Cambria Math" panose="02040503050406030204" pitchFamily="18" charset="0"/>
                              </a:rPr>
                              <m:t>𝐴</m:t>
                            </m:r>
                          </m:e>
                          <m:sup>
                            <m:r>
                              <a:rPr lang="fr-CH" sz="1800" i="1">
                                <a:latin typeface="Cambria Math" panose="02040503050406030204" pitchFamily="18" charset="0"/>
                                <a:ea typeface="Cambria Math" panose="02040503050406030204" pitchFamily="18" charset="0"/>
                              </a:rPr>
                              <m:t>2</m:t>
                            </m:r>
                          </m:sup>
                        </m:sSup>
                      </m:num>
                      <m:den>
                        <m:r>
                          <a:rPr lang="fr-CH" sz="1800" i="1">
                            <a:latin typeface="Cambria Math" panose="02040503050406030204" pitchFamily="18" charset="0"/>
                            <a:ea typeface="Cambria Math" panose="02040503050406030204" pitchFamily="18" charset="0"/>
                          </a:rPr>
                          <m:t>4</m:t>
                        </m:r>
                      </m:den>
                    </m:f>
                  </m:oMath>
                </a14:m>
                <a:r>
                  <a:rPr lang="en-US" sz="1800" dirty="0"/>
                  <a:t>, the input level for which the output components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fr-CH" sz="1800" i="1">
                            <a:latin typeface="Cambria Math" panose="02040503050406030204" pitchFamily="18" charset="0"/>
                          </a:rPr>
                          <m:t>1</m:t>
                        </m:r>
                      </m:sub>
                    </m:sSub>
                  </m:oMath>
                </a14:m>
                <a:r>
                  <a:rPr lang="en-US" sz="1800" dirty="0"/>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fr-CH" sz="1800" i="1">
                            <a:latin typeface="Cambria Math" panose="02040503050406030204" pitchFamily="18" charset="0"/>
                          </a:rPr>
                          <m:t>2</m:t>
                        </m:r>
                      </m:sub>
                    </m:sSub>
                  </m:oMath>
                </a14:m>
                <a:r>
                  <a:rPr lang="en-US" sz="1800" dirty="0"/>
                  <a:t> have the same amplitude as those at </a:t>
                </a:r>
                <a14:m>
                  <m:oMath xmlns:m="http://schemas.openxmlformats.org/officeDocument/2006/math">
                    <m:r>
                      <a:rPr lang="fr-CH" sz="1800" i="1">
                        <a:latin typeface="Cambria Math" panose="02040503050406030204" pitchFamily="18" charset="0"/>
                      </a:rPr>
                      <m:t>2</m:t>
                    </m:r>
                    <m:sSub>
                      <m:sSubPr>
                        <m:ctrlPr>
                          <a:rPr lang="fr-CH" sz="1800" i="1">
                            <a:latin typeface="Cambria Math" panose="02040503050406030204" pitchFamily="18" charset="0"/>
                          </a:rPr>
                        </m:ctrlPr>
                      </m:sSubPr>
                      <m:e>
                        <m:r>
                          <a:rPr lang="fr-CH" sz="1800" i="1">
                            <a:latin typeface="Cambria Math" panose="02040503050406030204" pitchFamily="18" charset="0"/>
                            <a:ea typeface="Cambria Math" panose="02040503050406030204" pitchFamily="18" charset="0"/>
                          </a:rPr>
                          <m:t>𝜔</m:t>
                        </m:r>
                      </m:e>
                      <m:sub>
                        <m:r>
                          <a:rPr lang="fr-CH" sz="1800" i="1">
                            <a:latin typeface="Cambria Math" panose="02040503050406030204" pitchFamily="18" charset="0"/>
                          </a:rPr>
                          <m:t>1</m:t>
                        </m:r>
                      </m:sub>
                    </m:sSub>
                    <m:r>
                      <a:rPr lang="fr-CH" sz="1800" i="1">
                        <a:latin typeface="Cambria Math" panose="02040503050406030204" pitchFamily="18" charset="0"/>
                      </a:rPr>
                      <m:t>−</m:t>
                    </m:r>
                    <m:sSub>
                      <m:sSubPr>
                        <m:ctrlPr>
                          <a:rPr lang="fr-CH" sz="1800" i="1">
                            <a:latin typeface="Cambria Math" panose="02040503050406030204" pitchFamily="18" charset="0"/>
                            <a:ea typeface="Cambria Math" panose="02040503050406030204" pitchFamily="18" charset="0"/>
                          </a:rPr>
                        </m:ctrlPr>
                      </m:sSubPr>
                      <m:e>
                        <m:r>
                          <a:rPr lang="fr-CH" sz="1800" i="1">
                            <a:latin typeface="Cambria Math" panose="02040503050406030204" pitchFamily="18" charset="0"/>
                            <a:ea typeface="Cambria Math" panose="02040503050406030204" pitchFamily="18" charset="0"/>
                          </a:rPr>
                          <m:t>𝜔</m:t>
                        </m:r>
                      </m:e>
                      <m:sub>
                        <m:r>
                          <a:rPr lang="fr-CH" sz="1800" i="1">
                            <a:latin typeface="Cambria Math" panose="02040503050406030204" pitchFamily="18" charset="0"/>
                            <a:ea typeface="Cambria Math" panose="02040503050406030204" pitchFamily="18" charset="0"/>
                          </a:rPr>
                          <m:t>2</m:t>
                        </m:r>
                      </m:sub>
                    </m:sSub>
                  </m:oMath>
                </a14:m>
                <a:r>
                  <a:rPr lang="en-US" sz="1800" dirty="0"/>
                  <a:t> and</a:t>
                </a:r>
                <a:r>
                  <a:rPr lang="en-US" sz="1800" baseline="-25000" dirty="0"/>
                  <a:t> </a:t>
                </a:r>
                <a14:m>
                  <m:oMath xmlns:m="http://schemas.openxmlformats.org/officeDocument/2006/math">
                    <m:r>
                      <a:rPr lang="fr-CH" sz="1800" i="1">
                        <a:latin typeface="Cambria Math" panose="02040503050406030204" pitchFamily="18" charset="0"/>
                      </a:rPr>
                      <m:t>2</m:t>
                    </m:r>
                    <m:sSub>
                      <m:sSubPr>
                        <m:ctrlPr>
                          <a:rPr lang="fr-CH" sz="1800" i="1">
                            <a:latin typeface="Cambria Math" panose="02040503050406030204" pitchFamily="18" charset="0"/>
                          </a:rPr>
                        </m:ctrlPr>
                      </m:sSubPr>
                      <m:e>
                        <m:r>
                          <a:rPr lang="fr-CH" sz="1800" i="1">
                            <a:latin typeface="Cambria Math" panose="02040503050406030204" pitchFamily="18" charset="0"/>
                            <a:ea typeface="Cambria Math" panose="02040503050406030204" pitchFamily="18" charset="0"/>
                          </a:rPr>
                          <m:t>𝜔</m:t>
                        </m:r>
                      </m:e>
                      <m:sub>
                        <m:r>
                          <a:rPr lang="fr-CH" sz="1800" i="1">
                            <a:latin typeface="Cambria Math" panose="02040503050406030204" pitchFamily="18" charset="0"/>
                            <a:ea typeface="Cambria Math" panose="02040503050406030204" pitchFamily="18" charset="0"/>
                          </a:rPr>
                          <m:t>2</m:t>
                        </m:r>
                      </m:sub>
                    </m:sSub>
                    <m:r>
                      <a:rPr lang="fr-CH" sz="1800" i="1">
                        <a:latin typeface="Cambria Math" panose="02040503050406030204" pitchFamily="18" charset="0"/>
                        <a:ea typeface="Cambria Math" panose="02040503050406030204" pitchFamily="18" charset="0"/>
                      </a:rPr>
                      <m:t>−</m:t>
                    </m:r>
                    <m:sSub>
                      <m:sSubPr>
                        <m:ctrlPr>
                          <a:rPr lang="fr-CH" sz="1800" i="1">
                            <a:latin typeface="Cambria Math" panose="02040503050406030204" pitchFamily="18" charset="0"/>
                            <a:ea typeface="Cambria Math" panose="02040503050406030204" pitchFamily="18" charset="0"/>
                          </a:rPr>
                        </m:ctrlPr>
                      </m:sSubPr>
                      <m:e>
                        <m:r>
                          <a:rPr lang="fr-CH" sz="1800" i="1">
                            <a:latin typeface="Cambria Math" panose="02040503050406030204" pitchFamily="18" charset="0"/>
                            <a:ea typeface="Cambria Math" panose="02040503050406030204" pitchFamily="18" charset="0"/>
                          </a:rPr>
                          <m:t>𝜔</m:t>
                        </m:r>
                      </m:e>
                      <m:sub>
                        <m:r>
                          <a:rPr lang="fr-CH" sz="1800" i="1">
                            <a:latin typeface="Cambria Math" panose="02040503050406030204" pitchFamily="18" charset="0"/>
                            <a:ea typeface="Cambria Math" panose="02040503050406030204" pitchFamily="18" charset="0"/>
                          </a:rPr>
                          <m:t>1</m:t>
                        </m:r>
                      </m:sub>
                    </m:sSub>
                  </m:oMath>
                </a14:m>
                <a:r>
                  <a:rPr lang="en-US" sz="1800" dirty="0"/>
                  <a:t> is given by</a:t>
                </a:r>
                <a:endParaRPr lang="en-US" sz="1800" dirty="0">
                  <a:cs typeface="Arial" charset="0"/>
                </a:endParaRPr>
              </a:p>
              <a:p>
                <a:pPr>
                  <a:lnSpc>
                    <a:spcPct val="90000"/>
                  </a:lnSpc>
                </a:pPr>
                <a:endParaRPr lang="en-US" sz="1800" dirty="0">
                  <a:cs typeface="Arial" charset="0"/>
                </a:endParaRPr>
              </a:p>
            </p:txBody>
          </p:sp>
        </mc:Choice>
        <mc:Fallback xmlns="">
          <p:sp>
            <p:nvSpPr>
              <p:cNvPr id="2543619" name="Rectangle 3"/>
              <p:cNvSpPr>
                <a:spLocks noGrp="1" noRot="1" noChangeAspect="1" noMove="1" noResize="1" noEditPoints="1" noAdjustHandles="1" noChangeArrowheads="1" noChangeShapeType="1" noTextEdit="1"/>
              </p:cNvSpPr>
              <p:nvPr>
                <p:ph idx="1"/>
              </p:nvPr>
            </p:nvSpPr>
            <p:spPr>
              <a:blipFill>
                <a:blip r:embed="rId8"/>
                <a:stretch>
                  <a:fillRect l="-1695" t="-202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22</a:t>
            </a:fld>
            <a:endParaRPr lang="fr-CH" dirty="0"/>
          </a:p>
        </p:txBody>
      </p:sp>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626" y="2596899"/>
            <a:ext cx="37433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177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214438" y="2615000"/>
          <a:ext cx="6716712" cy="792163"/>
        </p:xfrm>
        <a:graphic>
          <a:graphicData uri="http://schemas.openxmlformats.org/presentationml/2006/ole">
            <mc:AlternateContent xmlns:mc="http://schemas.openxmlformats.org/markup-compatibility/2006">
              <mc:Choice xmlns:v="urn:schemas-microsoft-com:vml" Requires="v">
                <p:oleObj name="Equation" r:id="rId3" imgW="8394480" imgH="990360" progId="Equation.DSMT4">
                  <p:embed/>
                </p:oleObj>
              </mc:Choice>
              <mc:Fallback>
                <p:oleObj name="Equation" r:id="rId3" imgW="8394480" imgH="990360" progId="Equation.DSMT4">
                  <p:embed/>
                  <p:pic>
                    <p:nvPicPr>
                      <p:cNvPr id="5" name="Object 4"/>
                      <p:cNvPicPr/>
                      <p:nvPr/>
                    </p:nvPicPr>
                    <p:blipFill>
                      <a:blip r:embed="rId4"/>
                      <a:stretch>
                        <a:fillRect/>
                      </a:stretch>
                    </p:blipFill>
                    <p:spPr>
                      <a:xfrm>
                        <a:off x="1214438" y="2615000"/>
                        <a:ext cx="6716712" cy="792163"/>
                      </a:xfrm>
                      <a:prstGeom prst="rect">
                        <a:avLst/>
                      </a:prstGeom>
                    </p:spPr>
                  </p:pic>
                </p:oleObj>
              </mc:Fallback>
            </mc:AlternateContent>
          </a:graphicData>
        </a:graphic>
      </p:graphicFrame>
      <p:sp>
        <p:nvSpPr>
          <p:cNvPr id="2564098" name="Rectangle 2"/>
          <p:cNvSpPr>
            <a:spLocks noGrp="1" noChangeArrowheads="1"/>
          </p:cNvSpPr>
          <p:nvPr>
            <p:ph type="title"/>
          </p:nvPr>
        </p:nvSpPr>
        <p:spPr/>
        <p:txBody>
          <a:bodyPr/>
          <a:lstStyle/>
          <a:p>
            <a:r>
              <a:rPr lang="en-US" dirty="0"/>
              <a:t>Two-tone Input – Third-order Intercept Point</a:t>
            </a:r>
          </a:p>
        </p:txBody>
      </p:sp>
      <p:sp>
        <p:nvSpPr>
          <p:cNvPr id="2564099" name="Rectangle 3"/>
          <p:cNvSpPr>
            <a:spLocks noGrp="1" noChangeArrowheads="1"/>
          </p:cNvSpPr>
          <p:nvPr>
            <p:ph idx="1"/>
          </p:nvPr>
        </p:nvSpPr>
        <p:spPr/>
        <p:txBody>
          <a:bodyPr/>
          <a:lstStyle/>
          <a:p>
            <a:r>
              <a:rPr lang="en-US" dirty="0"/>
              <a:t>IP3 can be measured at a </a:t>
            </a:r>
            <a:r>
              <a:rPr lang="en-US" b="1" dirty="0">
                <a:solidFill>
                  <a:srgbClr val="0000FF"/>
                </a:solidFill>
              </a:rPr>
              <a:t>single input level</a:t>
            </a:r>
            <a:r>
              <a:rPr lang="en-US" dirty="0"/>
              <a:t> chosen well below the -1dB compression point, considering that</a:t>
            </a:r>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23</a:t>
            </a:fld>
            <a:endParaRPr lang="fr-CH" dirty="0"/>
          </a:p>
        </p:txBody>
      </p:sp>
      <p:graphicFrame>
        <p:nvGraphicFramePr>
          <p:cNvPr id="2564100" name="Object 4"/>
          <p:cNvGraphicFramePr>
            <a:graphicFrameLocks noChangeAspect="1"/>
          </p:cNvGraphicFramePr>
          <p:nvPr/>
        </p:nvGraphicFramePr>
        <p:xfrm>
          <a:off x="2970213" y="1900184"/>
          <a:ext cx="3203575" cy="661987"/>
        </p:xfrm>
        <a:graphic>
          <a:graphicData uri="http://schemas.openxmlformats.org/presentationml/2006/ole">
            <mc:AlternateContent xmlns:mc="http://schemas.openxmlformats.org/markup-compatibility/2006">
              <mc:Choice xmlns:v="urn:schemas-microsoft-com:vml" Requires="v">
                <p:oleObj name="Equation" r:id="rId5" imgW="4000320" imgH="825480" progId="Equation.DSMT4">
                  <p:embed/>
                </p:oleObj>
              </mc:Choice>
              <mc:Fallback>
                <p:oleObj name="Equation" r:id="rId5" imgW="4000320" imgH="825480" progId="Equation.DSMT4">
                  <p:embed/>
                  <p:pic>
                    <p:nvPicPr>
                      <p:cNvPr id="2564100" name="Object 4"/>
                      <p:cNvPicPr>
                        <a:picLocks noChangeAspect="1" noChangeArrowheads="1"/>
                      </p:cNvPicPr>
                      <p:nvPr/>
                    </p:nvPicPr>
                    <p:blipFill>
                      <a:blip r:embed="rId6"/>
                      <a:srcRect/>
                      <a:stretch>
                        <a:fillRect/>
                      </a:stretch>
                    </p:blipFill>
                    <p:spPr bwMode="auto">
                      <a:xfrm>
                        <a:off x="2970213" y="1900184"/>
                        <a:ext cx="320357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564102" name="Rectangle 6"/>
              <p:cNvSpPr>
                <a:spLocks noChangeArrowheads="1"/>
              </p:cNvSpPr>
              <p:nvPr/>
            </p:nvSpPr>
            <p:spPr bwMode="auto">
              <a:xfrm>
                <a:off x="609600" y="3471218"/>
                <a:ext cx="7924800" cy="677862"/>
              </a:xfrm>
              <a:prstGeom prst="rect">
                <a:avLst/>
              </a:prstGeom>
              <a:noFill/>
              <a:ln w="9525" algn="ctr">
                <a:noFill/>
                <a:miter lim="800000"/>
                <a:headEnd/>
                <a:tailEnd/>
              </a:ln>
              <a:effectLst/>
            </p:spPr>
            <p:txBody>
              <a:bodyPr lIns="0" tIns="0" rIns="0" bIns="0"/>
              <a:lstStyle/>
              <a:p>
                <a:pPr marL="285750" indent="-285750" defTabSz="762000" eaLnBrk="1" hangingPunct="1">
                  <a:lnSpc>
                    <a:spcPct val="100000"/>
                  </a:lnSpc>
                  <a:spcBef>
                    <a:spcPct val="50000"/>
                  </a:spcBef>
                  <a:buClr>
                    <a:srgbClr val="990000"/>
                  </a:buClr>
                  <a:buSzTx/>
                  <a:buFont typeface="Wingdings" pitchFamily="2" charset="2"/>
                  <a:buNone/>
                </a:pPr>
                <a:r>
                  <a:rPr lang="en-US" dirty="0">
                    <a:solidFill>
                      <a:srgbClr val="333333"/>
                    </a:solidFill>
                  </a:rPr>
                  <a:t>	where </a:t>
                </a:r>
                <a14:m>
                  <m:oMath xmlns:m="http://schemas.openxmlformats.org/officeDocument/2006/math">
                    <m:sSub>
                      <m:sSubPr>
                        <m:ctrlPr>
                          <a:rPr lang="en-US" i="1" smtClean="0">
                            <a:solidFill>
                              <a:srgbClr val="333333"/>
                            </a:solidFill>
                            <a:latin typeface="Cambria Math" panose="02040503050406030204" pitchFamily="18" charset="0"/>
                          </a:rPr>
                        </m:ctrlPr>
                      </m:sSubPr>
                      <m:e>
                        <m:r>
                          <a:rPr lang="fr-CH" b="0" i="1" smtClean="0">
                            <a:solidFill>
                              <a:srgbClr val="333333"/>
                            </a:solidFill>
                            <a:latin typeface="Cambria Math" panose="02040503050406030204" pitchFamily="18" charset="0"/>
                          </a:rPr>
                          <m:t>𝐴</m:t>
                        </m:r>
                      </m:e>
                      <m:sub>
                        <m:r>
                          <a:rPr lang="fr-CH" b="0" i="1" smtClean="0">
                            <a:solidFill>
                              <a:srgbClr val="333333"/>
                            </a:solidFill>
                            <a:latin typeface="Cambria Math" panose="02040503050406030204" pitchFamily="18" charset="0"/>
                          </a:rPr>
                          <m:t>𝑖𝑛</m:t>
                        </m:r>
                      </m:sub>
                    </m:sSub>
                  </m:oMath>
                </a14:m>
                <a:r>
                  <a:rPr lang="en-US" dirty="0">
                    <a:solidFill>
                      <a:srgbClr val="333333"/>
                    </a:solidFill>
                  </a:rPr>
                  <a:t> is the input amplitude, </a:t>
                </a:r>
                <a14:m>
                  <m:oMath xmlns:m="http://schemas.openxmlformats.org/officeDocument/2006/math">
                    <m:sSub>
                      <m:sSubPr>
                        <m:ctrlPr>
                          <a:rPr lang="en-US" i="1" smtClean="0">
                            <a:solidFill>
                              <a:srgbClr val="333333"/>
                            </a:solidFill>
                            <a:latin typeface="Cambria Math" panose="02040503050406030204" pitchFamily="18" charset="0"/>
                          </a:rPr>
                        </m:ctrlPr>
                      </m:sSubPr>
                      <m:e>
                        <m:r>
                          <a:rPr lang="fr-CH" b="0" i="1" smtClean="0">
                            <a:solidFill>
                              <a:srgbClr val="333333"/>
                            </a:solidFill>
                            <a:latin typeface="Cambria Math" panose="02040503050406030204" pitchFamily="18" charset="0"/>
                          </a:rPr>
                          <m:t>𝐼𝑀</m:t>
                        </m:r>
                      </m:e>
                      <m:sub>
                        <m:r>
                          <a:rPr lang="fr-CH" b="0" i="1" smtClean="0">
                            <a:solidFill>
                              <a:srgbClr val="333333"/>
                            </a:solidFill>
                            <a:latin typeface="Cambria Math" panose="02040503050406030204" pitchFamily="18" charset="0"/>
                          </a:rPr>
                          <m:t>1</m:t>
                        </m:r>
                      </m:sub>
                    </m:sSub>
                  </m:oMath>
                </a14:m>
                <a:r>
                  <a:rPr lang="en-US" dirty="0">
                    <a:solidFill>
                      <a:srgbClr val="333333"/>
                    </a:solidFill>
                  </a:rPr>
                  <a:t> the amplitude of the fundamental at </a:t>
                </a:r>
                <a14:m>
                  <m:oMath xmlns:m="http://schemas.openxmlformats.org/officeDocument/2006/math">
                    <m:sSub>
                      <m:sSubPr>
                        <m:ctrlPr>
                          <a:rPr lang="en-US" i="1" smtClean="0">
                            <a:solidFill>
                              <a:srgbClr val="333333"/>
                            </a:solidFill>
                            <a:latin typeface="Cambria Math" panose="02040503050406030204" pitchFamily="18" charset="0"/>
                          </a:rPr>
                        </m:ctrlPr>
                      </m:sSubPr>
                      <m:e>
                        <m:r>
                          <a:rPr lang="en-US" i="1" smtClean="0">
                            <a:solidFill>
                              <a:srgbClr val="333333"/>
                            </a:solidFill>
                            <a:latin typeface="Cambria Math" panose="02040503050406030204" pitchFamily="18" charset="0"/>
                            <a:ea typeface="Cambria Math" panose="02040503050406030204" pitchFamily="18" charset="0"/>
                          </a:rPr>
                          <m:t>𝜔</m:t>
                        </m:r>
                      </m:e>
                      <m:sub>
                        <m:r>
                          <a:rPr lang="fr-CH" b="0" i="1" smtClean="0">
                            <a:solidFill>
                              <a:srgbClr val="333333"/>
                            </a:solidFill>
                            <a:latin typeface="Cambria Math" panose="02040503050406030204" pitchFamily="18" charset="0"/>
                          </a:rPr>
                          <m:t>1</m:t>
                        </m:r>
                      </m:sub>
                    </m:sSub>
                  </m:oMath>
                </a14:m>
                <a:r>
                  <a:rPr lang="en-US" dirty="0">
                    <a:solidFill>
                      <a:srgbClr val="333333"/>
                    </a:solidFill>
                  </a:rPr>
                  <a:t> and </a:t>
                </a:r>
                <a14:m>
                  <m:oMath xmlns:m="http://schemas.openxmlformats.org/officeDocument/2006/math">
                    <m:sSub>
                      <m:sSubPr>
                        <m:ctrlPr>
                          <a:rPr lang="en-US" i="1">
                            <a:solidFill>
                              <a:srgbClr val="333333"/>
                            </a:solidFill>
                            <a:latin typeface="Cambria Math" panose="02040503050406030204" pitchFamily="18" charset="0"/>
                          </a:rPr>
                        </m:ctrlPr>
                      </m:sSubPr>
                      <m:e>
                        <m:r>
                          <a:rPr lang="en-US" i="1">
                            <a:solidFill>
                              <a:srgbClr val="333333"/>
                            </a:solidFill>
                            <a:latin typeface="Cambria Math" panose="02040503050406030204" pitchFamily="18" charset="0"/>
                            <a:ea typeface="Cambria Math" panose="02040503050406030204" pitchFamily="18" charset="0"/>
                          </a:rPr>
                          <m:t>𝜔</m:t>
                        </m:r>
                      </m:e>
                      <m:sub>
                        <m:r>
                          <a:rPr lang="fr-CH" b="0" i="1" smtClean="0">
                            <a:solidFill>
                              <a:srgbClr val="333333"/>
                            </a:solidFill>
                            <a:latin typeface="Cambria Math" panose="02040503050406030204" pitchFamily="18" charset="0"/>
                          </a:rPr>
                          <m:t>2</m:t>
                        </m:r>
                      </m:sub>
                    </m:sSub>
                  </m:oMath>
                </a14:m>
                <a:r>
                  <a:rPr lang="en-US" dirty="0">
                    <a:solidFill>
                      <a:srgbClr val="333333"/>
                    </a:solidFill>
                  </a:rPr>
                  <a:t> and </a:t>
                </a:r>
                <a14:m>
                  <m:oMath xmlns:m="http://schemas.openxmlformats.org/officeDocument/2006/math">
                    <m:sSub>
                      <m:sSubPr>
                        <m:ctrlPr>
                          <a:rPr lang="en-US" i="1">
                            <a:solidFill>
                              <a:srgbClr val="333333"/>
                            </a:solidFill>
                            <a:latin typeface="Cambria Math" panose="02040503050406030204" pitchFamily="18" charset="0"/>
                          </a:rPr>
                        </m:ctrlPr>
                      </m:sSubPr>
                      <m:e>
                        <m:r>
                          <a:rPr lang="fr-CH" i="1">
                            <a:solidFill>
                              <a:srgbClr val="333333"/>
                            </a:solidFill>
                            <a:latin typeface="Cambria Math" panose="02040503050406030204" pitchFamily="18" charset="0"/>
                          </a:rPr>
                          <m:t>𝐼𝑀</m:t>
                        </m:r>
                      </m:e>
                      <m:sub>
                        <m:r>
                          <a:rPr lang="fr-CH" b="0" i="1" smtClean="0">
                            <a:solidFill>
                              <a:srgbClr val="333333"/>
                            </a:solidFill>
                            <a:latin typeface="Cambria Math" panose="02040503050406030204" pitchFamily="18" charset="0"/>
                          </a:rPr>
                          <m:t>3</m:t>
                        </m:r>
                      </m:sub>
                    </m:sSub>
                  </m:oMath>
                </a14:m>
                <a:r>
                  <a:rPr lang="en-US" dirty="0">
                    <a:solidFill>
                      <a:srgbClr val="333333"/>
                    </a:solidFill>
                  </a:rPr>
                  <a:t> the amplitude of the 3</a:t>
                </a:r>
                <a:r>
                  <a:rPr lang="en-US" baseline="30000" dirty="0">
                    <a:solidFill>
                      <a:srgbClr val="333333"/>
                    </a:solidFill>
                  </a:rPr>
                  <a:t>rd</a:t>
                </a:r>
                <a:r>
                  <a:rPr lang="en-US" dirty="0">
                    <a:solidFill>
                      <a:srgbClr val="333333"/>
                    </a:solidFill>
                  </a:rPr>
                  <a:t>-order intermodulation products</a:t>
                </a:r>
              </a:p>
            </p:txBody>
          </p:sp>
        </mc:Choice>
        <mc:Fallback xmlns="">
          <p:sp>
            <p:nvSpPr>
              <p:cNvPr id="2564102" name="Rectangle 6"/>
              <p:cNvSpPr>
                <a:spLocks noRot="1" noChangeAspect="1" noMove="1" noResize="1" noEditPoints="1" noAdjustHandles="1" noChangeArrowheads="1" noChangeShapeType="1" noTextEdit="1"/>
              </p:cNvSpPr>
              <p:nvPr/>
            </p:nvSpPr>
            <p:spPr bwMode="auto">
              <a:xfrm>
                <a:off x="609600" y="3471218"/>
                <a:ext cx="7924800" cy="677862"/>
              </a:xfrm>
              <a:prstGeom prst="rect">
                <a:avLst/>
              </a:prstGeom>
              <a:blipFill>
                <a:blip r:embed="rId8"/>
                <a:stretch>
                  <a:fillRect t="-11607" r="-2231" b="-12500"/>
                </a:stretch>
              </a:blipFill>
              <a:ln w="9525" algn="ctr">
                <a:noFill/>
                <a:miter lim="800000"/>
                <a:headEnd/>
                <a:tailEnd/>
              </a:ln>
              <a:effectLst/>
            </p:spPr>
            <p:txBody>
              <a:bodyPr/>
              <a:lstStyle/>
              <a:p>
                <a:r>
                  <a:rPr lang="en-US">
                    <a:noFill/>
                  </a:rPr>
                  <a:t> </a:t>
                </a:r>
              </a:p>
            </p:txBody>
          </p:sp>
        </mc:Fallback>
      </mc:AlternateContent>
      <p:sp>
        <p:nvSpPr>
          <p:cNvPr id="2564105" name="Text Box 9"/>
          <p:cNvSpPr txBox="1">
            <a:spLocks noChangeArrowheads="1"/>
          </p:cNvSpPr>
          <p:nvPr/>
        </p:nvSpPr>
        <p:spPr bwMode="auto">
          <a:xfrm>
            <a:off x="5292725" y="3744913"/>
            <a:ext cx="14288" cy="365125"/>
          </a:xfrm>
          <a:prstGeom prst="rect">
            <a:avLst/>
          </a:prstGeom>
          <a:noFill/>
          <a:ln w="12700" algn="ctr">
            <a:noFill/>
            <a:miter lim="800000"/>
            <a:headEnd type="none" w="sm" len="sm"/>
            <a:tailEnd type="none" w="sm" len="sm"/>
          </a:ln>
          <a:effectLst/>
        </p:spPr>
        <p:txBody>
          <a:bodyPr wrap="none" lIns="0" tIns="0" rIns="0" bIns="0">
            <a:spAutoFit/>
          </a:bodyPr>
          <a:lstStyle/>
          <a:p>
            <a:pPr defTabSz="762000"/>
            <a:endParaRPr lang="en-US"/>
          </a:p>
        </p:txBody>
      </p:sp>
      <p:sp>
        <p:nvSpPr>
          <p:cNvPr id="2564107" name="Text Box 11"/>
          <p:cNvSpPr txBox="1">
            <a:spLocks noChangeArrowheads="1"/>
          </p:cNvSpPr>
          <p:nvPr/>
        </p:nvSpPr>
        <p:spPr bwMode="auto">
          <a:xfrm>
            <a:off x="5114925" y="4364850"/>
            <a:ext cx="3851275" cy="1982787"/>
          </a:xfrm>
          <a:prstGeom prst="rect">
            <a:avLst/>
          </a:prstGeom>
          <a:noFill/>
          <a:ln w="12700" algn="ctr">
            <a:noFill/>
            <a:miter lim="800000"/>
            <a:headEnd type="none" w="sm" len="sm"/>
            <a:tailEnd type="none" w="sm" len="sm"/>
          </a:ln>
          <a:effectLst/>
        </p:spPr>
        <p:txBody>
          <a:bodyPr lIns="0" tIns="0" rIns="0" bIns="0"/>
          <a:lstStyle/>
          <a:p>
            <a:pPr defTabSz="762000" eaLnBrk="1" hangingPunct="1">
              <a:lnSpc>
                <a:spcPct val="100000"/>
              </a:lnSpc>
              <a:spcBef>
                <a:spcPct val="50000"/>
              </a:spcBef>
              <a:buClr>
                <a:srgbClr val="990000"/>
              </a:buClr>
              <a:buSzTx/>
              <a:buFont typeface="Wingdings" pitchFamily="2" charset="2"/>
              <a:buNone/>
            </a:pPr>
            <a:r>
              <a:rPr lang="en-US">
                <a:solidFill>
                  <a:srgbClr val="333333"/>
                </a:solidFill>
              </a:rPr>
              <a:t>If all signals levels are expressed in dBm, the input 3</a:t>
            </a:r>
            <a:r>
              <a:rPr lang="en-US" baseline="30000">
                <a:solidFill>
                  <a:srgbClr val="333333"/>
                </a:solidFill>
              </a:rPr>
              <a:t>rd</a:t>
            </a:r>
            <a:r>
              <a:rPr lang="en-US">
                <a:solidFill>
                  <a:srgbClr val="333333"/>
                </a:solidFill>
              </a:rPr>
              <a:t>-order intercept point is equal to half the difference between the magnitudes of the fundamentals and the IM3 product at the output plus the corresponding input level</a:t>
            </a:r>
            <a:endParaRPr lang="en-US"/>
          </a:p>
        </p:txBody>
      </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4236472"/>
            <a:ext cx="4320480" cy="236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586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Two-tone Input – Third-order Intercept Point</a:t>
            </a:r>
          </a:p>
        </p:txBody>
      </p:sp>
      <p:sp>
        <p:nvSpPr>
          <p:cNvPr id="3" name="Content Placeholder 2"/>
          <p:cNvSpPr>
            <a:spLocks noGrp="1"/>
          </p:cNvSpPr>
          <p:nvPr>
            <p:ph idx="1"/>
          </p:nvPr>
        </p:nvSpPr>
        <p:spPr>
          <a:xfrm>
            <a:off x="619124" y="4232276"/>
            <a:ext cx="7915275" cy="2076450"/>
          </a:xfrm>
        </p:spPr>
        <p:txBody>
          <a:bodyPr/>
          <a:lstStyle/>
          <a:p>
            <a:r>
              <a:rPr lang="en-US" dirty="0"/>
              <a:t>Because fundamental and IM3 components are both subject to compression, the IP3 is not a directly measureable quantity, but a point obtained by </a:t>
            </a:r>
            <a:r>
              <a:rPr lang="en-US" b="1" dirty="0">
                <a:solidFill>
                  <a:srgbClr val="0000FF"/>
                </a:solidFill>
              </a:rPr>
              <a:t>extrapolation</a:t>
            </a:r>
            <a:r>
              <a:rPr lang="en-US" dirty="0"/>
              <a:t> of measurements made at low amplitude (as shown on the right)</a:t>
            </a:r>
          </a:p>
        </p:txBody>
      </p:sp>
      <p:sp>
        <p:nvSpPr>
          <p:cNvPr id="4" name="Date Placeholder 3"/>
          <p:cNvSpPr>
            <a:spLocks noGrp="1"/>
          </p:cNvSpPr>
          <p:nvPr>
            <p:ph type="dt" sz="half" idx="4294967295"/>
          </p:nvPr>
        </p:nvSpPr>
        <p:spPr/>
        <p:txBody>
          <a:bodyPr/>
          <a:lstStyle/>
          <a:p>
            <a:pPr>
              <a:defRPr/>
            </a:pPr>
            <a:r>
              <a:rPr lang="fr-FR"/>
              <a:t>© C. Enz | 2022</a:t>
            </a:r>
            <a:endParaRPr lang="fr-CH"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4294967295"/>
          </p:nvPr>
        </p:nvSpPr>
        <p:spPr/>
        <p:txBody>
          <a:bodyPr/>
          <a:lstStyle/>
          <a:p>
            <a:pPr>
              <a:defRPr/>
            </a:pPr>
            <a:r>
              <a:rPr lang="fr-CH"/>
              <a:t>Slide </a:t>
            </a:r>
            <a:fld id="{9BB60FCD-EFE6-441F-A2C8-D6B898CD23EA}" type="slidenum">
              <a:rPr lang="fr-CH" smtClean="0"/>
              <a:pPr>
                <a:defRPr/>
              </a:pPr>
              <a:t>24</a:t>
            </a:fld>
            <a:endParaRPr lang="fr-CH" dirty="0"/>
          </a:p>
        </p:txBody>
      </p:sp>
      <p:pic>
        <p:nvPicPr>
          <p:cNvPr id="9" name="Picture 8"/>
          <p:cNvPicPr>
            <a:picLocks noChangeAspect="1"/>
          </p:cNvPicPr>
          <p:nvPr/>
        </p:nvPicPr>
        <p:blipFill>
          <a:blip r:embed="rId2"/>
          <a:stretch>
            <a:fillRect/>
          </a:stretch>
        </p:blipFill>
        <p:spPr>
          <a:xfrm>
            <a:off x="619124" y="1628800"/>
            <a:ext cx="7913688" cy="2020123"/>
          </a:xfrm>
          <a:prstGeom prst="rect">
            <a:avLst/>
          </a:prstGeom>
        </p:spPr>
      </p:pic>
    </p:spTree>
    <p:extLst>
      <p:ext uri="{BB962C8B-B14F-4D97-AF65-F5344CB8AC3E}">
        <p14:creationId xmlns:p14="http://schemas.microsoft.com/office/powerpoint/2010/main" val="33261370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4996" name="Rectangle 4"/>
          <p:cNvSpPr>
            <a:spLocks noGrp="1" noChangeArrowheads="1"/>
          </p:cNvSpPr>
          <p:nvPr>
            <p:ph type="title"/>
          </p:nvPr>
        </p:nvSpPr>
        <p:spPr/>
        <p:txBody>
          <a:bodyPr/>
          <a:lstStyle/>
          <a:p>
            <a:r>
              <a:rPr lang="en-US" dirty="0"/>
              <a:t>Comparison Between Single Tone and Two-tone</a:t>
            </a:r>
          </a:p>
        </p:txBody>
      </p:sp>
      <p:sp>
        <p:nvSpPr>
          <p:cNvPr id="3" name="Date Placeholder 2"/>
          <p:cNvSpPr>
            <a:spLocks noGrp="1"/>
          </p:cNvSpPr>
          <p:nvPr>
            <p:ph type="dt" sz="half" idx="4294967295"/>
          </p:nvPr>
        </p:nvSpPr>
        <p:spPr/>
        <p:txBody>
          <a:bodyPr/>
          <a:lstStyle/>
          <a:p>
            <a:pPr>
              <a:defRPr/>
            </a:pPr>
            <a:r>
              <a:rPr lang="fr-FR"/>
              <a:t>© C. Enz | 2022</a:t>
            </a:r>
            <a:endParaRPr lang="fr-CH" dirty="0"/>
          </a:p>
        </p:txBody>
      </p:sp>
      <p:sp>
        <p:nvSpPr>
          <p:cNvPr id="4" name="Footer Placeholder 3"/>
          <p:cNvSpPr>
            <a:spLocks noGrp="1"/>
          </p:cNvSpPr>
          <p:nvPr>
            <p:ph type="ftr" sz="quarter" idx="4294967295"/>
          </p:nvPr>
        </p:nvSpPr>
        <p:spPr/>
        <p:txBody>
          <a:bodyPr/>
          <a:lstStyle/>
          <a:p>
            <a:pPr>
              <a:defRPr/>
            </a:pPr>
            <a:r>
              <a:rPr lang="en-US"/>
              <a:t>Low-power radio design for the IoT (MICRO-461)</a:t>
            </a:r>
            <a:endParaRPr lang="fr-CH"/>
          </a:p>
        </p:txBody>
      </p:sp>
      <p:sp>
        <p:nvSpPr>
          <p:cNvPr id="5" name="Slide Number Placeholder 4"/>
          <p:cNvSpPr>
            <a:spLocks noGrp="1"/>
          </p:cNvSpPr>
          <p:nvPr>
            <p:ph type="sldNum" sz="quarter" idx="4294967295"/>
          </p:nvPr>
        </p:nvSpPr>
        <p:spPr/>
        <p:txBody>
          <a:bodyPr/>
          <a:lstStyle/>
          <a:p>
            <a:pPr>
              <a:defRPr/>
            </a:pPr>
            <a:r>
              <a:rPr lang="fr-CH"/>
              <a:t>Slide </a:t>
            </a:r>
            <a:fld id="{9BB60FCD-EFE6-441F-A2C8-D6B898CD23EA}" type="slidenum">
              <a:rPr lang="fr-CH" smtClean="0"/>
              <a:pPr>
                <a:defRPr/>
              </a:pPr>
              <a:t>25</a:t>
            </a:fld>
            <a:endParaRPr lang="fr-CH" dirty="0"/>
          </a:p>
        </p:txBody>
      </p:sp>
      <p:grpSp>
        <p:nvGrpSpPr>
          <p:cNvPr id="15" name="Group 14">
            <a:extLst>
              <a:ext uri="{FF2B5EF4-FFF2-40B4-BE49-F238E27FC236}">
                <a16:creationId xmlns:a16="http://schemas.microsoft.com/office/drawing/2014/main" id="{39D05539-CCBB-4731-AE22-8978224A241F}"/>
              </a:ext>
            </a:extLst>
          </p:cNvPr>
          <p:cNvGrpSpPr/>
          <p:nvPr/>
        </p:nvGrpSpPr>
        <p:grpSpPr>
          <a:xfrm>
            <a:off x="2706703" y="3400425"/>
            <a:ext cx="2438400" cy="293688"/>
            <a:chOff x="2706703" y="3400425"/>
            <a:chExt cx="2438400" cy="293688"/>
          </a:xfrm>
        </p:grpSpPr>
        <p:sp>
          <p:nvSpPr>
            <p:cNvPr id="2645009" name="Line 17"/>
            <p:cNvSpPr>
              <a:spLocks noChangeShapeType="1"/>
            </p:cNvSpPr>
            <p:nvPr/>
          </p:nvSpPr>
          <p:spPr bwMode="auto">
            <a:xfrm>
              <a:off x="2706703" y="3694113"/>
              <a:ext cx="603250" cy="0"/>
            </a:xfrm>
            <a:prstGeom prst="line">
              <a:avLst/>
            </a:prstGeom>
            <a:noFill/>
            <a:ln w="12700">
              <a:solidFill>
                <a:srgbClr val="000000"/>
              </a:solidFill>
              <a:round/>
              <a:headEnd type="triangle" w="med" len="med"/>
              <a:tailEnd type="triangle" w="med" len="med"/>
            </a:ln>
            <a:effectLst/>
          </p:spPr>
          <p:txBody>
            <a:bodyPr lIns="0" tIns="0" rIns="0" bIns="0">
              <a:spAutoFit/>
            </a:bodyPr>
            <a:lstStyle/>
            <a:p>
              <a:endParaRPr lang="fr-CH"/>
            </a:p>
          </p:txBody>
        </p:sp>
        <p:sp>
          <p:nvSpPr>
            <p:cNvPr id="2645010" name="Line 18"/>
            <p:cNvSpPr>
              <a:spLocks noChangeShapeType="1"/>
            </p:cNvSpPr>
            <p:nvPr/>
          </p:nvSpPr>
          <p:spPr bwMode="auto">
            <a:xfrm>
              <a:off x="3322653" y="3694113"/>
              <a:ext cx="1216025" cy="0"/>
            </a:xfrm>
            <a:prstGeom prst="line">
              <a:avLst/>
            </a:prstGeom>
            <a:noFill/>
            <a:ln w="12700">
              <a:solidFill>
                <a:srgbClr val="000000"/>
              </a:solidFill>
              <a:round/>
              <a:headEnd type="triangle" w="med" len="med"/>
              <a:tailEnd type="triangle" w="med" len="med"/>
            </a:ln>
            <a:effectLst/>
          </p:spPr>
          <p:txBody>
            <a:bodyPr lIns="0" tIns="0" rIns="0" bIns="0">
              <a:spAutoFit/>
            </a:bodyPr>
            <a:lstStyle/>
            <a:p>
              <a:endParaRPr lang="fr-CH"/>
            </a:p>
          </p:txBody>
        </p:sp>
        <p:sp>
          <p:nvSpPr>
            <p:cNvPr id="2645011" name="Line 19"/>
            <p:cNvSpPr>
              <a:spLocks noChangeShapeType="1"/>
            </p:cNvSpPr>
            <p:nvPr/>
          </p:nvSpPr>
          <p:spPr bwMode="auto">
            <a:xfrm>
              <a:off x="4541853" y="3694113"/>
              <a:ext cx="603250" cy="0"/>
            </a:xfrm>
            <a:prstGeom prst="line">
              <a:avLst/>
            </a:prstGeom>
            <a:noFill/>
            <a:ln w="12700">
              <a:solidFill>
                <a:srgbClr val="000000"/>
              </a:solidFill>
              <a:round/>
              <a:headEnd type="triangle" w="med" len="med"/>
              <a:tailEnd type="triangle" w="med" len="med"/>
            </a:ln>
            <a:effectLst/>
          </p:spPr>
          <p:txBody>
            <a:bodyPr lIns="0" tIns="0" rIns="0" bIns="0">
              <a:spAutoFit/>
            </a:bodyPr>
            <a:lstStyle/>
            <a:p>
              <a:endParaRPr lang="fr-CH"/>
            </a:p>
          </p:txBody>
        </p:sp>
        <p:sp>
          <p:nvSpPr>
            <p:cNvPr id="2645012" name="Text Box 20"/>
            <p:cNvSpPr txBox="1">
              <a:spLocks noChangeArrowheads="1"/>
            </p:cNvSpPr>
            <p:nvPr/>
          </p:nvSpPr>
          <p:spPr bwMode="auto">
            <a:xfrm>
              <a:off x="2746391" y="3400425"/>
              <a:ext cx="527050" cy="255587"/>
            </a:xfrm>
            <a:prstGeom prst="rect">
              <a:avLst/>
            </a:prstGeom>
            <a:noFill/>
            <a:ln w="12700" algn="ctr">
              <a:noFill/>
              <a:miter lim="800000"/>
              <a:headEnd type="none" w="sm" len="sm"/>
              <a:tailEnd type="none" w="sm" len="sm"/>
            </a:ln>
            <a:effectLst/>
          </p:spPr>
          <p:txBody>
            <a:bodyPr wrap="none" lIns="0" tIns="0" rIns="0" bIns="0" anchor="ctr">
              <a:spAutoFit/>
            </a:bodyPr>
            <a:lstStyle/>
            <a:p>
              <a:pPr algn="ctr" defTabSz="762000"/>
              <a:r>
                <a:rPr lang="en-US" sz="1400" dirty="0">
                  <a:latin typeface="Arial" charset="0"/>
                </a:rPr>
                <a:t>4.8 dB</a:t>
              </a:r>
            </a:p>
          </p:txBody>
        </p:sp>
        <p:sp>
          <p:nvSpPr>
            <p:cNvPr id="2645013" name="Text Box 21"/>
            <p:cNvSpPr txBox="1">
              <a:spLocks noChangeArrowheads="1"/>
            </p:cNvSpPr>
            <p:nvPr/>
          </p:nvSpPr>
          <p:spPr bwMode="auto">
            <a:xfrm>
              <a:off x="3656028" y="3400425"/>
              <a:ext cx="546100" cy="255587"/>
            </a:xfrm>
            <a:prstGeom prst="rect">
              <a:avLst/>
            </a:prstGeom>
            <a:noFill/>
            <a:ln w="12700" algn="ctr">
              <a:noFill/>
              <a:miter lim="800000"/>
              <a:headEnd type="none" w="sm" len="sm"/>
              <a:tailEnd type="none" w="sm" len="sm"/>
            </a:ln>
            <a:effectLst/>
          </p:spPr>
          <p:txBody>
            <a:bodyPr wrap="none" lIns="0" tIns="0" rIns="0" bIns="0" anchor="ctr">
              <a:spAutoFit/>
            </a:bodyPr>
            <a:lstStyle/>
            <a:p>
              <a:pPr algn="ctr" defTabSz="762000"/>
              <a:r>
                <a:rPr lang="en-US" sz="1400" b="1">
                  <a:latin typeface="Arial" charset="0"/>
                </a:rPr>
                <a:t>9.6 dB</a:t>
              </a:r>
            </a:p>
          </p:txBody>
        </p:sp>
        <p:sp>
          <p:nvSpPr>
            <p:cNvPr id="2645014" name="Text Box 22"/>
            <p:cNvSpPr txBox="1">
              <a:spLocks noChangeArrowheads="1"/>
            </p:cNvSpPr>
            <p:nvPr/>
          </p:nvSpPr>
          <p:spPr bwMode="auto">
            <a:xfrm>
              <a:off x="4575191" y="3400425"/>
              <a:ext cx="527050" cy="255587"/>
            </a:xfrm>
            <a:prstGeom prst="rect">
              <a:avLst/>
            </a:prstGeom>
            <a:noFill/>
            <a:ln w="12700" algn="ctr">
              <a:noFill/>
              <a:miter lim="800000"/>
              <a:headEnd type="none" w="sm" len="sm"/>
              <a:tailEnd type="none" w="sm" len="sm"/>
            </a:ln>
            <a:effectLst/>
          </p:spPr>
          <p:txBody>
            <a:bodyPr wrap="none" lIns="0" tIns="0" rIns="0" bIns="0" anchor="ctr">
              <a:spAutoFit/>
            </a:bodyPr>
            <a:lstStyle/>
            <a:p>
              <a:pPr algn="ctr" defTabSz="762000"/>
              <a:r>
                <a:rPr lang="en-US" sz="1400">
                  <a:latin typeface="Arial" charset="0"/>
                </a:rPr>
                <a:t>4.8 dB</a:t>
              </a:r>
            </a:p>
          </p:txBody>
        </p:sp>
      </p:grpSp>
      <p:grpSp>
        <p:nvGrpSpPr>
          <p:cNvPr id="9" name="Group 8">
            <a:extLst>
              <a:ext uri="{FF2B5EF4-FFF2-40B4-BE49-F238E27FC236}">
                <a16:creationId xmlns:a16="http://schemas.microsoft.com/office/drawing/2014/main" id="{BC56CA71-DE24-49C3-93AE-12A11AC0BE54}"/>
              </a:ext>
            </a:extLst>
          </p:cNvPr>
          <p:cNvGrpSpPr/>
          <p:nvPr/>
        </p:nvGrpSpPr>
        <p:grpSpPr>
          <a:xfrm>
            <a:off x="652478" y="957263"/>
            <a:ext cx="6134100" cy="3225799"/>
            <a:chOff x="652478" y="957263"/>
            <a:chExt cx="6134100" cy="3225799"/>
          </a:xfrm>
        </p:grpSpPr>
        <p:graphicFrame>
          <p:nvGraphicFramePr>
            <p:cNvPr id="2645036" name="Object 44"/>
            <p:cNvGraphicFramePr>
              <a:graphicFrameLocks noChangeAspect="1"/>
            </p:cNvGraphicFramePr>
            <p:nvPr>
              <p:extLst>
                <p:ext uri="{D42A27DB-BD31-4B8C-83A1-F6EECF244321}">
                  <p14:modId xmlns:p14="http://schemas.microsoft.com/office/powerpoint/2010/main" val="836476265"/>
                </p:ext>
              </p:extLst>
            </p:nvPr>
          </p:nvGraphicFramePr>
          <p:xfrm>
            <a:off x="5938853" y="1857375"/>
            <a:ext cx="261938" cy="179387"/>
          </p:xfrm>
          <a:graphic>
            <a:graphicData uri="http://schemas.openxmlformats.org/presentationml/2006/ole">
              <mc:AlternateContent xmlns:mc="http://schemas.openxmlformats.org/markup-compatibility/2006">
                <mc:Choice xmlns:v="urn:schemas-microsoft-com:vml" Requires="v">
                  <p:oleObj name="Equation" r:id="rId3" imgW="520560" imgH="355320" progId="Equation.3">
                    <p:embed/>
                  </p:oleObj>
                </mc:Choice>
                <mc:Fallback>
                  <p:oleObj name="Equation" r:id="rId3" imgW="520560" imgH="355320" progId="Equation.3">
                    <p:embed/>
                    <p:pic>
                      <p:nvPicPr>
                        <p:cNvPr id="2645036"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853" y="1857375"/>
                          <a:ext cx="261938" cy="179387"/>
                        </a:xfrm>
                        <a:prstGeom prst="rect">
                          <a:avLst/>
                        </a:prstGeom>
                        <a:solidFill>
                          <a:schemeClr val="bg1"/>
                        </a:solidFill>
                      </p:spPr>
                    </p:pic>
                  </p:oleObj>
                </mc:Fallback>
              </mc:AlternateContent>
            </a:graphicData>
          </a:graphic>
        </p:graphicFrame>
        <p:sp>
          <p:nvSpPr>
            <p:cNvPr id="2645037" name="Line 45"/>
            <p:cNvSpPr>
              <a:spLocks noChangeShapeType="1"/>
            </p:cNvSpPr>
            <p:nvPr/>
          </p:nvSpPr>
          <p:spPr bwMode="auto">
            <a:xfrm flipH="1" flipV="1">
              <a:off x="5610241" y="1787525"/>
              <a:ext cx="233363" cy="209550"/>
            </a:xfrm>
            <a:prstGeom prst="line">
              <a:avLst/>
            </a:prstGeom>
            <a:noFill/>
            <a:ln w="12700">
              <a:solidFill>
                <a:srgbClr val="000000"/>
              </a:solidFill>
              <a:round/>
              <a:headEnd type="none" w="sm" len="sm"/>
              <a:tailEnd type="triangle" w="sm" len="sm"/>
            </a:ln>
            <a:effectLst/>
          </p:spPr>
          <p:txBody>
            <a:bodyPr wrap="none" lIns="0" tIns="0" rIns="0" bIns="0">
              <a:spAutoFit/>
            </a:bodyPr>
            <a:lstStyle/>
            <a:p>
              <a:endParaRPr lang="fr-CH"/>
            </a:p>
          </p:txBody>
        </p:sp>
        <p:sp>
          <p:nvSpPr>
            <p:cNvPr id="2644998" name="Line 6"/>
            <p:cNvSpPr>
              <a:spLocks noChangeShapeType="1"/>
            </p:cNvSpPr>
            <p:nvPr/>
          </p:nvSpPr>
          <p:spPr bwMode="auto">
            <a:xfrm flipV="1">
              <a:off x="1306528" y="1211263"/>
              <a:ext cx="0" cy="2951162"/>
            </a:xfrm>
            <a:prstGeom prst="line">
              <a:avLst/>
            </a:prstGeom>
            <a:noFill/>
            <a:ln w="12700">
              <a:solidFill>
                <a:srgbClr val="000000"/>
              </a:solidFill>
              <a:round/>
              <a:headEnd type="none" w="sm" len="sm"/>
              <a:tailEnd type="triangle" w="lg" len="lg"/>
            </a:ln>
            <a:effectLst/>
          </p:spPr>
          <p:txBody>
            <a:bodyPr lIns="0" tIns="0" rIns="0" bIns="0">
              <a:spAutoFit/>
            </a:bodyPr>
            <a:lstStyle/>
            <a:p>
              <a:endParaRPr lang="fr-CH"/>
            </a:p>
          </p:txBody>
        </p:sp>
        <p:sp>
          <p:nvSpPr>
            <p:cNvPr id="2644999" name="Line 7"/>
            <p:cNvSpPr>
              <a:spLocks noChangeShapeType="1"/>
            </p:cNvSpPr>
            <p:nvPr/>
          </p:nvSpPr>
          <p:spPr bwMode="auto">
            <a:xfrm flipV="1">
              <a:off x="1198578" y="4054475"/>
              <a:ext cx="4645025" cy="0"/>
            </a:xfrm>
            <a:prstGeom prst="line">
              <a:avLst/>
            </a:prstGeom>
            <a:noFill/>
            <a:ln w="12700">
              <a:solidFill>
                <a:srgbClr val="000000"/>
              </a:solidFill>
              <a:round/>
              <a:headEnd type="none" w="sm" len="sm"/>
              <a:tailEnd type="triangle" w="lg" len="lg"/>
            </a:ln>
            <a:effectLst/>
          </p:spPr>
          <p:txBody>
            <a:bodyPr lIns="0" tIns="0" rIns="0" bIns="0">
              <a:spAutoFit/>
            </a:bodyPr>
            <a:lstStyle/>
            <a:p>
              <a:endParaRPr lang="fr-CH"/>
            </a:p>
          </p:txBody>
        </p:sp>
        <p:sp>
          <p:nvSpPr>
            <p:cNvPr id="2645000" name="Line 8"/>
            <p:cNvSpPr>
              <a:spLocks noChangeShapeType="1"/>
            </p:cNvSpPr>
            <p:nvPr/>
          </p:nvSpPr>
          <p:spPr bwMode="auto">
            <a:xfrm flipV="1">
              <a:off x="1198578" y="1677988"/>
              <a:ext cx="4645025" cy="1584325"/>
            </a:xfrm>
            <a:prstGeom prst="line">
              <a:avLst/>
            </a:prstGeom>
            <a:noFill/>
            <a:ln w="28575">
              <a:solidFill>
                <a:srgbClr val="0000FF"/>
              </a:solidFill>
              <a:round/>
              <a:headEnd type="none" w="sm" len="sm"/>
              <a:tailEnd type="none" w="sm" len="sm"/>
            </a:ln>
            <a:effectLst/>
          </p:spPr>
          <p:txBody>
            <a:bodyPr wrap="none" lIns="0" tIns="0" rIns="0" bIns="0">
              <a:spAutoFit/>
            </a:bodyPr>
            <a:lstStyle/>
            <a:p>
              <a:endParaRPr lang="fr-CH"/>
            </a:p>
          </p:txBody>
        </p:sp>
        <p:sp>
          <p:nvSpPr>
            <p:cNvPr id="2645025" name="Text Box 33"/>
            <p:cNvSpPr txBox="1">
              <a:spLocks noChangeArrowheads="1"/>
            </p:cNvSpPr>
            <p:nvPr/>
          </p:nvSpPr>
          <p:spPr bwMode="auto">
            <a:xfrm rot="20483048">
              <a:off x="1516078" y="2770188"/>
              <a:ext cx="639763" cy="255587"/>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fr-CH" sz="1400">
                  <a:latin typeface="Arial" charset="0"/>
                </a:rPr>
                <a:t>slope=1</a:t>
              </a:r>
              <a:endParaRPr lang="en-US" sz="1400">
                <a:latin typeface="Arial" charset="0"/>
              </a:endParaRPr>
            </a:p>
          </p:txBody>
        </p:sp>
        <p:sp>
          <p:nvSpPr>
            <p:cNvPr id="2645027" name="Text Box 35"/>
            <p:cNvSpPr txBox="1">
              <a:spLocks noChangeArrowheads="1"/>
            </p:cNvSpPr>
            <p:nvPr/>
          </p:nvSpPr>
          <p:spPr bwMode="auto">
            <a:xfrm>
              <a:off x="5938853" y="3889375"/>
              <a:ext cx="847725" cy="293687"/>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en-US" sz="1600" dirty="0">
                  <a:latin typeface="Arial" charset="0"/>
                </a:rPr>
                <a:t>P</a:t>
              </a:r>
              <a:r>
                <a:rPr lang="en-US" sz="1600" baseline="-25000" dirty="0">
                  <a:latin typeface="Arial" charset="0"/>
                </a:rPr>
                <a:t>in</a:t>
              </a:r>
              <a:r>
                <a:rPr lang="en-US" sz="1600" dirty="0">
                  <a:latin typeface="Arial" charset="0"/>
                </a:rPr>
                <a:t> [</a:t>
              </a:r>
              <a:r>
                <a:rPr lang="en-US" sz="1600" dirty="0" err="1">
                  <a:latin typeface="Arial" charset="0"/>
                </a:rPr>
                <a:t>dBm</a:t>
              </a:r>
              <a:r>
                <a:rPr lang="en-US" sz="1600" dirty="0">
                  <a:latin typeface="Arial" charset="0"/>
                </a:rPr>
                <a:t>]</a:t>
              </a:r>
              <a:endParaRPr lang="en-US" sz="1200" dirty="0">
                <a:latin typeface="Arial" charset="0"/>
              </a:endParaRPr>
            </a:p>
          </p:txBody>
        </p:sp>
        <p:sp>
          <p:nvSpPr>
            <p:cNvPr id="2645038" name="Text Box 46"/>
            <p:cNvSpPr txBox="1">
              <a:spLocks noChangeArrowheads="1"/>
            </p:cNvSpPr>
            <p:nvPr/>
          </p:nvSpPr>
          <p:spPr bwMode="auto">
            <a:xfrm>
              <a:off x="652478" y="957263"/>
              <a:ext cx="546100" cy="881062"/>
            </a:xfrm>
            <a:prstGeom prst="rect">
              <a:avLst/>
            </a:prstGeom>
            <a:noFill/>
            <a:ln w="12700" algn="ctr">
              <a:noFill/>
              <a:miter lim="800000"/>
              <a:headEnd type="none" w="sm" len="sm"/>
              <a:tailEnd type="none" w="sm" len="sm"/>
            </a:ln>
            <a:effectLst/>
          </p:spPr>
          <p:txBody>
            <a:bodyPr wrap="none" lIns="0" tIns="0" rIns="0" bIns="0">
              <a:spAutoFit/>
            </a:bodyPr>
            <a:lstStyle/>
            <a:p>
              <a:pPr algn="r" defTabSz="762000"/>
              <a:r>
                <a:rPr lang="en-US" sz="1600" dirty="0" err="1">
                  <a:latin typeface="Arial" charset="0"/>
                </a:rPr>
                <a:t>Y</a:t>
              </a:r>
              <a:r>
                <a:rPr lang="en-US" sz="1600" baseline="-25000" dirty="0" err="1">
                  <a:latin typeface="Arial" charset="0"/>
                </a:rPr>
                <a:t>n</a:t>
              </a:r>
              <a:endParaRPr lang="en-US" sz="1600" dirty="0">
                <a:latin typeface="Arial" charset="0"/>
              </a:endParaRPr>
            </a:p>
            <a:p>
              <a:pPr algn="r" defTabSz="762000"/>
              <a:r>
                <a:rPr lang="fr-CH" sz="1600" dirty="0" err="1">
                  <a:latin typeface="Arial" charset="0"/>
                </a:rPr>
                <a:t>IM</a:t>
              </a:r>
              <a:r>
                <a:rPr lang="fr-CH" sz="1600" baseline="-25000" dirty="0" err="1">
                  <a:latin typeface="Arial" charset="0"/>
                </a:rPr>
                <a:t>n</a:t>
              </a:r>
              <a:endParaRPr lang="en-US" sz="1600" baseline="-25000" dirty="0">
                <a:latin typeface="Arial" charset="0"/>
              </a:endParaRPr>
            </a:p>
            <a:p>
              <a:pPr algn="r" defTabSz="762000"/>
              <a:r>
                <a:rPr lang="en-US" sz="1600" dirty="0">
                  <a:latin typeface="Arial" charset="0"/>
                </a:rPr>
                <a:t>[dBm]</a:t>
              </a:r>
              <a:endParaRPr lang="en-US" sz="1200" dirty="0">
                <a:latin typeface="Arial" charset="0"/>
              </a:endParaRPr>
            </a:p>
          </p:txBody>
        </p:sp>
      </p:grpSp>
      <p:grpSp>
        <p:nvGrpSpPr>
          <p:cNvPr id="11" name="Group 10">
            <a:extLst>
              <a:ext uri="{FF2B5EF4-FFF2-40B4-BE49-F238E27FC236}">
                <a16:creationId xmlns:a16="http://schemas.microsoft.com/office/drawing/2014/main" id="{FD2B1D8F-120E-4C42-98DC-A92EB16BC474}"/>
              </a:ext>
            </a:extLst>
          </p:cNvPr>
          <p:cNvGrpSpPr/>
          <p:nvPr/>
        </p:nvGrpSpPr>
        <p:grpSpPr>
          <a:xfrm>
            <a:off x="1866916" y="2373313"/>
            <a:ext cx="1233487" cy="2208212"/>
            <a:chOff x="1866916" y="2373313"/>
            <a:chExt cx="1233487" cy="2208212"/>
          </a:xfrm>
        </p:grpSpPr>
        <p:sp>
          <p:nvSpPr>
            <p:cNvPr id="2645003" name="Freeform 11"/>
            <p:cNvSpPr>
              <a:spLocks/>
            </p:cNvSpPr>
            <p:nvPr/>
          </p:nvSpPr>
          <p:spPr bwMode="auto">
            <a:xfrm>
              <a:off x="2243153" y="2787650"/>
              <a:ext cx="857250" cy="336550"/>
            </a:xfrm>
            <a:custGeom>
              <a:avLst/>
              <a:gdLst/>
              <a:ahLst/>
              <a:cxnLst>
                <a:cxn ang="0">
                  <a:pos x="0" y="72"/>
                </a:cxn>
                <a:cxn ang="0">
                  <a:pos x="371" y="23"/>
                </a:cxn>
                <a:cxn ang="0">
                  <a:pos x="540" y="212"/>
                </a:cxn>
              </a:cxnLst>
              <a:rect l="0" t="0" r="r" b="b"/>
              <a:pathLst>
                <a:path w="540" h="212">
                  <a:moveTo>
                    <a:pt x="0" y="72"/>
                  </a:moveTo>
                  <a:cubicBezTo>
                    <a:pt x="62" y="64"/>
                    <a:pt x="281" y="0"/>
                    <a:pt x="371" y="23"/>
                  </a:cubicBezTo>
                  <a:cubicBezTo>
                    <a:pt x="461" y="46"/>
                    <a:pt x="505" y="173"/>
                    <a:pt x="540" y="212"/>
                  </a:cubicBezTo>
                </a:path>
              </a:pathLst>
            </a:custGeom>
            <a:noFill/>
            <a:ln w="19050" cap="flat" cmpd="sng">
              <a:solidFill>
                <a:srgbClr val="0000FF"/>
              </a:solidFill>
              <a:prstDash val="dash"/>
              <a:round/>
              <a:headEnd type="none" w="sm" len="sm"/>
              <a:tailEnd type="none" w="sm" len="sm"/>
            </a:ln>
            <a:effectLst/>
          </p:spPr>
          <p:txBody>
            <a:bodyPr wrap="none" lIns="0" tIns="0" rIns="0" bIns="0">
              <a:spAutoFit/>
            </a:bodyPr>
            <a:lstStyle/>
            <a:p>
              <a:endParaRPr lang="fr-CH"/>
            </a:p>
          </p:txBody>
        </p:sp>
        <p:sp>
          <p:nvSpPr>
            <p:cNvPr id="2645005" name="Line 13"/>
            <p:cNvSpPr>
              <a:spLocks noChangeShapeType="1"/>
            </p:cNvSpPr>
            <p:nvPr/>
          </p:nvSpPr>
          <p:spPr bwMode="auto">
            <a:xfrm>
              <a:off x="2706703" y="2741613"/>
              <a:ext cx="0" cy="1312862"/>
            </a:xfrm>
            <a:prstGeom prst="line">
              <a:avLst/>
            </a:prstGeom>
            <a:noFill/>
            <a:ln w="12700">
              <a:solidFill>
                <a:srgbClr val="000000"/>
              </a:solidFill>
              <a:prstDash val="dash"/>
              <a:round/>
              <a:headEnd type="none" w="sm" len="sm"/>
              <a:tailEnd type="none" w="sm" len="sm"/>
            </a:ln>
            <a:effectLst/>
          </p:spPr>
          <p:txBody>
            <a:bodyPr lIns="0" tIns="0" rIns="0" bIns="0">
              <a:spAutoFit/>
            </a:bodyPr>
            <a:lstStyle/>
            <a:p>
              <a:endParaRPr lang="fr-CH"/>
            </a:p>
          </p:txBody>
        </p:sp>
        <p:sp>
          <p:nvSpPr>
            <p:cNvPr id="2645015" name="Line 23"/>
            <p:cNvSpPr>
              <a:spLocks noChangeShapeType="1"/>
            </p:cNvSpPr>
            <p:nvPr/>
          </p:nvSpPr>
          <p:spPr bwMode="auto">
            <a:xfrm>
              <a:off x="2706703" y="4054475"/>
              <a:ext cx="0" cy="107950"/>
            </a:xfrm>
            <a:prstGeom prst="line">
              <a:avLst/>
            </a:prstGeom>
            <a:noFill/>
            <a:ln w="12700">
              <a:solidFill>
                <a:srgbClr val="000000"/>
              </a:solidFill>
              <a:round/>
              <a:headEnd type="none" w="sm" len="sm"/>
              <a:tailEnd type="none" w="sm" len="sm"/>
            </a:ln>
            <a:effectLst/>
          </p:spPr>
          <p:txBody>
            <a:bodyPr lIns="0" tIns="0" rIns="0" bIns="0">
              <a:spAutoFit/>
            </a:bodyPr>
            <a:lstStyle/>
            <a:p>
              <a:endParaRPr lang="fr-CH"/>
            </a:p>
          </p:txBody>
        </p:sp>
        <p:sp>
          <p:nvSpPr>
            <p:cNvPr id="2645019" name="Text Box 27"/>
            <p:cNvSpPr txBox="1">
              <a:spLocks noChangeArrowheads="1"/>
            </p:cNvSpPr>
            <p:nvPr/>
          </p:nvSpPr>
          <p:spPr bwMode="auto">
            <a:xfrm>
              <a:off x="2422541" y="4143375"/>
              <a:ext cx="569913" cy="438150"/>
            </a:xfrm>
            <a:prstGeom prst="rect">
              <a:avLst/>
            </a:prstGeom>
            <a:noFill/>
            <a:ln w="12700" algn="ctr">
              <a:noFill/>
              <a:miter lim="800000"/>
              <a:headEnd type="none" w="sm" len="sm"/>
              <a:tailEnd type="none" w="sm" len="sm"/>
            </a:ln>
            <a:effectLst/>
          </p:spPr>
          <p:txBody>
            <a:bodyPr wrap="none" lIns="0" tIns="0" rIns="0" bIns="0">
              <a:spAutoFit/>
            </a:bodyPr>
            <a:lstStyle/>
            <a:p>
              <a:pPr algn="ctr" defTabSz="762000"/>
              <a:r>
                <a:rPr lang="en-US" sz="1400">
                  <a:latin typeface="Arial" charset="0"/>
                </a:rPr>
                <a:t>P</a:t>
              </a:r>
              <a:r>
                <a:rPr lang="en-US" sz="1400" baseline="-25000">
                  <a:latin typeface="Arial" charset="0"/>
                </a:rPr>
                <a:t>-1dB</a:t>
              </a:r>
            </a:p>
            <a:p>
              <a:pPr algn="ctr" defTabSz="762000">
                <a:buFontTx/>
                <a:buNone/>
              </a:pPr>
              <a:r>
                <a:rPr lang="fr-CH" sz="1000">
                  <a:latin typeface="Arial" charset="0"/>
                </a:rPr>
                <a:t>(two-tone)</a:t>
              </a:r>
              <a:endParaRPr lang="en-US" sz="1000">
                <a:latin typeface="Arial" charset="0"/>
              </a:endParaRPr>
            </a:p>
          </p:txBody>
        </p:sp>
        <p:graphicFrame>
          <p:nvGraphicFramePr>
            <p:cNvPr id="2645028" name="Object 36"/>
            <p:cNvGraphicFramePr>
              <a:graphicFrameLocks noChangeAspect="1"/>
            </p:cNvGraphicFramePr>
            <p:nvPr>
              <p:extLst>
                <p:ext uri="{D42A27DB-BD31-4B8C-83A1-F6EECF244321}">
                  <p14:modId xmlns:p14="http://schemas.microsoft.com/office/powerpoint/2010/main" val="2720945028"/>
                </p:ext>
              </p:extLst>
            </p:nvPr>
          </p:nvGraphicFramePr>
          <p:xfrm>
            <a:off x="1866916" y="3108325"/>
            <a:ext cx="1109663" cy="306387"/>
          </p:xfrm>
          <a:graphic>
            <a:graphicData uri="http://schemas.openxmlformats.org/presentationml/2006/ole">
              <mc:AlternateContent xmlns:mc="http://schemas.openxmlformats.org/markup-compatibility/2006">
                <mc:Choice xmlns:v="urn:schemas-microsoft-com:vml" Requires="v">
                  <p:oleObj name="Equation" r:id="rId5" imgW="2209680" imgH="609480" progId="Equation.3">
                    <p:embed/>
                  </p:oleObj>
                </mc:Choice>
                <mc:Fallback>
                  <p:oleObj name="Equation" r:id="rId5" imgW="2209680" imgH="609480" progId="Equation.3">
                    <p:embed/>
                    <p:pic>
                      <p:nvPicPr>
                        <p:cNvPr id="2645028"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916" y="3108325"/>
                          <a:ext cx="1109663" cy="306387"/>
                        </a:xfrm>
                        <a:prstGeom prst="rect">
                          <a:avLst/>
                        </a:prstGeom>
                        <a:solidFill>
                          <a:schemeClr val="bg1"/>
                        </a:solidFill>
                      </p:spPr>
                    </p:pic>
                  </p:oleObj>
                </mc:Fallback>
              </mc:AlternateContent>
            </a:graphicData>
          </a:graphic>
        </p:graphicFrame>
        <p:sp>
          <p:nvSpPr>
            <p:cNvPr id="2645029" name="Line 37"/>
            <p:cNvSpPr>
              <a:spLocks noChangeShapeType="1"/>
            </p:cNvSpPr>
            <p:nvPr/>
          </p:nvSpPr>
          <p:spPr bwMode="auto">
            <a:xfrm flipV="1">
              <a:off x="2746391" y="2936875"/>
              <a:ext cx="192088" cy="171450"/>
            </a:xfrm>
            <a:prstGeom prst="line">
              <a:avLst/>
            </a:prstGeom>
            <a:noFill/>
            <a:ln w="12700">
              <a:solidFill>
                <a:srgbClr val="000000"/>
              </a:solidFill>
              <a:round/>
              <a:headEnd type="none" w="sm" len="sm"/>
              <a:tailEnd type="triangle" w="sm" len="sm"/>
            </a:ln>
            <a:effectLst/>
          </p:spPr>
          <p:txBody>
            <a:bodyPr wrap="none" lIns="0" tIns="0" rIns="0" bIns="0">
              <a:spAutoFit/>
            </a:bodyPr>
            <a:lstStyle/>
            <a:p>
              <a:endParaRPr lang="fr-CH"/>
            </a:p>
          </p:txBody>
        </p:sp>
        <p:sp>
          <p:nvSpPr>
            <p:cNvPr id="2645039" name="Line 47"/>
            <p:cNvSpPr>
              <a:spLocks noChangeShapeType="1"/>
            </p:cNvSpPr>
            <p:nvPr/>
          </p:nvSpPr>
          <p:spPr bwMode="auto">
            <a:xfrm>
              <a:off x="2706703" y="2741613"/>
              <a:ext cx="0" cy="74612"/>
            </a:xfrm>
            <a:prstGeom prst="line">
              <a:avLst/>
            </a:prstGeom>
            <a:noFill/>
            <a:ln w="28575">
              <a:solidFill>
                <a:srgbClr val="000000"/>
              </a:solidFill>
              <a:round/>
              <a:headEnd type="none" w="sm" len="sm"/>
              <a:tailEnd type="none" w="sm" len="sm"/>
            </a:ln>
            <a:effectLst/>
          </p:spPr>
          <p:txBody>
            <a:bodyPr wrap="none" lIns="0" tIns="0" rIns="0" bIns="0">
              <a:spAutoFit/>
            </a:bodyPr>
            <a:lstStyle/>
            <a:p>
              <a:endParaRPr lang="fr-CH"/>
            </a:p>
          </p:txBody>
        </p:sp>
        <p:sp>
          <p:nvSpPr>
            <p:cNvPr id="2645041" name="Line 49"/>
            <p:cNvSpPr>
              <a:spLocks noChangeShapeType="1"/>
            </p:cNvSpPr>
            <p:nvPr/>
          </p:nvSpPr>
          <p:spPr bwMode="auto">
            <a:xfrm>
              <a:off x="2511441" y="2628900"/>
              <a:ext cx="176213" cy="155575"/>
            </a:xfrm>
            <a:prstGeom prst="line">
              <a:avLst/>
            </a:prstGeom>
            <a:noFill/>
            <a:ln w="12700">
              <a:solidFill>
                <a:srgbClr val="000000"/>
              </a:solidFill>
              <a:round/>
              <a:headEnd type="none" w="sm" len="sm"/>
              <a:tailEnd type="triangle" w="sm" len="sm"/>
            </a:ln>
            <a:effectLst/>
          </p:spPr>
          <p:txBody>
            <a:bodyPr wrap="none" lIns="0" tIns="0" rIns="0" bIns="0">
              <a:spAutoFit/>
            </a:bodyPr>
            <a:lstStyle/>
            <a:p>
              <a:endParaRPr lang="fr-CH"/>
            </a:p>
          </p:txBody>
        </p:sp>
        <p:sp>
          <p:nvSpPr>
            <p:cNvPr id="2645043" name="Text Box 51"/>
            <p:cNvSpPr txBox="1">
              <a:spLocks noChangeArrowheads="1"/>
            </p:cNvSpPr>
            <p:nvPr/>
          </p:nvSpPr>
          <p:spPr bwMode="auto">
            <a:xfrm>
              <a:off x="2078053" y="2373313"/>
              <a:ext cx="433388" cy="255587"/>
            </a:xfrm>
            <a:prstGeom prst="rect">
              <a:avLst/>
            </a:prstGeom>
            <a:noFill/>
            <a:ln w="12700" algn="ctr">
              <a:noFill/>
              <a:miter lim="800000"/>
              <a:headEnd type="none" w="sm" len="sm"/>
              <a:tailEnd type="none" w="sm" len="sm"/>
            </a:ln>
            <a:effectLst/>
          </p:spPr>
          <p:txBody>
            <a:bodyPr wrap="none" lIns="0" tIns="0" rIns="0" bIns="0">
              <a:spAutoFit/>
            </a:bodyPr>
            <a:lstStyle/>
            <a:p>
              <a:pPr algn="r" defTabSz="762000"/>
              <a:r>
                <a:rPr lang="en-US" sz="1400" dirty="0">
                  <a:latin typeface="Arial" charset="0"/>
                  <a:cs typeface="Arial" charset="0"/>
                </a:rPr>
                <a:t>−</a:t>
              </a:r>
              <a:r>
                <a:rPr lang="en-US" sz="1400" dirty="0">
                  <a:latin typeface="Arial" charset="0"/>
                </a:rPr>
                <a:t>1dB</a:t>
              </a:r>
            </a:p>
          </p:txBody>
        </p:sp>
      </p:grpSp>
      <p:grpSp>
        <p:nvGrpSpPr>
          <p:cNvPr id="10" name="Group 9">
            <a:extLst>
              <a:ext uri="{FF2B5EF4-FFF2-40B4-BE49-F238E27FC236}">
                <a16:creationId xmlns:a16="http://schemas.microsoft.com/office/drawing/2014/main" id="{C7BDA0CB-57EA-4EA6-81A8-93039A8B87BA}"/>
              </a:ext>
            </a:extLst>
          </p:cNvPr>
          <p:cNvGrpSpPr/>
          <p:nvPr/>
        </p:nvGrpSpPr>
        <p:grpSpPr>
          <a:xfrm>
            <a:off x="898540" y="4782080"/>
            <a:ext cx="3549635" cy="1880658"/>
            <a:chOff x="898540" y="4782080"/>
            <a:chExt cx="3549635" cy="1880658"/>
          </a:xfrm>
        </p:grpSpPr>
        <p:graphicFrame>
          <p:nvGraphicFramePr>
            <p:cNvPr id="2645045" name="Object 53"/>
            <p:cNvGraphicFramePr>
              <a:graphicFrameLocks noChangeAspect="1"/>
            </p:cNvGraphicFramePr>
            <p:nvPr>
              <p:extLst>
                <p:ext uri="{D42A27DB-BD31-4B8C-83A1-F6EECF244321}">
                  <p14:modId xmlns:p14="http://schemas.microsoft.com/office/powerpoint/2010/main" val="4102194752"/>
                </p:ext>
              </p:extLst>
            </p:nvPr>
          </p:nvGraphicFramePr>
          <p:xfrm>
            <a:off x="960438" y="5300663"/>
            <a:ext cx="3487737" cy="1362075"/>
          </p:xfrm>
          <a:graphic>
            <a:graphicData uri="http://schemas.openxmlformats.org/presentationml/2006/ole">
              <mc:AlternateContent xmlns:mc="http://schemas.openxmlformats.org/markup-compatibility/2006">
                <mc:Choice xmlns:v="urn:schemas-microsoft-com:vml" Requires="v">
                  <p:oleObj name="Equation" r:id="rId7" imgW="4356000" imgH="1701720" progId="Equation.DSMT4">
                    <p:embed/>
                  </p:oleObj>
                </mc:Choice>
                <mc:Fallback>
                  <p:oleObj name="Equation" r:id="rId7" imgW="4356000" imgH="1701720" progId="Equation.DSMT4">
                    <p:embed/>
                    <p:pic>
                      <p:nvPicPr>
                        <p:cNvPr id="2645045" name="Object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438" y="5300663"/>
                          <a:ext cx="3487737"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45048" name="Text Box 56"/>
            <p:cNvSpPr txBox="1">
              <a:spLocks noChangeArrowheads="1"/>
            </p:cNvSpPr>
            <p:nvPr/>
          </p:nvSpPr>
          <p:spPr bwMode="auto">
            <a:xfrm>
              <a:off x="898540" y="4782080"/>
              <a:ext cx="3488134" cy="334194"/>
            </a:xfrm>
            <a:prstGeom prst="rect">
              <a:avLst/>
            </a:prstGeom>
            <a:noFill/>
            <a:ln w="12700" algn="ctr">
              <a:noFill/>
              <a:miter lim="800000"/>
              <a:headEnd type="none" w="sm" len="sm"/>
              <a:tailEnd type="none" w="sm" len="sm"/>
            </a:ln>
            <a:effectLst/>
          </p:spPr>
          <p:txBody>
            <a:bodyPr wrap="none" lIns="0" tIns="0" rIns="0" bIns="0">
              <a:spAutoFit/>
            </a:bodyPr>
            <a:lstStyle/>
            <a:p>
              <a:pPr defTabSz="762000">
                <a:buNone/>
              </a:pPr>
              <a:r>
                <a:rPr lang="en-US" dirty="0"/>
                <a:t>Single tone −1 dB compression point</a:t>
              </a:r>
              <a:r>
                <a:rPr lang="fr-CH" dirty="0"/>
                <a:t>:</a:t>
              </a:r>
              <a:endParaRPr lang="en-US" dirty="0"/>
            </a:p>
          </p:txBody>
        </p:sp>
      </p:grpSp>
      <p:grpSp>
        <p:nvGrpSpPr>
          <p:cNvPr id="13" name="Group 12">
            <a:extLst>
              <a:ext uri="{FF2B5EF4-FFF2-40B4-BE49-F238E27FC236}">
                <a16:creationId xmlns:a16="http://schemas.microsoft.com/office/drawing/2014/main" id="{F3130971-A1F1-4085-8288-C38CCDF0D82B}"/>
              </a:ext>
            </a:extLst>
          </p:cNvPr>
          <p:cNvGrpSpPr/>
          <p:nvPr/>
        </p:nvGrpSpPr>
        <p:grpSpPr>
          <a:xfrm>
            <a:off x="5178425" y="4792663"/>
            <a:ext cx="3476625" cy="1878012"/>
            <a:chOff x="5178425" y="4792663"/>
            <a:chExt cx="3476625" cy="1878012"/>
          </a:xfrm>
        </p:grpSpPr>
        <p:graphicFrame>
          <p:nvGraphicFramePr>
            <p:cNvPr id="2645047" name="Object 55"/>
            <p:cNvGraphicFramePr>
              <a:graphicFrameLocks noChangeAspect="1"/>
            </p:cNvGraphicFramePr>
            <p:nvPr>
              <p:extLst>
                <p:ext uri="{D42A27DB-BD31-4B8C-83A1-F6EECF244321}">
                  <p14:modId xmlns:p14="http://schemas.microsoft.com/office/powerpoint/2010/main" val="17269738"/>
                </p:ext>
              </p:extLst>
            </p:nvPr>
          </p:nvGraphicFramePr>
          <p:xfrm>
            <a:off x="5178425" y="5300663"/>
            <a:ext cx="3476625" cy="1370012"/>
          </p:xfrm>
          <a:graphic>
            <a:graphicData uri="http://schemas.openxmlformats.org/presentationml/2006/ole">
              <mc:AlternateContent xmlns:mc="http://schemas.openxmlformats.org/markup-compatibility/2006">
                <mc:Choice xmlns:v="urn:schemas-microsoft-com:vml" Requires="v">
                  <p:oleObj name="Equation" r:id="rId9" imgW="4330440" imgH="1701720" progId="Equation.DSMT4">
                    <p:embed/>
                  </p:oleObj>
                </mc:Choice>
                <mc:Fallback>
                  <p:oleObj name="Equation" r:id="rId9" imgW="4330440" imgH="1701720" progId="Equation.DSMT4">
                    <p:embed/>
                    <p:pic>
                      <p:nvPicPr>
                        <p:cNvPr id="2645047" name="Object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8425" y="5300663"/>
                          <a:ext cx="3476625" cy="1370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45049" name="Text Box 57"/>
            <p:cNvSpPr txBox="1">
              <a:spLocks noChangeArrowheads="1"/>
            </p:cNvSpPr>
            <p:nvPr/>
          </p:nvSpPr>
          <p:spPr bwMode="auto">
            <a:xfrm>
              <a:off x="5211763" y="4792663"/>
              <a:ext cx="1447191" cy="369332"/>
            </a:xfrm>
            <a:prstGeom prst="rect">
              <a:avLst/>
            </a:prstGeom>
            <a:noFill/>
            <a:ln w="12700" algn="ctr">
              <a:noFill/>
              <a:miter lim="800000"/>
              <a:headEnd type="none" w="sm" len="sm"/>
              <a:tailEnd type="none" w="sm" len="sm"/>
            </a:ln>
            <a:effectLst/>
          </p:spPr>
          <p:txBody>
            <a:bodyPr wrap="none" lIns="0" tIns="0" rIns="0" bIns="0">
              <a:spAutoFit/>
            </a:bodyPr>
            <a:lstStyle/>
            <a:p>
              <a:pPr defTabSz="762000">
                <a:buNone/>
              </a:pPr>
              <a:r>
                <a:rPr lang="en-US" dirty="0"/>
                <a:t>Two tones IIP3</a:t>
              </a:r>
              <a:r>
                <a:rPr lang="fr-CH" dirty="0"/>
                <a:t>:</a:t>
              </a:r>
              <a:endParaRPr lang="en-US" dirty="0"/>
            </a:p>
          </p:txBody>
        </p:sp>
      </p:grpSp>
      <p:graphicFrame>
        <p:nvGraphicFramePr>
          <p:cNvPr id="58" name="Object 57"/>
          <p:cNvGraphicFramePr>
            <a:graphicFrameLocks noChangeAspect="1"/>
          </p:cNvGraphicFramePr>
          <p:nvPr/>
        </p:nvGraphicFramePr>
        <p:xfrm>
          <a:off x="6786578" y="2116137"/>
          <a:ext cx="1943100" cy="955675"/>
        </p:xfrm>
        <a:graphic>
          <a:graphicData uri="http://schemas.openxmlformats.org/presentationml/2006/ole">
            <mc:AlternateContent xmlns:mc="http://schemas.openxmlformats.org/markup-compatibility/2006">
              <mc:Choice xmlns:v="urn:schemas-microsoft-com:vml" Requires="v">
                <p:oleObj name="Equation" r:id="rId11" imgW="2425680" imgH="1193760" progId="Equation.DSMT4">
                  <p:embed/>
                </p:oleObj>
              </mc:Choice>
              <mc:Fallback>
                <p:oleObj name="Equation" r:id="rId11" imgW="2425680" imgH="1193760" progId="Equation.DSMT4">
                  <p:embed/>
                  <p:pic>
                    <p:nvPicPr>
                      <p:cNvPr id="58" name="Object 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6578" y="2116137"/>
                        <a:ext cx="1943100"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a:extLst>
              <a:ext uri="{FF2B5EF4-FFF2-40B4-BE49-F238E27FC236}">
                <a16:creationId xmlns:a16="http://schemas.microsoft.com/office/drawing/2014/main" id="{D5268247-5C0B-4F55-B3D6-0F247FD04D11}"/>
              </a:ext>
            </a:extLst>
          </p:cNvPr>
          <p:cNvGrpSpPr/>
          <p:nvPr/>
        </p:nvGrpSpPr>
        <p:grpSpPr>
          <a:xfrm>
            <a:off x="3394091" y="1371600"/>
            <a:ext cx="1692275" cy="3027362"/>
            <a:chOff x="3394091" y="1371600"/>
            <a:chExt cx="1692275" cy="3027362"/>
          </a:xfrm>
        </p:grpSpPr>
        <p:sp>
          <p:nvSpPr>
            <p:cNvPr id="2645026" name="Text Box 34"/>
            <p:cNvSpPr txBox="1">
              <a:spLocks noChangeArrowheads="1"/>
            </p:cNvSpPr>
            <p:nvPr/>
          </p:nvSpPr>
          <p:spPr bwMode="auto">
            <a:xfrm rot="19044876">
              <a:off x="3554428" y="2443163"/>
              <a:ext cx="639763" cy="255587"/>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fr-CH" sz="1400">
                  <a:latin typeface="Arial" charset="0"/>
                </a:rPr>
                <a:t>slope=3</a:t>
              </a:r>
              <a:endParaRPr lang="en-US" sz="1400">
                <a:latin typeface="Arial" charset="0"/>
              </a:endParaRPr>
            </a:p>
          </p:txBody>
        </p:sp>
        <p:sp>
          <p:nvSpPr>
            <p:cNvPr id="2645001" name="Line 9"/>
            <p:cNvSpPr>
              <a:spLocks noChangeShapeType="1"/>
            </p:cNvSpPr>
            <p:nvPr/>
          </p:nvSpPr>
          <p:spPr bwMode="auto">
            <a:xfrm flipV="1">
              <a:off x="3394091" y="1570038"/>
              <a:ext cx="1692275" cy="1692275"/>
            </a:xfrm>
            <a:prstGeom prst="line">
              <a:avLst/>
            </a:prstGeom>
            <a:noFill/>
            <a:ln w="28575">
              <a:solidFill>
                <a:srgbClr val="FF0000"/>
              </a:solidFill>
              <a:round/>
              <a:headEnd type="none" w="sm" len="sm"/>
              <a:tailEnd type="none" w="sm" len="sm"/>
            </a:ln>
            <a:effectLst/>
          </p:spPr>
          <p:txBody>
            <a:bodyPr wrap="none" lIns="0" tIns="0" rIns="0" bIns="0">
              <a:spAutoFit/>
            </a:bodyPr>
            <a:lstStyle/>
            <a:p>
              <a:endParaRPr lang="fr-CH"/>
            </a:p>
          </p:txBody>
        </p:sp>
        <p:sp>
          <p:nvSpPr>
            <p:cNvPr id="2645007" name="Line 15"/>
            <p:cNvSpPr>
              <a:spLocks noChangeShapeType="1"/>
            </p:cNvSpPr>
            <p:nvPr/>
          </p:nvSpPr>
          <p:spPr bwMode="auto">
            <a:xfrm>
              <a:off x="4535503" y="2109788"/>
              <a:ext cx="0" cy="1944687"/>
            </a:xfrm>
            <a:prstGeom prst="line">
              <a:avLst/>
            </a:prstGeom>
            <a:noFill/>
            <a:ln w="12700">
              <a:solidFill>
                <a:srgbClr val="000000"/>
              </a:solidFill>
              <a:prstDash val="dash"/>
              <a:round/>
              <a:headEnd type="none" w="sm" len="sm"/>
              <a:tailEnd type="none" w="sm" len="sm"/>
            </a:ln>
            <a:effectLst/>
          </p:spPr>
          <p:txBody>
            <a:bodyPr lIns="0" tIns="0" rIns="0" bIns="0">
              <a:spAutoFit/>
            </a:bodyPr>
            <a:lstStyle/>
            <a:p>
              <a:endParaRPr lang="fr-CH"/>
            </a:p>
          </p:txBody>
        </p:sp>
        <p:sp>
          <p:nvSpPr>
            <p:cNvPr id="2645017" name="Line 25"/>
            <p:cNvSpPr>
              <a:spLocks noChangeShapeType="1"/>
            </p:cNvSpPr>
            <p:nvPr/>
          </p:nvSpPr>
          <p:spPr bwMode="auto">
            <a:xfrm>
              <a:off x="4535503" y="4054475"/>
              <a:ext cx="0" cy="107950"/>
            </a:xfrm>
            <a:prstGeom prst="line">
              <a:avLst/>
            </a:prstGeom>
            <a:noFill/>
            <a:ln w="12700">
              <a:solidFill>
                <a:srgbClr val="000000"/>
              </a:solidFill>
              <a:round/>
              <a:headEnd type="none" w="sm" len="sm"/>
              <a:tailEnd type="none" w="sm" len="sm"/>
            </a:ln>
            <a:effectLst/>
          </p:spPr>
          <p:txBody>
            <a:bodyPr lIns="0" tIns="0" rIns="0" bIns="0">
              <a:spAutoFit/>
            </a:bodyPr>
            <a:lstStyle/>
            <a:p>
              <a:endParaRPr lang="fr-CH"/>
            </a:p>
          </p:txBody>
        </p:sp>
        <p:sp>
          <p:nvSpPr>
            <p:cNvPr id="2645022" name="Text Box 30"/>
            <p:cNvSpPr txBox="1">
              <a:spLocks noChangeArrowheads="1"/>
            </p:cNvSpPr>
            <p:nvPr/>
          </p:nvSpPr>
          <p:spPr bwMode="auto">
            <a:xfrm>
              <a:off x="4367228" y="4143375"/>
              <a:ext cx="336550" cy="255587"/>
            </a:xfrm>
            <a:prstGeom prst="rect">
              <a:avLst/>
            </a:prstGeom>
            <a:noFill/>
            <a:ln w="12700" algn="ctr">
              <a:noFill/>
              <a:miter lim="800000"/>
              <a:headEnd type="none" w="sm" len="sm"/>
              <a:tailEnd type="none" w="sm" len="sm"/>
            </a:ln>
            <a:effectLst/>
          </p:spPr>
          <p:txBody>
            <a:bodyPr wrap="none" lIns="0" tIns="0" rIns="0" bIns="0">
              <a:spAutoFit/>
            </a:bodyPr>
            <a:lstStyle/>
            <a:p>
              <a:pPr algn="ctr" defTabSz="762000"/>
              <a:r>
                <a:rPr lang="en-US" sz="1400">
                  <a:latin typeface="Arial" charset="0"/>
                </a:rPr>
                <a:t>P</a:t>
              </a:r>
              <a:r>
                <a:rPr lang="en-US" sz="1400" baseline="-25000">
                  <a:latin typeface="Arial" charset="0"/>
                </a:rPr>
                <a:t>IIP3</a:t>
              </a:r>
              <a:endParaRPr lang="en-US" sz="1000">
                <a:latin typeface="Arial" charset="0"/>
              </a:endParaRPr>
            </a:p>
          </p:txBody>
        </p:sp>
        <p:sp>
          <p:nvSpPr>
            <p:cNvPr id="2645023" name="Oval 31"/>
            <p:cNvSpPr>
              <a:spLocks noChangeArrowheads="1"/>
            </p:cNvSpPr>
            <p:nvPr/>
          </p:nvSpPr>
          <p:spPr bwMode="auto">
            <a:xfrm>
              <a:off x="4498991" y="2084388"/>
              <a:ext cx="73025" cy="73025"/>
            </a:xfrm>
            <a:prstGeom prst="ellipse">
              <a:avLst/>
            </a:prstGeom>
            <a:solidFill>
              <a:srgbClr val="000000"/>
            </a:solidFill>
            <a:ln w="12700" algn="ctr">
              <a:solidFill>
                <a:srgbClr val="000000"/>
              </a:solidFill>
              <a:round/>
              <a:headEnd type="none" w="sm" len="sm"/>
              <a:tailEnd type="none" w="sm" len="sm"/>
            </a:ln>
            <a:effectLst/>
          </p:spPr>
          <p:txBody>
            <a:bodyPr wrap="none" lIns="0" tIns="0" rIns="0" bIns="0" anchor="ctr">
              <a:spAutoFit/>
            </a:bodyPr>
            <a:lstStyle/>
            <a:p>
              <a:endParaRPr lang="fr-CH"/>
            </a:p>
          </p:txBody>
        </p:sp>
        <p:graphicFrame>
          <p:nvGraphicFramePr>
            <p:cNvPr id="2645032" name="Object 40"/>
            <p:cNvGraphicFramePr>
              <a:graphicFrameLocks noChangeAspect="1"/>
            </p:cNvGraphicFramePr>
            <p:nvPr>
              <p:extLst>
                <p:ext uri="{D42A27DB-BD31-4B8C-83A1-F6EECF244321}">
                  <p14:modId xmlns:p14="http://schemas.microsoft.com/office/powerpoint/2010/main" val="3505616014"/>
                </p:ext>
              </p:extLst>
            </p:nvPr>
          </p:nvGraphicFramePr>
          <p:xfrm>
            <a:off x="3989403" y="1371600"/>
            <a:ext cx="771525" cy="306387"/>
          </p:xfrm>
          <a:graphic>
            <a:graphicData uri="http://schemas.openxmlformats.org/presentationml/2006/ole">
              <mc:AlternateContent xmlns:mc="http://schemas.openxmlformats.org/markup-compatibility/2006">
                <mc:Choice xmlns:v="urn:schemas-microsoft-com:vml" Requires="v">
                  <p:oleObj name="Equation" r:id="rId13" imgW="1536480" imgH="609480" progId="Equation.3">
                    <p:embed/>
                  </p:oleObj>
                </mc:Choice>
                <mc:Fallback>
                  <p:oleObj name="Equation" r:id="rId13" imgW="1536480" imgH="609480" progId="Equation.3">
                    <p:embed/>
                    <p:pic>
                      <p:nvPicPr>
                        <p:cNvPr id="2645032" name="Object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9403" y="1371600"/>
                          <a:ext cx="771525" cy="306387"/>
                        </a:xfrm>
                        <a:prstGeom prst="rect">
                          <a:avLst/>
                        </a:prstGeom>
                        <a:solidFill>
                          <a:schemeClr val="bg1"/>
                        </a:solidFill>
                      </p:spPr>
                    </p:pic>
                  </p:oleObj>
                </mc:Fallback>
              </mc:AlternateContent>
            </a:graphicData>
          </a:graphic>
        </p:graphicFrame>
        <p:sp>
          <p:nvSpPr>
            <p:cNvPr id="2645033" name="Line 41"/>
            <p:cNvSpPr>
              <a:spLocks noChangeShapeType="1"/>
            </p:cNvSpPr>
            <p:nvPr/>
          </p:nvSpPr>
          <p:spPr bwMode="auto">
            <a:xfrm>
              <a:off x="4575191" y="1677988"/>
              <a:ext cx="130175" cy="196850"/>
            </a:xfrm>
            <a:prstGeom prst="line">
              <a:avLst/>
            </a:prstGeom>
            <a:noFill/>
            <a:ln w="12700">
              <a:solidFill>
                <a:srgbClr val="000000"/>
              </a:solidFill>
              <a:round/>
              <a:headEnd type="none" w="sm" len="sm"/>
              <a:tailEnd type="triangle" w="sm" len="sm"/>
            </a:ln>
            <a:effectLst/>
          </p:spPr>
          <p:txBody>
            <a:bodyPr wrap="none" lIns="0" tIns="0" rIns="0" bIns="0">
              <a:spAutoFit/>
            </a:bodyPr>
            <a:lstStyle/>
            <a:p>
              <a:endParaRPr lang="fr-CH"/>
            </a:p>
          </p:txBody>
        </p:sp>
      </p:grpSp>
      <p:grpSp>
        <p:nvGrpSpPr>
          <p:cNvPr id="8" name="Group 7">
            <a:extLst>
              <a:ext uri="{FF2B5EF4-FFF2-40B4-BE49-F238E27FC236}">
                <a16:creationId xmlns:a16="http://schemas.microsoft.com/office/drawing/2014/main" id="{7AA33F8A-110F-48A4-973B-DA01CA1FD18F}"/>
              </a:ext>
            </a:extLst>
          </p:cNvPr>
          <p:cNvGrpSpPr/>
          <p:nvPr/>
        </p:nvGrpSpPr>
        <p:grpSpPr>
          <a:xfrm>
            <a:off x="3792553" y="1063625"/>
            <a:ext cx="2473326" cy="3335337"/>
            <a:chOff x="3792553" y="1063625"/>
            <a:chExt cx="2473326" cy="3335337"/>
          </a:xfrm>
        </p:grpSpPr>
        <p:sp>
          <p:nvSpPr>
            <p:cNvPr id="2645002" name="Line 10"/>
            <p:cNvSpPr>
              <a:spLocks noChangeShapeType="1"/>
            </p:cNvSpPr>
            <p:nvPr/>
          </p:nvSpPr>
          <p:spPr bwMode="auto">
            <a:xfrm flipV="1">
              <a:off x="3792553" y="1570038"/>
              <a:ext cx="1692275" cy="1692275"/>
            </a:xfrm>
            <a:prstGeom prst="line">
              <a:avLst/>
            </a:prstGeom>
            <a:noFill/>
            <a:ln w="28575">
              <a:solidFill>
                <a:srgbClr val="FF0000"/>
              </a:solidFill>
              <a:prstDash val="dash"/>
              <a:round/>
              <a:headEnd type="none" w="sm" len="sm"/>
              <a:tailEnd type="none" w="sm" len="sm"/>
            </a:ln>
            <a:effectLst/>
          </p:spPr>
          <p:txBody>
            <a:bodyPr wrap="none" lIns="0" tIns="0" rIns="0" bIns="0">
              <a:spAutoFit/>
            </a:bodyPr>
            <a:lstStyle/>
            <a:p>
              <a:endParaRPr lang="fr-CH"/>
            </a:p>
          </p:txBody>
        </p:sp>
        <p:sp>
          <p:nvSpPr>
            <p:cNvPr id="2645008" name="Line 16"/>
            <p:cNvSpPr>
              <a:spLocks noChangeShapeType="1"/>
            </p:cNvSpPr>
            <p:nvPr/>
          </p:nvSpPr>
          <p:spPr bwMode="auto">
            <a:xfrm>
              <a:off x="5145103" y="1893888"/>
              <a:ext cx="0" cy="2160587"/>
            </a:xfrm>
            <a:prstGeom prst="line">
              <a:avLst/>
            </a:prstGeom>
            <a:noFill/>
            <a:ln w="12700">
              <a:solidFill>
                <a:srgbClr val="000000"/>
              </a:solidFill>
              <a:prstDash val="dash"/>
              <a:round/>
              <a:headEnd type="none" w="sm" len="sm"/>
              <a:tailEnd type="none" w="sm" len="sm"/>
            </a:ln>
            <a:effectLst/>
          </p:spPr>
          <p:txBody>
            <a:bodyPr lIns="0" tIns="0" rIns="0" bIns="0">
              <a:spAutoFit/>
            </a:bodyPr>
            <a:lstStyle/>
            <a:p>
              <a:endParaRPr lang="fr-CH"/>
            </a:p>
          </p:txBody>
        </p:sp>
        <p:sp>
          <p:nvSpPr>
            <p:cNvPr id="2645018" name="Line 26"/>
            <p:cNvSpPr>
              <a:spLocks noChangeShapeType="1"/>
            </p:cNvSpPr>
            <p:nvPr/>
          </p:nvSpPr>
          <p:spPr bwMode="auto">
            <a:xfrm>
              <a:off x="5145103" y="4054475"/>
              <a:ext cx="0" cy="107950"/>
            </a:xfrm>
            <a:prstGeom prst="line">
              <a:avLst/>
            </a:prstGeom>
            <a:noFill/>
            <a:ln w="12700">
              <a:solidFill>
                <a:srgbClr val="000000"/>
              </a:solidFill>
              <a:round/>
              <a:headEnd type="none" w="sm" len="sm"/>
              <a:tailEnd type="none" w="sm" len="sm"/>
            </a:ln>
            <a:effectLst/>
          </p:spPr>
          <p:txBody>
            <a:bodyPr lIns="0" tIns="0" rIns="0" bIns="0">
              <a:spAutoFit/>
            </a:bodyPr>
            <a:lstStyle/>
            <a:p>
              <a:endParaRPr lang="fr-CH"/>
            </a:p>
          </p:txBody>
        </p:sp>
        <p:sp>
          <p:nvSpPr>
            <p:cNvPr id="2645021" name="Text Box 29"/>
            <p:cNvSpPr txBox="1">
              <a:spLocks noChangeArrowheads="1"/>
            </p:cNvSpPr>
            <p:nvPr/>
          </p:nvSpPr>
          <p:spPr bwMode="auto">
            <a:xfrm>
              <a:off x="4980003" y="4143375"/>
              <a:ext cx="330200" cy="255587"/>
            </a:xfrm>
            <a:prstGeom prst="rect">
              <a:avLst/>
            </a:prstGeom>
            <a:noFill/>
            <a:ln w="12700" algn="ctr">
              <a:noFill/>
              <a:miter lim="800000"/>
              <a:headEnd type="none" w="sm" len="sm"/>
              <a:tailEnd type="none" w="sm" len="sm"/>
            </a:ln>
            <a:effectLst/>
          </p:spPr>
          <p:txBody>
            <a:bodyPr wrap="none" lIns="0" tIns="0" rIns="0" bIns="0">
              <a:spAutoFit/>
            </a:bodyPr>
            <a:lstStyle/>
            <a:p>
              <a:pPr algn="ctr" defTabSz="762000"/>
              <a:r>
                <a:rPr lang="en-US" sz="1400">
                  <a:latin typeface="Arial" charset="0"/>
                </a:rPr>
                <a:t>P</a:t>
              </a:r>
              <a:r>
                <a:rPr lang="en-US" sz="1400" baseline="-25000">
                  <a:latin typeface="Arial" charset="0"/>
                </a:rPr>
                <a:t>HDI</a:t>
              </a:r>
              <a:endParaRPr lang="en-US" sz="1000">
                <a:latin typeface="Arial" charset="0"/>
              </a:endParaRPr>
            </a:p>
          </p:txBody>
        </p:sp>
        <p:sp>
          <p:nvSpPr>
            <p:cNvPr id="2645024" name="Oval 32"/>
            <p:cNvSpPr>
              <a:spLocks noChangeArrowheads="1"/>
            </p:cNvSpPr>
            <p:nvPr/>
          </p:nvSpPr>
          <p:spPr bwMode="auto">
            <a:xfrm>
              <a:off x="5108591" y="1874838"/>
              <a:ext cx="73025" cy="73025"/>
            </a:xfrm>
            <a:prstGeom prst="ellipse">
              <a:avLst/>
            </a:prstGeom>
            <a:solidFill>
              <a:srgbClr val="000000"/>
            </a:solidFill>
            <a:ln w="12700" algn="ctr">
              <a:solidFill>
                <a:srgbClr val="000000"/>
              </a:solidFill>
              <a:round/>
              <a:headEnd type="none" w="sm" len="sm"/>
              <a:tailEnd type="none" w="sm" len="sm"/>
            </a:ln>
            <a:effectLst/>
          </p:spPr>
          <p:txBody>
            <a:bodyPr wrap="none" lIns="0" tIns="0" rIns="0" bIns="0" anchor="ctr">
              <a:spAutoFit/>
            </a:bodyPr>
            <a:lstStyle/>
            <a:p>
              <a:endParaRPr lang="fr-CH"/>
            </a:p>
          </p:txBody>
        </p:sp>
        <p:graphicFrame>
          <p:nvGraphicFramePr>
            <p:cNvPr id="2645034" name="Object 42"/>
            <p:cNvGraphicFramePr>
              <a:graphicFrameLocks noChangeAspect="1"/>
            </p:cNvGraphicFramePr>
            <p:nvPr>
              <p:extLst>
                <p:ext uri="{D42A27DB-BD31-4B8C-83A1-F6EECF244321}">
                  <p14:modId xmlns:p14="http://schemas.microsoft.com/office/powerpoint/2010/main" val="1989174384"/>
                </p:ext>
              </p:extLst>
            </p:nvPr>
          </p:nvGraphicFramePr>
          <p:xfrm>
            <a:off x="5610241" y="1063625"/>
            <a:ext cx="655638" cy="306387"/>
          </p:xfrm>
          <a:graphic>
            <a:graphicData uri="http://schemas.openxmlformats.org/presentationml/2006/ole">
              <mc:AlternateContent xmlns:mc="http://schemas.openxmlformats.org/markup-compatibility/2006">
                <mc:Choice xmlns:v="urn:schemas-microsoft-com:vml" Requires="v">
                  <p:oleObj name="Equation" r:id="rId15" imgW="1307880" imgH="609480" progId="Equation.3">
                    <p:embed/>
                  </p:oleObj>
                </mc:Choice>
                <mc:Fallback>
                  <p:oleObj name="Equation" r:id="rId15" imgW="1307880" imgH="609480" progId="Equation.3">
                    <p:embed/>
                    <p:pic>
                      <p:nvPicPr>
                        <p:cNvPr id="2645034" name="Object 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10241" y="1063625"/>
                          <a:ext cx="655638" cy="306387"/>
                        </a:xfrm>
                        <a:prstGeom prst="rect">
                          <a:avLst/>
                        </a:prstGeom>
                        <a:solidFill>
                          <a:schemeClr val="bg1"/>
                        </a:solidFill>
                      </p:spPr>
                    </p:pic>
                  </p:oleObj>
                </mc:Fallback>
              </mc:AlternateContent>
            </a:graphicData>
          </a:graphic>
        </p:graphicFrame>
        <p:sp>
          <p:nvSpPr>
            <p:cNvPr id="2645035" name="Line 43"/>
            <p:cNvSpPr>
              <a:spLocks noChangeShapeType="1"/>
            </p:cNvSpPr>
            <p:nvPr/>
          </p:nvSpPr>
          <p:spPr bwMode="auto">
            <a:xfrm flipH="1">
              <a:off x="5484828" y="1371600"/>
              <a:ext cx="358775" cy="198437"/>
            </a:xfrm>
            <a:prstGeom prst="line">
              <a:avLst/>
            </a:prstGeom>
            <a:noFill/>
            <a:ln w="12700">
              <a:solidFill>
                <a:srgbClr val="000000"/>
              </a:solidFill>
              <a:round/>
              <a:headEnd type="none" w="sm" len="sm"/>
              <a:tailEnd type="triangle" w="sm" len="sm"/>
            </a:ln>
            <a:effectLst/>
          </p:spPr>
          <p:txBody>
            <a:bodyPr lIns="0" tIns="0" rIns="0" bIns="0">
              <a:spAutoFit/>
            </a:bodyPr>
            <a:lstStyle/>
            <a:p>
              <a:endParaRPr lang="fr-CH"/>
            </a:p>
          </p:txBody>
        </p:sp>
      </p:grpSp>
      <p:grpSp>
        <p:nvGrpSpPr>
          <p:cNvPr id="14" name="Group 13">
            <a:extLst>
              <a:ext uri="{FF2B5EF4-FFF2-40B4-BE49-F238E27FC236}">
                <a16:creationId xmlns:a16="http://schemas.microsoft.com/office/drawing/2014/main" id="{162724C7-F0B7-405F-892D-B96E2398BD67}"/>
              </a:ext>
            </a:extLst>
          </p:cNvPr>
          <p:cNvGrpSpPr/>
          <p:nvPr/>
        </p:nvGrpSpPr>
        <p:grpSpPr>
          <a:xfrm>
            <a:off x="2657491" y="2201863"/>
            <a:ext cx="1717675" cy="2379662"/>
            <a:chOff x="2657491" y="2201863"/>
            <a:chExt cx="1717675" cy="2379662"/>
          </a:xfrm>
        </p:grpSpPr>
        <p:sp>
          <p:nvSpPr>
            <p:cNvPr id="2645042" name="Line 50"/>
            <p:cNvSpPr>
              <a:spLocks noChangeShapeType="1"/>
            </p:cNvSpPr>
            <p:nvPr/>
          </p:nvSpPr>
          <p:spPr bwMode="auto">
            <a:xfrm>
              <a:off x="3111516" y="2438400"/>
              <a:ext cx="176213" cy="155575"/>
            </a:xfrm>
            <a:prstGeom prst="line">
              <a:avLst/>
            </a:prstGeom>
            <a:noFill/>
            <a:ln w="12700">
              <a:solidFill>
                <a:srgbClr val="000000"/>
              </a:solidFill>
              <a:round/>
              <a:headEnd type="none" w="sm" len="sm"/>
              <a:tailEnd type="triangle" w="sm" len="sm"/>
            </a:ln>
            <a:effectLst/>
          </p:spPr>
          <p:txBody>
            <a:bodyPr wrap="none" lIns="0" tIns="0" rIns="0" bIns="0">
              <a:spAutoFit/>
            </a:bodyPr>
            <a:lstStyle/>
            <a:p>
              <a:endParaRPr lang="fr-CH"/>
            </a:p>
          </p:txBody>
        </p:sp>
        <p:sp>
          <p:nvSpPr>
            <p:cNvPr id="2645004" name="Freeform 12"/>
            <p:cNvSpPr>
              <a:spLocks/>
            </p:cNvSpPr>
            <p:nvPr/>
          </p:nvSpPr>
          <p:spPr bwMode="auto">
            <a:xfrm>
              <a:off x="2746391" y="2614613"/>
              <a:ext cx="869950" cy="322262"/>
            </a:xfrm>
            <a:custGeom>
              <a:avLst/>
              <a:gdLst/>
              <a:ahLst/>
              <a:cxnLst>
                <a:cxn ang="0">
                  <a:pos x="0" y="71"/>
                </a:cxn>
                <a:cxn ang="0">
                  <a:pos x="371" y="22"/>
                </a:cxn>
                <a:cxn ang="0">
                  <a:pos x="548" y="203"/>
                </a:cxn>
              </a:cxnLst>
              <a:rect l="0" t="0" r="r" b="b"/>
              <a:pathLst>
                <a:path w="548" h="203">
                  <a:moveTo>
                    <a:pt x="0" y="71"/>
                  </a:moveTo>
                  <a:cubicBezTo>
                    <a:pt x="62" y="63"/>
                    <a:pt x="280" y="0"/>
                    <a:pt x="371" y="22"/>
                  </a:cubicBezTo>
                  <a:cubicBezTo>
                    <a:pt x="462" y="44"/>
                    <a:pt x="511" y="165"/>
                    <a:pt x="548" y="203"/>
                  </a:cubicBezTo>
                </a:path>
              </a:pathLst>
            </a:custGeom>
            <a:noFill/>
            <a:ln w="19050" cap="flat" cmpd="sng">
              <a:solidFill>
                <a:srgbClr val="0000FF"/>
              </a:solidFill>
              <a:prstDash val="solid"/>
              <a:round/>
              <a:headEnd type="none" w="sm" len="sm"/>
              <a:tailEnd type="none" w="sm" len="sm"/>
            </a:ln>
            <a:effectLst/>
          </p:spPr>
          <p:txBody>
            <a:bodyPr wrap="none" lIns="0" tIns="0" rIns="0" bIns="0">
              <a:spAutoFit/>
            </a:bodyPr>
            <a:lstStyle/>
            <a:p>
              <a:endParaRPr lang="fr-CH"/>
            </a:p>
          </p:txBody>
        </p:sp>
        <p:sp>
          <p:nvSpPr>
            <p:cNvPr id="2645006" name="Line 14"/>
            <p:cNvSpPr>
              <a:spLocks noChangeShapeType="1"/>
            </p:cNvSpPr>
            <p:nvPr/>
          </p:nvSpPr>
          <p:spPr bwMode="auto">
            <a:xfrm>
              <a:off x="3306778" y="2527300"/>
              <a:ext cx="0" cy="1527175"/>
            </a:xfrm>
            <a:prstGeom prst="line">
              <a:avLst/>
            </a:prstGeom>
            <a:noFill/>
            <a:ln w="12700">
              <a:solidFill>
                <a:srgbClr val="000000"/>
              </a:solidFill>
              <a:prstDash val="dash"/>
              <a:round/>
              <a:headEnd type="none" w="sm" len="sm"/>
              <a:tailEnd type="none" w="sm" len="sm"/>
            </a:ln>
            <a:effectLst/>
          </p:spPr>
          <p:txBody>
            <a:bodyPr lIns="0" tIns="0" rIns="0" bIns="0">
              <a:spAutoFit/>
            </a:bodyPr>
            <a:lstStyle/>
            <a:p>
              <a:endParaRPr lang="fr-CH"/>
            </a:p>
          </p:txBody>
        </p:sp>
        <p:sp>
          <p:nvSpPr>
            <p:cNvPr id="2645016" name="Line 24"/>
            <p:cNvSpPr>
              <a:spLocks noChangeShapeType="1"/>
            </p:cNvSpPr>
            <p:nvPr/>
          </p:nvSpPr>
          <p:spPr bwMode="auto">
            <a:xfrm>
              <a:off x="3311541" y="4054475"/>
              <a:ext cx="0" cy="107950"/>
            </a:xfrm>
            <a:prstGeom prst="line">
              <a:avLst/>
            </a:prstGeom>
            <a:noFill/>
            <a:ln w="12700">
              <a:solidFill>
                <a:srgbClr val="000000"/>
              </a:solidFill>
              <a:round/>
              <a:headEnd type="none" w="sm" len="sm"/>
              <a:tailEnd type="none" w="sm" len="sm"/>
            </a:ln>
            <a:effectLst/>
          </p:spPr>
          <p:txBody>
            <a:bodyPr lIns="0" tIns="0" rIns="0" bIns="0">
              <a:spAutoFit/>
            </a:bodyPr>
            <a:lstStyle/>
            <a:p>
              <a:endParaRPr lang="fr-CH"/>
            </a:p>
          </p:txBody>
        </p:sp>
        <p:sp>
          <p:nvSpPr>
            <p:cNvPr id="2645020" name="Text Box 28"/>
            <p:cNvSpPr txBox="1">
              <a:spLocks noChangeArrowheads="1"/>
            </p:cNvSpPr>
            <p:nvPr/>
          </p:nvSpPr>
          <p:spPr bwMode="auto">
            <a:xfrm>
              <a:off x="2973403" y="4143375"/>
              <a:ext cx="703263" cy="438150"/>
            </a:xfrm>
            <a:prstGeom prst="rect">
              <a:avLst/>
            </a:prstGeom>
            <a:noFill/>
            <a:ln w="12700" algn="ctr">
              <a:noFill/>
              <a:miter lim="800000"/>
              <a:headEnd type="none" w="sm" len="sm"/>
              <a:tailEnd type="none" w="sm" len="sm"/>
            </a:ln>
            <a:effectLst/>
          </p:spPr>
          <p:txBody>
            <a:bodyPr wrap="none" lIns="0" tIns="0" rIns="0" bIns="0">
              <a:spAutoFit/>
            </a:bodyPr>
            <a:lstStyle/>
            <a:p>
              <a:pPr algn="ctr" defTabSz="762000"/>
              <a:r>
                <a:rPr lang="en-US" sz="1400">
                  <a:latin typeface="Arial" charset="0"/>
                </a:rPr>
                <a:t>P</a:t>
              </a:r>
              <a:r>
                <a:rPr lang="en-US" sz="1400" baseline="-25000">
                  <a:latin typeface="Arial" charset="0"/>
                </a:rPr>
                <a:t>-1dB</a:t>
              </a:r>
            </a:p>
            <a:p>
              <a:pPr algn="ctr" defTabSz="762000">
                <a:buFontTx/>
                <a:buNone/>
              </a:pPr>
              <a:r>
                <a:rPr lang="fr-CH" sz="1000">
                  <a:latin typeface="Arial" charset="0"/>
                </a:rPr>
                <a:t>(single-tone)</a:t>
              </a:r>
              <a:endParaRPr lang="en-US" sz="1000">
                <a:latin typeface="Arial" charset="0"/>
              </a:endParaRPr>
            </a:p>
          </p:txBody>
        </p:sp>
        <p:graphicFrame>
          <p:nvGraphicFramePr>
            <p:cNvPr id="2645030" name="Object 38"/>
            <p:cNvGraphicFramePr>
              <a:graphicFrameLocks noChangeAspect="1"/>
            </p:cNvGraphicFramePr>
            <p:nvPr>
              <p:extLst>
                <p:ext uri="{D42A27DB-BD31-4B8C-83A1-F6EECF244321}">
                  <p14:modId xmlns:p14="http://schemas.microsoft.com/office/powerpoint/2010/main" val="1523368350"/>
                </p:ext>
              </p:extLst>
            </p:nvPr>
          </p:nvGraphicFramePr>
          <p:xfrm>
            <a:off x="3375041" y="3025775"/>
            <a:ext cx="1000125" cy="306387"/>
          </p:xfrm>
          <a:graphic>
            <a:graphicData uri="http://schemas.openxmlformats.org/presentationml/2006/ole">
              <mc:AlternateContent xmlns:mc="http://schemas.openxmlformats.org/markup-compatibility/2006">
                <mc:Choice xmlns:v="urn:schemas-microsoft-com:vml" Requires="v">
                  <p:oleObj name="Equation" r:id="rId17" imgW="1993680" imgH="609480" progId="Equation.3">
                    <p:embed/>
                  </p:oleObj>
                </mc:Choice>
                <mc:Fallback>
                  <p:oleObj name="Equation" r:id="rId17" imgW="1993680" imgH="609480" progId="Equation.3">
                    <p:embed/>
                    <p:pic>
                      <p:nvPicPr>
                        <p:cNvPr id="2645030" name="Object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75041" y="3025775"/>
                          <a:ext cx="1000125" cy="306387"/>
                        </a:xfrm>
                        <a:prstGeom prst="rect">
                          <a:avLst/>
                        </a:prstGeom>
                        <a:solidFill>
                          <a:schemeClr val="bg1"/>
                        </a:solidFill>
                      </p:spPr>
                    </p:pic>
                  </p:oleObj>
                </mc:Fallback>
              </mc:AlternateContent>
            </a:graphicData>
          </a:graphic>
        </p:graphicFrame>
        <p:sp>
          <p:nvSpPr>
            <p:cNvPr id="2645031" name="Line 39"/>
            <p:cNvSpPr>
              <a:spLocks noChangeShapeType="1"/>
            </p:cNvSpPr>
            <p:nvPr/>
          </p:nvSpPr>
          <p:spPr bwMode="auto">
            <a:xfrm flipH="1" flipV="1">
              <a:off x="3467116" y="2770188"/>
              <a:ext cx="0" cy="238125"/>
            </a:xfrm>
            <a:prstGeom prst="line">
              <a:avLst/>
            </a:prstGeom>
            <a:noFill/>
            <a:ln w="12700">
              <a:solidFill>
                <a:srgbClr val="000000"/>
              </a:solidFill>
              <a:round/>
              <a:headEnd type="none" w="sm" len="sm"/>
              <a:tailEnd type="triangle" w="sm" len="sm"/>
            </a:ln>
            <a:effectLst/>
          </p:spPr>
          <p:txBody>
            <a:bodyPr lIns="0" tIns="0" rIns="0" bIns="0">
              <a:spAutoFit/>
            </a:bodyPr>
            <a:lstStyle/>
            <a:p>
              <a:endParaRPr lang="fr-CH"/>
            </a:p>
          </p:txBody>
        </p:sp>
        <p:sp>
          <p:nvSpPr>
            <p:cNvPr id="2645040" name="Line 48"/>
            <p:cNvSpPr>
              <a:spLocks noChangeShapeType="1"/>
            </p:cNvSpPr>
            <p:nvPr/>
          </p:nvSpPr>
          <p:spPr bwMode="auto">
            <a:xfrm>
              <a:off x="3306778" y="2543175"/>
              <a:ext cx="0" cy="104775"/>
            </a:xfrm>
            <a:prstGeom prst="line">
              <a:avLst/>
            </a:prstGeom>
            <a:noFill/>
            <a:ln w="28575">
              <a:solidFill>
                <a:srgbClr val="000000"/>
              </a:solidFill>
              <a:round/>
              <a:headEnd type="none" w="sm" len="sm"/>
              <a:tailEnd type="none" w="sm" len="sm"/>
            </a:ln>
            <a:effectLst/>
          </p:spPr>
          <p:txBody>
            <a:bodyPr lIns="0" tIns="0" rIns="0" bIns="0">
              <a:spAutoFit/>
            </a:bodyPr>
            <a:lstStyle/>
            <a:p>
              <a:endParaRPr lang="fr-CH"/>
            </a:p>
          </p:txBody>
        </p:sp>
        <p:sp>
          <p:nvSpPr>
            <p:cNvPr id="2645044" name="Text Box 52"/>
            <p:cNvSpPr txBox="1">
              <a:spLocks noChangeArrowheads="1"/>
            </p:cNvSpPr>
            <p:nvPr/>
          </p:nvSpPr>
          <p:spPr bwMode="auto">
            <a:xfrm>
              <a:off x="2657491" y="2201863"/>
              <a:ext cx="433388" cy="255587"/>
            </a:xfrm>
            <a:prstGeom prst="rect">
              <a:avLst/>
            </a:prstGeom>
            <a:noFill/>
            <a:ln w="12700" algn="ctr">
              <a:noFill/>
              <a:miter lim="800000"/>
              <a:headEnd type="none" w="sm" len="sm"/>
              <a:tailEnd type="none" w="sm" len="sm"/>
            </a:ln>
            <a:effectLst/>
          </p:spPr>
          <p:txBody>
            <a:bodyPr wrap="none" lIns="0" tIns="0" rIns="0" bIns="0">
              <a:spAutoFit/>
            </a:bodyPr>
            <a:lstStyle/>
            <a:p>
              <a:pPr algn="r" defTabSz="762000"/>
              <a:r>
                <a:rPr lang="en-US" sz="1400" dirty="0">
                  <a:latin typeface="Arial" charset="0"/>
                  <a:cs typeface="Arial" charset="0"/>
                </a:rPr>
                <a:t>−</a:t>
              </a:r>
              <a:r>
                <a:rPr lang="en-US" sz="1400" dirty="0">
                  <a:latin typeface="Arial" charset="0"/>
                </a:rPr>
                <a:t>1dB</a:t>
              </a:r>
            </a:p>
          </p:txBody>
        </p:sp>
      </p:grpSp>
    </p:spTree>
    <p:extLst>
      <p:ext uri="{BB962C8B-B14F-4D97-AF65-F5344CB8AC3E}">
        <p14:creationId xmlns:p14="http://schemas.microsoft.com/office/powerpoint/2010/main" val="1805235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Effects of nonlinearity – Summary</a:t>
            </a:r>
          </a:p>
        </p:txBody>
      </p:sp>
      <p:sp>
        <p:nvSpPr>
          <p:cNvPr id="12" name="Content Placeholder 11"/>
          <p:cNvSpPr>
            <a:spLocks noGrp="1"/>
          </p:cNvSpPr>
          <p:nvPr>
            <p:ph sz="half" idx="1"/>
          </p:nvPr>
        </p:nvSpPr>
        <p:spPr/>
        <p:txBody>
          <a:bodyPr/>
          <a:lstStyle/>
          <a:p>
            <a:r>
              <a:rPr lang="en-US" dirty="0"/>
              <a:t>Single signal leading to </a:t>
            </a:r>
            <a:r>
              <a:rPr lang="en-US" b="1" dirty="0">
                <a:solidFill>
                  <a:srgbClr val="0000FF"/>
                </a:solidFill>
              </a:rPr>
              <a:t>harmonic distortion</a:t>
            </a:r>
          </a:p>
          <a:p>
            <a:endParaRPr lang="en-US" dirty="0">
              <a:solidFill>
                <a:srgbClr val="0000FF"/>
              </a:solidFill>
            </a:endParaRPr>
          </a:p>
          <a:p>
            <a:endParaRPr lang="en-US" dirty="0">
              <a:solidFill>
                <a:srgbClr val="0000FF"/>
              </a:solidFill>
            </a:endParaRPr>
          </a:p>
          <a:p>
            <a:endParaRPr lang="en-US" dirty="0">
              <a:solidFill>
                <a:srgbClr val="0000FF"/>
              </a:solidFill>
            </a:endParaRPr>
          </a:p>
          <a:p>
            <a:r>
              <a:rPr lang="en-US" dirty="0"/>
              <a:t>Single + one large interferer leading to </a:t>
            </a:r>
            <a:r>
              <a:rPr lang="en-US" b="1" dirty="0">
                <a:solidFill>
                  <a:srgbClr val="0000FF"/>
                </a:solidFill>
              </a:rPr>
              <a:t>desensitization</a:t>
            </a:r>
          </a:p>
          <a:p>
            <a:endParaRPr lang="en-US" dirty="0">
              <a:solidFill>
                <a:srgbClr val="0000FF"/>
              </a:solidFill>
            </a:endParaRPr>
          </a:p>
          <a:p>
            <a:endParaRPr lang="en-US" dirty="0">
              <a:solidFill>
                <a:srgbClr val="0000FF"/>
              </a:solidFill>
            </a:endParaRPr>
          </a:p>
          <a:p>
            <a:r>
              <a:rPr lang="en-US" dirty="0"/>
              <a:t>Single + two large interferers leading to </a:t>
            </a:r>
            <a:r>
              <a:rPr lang="en-US" b="1" dirty="0">
                <a:solidFill>
                  <a:srgbClr val="0000FF"/>
                </a:solidFill>
              </a:rPr>
              <a:t>intermodulation</a:t>
            </a:r>
          </a:p>
          <a:p>
            <a:endParaRPr lang="en-US" dirty="0">
              <a:solidFill>
                <a:srgbClr val="0000FF"/>
              </a:solidFill>
            </a:endParaRPr>
          </a:p>
          <a:p>
            <a:endParaRPr lang="en-US" dirty="0">
              <a:solidFill>
                <a:srgbClr val="0000FF"/>
              </a:solidFill>
            </a:endParaRPr>
          </a:p>
        </p:txBody>
      </p:sp>
      <p:sp>
        <p:nvSpPr>
          <p:cNvPr id="2" name="Content Placeholder 1">
            <a:extLst>
              <a:ext uri="{FF2B5EF4-FFF2-40B4-BE49-F238E27FC236}">
                <a16:creationId xmlns:a16="http://schemas.microsoft.com/office/drawing/2014/main" id="{E882BD70-6CB6-41B6-A825-89415F79C7B7}"/>
              </a:ext>
            </a:extLst>
          </p:cNvPr>
          <p:cNvSpPr>
            <a:spLocks noGrp="1"/>
          </p:cNvSpPr>
          <p:nvPr>
            <p:ph sz="half" idx="2"/>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fr-FR"/>
              <a:t>© C. Enz | 2022</a:t>
            </a:r>
            <a:endParaRPr lang="en-US"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en-US" dirty="0"/>
          </a:p>
        </p:txBody>
      </p:sp>
      <p:sp>
        <p:nvSpPr>
          <p:cNvPr id="6" name="Slide Number Placeholder 5"/>
          <p:cNvSpPr>
            <a:spLocks noGrp="1"/>
          </p:cNvSpPr>
          <p:nvPr>
            <p:ph type="sldNum" sz="quarter" idx="4294967295"/>
          </p:nvPr>
        </p:nvSpPr>
        <p:spPr/>
        <p:txBody>
          <a:bodyPr/>
          <a:lstStyle/>
          <a:p>
            <a:pPr>
              <a:defRPr/>
            </a:pPr>
            <a:r>
              <a:rPr lang="en-US" dirty="0"/>
              <a:t>Slide </a:t>
            </a:r>
            <a:fld id="{9BB60FCD-EFE6-441F-A2C8-D6B898CD23EA}" type="slidenum">
              <a:rPr lang="en-US" smtClean="0"/>
              <a:pPr>
                <a:defRPr/>
              </a:pPr>
              <a:t>26</a:t>
            </a:fld>
            <a:endParaRPr lang="en-US" dirty="0"/>
          </a:p>
        </p:txBody>
      </p:sp>
      <p:pic>
        <p:nvPicPr>
          <p:cNvPr id="14" name="Picture 28">
            <a:extLst>
              <a:ext uri="{FF2B5EF4-FFF2-40B4-BE49-F238E27FC236}">
                <a16:creationId xmlns:a16="http://schemas.microsoft.com/office/drawing/2014/main" id="{C6444CDF-121B-4341-A9D0-835CD710B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360" y="3025402"/>
            <a:ext cx="13065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F1398F35-1B49-42F8-B423-F0650B90B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516" y="1239937"/>
            <a:ext cx="31242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9">
            <a:extLst>
              <a:ext uri="{FF2B5EF4-FFF2-40B4-BE49-F238E27FC236}">
                <a16:creationId xmlns:a16="http://schemas.microsoft.com/office/drawing/2014/main" id="{53CDCCC3-D23C-4AAE-B803-C968D67B4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679281"/>
            <a:ext cx="4267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8184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379385347"/>
              </p:ext>
            </p:extLst>
          </p:nvPr>
        </p:nvGraphicFramePr>
        <p:xfrm>
          <a:off x="5220072" y="4630738"/>
          <a:ext cx="2692400" cy="609600"/>
        </p:xfrm>
        <a:graphic>
          <a:graphicData uri="http://schemas.openxmlformats.org/presentationml/2006/ole">
            <mc:AlternateContent xmlns:mc="http://schemas.openxmlformats.org/markup-compatibility/2006">
              <mc:Choice xmlns:v="urn:schemas-microsoft-com:vml" Requires="v">
                <p:oleObj name="Equation" r:id="rId3" imgW="2692080" imgH="609480" progId="Equation.DSMT4">
                  <p:embed/>
                </p:oleObj>
              </mc:Choice>
              <mc:Fallback>
                <p:oleObj name="Equation" r:id="rId3" imgW="2692080" imgH="609480" progId="Equation.DSMT4">
                  <p:embed/>
                  <p:pic>
                    <p:nvPicPr>
                      <p:cNvPr id="7" name="Object 6"/>
                      <p:cNvPicPr/>
                      <p:nvPr/>
                    </p:nvPicPr>
                    <p:blipFill>
                      <a:blip r:embed="rId4"/>
                      <a:stretch>
                        <a:fillRect/>
                      </a:stretch>
                    </p:blipFill>
                    <p:spPr>
                      <a:xfrm>
                        <a:off x="5220072" y="4630738"/>
                        <a:ext cx="2692400" cy="6096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5213350" y="3404175"/>
          <a:ext cx="2095500" cy="685800"/>
        </p:xfrm>
        <a:graphic>
          <a:graphicData uri="http://schemas.openxmlformats.org/presentationml/2006/ole">
            <mc:AlternateContent xmlns:mc="http://schemas.openxmlformats.org/markup-compatibility/2006">
              <mc:Choice xmlns:v="urn:schemas-microsoft-com:vml" Requires="v">
                <p:oleObj name="Equation" r:id="rId5" imgW="2095200" imgH="685800" progId="Equation.DSMT4">
                  <p:embed/>
                </p:oleObj>
              </mc:Choice>
              <mc:Fallback>
                <p:oleObj name="Equation" r:id="rId5" imgW="2095200" imgH="685800" progId="Equation.DSMT4">
                  <p:embed/>
                  <p:pic>
                    <p:nvPicPr>
                      <p:cNvPr id="6" name="Object 5"/>
                      <p:cNvPicPr/>
                      <p:nvPr/>
                    </p:nvPicPr>
                    <p:blipFill>
                      <a:blip r:embed="rId6"/>
                      <a:stretch>
                        <a:fillRect/>
                      </a:stretch>
                    </p:blipFill>
                    <p:spPr>
                      <a:xfrm>
                        <a:off x="5213350" y="3404175"/>
                        <a:ext cx="2095500" cy="685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25724301"/>
              </p:ext>
            </p:extLst>
          </p:nvPr>
        </p:nvGraphicFramePr>
        <p:xfrm>
          <a:off x="596900" y="1884363"/>
          <a:ext cx="7950200" cy="787400"/>
        </p:xfrm>
        <a:graphic>
          <a:graphicData uri="http://schemas.openxmlformats.org/presentationml/2006/ole">
            <mc:AlternateContent xmlns:mc="http://schemas.openxmlformats.org/markup-compatibility/2006">
              <mc:Choice xmlns:v="urn:schemas-microsoft-com:vml" Requires="v">
                <p:oleObj name="Equation" r:id="rId7" imgW="7949880" imgH="787320" progId="Equation.DSMT4">
                  <p:embed/>
                </p:oleObj>
              </mc:Choice>
              <mc:Fallback>
                <p:oleObj name="Equation" r:id="rId7" imgW="7949880" imgH="787320" progId="Equation.DSMT4">
                  <p:embed/>
                  <p:pic>
                    <p:nvPicPr>
                      <p:cNvPr id="5" name="Object 4"/>
                      <p:cNvPicPr/>
                      <p:nvPr/>
                    </p:nvPicPr>
                    <p:blipFill>
                      <a:blip r:embed="rId8"/>
                      <a:stretch>
                        <a:fillRect/>
                      </a:stretch>
                    </p:blipFill>
                    <p:spPr>
                      <a:xfrm>
                        <a:off x="596900" y="1884363"/>
                        <a:ext cx="7950200" cy="787400"/>
                      </a:xfrm>
                      <a:prstGeom prst="rect">
                        <a:avLst/>
                      </a:prstGeom>
                    </p:spPr>
                  </p:pic>
                </p:oleObj>
              </mc:Fallback>
            </mc:AlternateContent>
          </a:graphicData>
        </a:graphic>
      </p:graphicFrame>
      <p:sp>
        <p:nvSpPr>
          <p:cNvPr id="2712579" name="Rectangle 3"/>
          <p:cNvSpPr>
            <a:spLocks noGrp="1" noChangeArrowheads="1"/>
          </p:cNvSpPr>
          <p:nvPr>
            <p:ph type="title"/>
          </p:nvPr>
        </p:nvSpPr>
        <p:spPr/>
        <p:txBody>
          <a:bodyPr/>
          <a:lstStyle/>
          <a:p>
            <a:r>
              <a:rPr lang="en-US"/>
              <a:t>Examples: Differential Pair in Weak Inversion</a:t>
            </a:r>
          </a:p>
        </p:txBody>
      </p:sp>
      <mc:AlternateContent xmlns:mc="http://schemas.openxmlformats.org/markup-compatibility/2006" xmlns:a14="http://schemas.microsoft.com/office/drawing/2010/main">
        <mc:Choice Requires="a14">
          <p:sp>
            <p:nvSpPr>
              <p:cNvPr id="2712580" name="Rectangle 4"/>
              <p:cNvSpPr>
                <a:spLocks noGrp="1" noChangeArrowheads="1"/>
              </p:cNvSpPr>
              <p:nvPr>
                <p:ph idx="1"/>
              </p:nvPr>
            </p:nvSpPr>
            <p:spPr/>
            <p:txBody>
              <a:bodyPr/>
              <a:lstStyle/>
              <a:p>
                <a:r>
                  <a:rPr lang="en-US" dirty="0"/>
                  <a:t>The differential output current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𝐼</m:t>
                        </m:r>
                      </m:e>
                      <m:sub>
                        <m:r>
                          <a:rPr lang="fr-CH" b="0" i="1" smtClean="0">
                            <a:latin typeface="Cambria Math" panose="02040503050406030204" pitchFamily="18" charset="0"/>
                          </a:rPr>
                          <m:t>𝑜𝑢𝑡</m:t>
                        </m:r>
                      </m:sub>
                    </m:sSub>
                  </m:oMath>
                </a14:m>
                <a:r>
                  <a:rPr lang="en-US" dirty="0"/>
                  <a:t> of a MOS differential pair biased in weak inversion (or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for bipolar) is given by</a:t>
                </a:r>
              </a:p>
            </p:txBody>
          </p:sp>
        </mc:Choice>
        <mc:Fallback xmlns="">
          <p:sp>
            <p:nvSpPr>
              <p:cNvPr id="2712580" name="Rectangle 4"/>
              <p:cNvSpPr>
                <a:spLocks noGrp="1" noRot="1" noChangeAspect="1" noMove="1" noResize="1" noEditPoints="1" noAdjustHandles="1" noChangeArrowheads="1" noChangeShapeType="1" noTextEdit="1"/>
              </p:cNvSpPr>
              <p:nvPr>
                <p:ph idx="1"/>
              </p:nvPr>
            </p:nvSpPr>
            <p:spPr>
              <a:xfrm>
                <a:off x="609600" y="1177926"/>
                <a:ext cx="7924800" cy="674688"/>
              </a:xfrm>
              <a:blipFill>
                <a:blip r:embed="rId10"/>
                <a:stretch>
                  <a:fillRect l="-1846" t="-11712" b="-13514"/>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27</a:t>
            </a:fld>
            <a:endParaRPr lang="fr-CH" dirty="0"/>
          </a:p>
        </p:txBody>
      </p:sp>
      <p:pic>
        <p:nvPicPr>
          <p:cNvPr id="2712588" name="Picture 12"/>
          <p:cNvPicPr>
            <a:picLocks noChangeAspect="1" noChangeArrowheads="1"/>
          </p:cNvPicPr>
          <p:nvPr/>
        </p:nvPicPr>
        <p:blipFill>
          <a:blip r:embed="rId11" cstate="print"/>
          <a:srcRect/>
          <a:stretch>
            <a:fillRect/>
          </a:stretch>
        </p:blipFill>
        <p:spPr bwMode="auto">
          <a:xfrm>
            <a:off x="107950" y="2833688"/>
            <a:ext cx="5043488" cy="3619500"/>
          </a:xfrm>
          <a:prstGeom prst="rect">
            <a:avLst/>
          </a:prstGeom>
          <a:noFill/>
          <a:ln w="12700" algn="ctr">
            <a:noFill/>
            <a:miter lim="800000"/>
            <a:headEnd type="none" w="sm" len="sm"/>
            <a:tailEnd type="none" w="sm" len="sm"/>
          </a:ln>
          <a:effectLst/>
        </p:spPr>
      </p:pic>
      <p:sp>
        <p:nvSpPr>
          <p:cNvPr id="2712585" name="Text Box 9"/>
          <p:cNvSpPr txBox="1">
            <a:spLocks noChangeArrowheads="1"/>
          </p:cNvSpPr>
          <p:nvPr/>
        </p:nvSpPr>
        <p:spPr bwMode="auto">
          <a:xfrm>
            <a:off x="5175250" y="3011488"/>
            <a:ext cx="2273300" cy="365125"/>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en-US"/>
              <a:t>Taylor series expansion:</a:t>
            </a:r>
          </a:p>
        </p:txBody>
      </p:sp>
      <p:sp>
        <p:nvSpPr>
          <p:cNvPr id="2712586" name="Text Box 10"/>
          <p:cNvSpPr txBox="1">
            <a:spLocks noChangeArrowheads="1"/>
          </p:cNvSpPr>
          <p:nvPr/>
        </p:nvSpPr>
        <p:spPr bwMode="auto">
          <a:xfrm>
            <a:off x="5175250" y="4233863"/>
            <a:ext cx="1044575" cy="365125"/>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en-US"/>
              <a:t>and hence:</a:t>
            </a:r>
          </a:p>
        </p:txBody>
      </p:sp>
    </p:spTree>
    <p:extLst>
      <p:ext uri="{BB962C8B-B14F-4D97-AF65-F5344CB8AC3E}">
        <p14:creationId xmlns:p14="http://schemas.microsoft.com/office/powerpoint/2010/main" val="540235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5439952" y="2060848"/>
          <a:ext cx="3596544" cy="2763360"/>
        </p:xfrm>
        <a:graphic>
          <a:graphicData uri="http://schemas.openxmlformats.org/presentationml/2006/ole">
            <mc:AlternateContent xmlns:mc="http://schemas.openxmlformats.org/markup-compatibility/2006">
              <mc:Choice xmlns:v="urn:schemas-microsoft-com:vml" Requires="v">
                <p:oleObj name="Equation" r:id="rId3" imgW="4495680" imgH="3454200" progId="Equation.DSMT4">
                  <p:embed/>
                </p:oleObj>
              </mc:Choice>
              <mc:Fallback>
                <p:oleObj name="Equation" r:id="rId3" imgW="4495680" imgH="3454200" progId="Equation.DSMT4">
                  <p:embed/>
                  <p:pic>
                    <p:nvPicPr>
                      <p:cNvPr id="6" name="Object 5"/>
                      <p:cNvPicPr/>
                      <p:nvPr/>
                    </p:nvPicPr>
                    <p:blipFill>
                      <a:blip r:embed="rId4"/>
                      <a:stretch>
                        <a:fillRect/>
                      </a:stretch>
                    </p:blipFill>
                    <p:spPr>
                      <a:xfrm>
                        <a:off x="5439952" y="2060848"/>
                        <a:ext cx="3596544" cy="276336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5988729" y="1345456"/>
          <a:ext cx="2286000" cy="609600"/>
        </p:xfrm>
        <a:graphic>
          <a:graphicData uri="http://schemas.openxmlformats.org/presentationml/2006/ole">
            <mc:AlternateContent xmlns:mc="http://schemas.openxmlformats.org/markup-compatibility/2006">
              <mc:Choice xmlns:v="urn:schemas-microsoft-com:vml" Requires="v">
                <p:oleObj name="Equation" r:id="rId5" imgW="2286000" imgH="609480" progId="Equation.DSMT4">
                  <p:embed/>
                </p:oleObj>
              </mc:Choice>
              <mc:Fallback>
                <p:oleObj name="Equation" r:id="rId5" imgW="2286000" imgH="609480" progId="Equation.DSMT4">
                  <p:embed/>
                  <p:pic>
                    <p:nvPicPr>
                      <p:cNvPr id="5" name="Object 4"/>
                      <p:cNvPicPr/>
                      <p:nvPr/>
                    </p:nvPicPr>
                    <p:blipFill>
                      <a:blip r:embed="rId6"/>
                      <a:stretch>
                        <a:fillRect/>
                      </a:stretch>
                    </p:blipFill>
                    <p:spPr>
                      <a:xfrm>
                        <a:off x="5988729" y="1345456"/>
                        <a:ext cx="2286000" cy="609600"/>
                      </a:xfrm>
                      <a:prstGeom prst="rect">
                        <a:avLst/>
                      </a:prstGeom>
                    </p:spPr>
                  </p:pic>
                </p:oleObj>
              </mc:Fallback>
            </mc:AlternateContent>
          </a:graphicData>
        </a:graphic>
      </p:graphicFrame>
      <p:sp>
        <p:nvSpPr>
          <p:cNvPr id="2639874" name="Rectangle 2"/>
          <p:cNvSpPr>
            <a:spLocks noGrp="1" noChangeArrowheads="1"/>
          </p:cNvSpPr>
          <p:nvPr>
            <p:ph type="title"/>
          </p:nvPr>
        </p:nvSpPr>
        <p:spPr/>
        <p:txBody>
          <a:bodyPr/>
          <a:lstStyle/>
          <a:p>
            <a:r>
              <a:rPr lang="en-US" dirty="0"/>
              <a:t>Examples: Differential Pair in WI – Single and Two-tone</a:t>
            </a:r>
          </a:p>
        </p:txBody>
      </p:sp>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28</a:t>
            </a:fld>
            <a:endParaRPr lang="fr-CH" dirty="0"/>
          </a:p>
        </p:txBody>
      </p:sp>
      <p:pic>
        <p:nvPicPr>
          <p:cNvPr id="2639883" name="Picture 11"/>
          <p:cNvPicPr>
            <a:picLocks noChangeAspect="1" noChangeArrowheads="1"/>
          </p:cNvPicPr>
          <p:nvPr/>
        </p:nvPicPr>
        <p:blipFill>
          <a:blip r:embed="rId7" cstate="print"/>
          <a:srcRect/>
          <a:stretch>
            <a:fillRect/>
          </a:stretch>
        </p:blipFill>
        <p:spPr bwMode="auto">
          <a:xfrm>
            <a:off x="250825" y="1449388"/>
            <a:ext cx="5297488" cy="4357687"/>
          </a:xfrm>
          <a:prstGeom prst="rect">
            <a:avLst/>
          </a:prstGeom>
          <a:noFill/>
          <a:ln w="12700" algn="ctr">
            <a:noFill/>
            <a:miter lim="800000"/>
            <a:headEnd type="none" w="sm" len="sm"/>
            <a:tailEnd type="none" w="sm" len="sm"/>
          </a:ln>
          <a:effectLst/>
        </p:spPr>
      </p:pic>
    </p:spTree>
    <p:extLst>
      <p:ext uri="{BB962C8B-B14F-4D97-AF65-F5344CB8AC3E}">
        <p14:creationId xmlns:p14="http://schemas.microsoft.com/office/powerpoint/2010/main" val="31506271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6214" name="Rectangle 6"/>
          <p:cNvSpPr>
            <a:spLocks noGrp="1" noChangeArrowheads="1"/>
          </p:cNvSpPr>
          <p:nvPr>
            <p:ph type="title"/>
          </p:nvPr>
        </p:nvSpPr>
        <p:spPr/>
        <p:txBody>
          <a:bodyPr/>
          <a:lstStyle/>
          <a:p>
            <a:r>
              <a:rPr lang="en-US"/>
              <a:t>Effects of Nonlinearity</a:t>
            </a:r>
          </a:p>
        </p:txBody>
      </p:sp>
      <p:sp>
        <p:nvSpPr>
          <p:cNvPr id="2526215" name="Rectangle 7"/>
          <p:cNvSpPr>
            <a:spLocks noGrp="1" noChangeArrowheads="1"/>
          </p:cNvSpPr>
          <p:nvPr>
            <p:ph idx="1"/>
          </p:nvPr>
        </p:nvSpPr>
        <p:spPr/>
        <p:txBody>
          <a:bodyPr/>
          <a:lstStyle/>
          <a:p>
            <a:r>
              <a:rPr lang="en-US" dirty="0"/>
              <a:t>Distinction between </a:t>
            </a:r>
            <a:r>
              <a:rPr lang="en-US" b="1" dirty="0">
                <a:solidFill>
                  <a:srgbClr val="0000FF"/>
                </a:solidFill>
              </a:rPr>
              <a:t>single tone</a:t>
            </a:r>
            <a:r>
              <a:rPr lang="en-US" dirty="0"/>
              <a:t> input and </a:t>
            </a:r>
            <a:r>
              <a:rPr lang="en-US" b="1" dirty="0">
                <a:solidFill>
                  <a:srgbClr val="0000FF"/>
                </a:solidFill>
              </a:rPr>
              <a:t>multiple (two) tone</a:t>
            </a:r>
            <a:r>
              <a:rPr lang="en-US" dirty="0"/>
              <a:t> input</a:t>
            </a:r>
          </a:p>
          <a:p>
            <a:r>
              <a:rPr lang="en-US" b="1" dirty="0">
                <a:solidFill>
                  <a:srgbClr val="0000FF"/>
                </a:solidFill>
              </a:rPr>
              <a:t>Single tone</a:t>
            </a:r>
            <a:r>
              <a:rPr lang="en-US" dirty="0"/>
              <a:t> input</a:t>
            </a:r>
          </a:p>
          <a:p>
            <a:pPr lvl="1"/>
            <a:r>
              <a:rPr lang="en-US" dirty="0"/>
              <a:t>Harmonic distortion</a:t>
            </a:r>
          </a:p>
          <a:p>
            <a:pPr lvl="1"/>
            <a:r>
              <a:rPr lang="en-US" dirty="0"/>
              <a:t>Gain compression</a:t>
            </a:r>
          </a:p>
          <a:p>
            <a:r>
              <a:rPr lang="en-US" b="1" dirty="0">
                <a:solidFill>
                  <a:srgbClr val="0000FF"/>
                </a:solidFill>
              </a:rPr>
              <a:t>Two-tone</a:t>
            </a:r>
            <a:r>
              <a:rPr lang="en-US" dirty="0"/>
              <a:t> input </a:t>
            </a:r>
          </a:p>
          <a:p>
            <a:pPr lvl="1"/>
            <a:r>
              <a:rPr lang="en-US" dirty="0"/>
              <a:t>Desensitization and blocking</a:t>
            </a:r>
          </a:p>
          <a:p>
            <a:pPr lvl="1"/>
            <a:r>
              <a:rPr lang="en-US" dirty="0"/>
              <a:t>Cross modulation</a:t>
            </a:r>
          </a:p>
          <a:p>
            <a:pPr lvl="1"/>
            <a:r>
              <a:rPr lang="en-US" dirty="0" err="1"/>
              <a:t>Intermodulation</a:t>
            </a:r>
            <a:endParaRPr lang="en-US" dirty="0"/>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7" name="Slide Number Placeholder 6"/>
          <p:cNvSpPr>
            <a:spLocks noGrp="1"/>
          </p:cNvSpPr>
          <p:nvPr>
            <p:ph type="sldNum" sz="quarter" idx="4294967295"/>
          </p:nvPr>
        </p:nvSpPr>
        <p:spPr/>
        <p:txBody>
          <a:bodyPr/>
          <a:lstStyle/>
          <a:p>
            <a:pPr>
              <a:defRPr/>
            </a:pPr>
            <a:r>
              <a:rPr lang="fr-CH"/>
              <a:t>Slide </a:t>
            </a:r>
            <a:fld id="{9BB60FCD-EFE6-441F-A2C8-D6B898CD23EA}" type="slidenum">
              <a:rPr lang="fr-CH" smtClean="0"/>
              <a:pPr>
                <a:defRPr/>
              </a:pPr>
              <a:t>2</a:t>
            </a:fld>
            <a:endParaRPr lang="fr-CH" dirty="0"/>
          </a:p>
        </p:txBody>
      </p:sp>
    </p:spTree>
    <p:extLst>
      <p:ext uri="{BB962C8B-B14F-4D97-AF65-F5344CB8AC3E}">
        <p14:creationId xmlns:p14="http://schemas.microsoft.com/office/powerpoint/2010/main" val="15231924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1138" name="Rectangle 2"/>
          <p:cNvSpPr>
            <a:spLocks noGrp="1" noChangeArrowheads="1"/>
          </p:cNvSpPr>
          <p:nvPr>
            <p:ph type="title"/>
          </p:nvPr>
        </p:nvSpPr>
        <p:spPr/>
        <p:txBody>
          <a:bodyPr/>
          <a:lstStyle/>
          <a:p>
            <a:r>
              <a:rPr lang="en-US" dirty="0"/>
              <a:t>Examples: Differential Pair in WI – HB Simulations</a:t>
            </a:r>
          </a:p>
        </p:txBody>
      </p:sp>
      <p:sp>
        <p:nvSpPr>
          <p:cNvPr id="2651139" name="Rectangle 3"/>
          <p:cNvSpPr>
            <a:spLocks noGrp="1" noChangeArrowheads="1"/>
          </p:cNvSpPr>
          <p:nvPr>
            <p:ph idx="1"/>
          </p:nvPr>
        </p:nvSpPr>
        <p:spPr/>
        <p:txBody>
          <a:bodyPr/>
          <a:lstStyle/>
          <a:p>
            <a:r>
              <a:rPr lang="en-US" dirty="0"/>
              <a:t>These results are confirmed by harmonic balanced (HB) simulations (</a:t>
            </a:r>
            <a:r>
              <a:rPr lang="en-US" dirty="0" err="1"/>
              <a:t>Aplac</a:t>
            </a:r>
            <a:r>
              <a:rPr lang="en-US" dirty="0"/>
              <a:t>)</a:t>
            </a:r>
          </a:p>
        </p:txBody>
      </p:sp>
      <p:sp>
        <p:nvSpPr>
          <p:cNvPr id="4" name="Date Placeholder 3"/>
          <p:cNvSpPr>
            <a:spLocks noGrp="1"/>
          </p:cNvSpPr>
          <p:nvPr>
            <p:ph type="dt" sz="half" idx="4294967295"/>
          </p:nvPr>
        </p:nvSpPr>
        <p:spPr/>
        <p:txBody>
          <a:bodyPr/>
          <a:lstStyle/>
          <a:p>
            <a:pPr>
              <a:defRPr/>
            </a:pPr>
            <a:r>
              <a:rPr lang="fr-FR"/>
              <a:t>© C. Enz | 2022</a:t>
            </a:r>
            <a:endParaRPr lang="en-US"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en-US" dirty="0"/>
          </a:p>
        </p:txBody>
      </p:sp>
      <p:sp>
        <p:nvSpPr>
          <p:cNvPr id="6" name="Slide Number Placeholder 5"/>
          <p:cNvSpPr>
            <a:spLocks noGrp="1"/>
          </p:cNvSpPr>
          <p:nvPr>
            <p:ph type="sldNum" sz="quarter" idx="4294967295"/>
          </p:nvPr>
        </p:nvSpPr>
        <p:spPr/>
        <p:txBody>
          <a:bodyPr/>
          <a:lstStyle/>
          <a:p>
            <a:pPr>
              <a:defRPr/>
            </a:pPr>
            <a:r>
              <a:rPr lang="en-US" dirty="0"/>
              <a:t>Slide </a:t>
            </a:r>
            <a:fld id="{9BB60FCD-EFE6-441F-A2C8-D6B898CD23EA}" type="slidenum">
              <a:rPr lang="en-US" smtClean="0"/>
              <a:pPr>
                <a:defRPr/>
              </a:pPr>
              <a:t>29</a:t>
            </a:fld>
            <a:endParaRPr lang="en-US" dirty="0"/>
          </a:p>
        </p:txBody>
      </p:sp>
      <p:sp>
        <p:nvSpPr>
          <p:cNvPr id="2652070" name="Text Box 934"/>
          <p:cNvSpPr txBox="1">
            <a:spLocks noChangeArrowheads="1"/>
          </p:cNvSpPr>
          <p:nvPr/>
        </p:nvSpPr>
        <p:spPr bwMode="auto">
          <a:xfrm>
            <a:off x="6905625" y="1587500"/>
            <a:ext cx="1935163" cy="1320800"/>
          </a:xfrm>
          <a:prstGeom prst="rect">
            <a:avLst/>
          </a:prstGeom>
          <a:noFill/>
          <a:ln w="12700" algn="ctr">
            <a:noFill/>
            <a:miter lim="800000"/>
            <a:headEnd type="none" w="sm" len="sm"/>
            <a:tailEnd type="none" w="sm" len="sm"/>
          </a:ln>
          <a:effectLst/>
        </p:spPr>
        <p:txBody>
          <a:bodyPr lIns="0" tIns="0" rIns="0" bIns="0">
            <a:spAutoFit/>
          </a:bodyPr>
          <a:lstStyle/>
          <a:p>
            <a:pPr defTabSz="762000">
              <a:buNone/>
            </a:pPr>
            <a:r>
              <a:rPr lang="en-US" sz="1800" dirty="0"/>
              <a:t>For large amplitude, the output becomes a square wave with Y</a:t>
            </a:r>
            <a:r>
              <a:rPr lang="en-US" sz="1800" baseline="-25000" dirty="0"/>
              <a:t>1</a:t>
            </a:r>
            <a:r>
              <a:rPr lang="en-US" sz="1800" dirty="0"/>
              <a:t>=4/</a:t>
            </a:r>
            <a:r>
              <a:rPr lang="en-US" sz="1800" dirty="0">
                <a:latin typeface="Symbol" pitchFamily="18" charset="2"/>
              </a:rPr>
              <a:t>p</a:t>
            </a:r>
            <a:r>
              <a:rPr lang="en-US" sz="1800" dirty="0"/>
              <a:t> and Y</a:t>
            </a:r>
            <a:r>
              <a:rPr lang="en-US" sz="1800" baseline="-25000" dirty="0"/>
              <a:t>3</a:t>
            </a:r>
            <a:r>
              <a:rPr lang="en-US" sz="1800" dirty="0"/>
              <a:t>=4/(3*</a:t>
            </a:r>
            <a:r>
              <a:rPr lang="en-US" sz="1800" dirty="0">
                <a:latin typeface="Symbol" pitchFamily="18" charset="2"/>
              </a:rPr>
              <a:t>p</a:t>
            </a:r>
            <a:r>
              <a:rPr lang="en-US" sz="1800" dirty="0"/>
              <a:t>)</a:t>
            </a:r>
          </a:p>
        </p:txBody>
      </p:sp>
      <p:grpSp>
        <p:nvGrpSpPr>
          <p:cNvPr id="475" name="Group 474"/>
          <p:cNvGrpSpPr/>
          <p:nvPr/>
        </p:nvGrpSpPr>
        <p:grpSpPr>
          <a:xfrm>
            <a:off x="4895850" y="3130550"/>
            <a:ext cx="4178300" cy="3460750"/>
            <a:chOff x="4895850" y="3130550"/>
            <a:chExt cx="4178300" cy="3460750"/>
          </a:xfrm>
        </p:grpSpPr>
        <p:grpSp>
          <p:nvGrpSpPr>
            <p:cNvPr id="3" name="Group 929"/>
            <p:cNvGrpSpPr>
              <a:grpSpLocks/>
            </p:cNvGrpSpPr>
            <p:nvPr/>
          </p:nvGrpSpPr>
          <p:grpSpPr bwMode="auto">
            <a:xfrm>
              <a:off x="4895850" y="3130550"/>
              <a:ext cx="4178300" cy="3460750"/>
              <a:chOff x="2652" y="1345"/>
              <a:chExt cx="2632" cy="2180"/>
            </a:xfrm>
          </p:grpSpPr>
          <p:sp>
            <p:nvSpPr>
              <p:cNvPr id="2651848" name="Line 712"/>
              <p:cNvSpPr>
                <a:spLocks noChangeShapeType="1"/>
              </p:cNvSpPr>
              <p:nvPr/>
            </p:nvSpPr>
            <p:spPr bwMode="auto">
              <a:xfrm>
                <a:off x="2934" y="3223"/>
                <a:ext cx="2178" cy="0"/>
              </a:xfrm>
              <a:prstGeom prst="line">
                <a:avLst/>
              </a:prstGeom>
              <a:noFill/>
              <a:ln w="19050">
                <a:solidFill>
                  <a:srgbClr val="000000"/>
                </a:solidFill>
                <a:round/>
                <a:headEnd/>
                <a:tailEnd/>
              </a:ln>
            </p:spPr>
            <p:txBody>
              <a:bodyPr/>
              <a:lstStyle/>
              <a:p>
                <a:endParaRPr lang="en-US" dirty="0"/>
              </a:p>
            </p:txBody>
          </p:sp>
          <p:sp>
            <p:nvSpPr>
              <p:cNvPr id="2651849" name="Line 713"/>
              <p:cNvSpPr>
                <a:spLocks noChangeShapeType="1"/>
              </p:cNvSpPr>
              <p:nvPr/>
            </p:nvSpPr>
            <p:spPr bwMode="auto">
              <a:xfrm flipV="1">
                <a:off x="5112" y="1585"/>
                <a:ext cx="0" cy="1638"/>
              </a:xfrm>
              <a:prstGeom prst="line">
                <a:avLst/>
              </a:prstGeom>
              <a:noFill/>
              <a:ln w="19050">
                <a:solidFill>
                  <a:srgbClr val="000000"/>
                </a:solidFill>
                <a:round/>
                <a:headEnd/>
                <a:tailEnd/>
              </a:ln>
            </p:spPr>
            <p:txBody>
              <a:bodyPr/>
              <a:lstStyle/>
              <a:p>
                <a:endParaRPr lang="en-US" dirty="0"/>
              </a:p>
            </p:txBody>
          </p:sp>
          <p:sp>
            <p:nvSpPr>
              <p:cNvPr id="2651850" name="Line 714"/>
              <p:cNvSpPr>
                <a:spLocks noChangeShapeType="1"/>
              </p:cNvSpPr>
              <p:nvPr/>
            </p:nvSpPr>
            <p:spPr bwMode="auto">
              <a:xfrm flipH="1">
                <a:off x="2934" y="1585"/>
                <a:ext cx="2178" cy="0"/>
              </a:xfrm>
              <a:prstGeom prst="line">
                <a:avLst/>
              </a:prstGeom>
              <a:noFill/>
              <a:ln w="19050">
                <a:solidFill>
                  <a:srgbClr val="000000"/>
                </a:solidFill>
                <a:round/>
                <a:headEnd/>
                <a:tailEnd/>
              </a:ln>
            </p:spPr>
            <p:txBody>
              <a:bodyPr/>
              <a:lstStyle/>
              <a:p>
                <a:endParaRPr lang="en-US" dirty="0"/>
              </a:p>
            </p:txBody>
          </p:sp>
          <p:sp>
            <p:nvSpPr>
              <p:cNvPr id="2651851" name="Line 715"/>
              <p:cNvSpPr>
                <a:spLocks noChangeShapeType="1"/>
              </p:cNvSpPr>
              <p:nvPr/>
            </p:nvSpPr>
            <p:spPr bwMode="auto">
              <a:xfrm>
                <a:off x="2934" y="1585"/>
                <a:ext cx="0" cy="1638"/>
              </a:xfrm>
              <a:prstGeom prst="line">
                <a:avLst/>
              </a:prstGeom>
              <a:noFill/>
              <a:ln w="19050">
                <a:solidFill>
                  <a:srgbClr val="000000"/>
                </a:solidFill>
                <a:round/>
                <a:headEnd/>
                <a:tailEnd/>
              </a:ln>
            </p:spPr>
            <p:txBody>
              <a:bodyPr/>
              <a:lstStyle/>
              <a:p>
                <a:endParaRPr lang="en-US" dirty="0"/>
              </a:p>
            </p:txBody>
          </p:sp>
          <p:sp>
            <p:nvSpPr>
              <p:cNvPr id="2651852" name="Rectangle 716"/>
              <p:cNvSpPr>
                <a:spLocks noChangeArrowheads="1"/>
              </p:cNvSpPr>
              <p:nvPr/>
            </p:nvSpPr>
            <p:spPr bwMode="auto">
              <a:xfrm>
                <a:off x="2847" y="3289"/>
                <a:ext cx="16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0.1</a:t>
                </a:r>
                <a:endParaRPr lang="en-US" dirty="0"/>
              </a:p>
            </p:txBody>
          </p:sp>
          <p:sp>
            <p:nvSpPr>
              <p:cNvPr id="2651853" name="Rectangle 717"/>
              <p:cNvSpPr>
                <a:spLocks noChangeArrowheads="1"/>
              </p:cNvSpPr>
              <p:nvPr/>
            </p:nvSpPr>
            <p:spPr bwMode="auto">
              <a:xfrm>
                <a:off x="3363" y="3289"/>
                <a:ext cx="16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0.3</a:t>
                </a:r>
                <a:endParaRPr lang="en-US" dirty="0"/>
              </a:p>
            </p:txBody>
          </p:sp>
          <p:sp>
            <p:nvSpPr>
              <p:cNvPr id="2651854" name="Rectangle 718"/>
              <p:cNvSpPr>
                <a:spLocks noChangeArrowheads="1"/>
              </p:cNvSpPr>
              <p:nvPr/>
            </p:nvSpPr>
            <p:spPr bwMode="auto">
              <a:xfrm>
                <a:off x="3939" y="3289"/>
                <a:ext cx="16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1.0</a:t>
                </a:r>
                <a:endParaRPr lang="en-US" dirty="0"/>
              </a:p>
            </p:txBody>
          </p:sp>
          <p:sp>
            <p:nvSpPr>
              <p:cNvPr id="2651855" name="Rectangle 719"/>
              <p:cNvSpPr>
                <a:spLocks noChangeArrowheads="1"/>
              </p:cNvSpPr>
              <p:nvPr/>
            </p:nvSpPr>
            <p:spPr bwMode="auto">
              <a:xfrm>
                <a:off x="4455" y="3289"/>
                <a:ext cx="16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3.0</a:t>
                </a:r>
                <a:endParaRPr lang="en-US" dirty="0"/>
              </a:p>
            </p:txBody>
          </p:sp>
          <p:sp>
            <p:nvSpPr>
              <p:cNvPr id="2651856" name="Rectangle 720"/>
              <p:cNvSpPr>
                <a:spLocks noChangeArrowheads="1"/>
              </p:cNvSpPr>
              <p:nvPr/>
            </p:nvSpPr>
            <p:spPr bwMode="auto">
              <a:xfrm>
                <a:off x="4998" y="3289"/>
                <a:ext cx="215"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10.0</a:t>
                </a:r>
                <a:endParaRPr lang="en-US" dirty="0"/>
              </a:p>
            </p:txBody>
          </p:sp>
          <p:sp>
            <p:nvSpPr>
              <p:cNvPr id="2651857" name="Line 721"/>
              <p:cNvSpPr>
                <a:spLocks noChangeShapeType="1"/>
              </p:cNvSpPr>
              <p:nvPr/>
            </p:nvSpPr>
            <p:spPr bwMode="auto">
              <a:xfrm>
                <a:off x="3258" y="3223"/>
                <a:ext cx="0" cy="24"/>
              </a:xfrm>
              <a:prstGeom prst="line">
                <a:avLst/>
              </a:prstGeom>
              <a:noFill/>
              <a:ln w="9525">
                <a:solidFill>
                  <a:srgbClr val="000000"/>
                </a:solidFill>
                <a:round/>
                <a:headEnd/>
                <a:tailEnd/>
              </a:ln>
            </p:spPr>
            <p:txBody>
              <a:bodyPr/>
              <a:lstStyle/>
              <a:p>
                <a:endParaRPr lang="en-US" dirty="0"/>
              </a:p>
            </p:txBody>
          </p:sp>
          <p:sp>
            <p:nvSpPr>
              <p:cNvPr id="2651858" name="Line 722"/>
              <p:cNvSpPr>
                <a:spLocks noChangeShapeType="1"/>
              </p:cNvSpPr>
              <p:nvPr/>
            </p:nvSpPr>
            <p:spPr bwMode="auto">
              <a:xfrm flipV="1">
                <a:off x="3258" y="3223"/>
                <a:ext cx="0" cy="24"/>
              </a:xfrm>
              <a:prstGeom prst="line">
                <a:avLst/>
              </a:prstGeom>
              <a:noFill/>
              <a:ln w="9525">
                <a:solidFill>
                  <a:srgbClr val="000000"/>
                </a:solidFill>
                <a:round/>
                <a:headEnd/>
                <a:tailEnd/>
              </a:ln>
            </p:spPr>
            <p:txBody>
              <a:bodyPr/>
              <a:lstStyle/>
              <a:p>
                <a:endParaRPr lang="en-US" dirty="0"/>
              </a:p>
            </p:txBody>
          </p:sp>
          <p:sp>
            <p:nvSpPr>
              <p:cNvPr id="2651859" name="Line 723"/>
              <p:cNvSpPr>
                <a:spLocks noChangeShapeType="1"/>
              </p:cNvSpPr>
              <p:nvPr/>
            </p:nvSpPr>
            <p:spPr bwMode="auto">
              <a:xfrm>
                <a:off x="3450" y="3223"/>
                <a:ext cx="0" cy="24"/>
              </a:xfrm>
              <a:prstGeom prst="line">
                <a:avLst/>
              </a:prstGeom>
              <a:noFill/>
              <a:ln w="9525">
                <a:solidFill>
                  <a:srgbClr val="000000"/>
                </a:solidFill>
                <a:round/>
                <a:headEnd/>
                <a:tailEnd/>
              </a:ln>
            </p:spPr>
            <p:txBody>
              <a:bodyPr/>
              <a:lstStyle/>
              <a:p>
                <a:endParaRPr lang="en-US" dirty="0"/>
              </a:p>
            </p:txBody>
          </p:sp>
          <p:sp>
            <p:nvSpPr>
              <p:cNvPr id="2651860" name="Line 724"/>
              <p:cNvSpPr>
                <a:spLocks noChangeShapeType="1"/>
              </p:cNvSpPr>
              <p:nvPr/>
            </p:nvSpPr>
            <p:spPr bwMode="auto">
              <a:xfrm flipV="1">
                <a:off x="3450" y="3223"/>
                <a:ext cx="0" cy="24"/>
              </a:xfrm>
              <a:prstGeom prst="line">
                <a:avLst/>
              </a:prstGeom>
              <a:noFill/>
              <a:ln w="9525">
                <a:solidFill>
                  <a:srgbClr val="000000"/>
                </a:solidFill>
                <a:round/>
                <a:headEnd/>
                <a:tailEnd/>
              </a:ln>
            </p:spPr>
            <p:txBody>
              <a:bodyPr/>
              <a:lstStyle/>
              <a:p>
                <a:endParaRPr lang="en-US" dirty="0"/>
              </a:p>
            </p:txBody>
          </p:sp>
          <p:sp>
            <p:nvSpPr>
              <p:cNvPr id="2651861" name="Line 725"/>
              <p:cNvSpPr>
                <a:spLocks noChangeShapeType="1"/>
              </p:cNvSpPr>
              <p:nvPr/>
            </p:nvSpPr>
            <p:spPr bwMode="auto">
              <a:xfrm>
                <a:off x="3588" y="3223"/>
                <a:ext cx="0" cy="24"/>
              </a:xfrm>
              <a:prstGeom prst="line">
                <a:avLst/>
              </a:prstGeom>
              <a:noFill/>
              <a:ln w="9525">
                <a:solidFill>
                  <a:srgbClr val="000000"/>
                </a:solidFill>
                <a:round/>
                <a:headEnd/>
                <a:tailEnd/>
              </a:ln>
            </p:spPr>
            <p:txBody>
              <a:bodyPr/>
              <a:lstStyle/>
              <a:p>
                <a:endParaRPr lang="en-US" dirty="0"/>
              </a:p>
            </p:txBody>
          </p:sp>
          <p:sp>
            <p:nvSpPr>
              <p:cNvPr id="2651862" name="Line 726"/>
              <p:cNvSpPr>
                <a:spLocks noChangeShapeType="1"/>
              </p:cNvSpPr>
              <p:nvPr/>
            </p:nvSpPr>
            <p:spPr bwMode="auto">
              <a:xfrm flipV="1">
                <a:off x="3588" y="3223"/>
                <a:ext cx="0" cy="24"/>
              </a:xfrm>
              <a:prstGeom prst="line">
                <a:avLst/>
              </a:prstGeom>
              <a:noFill/>
              <a:ln w="9525">
                <a:solidFill>
                  <a:srgbClr val="000000"/>
                </a:solidFill>
                <a:round/>
                <a:headEnd/>
                <a:tailEnd/>
              </a:ln>
            </p:spPr>
            <p:txBody>
              <a:bodyPr/>
              <a:lstStyle/>
              <a:p>
                <a:endParaRPr lang="en-US" dirty="0"/>
              </a:p>
            </p:txBody>
          </p:sp>
          <p:sp>
            <p:nvSpPr>
              <p:cNvPr id="2651863" name="Line 727"/>
              <p:cNvSpPr>
                <a:spLocks noChangeShapeType="1"/>
              </p:cNvSpPr>
              <p:nvPr/>
            </p:nvSpPr>
            <p:spPr bwMode="auto">
              <a:xfrm>
                <a:off x="3696" y="3223"/>
                <a:ext cx="0" cy="24"/>
              </a:xfrm>
              <a:prstGeom prst="line">
                <a:avLst/>
              </a:prstGeom>
              <a:noFill/>
              <a:ln w="9525">
                <a:solidFill>
                  <a:srgbClr val="000000"/>
                </a:solidFill>
                <a:round/>
                <a:headEnd/>
                <a:tailEnd/>
              </a:ln>
            </p:spPr>
            <p:txBody>
              <a:bodyPr/>
              <a:lstStyle/>
              <a:p>
                <a:endParaRPr lang="en-US" dirty="0"/>
              </a:p>
            </p:txBody>
          </p:sp>
          <p:sp>
            <p:nvSpPr>
              <p:cNvPr id="2651864" name="Line 728"/>
              <p:cNvSpPr>
                <a:spLocks noChangeShapeType="1"/>
              </p:cNvSpPr>
              <p:nvPr/>
            </p:nvSpPr>
            <p:spPr bwMode="auto">
              <a:xfrm flipV="1">
                <a:off x="3696" y="3223"/>
                <a:ext cx="0" cy="24"/>
              </a:xfrm>
              <a:prstGeom prst="line">
                <a:avLst/>
              </a:prstGeom>
              <a:noFill/>
              <a:ln w="9525">
                <a:solidFill>
                  <a:srgbClr val="000000"/>
                </a:solidFill>
                <a:round/>
                <a:headEnd/>
                <a:tailEnd/>
              </a:ln>
            </p:spPr>
            <p:txBody>
              <a:bodyPr/>
              <a:lstStyle/>
              <a:p>
                <a:endParaRPr lang="en-US" dirty="0"/>
              </a:p>
            </p:txBody>
          </p:sp>
          <p:sp>
            <p:nvSpPr>
              <p:cNvPr id="2651865" name="Line 729"/>
              <p:cNvSpPr>
                <a:spLocks noChangeShapeType="1"/>
              </p:cNvSpPr>
              <p:nvPr/>
            </p:nvSpPr>
            <p:spPr bwMode="auto">
              <a:xfrm>
                <a:off x="3780" y="3223"/>
                <a:ext cx="0" cy="24"/>
              </a:xfrm>
              <a:prstGeom prst="line">
                <a:avLst/>
              </a:prstGeom>
              <a:noFill/>
              <a:ln w="9525">
                <a:solidFill>
                  <a:srgbClr val="000000"/>
                </a:solidFill>
                <a:round/>
                <a:headEnd/>
                <a:tailEnd/>
              </a:ln>
            </p:spPr>
            <p:txBody>
              <a:bodyPr/>
              <a:lstStyle/>
              <a:p>
                <a:endParaRPr lang="en-US" dirty="0"/>
              </a:p>
            </p:txBody>
          </p:sp>
          <p:sp>
            <p:nvSpPr>
              <p:cNvPr id="2651866" name="Line 730"/>
              <p:cNvSpPr>
                <a:spLocks noChangeShapeType="1"/>
              </p:cNvSpPr>
              <p:nvPr/>
            </p:nvSpPr>
            <p:spPr bwMode="auto">
              <a:xfrm flipV="1">
                <a:off x="3780" y="3223"/>
                <a:ext cx="0" cy="24"/>
              </a:xfrm>
              <a:prstGeom prst="line">
                <a:avLst/>
              </a:prstGeom>
              <a:noFill/>
              <a:ln w="9525">
                <a:solidFill>
                  <a:srgbClr val="000000"/>
                </a:solidFill>
                <a:round/>
                <a:headEnd/>
                <a:tailEnd/>
              </a:ln>
            </p:spPr>
            <p:txBody>
              <a:bodyPr/>
              <a:lstStyle/>
              <a:p>
                <a:endParaRPr lang="en-US" dirty="0"/>
              </a:p>
            </p:txBody>
          </p:sp>
          <p:sp>
            <p:nvSpPr>
              <p:cNvPr id="2651867" name="Line 731"/>
              <p:cNvSpPr>
                <a:spLocks noChangeShapeType="1"/>
              </p:cNvSpPr>
              <p:nvPr/>
            </p:nvSpPr>
            <p:spPr bwMode="auto">
              <a:xfrm>
                <a:off x="3852" y="3223"/>
                <a:ext cx="0" cy="24"/>
              </a:xfrm>
              <a:prstGeom prst="line">
                <a:avLst/>
              </a:prstGeom>
              <a:noFill/>
              <a:ln w="9525">
                <a:solidFill>
                  <a:srgbClr val="000000"/>
                </a:solidFill>
                <a:round/>
                <a:headEnd/>
                <a:tailEnd/>
              </a:ln>
            </p:spPr>
            <p:txBody>
              <a:bodyPr/>
              <a:lstStyle/>
              <a:p>
                <a:endParaRPr lang="en-US" dirty="0"/>
              </a:p>
            </p:txBody>
          </p:sp>
          <p:sp>
            <p:nvSpPr>
              <p:cNvPr id="2651868" name="Line 732"/>
              <p:cNvSpPr>
                <a:spLocks noChangeShapeType="1"/>
              </p:cNvSpPr>
              <p:nvPr/>
            </p:nvSpPr>
            <p:spPr bwMode="auto">
              <a:xfrm flipV="1">
                <a:off x="3852" y="3223"/>
                <a:ext cx="0" cy="24"/>
              </a:xfrm>
              <a:prstGeom prst="line">
                <a:avLst/>
              </a:prstGeom>
              <a:noFill/>
              <a:ln w="9525">
                <a:solidFill>
                  <a:srgbClr val="000000"/>
                </a:solidFill>
                <a:round/>
                <a:headEnd/>
                <a:tailEnd/>
              </a:ln>
            </p:spPr>
            <p:txBody>
              <a:bodyPr/>
              <a:lstStyle/>
              <a:p>
                <a:endParaRPr lang="en-US" dirty="0"/>
              </a:p>
            </p:txBody>
          </p:sp>
          <p:sp>
            <p:nvSpPr>
              <p:cNvPr id="2651869" name="Line 733"/>
              <p:cNvSpPr>
                <a:spLocks noChangeShapeType="1"/>
              </p:cNvSpPr>
              <p:nvPr/>
            </p:nvSpPr>
            <p:spPr bwMode="auto">
              <a:xfrm>
                <a:off x="3918" y="3223"/>
                <a:ext cx="0" cy="24"/>
              </a:xfrm>
              <a:prstGeom prst="line">
                <a:avLst/>
              </a:prstGeom>
              <a:noFill/>
              <a:ln w="9525">
                <a:solidFill>
                  <a:srgbClr val="000000"/>
                </a:solidFill>
                <a:round/>
                <a:headEnd/>
                <a:tailEnd/>
              </a:ln>
            </p:spPr>
            <p:txBody>
              <a:bodyPr/>
              <a:lstStyle/>
              <a:p>
                <a:endParaRPr lang="en-US" dirty="0"/>
              </a:p>
            </p:txBody>
          </p:sp>
          <p:sp>
            <p:nvSpPr>
              <p:cNvPr id="2651870" name="Line 734"/>
              <p:cNvSpPr>
                <a:spLocks noChangeShapeType="1"/>
              </p:cNvSpPr>
              <p:nvPr/>
            </p:nvSpPr>
            <p:spPr bwMode="auto">
              <a:xfrm flipV="1">
                <a:off x="3918" y="3223"/>
                <a:ext cx="0" cy="24"/>
              </a:xfrm>
              <a:prstGeom prst="line">
                <a:avLst/>
              </a:prstGeom>
              <a:noFill/>
              <a:ln w="9525">
                <a:solidFill>
                  <a:srgbClr val="000000"/>
                </a:solidFill>
                <a:round/>
                <a:headEnd/>
                <a:tailEnd/>
              </a:ln>
            </p:spPr>
            <p:txBody>
              <a:bodyPr/>
              <a:lstStyle/>
              <a:p>
                <a:endParaRPr lang="en-US" dirty="0"/>
              </a:p>
            </p:txBody>
          </p:sp>
          <p:sp>
            <p:nvSpPr>
              <p:cNvPr id="2651871" name="Line 735"/>
              <p:cNvSpPr>
                <a:spLocks noChangeShapeType="1"/>
              </p:cNvSpPr>
              <p:nvPr/>
            </p:nvSpPr>
            <p:spPr bwMode="auto">
              <a:xfrm>
                <a:off x="3972" y="3223"/>
                <a:ext cx="0" cy="24"/>
              </a:xfrm>
              <a:prstGeom prst="line">
                <a:avLst/>
              </a:prstGeom>
              <a:noFill/>
              <a:ln w="9525">
                <a:solidFill>
                  <a:srgbClr val="000000"/>
                </a:solidFill>
                <a:round/>
                <a:headEnd/>
                <a:tailEnd/>
              </a:ln>
            </p:spPr>
            <p:txBody>
              <a:bodyPr/>
              <a:lstStyle/>
              <a:p>
                <a:endParaRPr lang="en-US" dirty="0"/>
              </a:p>
            </p:txBody>
          </p:sp>
          <p:sp>
            <p:nvSpPr>
              <p:cNvPr id="2651872" name="Line 736"/>
              <p:cNvSpPr>
                <a:spLocks noChangeShapeType="1"/>
              </p:cNvSpPr>
              <p:nvPr/>
            </p:nvSpPr>
            <p:spPr bwMode="auto">
              <a:xfrm flipV="1">
                <a:off x="3972" y="3223"/>
                <a:ext cx="0" cy="24"/>
              </a:xfrm>
              <a:prstGeom prst="line">
                <a:avLst/>
              </a:prstGeom>
              <a:noFill/>
              <a:ln w="9525">
                <a:solidFill>
                  <a:srgbClr val="000000"/>
                </a:solidFill>
                <a:round/>
                <a:headEnd/>
                <a:tailEnd/>
              </a:ln>
            </p:spPr>
            <p:txBody>
              <a:bodyPr/>
              <a:lstStyle/>
              <a:p>
                <a:endParaRPr lang="en-US" dirty="0"/>
              </a:p>
            </p:txBody>
          </p:sp>
          <p:sp>
            <p:nvSpPr>
              <p:cNvPr id="2651873" name="Line 737"/>
              <p:cNvSpPr>
                <a:spLocks noChangeShapeType="1"/>
              </p:cNvSpPr>
              <p:nvPr/>
            </p:nvSpPr>
            <p:spPr bwMode="auto">
              <a:xfrm>
                <a:off x="4026" y="3223"/>
                <a:ext cx="0" cy="24"/>
              </a:xfrm>
              <a:prstGeom prst="line">
                <a:avLst/>
              </a:prstGeom>
              <a:noFill/>
              <a:ln w="9525">
                <a:solidFill>
                  <a:srgbClr val="000000"/>
                </a:solidFill>
                <a:round/>
                <a:headEnd/>
                <a:tailEnd/>
              </a:ln>
            </p:spPr>
            <p:txBody>
              <a:bodyPr/>
              <a:lstStyle/>
              <a:p>
                <a:endParaRPr lang="en-US" dirty="0"/>
              </a:p>
            </p:txBody>
          </p:sp>
          <p:sp>
            <p:nvSpPr>
              <p:cNvPr id="2651874" name="Line 738"/>
              <p:cNvSpPr>
                <a:spLocks noChangeShapeType="1"/>
              </p:cNvSpPr>
              <p:nvPr/>
            </p:nvSpPr>
            <p:spPr bwMode="auto">
              <a:xfrm flipV="1">
                <a:off x="4026" y="3223"/>
                <a:ext cx="0" cy="24"/>
              </a:xfrm>
              <a:prstGeom prst="line">
                <a:avLst/>
              </a:prstGeom>
              <a:noFill/>
              <a:ln w="9525">
                <a:solidFill>
                  <a:srgbClr val="000000"/>
                </a:solidFill>
                <a:round/>
                <a:headEnd/>
                <a:tailEnd/>
              </a:ln>
            </p:spPr>
            <p:txBody>
              <a:bodyPr/>
              <a:lstStyle/>
              <a:p>
                <a:endParaRPr lang="en-US" dirty="0"/>
              </a:p>
            </p:txBody>
          </p:sp>
          <p:sp>
            <p:nvSpPr>
              <p:cNvPr id="2651875" name="Line 739"/>
              <p:cNvSpPr>
                <a:spLocks noChangeShapeType="1"/>
              </p:cNvSpPr>
              <p:nvPr/>
            </p:nvSpPr>
            <p:spPr bwMode="auto">
              <a:xfrm>
                <a:off x="4350" y="3223"/>
                <a:ext cx="0" cy="24"/>
              </a:xfrm>
              <a:prstGeom prst="line">
                <a:avLst/>
              </a:prstGeom>
              <a:noFill/>
              <a:ln w="9525">
                <a:solidFill>
                  <a:srgbClr val="000000"/>
                </a:solidFill>
                <a:round/>
                <a:headEnd/>
                <a:tailEnd/>
              </a:ln>
            </p:spPr>
            <p:txBody>
              <a:bodyPr/>
              <a:lstStyle/>
              <a:p>
                <a:endParaRPr lang="en-US" dirty="0"/>
              </a:p>
            </p:txBody>
          </p:sp>
          <p:sp>
            <p:nvSpPr>
              <p:cNvPr id="2651876" name="Line 740"/>
              <p:cNvSpPr>
                <a:spLocks noChangeShapeType="1"/>
              </p:cNvSpPr>
              <p:nvPr/>
            </p:nvSpPr>
            <p:spPr bwMode="auto">
              <a:xfrm flipV="1">
                <a:off x="4350" y="3223"/>
                <a:ext cx="0" cy="24"/>
              </a:xfrm>
              <a:prstGeom prst="line">
                <a:avLst/>
              </a:prstGeom>
              <a:noFill/>
              <a:ln w="9525">
                <a:solidFill>
                  <a:srgbClr val="000000"/>
                </a:solidFill>
                <a:round/>
                <a:headEnd/>
                <a:tailEnd/>
              </a:ln>
            </p:spPr>
            <p:txBody>
              <a:bodyPr/>
              <a:lstStyle/>
              <a:p>
                <a:endParaRPr lang="en-US" dirty="0"/>
              </a:p>
            </p:txBody>
          </p:sp>
          <p:sp>
            <p:nvSpPr>
              <p:cNvPr id="2651877" name="Line 741"/>
              <p:cNvSpPr>
                <a:spLocks noChangeShapeType="1"/>
              </p:cNvSpPr>
              <p:nvPr/>
            </p:nvSpPr>
            <p:spPr bwMode="auto">
              <a:xfrm>
                <a:off x="4542" y="3223"/>
                <a:ext cx="0" cy="24"/>
              </a:xfrm>
              <a:prstGeom prst="line">
                <a:avLst/>
              </a:prstGeom>
              <a:noFill/>
              <a:ln w="9525">
                <a:solidFill>
                  <a:srgbClr val="000000"/>
                </a:solidFill>
                <a:round/>
                <a:headEnd/>
                <a:tailEnd/>
              </a:ln>
            </p:spPr>
            <p:txBody>
              <a:bodyPr/>
              <a:lstStyle/>
              <a:p>
                <a:endParaRPr lang="en-US" dirty="0"/>
              </a:p>
            </p:txBody>
          </p:sp>
          <p:sp>
            <p:nvSpPr>
              <p:cNvPr id="2651878" name="Line 742"/>
              <p:cNvSpPr>
                <a:spLocks noChangeShapeType="1"/>
              </p:cNvSpPr>
              <p:nvPr/>
            </p:nvSpPr>
            <p:spPr bwMode="auto">
              <a:xfrm flipV="1">
                <a:off x="4542" y="3223"/>
                <a:ext cx="0" cy="24"/>
              </a:xfrm>
              <a:prstGeom prst="line">
                <a:avLst/>
              </a:prstGeom>
              <a:noFill/>
              <a:ln w="9525">
                <a:solidFill>
                  <a:srgbClr val="000000"/>
                </a:solidFill>
                <a:round/>
                <a:headEnd/>
                <a:tailEnd/>
              </a:ln>
            </p:spPr>
            <p:txBody>
              <a:bodyPr/>
              <a:lstStyle/>
              <a:p>
                <a:endParaRPr lang="en-US" dirty="0"/>
              </a:p>
            </p:txBody>
          </p:sp>
          <p:sp>
            <p:nvSpPr>
              <p:cNvPr id="2651879" name="Line 743"/>
              <p:cNvSpPr>
                <a:spLocks noChangeShapeType="1"/>
              </p:cNvSpPr>
              <p:nvPr/>
            </p:nvSpPr>
            <p:spPr bwMode="auto">
              <a:xfrm>
                <a:off x="4680" y="3223"/>
                <a:ext cx="0" cy="24"/>
              </a:xfrm>
              <a:prstGeom prst="line">
                <a:avLst/>
              </a:prstGeom>
              <a:noFill/>
              <a:ln w="9525">
                <a:solidFill>
                  <a:srgbClr val="000000"/>
                </a:solidFill>
                <a:round/>
                <a:headEnd/>
                <a:tailEnd/>
              </a:ln>
            </p:spPr>
            <p:txBody>
              <a:bodyPr/>
              <a:lstStyle/>
              <a:p>
                <a:endParaRPr lang="en-US" dirty="0"/>
              </a:p>
            </p:txBody>
          </p:sp>
          <p:sp>
            <p:nvSpPr>
              <p:cNvPr id="2651880" name="Line 744"/>
              <p:cNvSpPr>
                <a:spLocks noChangeShapeType="1"/>
              </p:cNvSpPr>
              <p:nvPr/>
            </p:nvSpPr>
            <p:spPr bwMode="auto">
              <a:xfrm flipV="1">
                <a:off x="4680" y="3223"/>
                <a:ext cx="0" cy="24"/>
              </a:xfrm>
              <a:prstGeom prst="line">
                <a:avLst/>
              </a:prstGeom>
              <a:noFill/>
              <a:ln w="9525">
                <a:solidFill>
                  <a:srgbClr val="000000"/>
                </a:solidFill>
                <a:round/>
                <a:headEnd/>
                <a:tailEnd/>
              </a:ln>
            </p:spPr>
            <p:txBody>
              <a:bodyPr/>
              <a:lstStyle/>
              <a:p>
                <a:endParaRPr lang="en-US" dirty="0"/>
              </a:p>
            </p:txBody>
          </p:sp>
          <p:sp>
            <p:nvSpPr>
              <p:cNvPr id="2651881" name="Line 745"/>
              <p:cNvSpPr>
                <a:spLocks noChangeShapeType="1"/>
              </p:cNvSpPr>
              <p:nvPr/>
            </p:nvSpPr>
            <p:spPr bwMode="auto">
              <a:xfrm>
                <a:off x="4788" y="3223"/>
                <a:ext cx="0" cy="24"/>
              </a:xfrm>
              <a:prstGeom prst="line">
                <a:avLst/>
              </a:prstGeom>
              <a:noFill/>
              <a:ln w="9525">
                <a:solidFill>
                  <a:srgbClr val="000000"/>
                </a:solidFill>
                <a:round/>
                <a:headEnd/>
                <a:tailEnd/>
              </a:ln>
            </p:spPr>
            <p:txBody>
              <a:bodyPr/>
              <a:lstStyle/>
              <a:p>
                <a:endParaRPr lang="en-US" dirty="0"/>
              </a:p>
            </p:txBody>
          </p:sp>
          <p:sp>
            <p:nvSpPr>
              <p:cNvPr id="2651882" name="Line 746"/>
              <p:cNvSpPr>
                <a:spLocks noChangeShapeType="1"/>
              </p:cNvSpPr>
              <p:nvPr/>
            </p:nvSpPr>
            <p:spPr bwMode="auto">
              <a:xfrm flipV="1">
                <a:off x="4788" y="3223"/>
                <a:ext cx="0" cy="24"/>
              </a:xfrm>
              <a:prstGeom prst="line">
                <a:avLst/>
              </a:prstGeom>
              <a:noFill/>
              <a:ln w="9525">
                <a:solidFill>
                  <a:srgbClr val="000000"/>
                </a:solidFill>
                <a:round/>
                <a:headEnd/>
                <a:tailEnd/>
              </a:ln>
            </p:spPr>
            <p:txBody>
              <a:bodyPr/>
              <a:lstStyle/>
              <a:p>
                <a:endParaRPr lang="en-US" dirty="0"/>
              </a:p>
            </p:txBody>
          </p:sp>
          <p:sp>
            <p:nvSpPr>
              <p:cNvPr id="2651883" name="Line 747"/>
              <p:cNvSpPr>
                <a:spLocks noChangeShapeType="1"/>
              </p:cNvSpPr>
              <p:nvPr/>
            </p:nvSpPr>
            <p:spPr bwMode="auto">
              <a:xfrm>
                <a:off x="4872" y="3223"/>
                <a:ext cx="0" cy="24"/>
              </a:xfrm>
              <a:prstGeom prst="line">
                <a:avLst/>
              </a:prstGeom>
              <a:noFill/>
              <a:ln w="9525">
                <a:solidFill>
                  <a:srgbClr val="000000"/>
                </a:solidFill>
                <a:round/>
                <a:headEnd/>
                <a:tailEnd/>
              </a:ln>
            </p:spPr>
            <p:txBody>
              <a:bodyPr/>
              <a:lstStyle/>
              <a:p>
                <a:endParaRPr lang="en-US" dirty="0"/>
              </a:p>
            </p:txBody>
          </p:sp>
          <p:sp>
            <p:nvSpPr>
              <p:cNvPr id="2651884" name="Line 748"/>
              <p:cNvSpPr>
                <a:spLocks noChangeShapeType="1"/>
              </p:cNvSpPr>
              <p:nvPr/>
            </p:nvSpPr>
            <p:spPr bwMode="auto">
              <a:xfrm flipV="1">
                <a:off x="4872" y="3223"/>
                <a:ext cx="0" cy="24"/>
              </a:xfrm>
              <a:prstGeom prst="line">
                <a:avLst/>
              </a:prstGeom>
              <a:noFill/>
              <a:ln w="9525">
                <a:solidFill>
                  <a:srgbClr val="000000"/>
                </a:solidFill>
                <a:round/>
                <a:headEnd/>
                <a:tailEnd/>
              </a:ln>
            </p:spPr>
            <p:txBody>
              <a:bodyPr/>
              <a:lstStyle/>
              <a:p>
                <a:endParaRPr lang="en-US" dirty="0"/>
              </a:p>
            </p:txBody>
          </p:sp>
          <p:sp>
            <p:nvSpPr>
              <p:cNvPr id="2651885" name="Line 749"/>
              <p:cNvSpPr>
                <a:spLocks noChangeShapeType="1"/>
              </p:cNvSpPr>
              <p:nvPr/>
            </p:nvSpPr>
            <p:spPr bwMode="auto">
              <a:xfrm>
                <a:off x="4944" y="3223"/>
                <a:ext cx="0" cy="24"/>
              </a:xfrm>
              <a:prstGeom prst="line">
                <a:avLst/>
              </a:prstGeom>
              <a:noFill/>
              <a:ln w="9525">
                <a:solidFill>
                  <a:srgbClr val="000000"/>
                </a:solidFill>
                <a:round/>
                <a:headEnd/>
                <a:tailEnd/>
              </a:ln>
            </p:spPr>
            <p:txBody>
              <a:bodyPr/>
              <a:lstStyle/>
              <a:p>
                <a:endParaRPr lang="en-US" dirty="0"/>
              </a:p>
            </p:txBody>
          </p:sp>
          <p:sp>
            <p:nvSpPr>
              <p:cNvPr id="2651886" name="Line 750"/>
              <p:cNvSpPr>
                <a:spLocks noChangeShapeType="1"/>
              </p:cNvSpPr>
              <p:nvPr/>
            </p:nvSpPr>
            <p:spPr bwMode="auto">
              <a:xfrm flipV="1">
                <a:off x="4944" y="3223"/>
                <a:ext cx="0" cy="24"/>
              </a:xfrm>
              <a:prstGeom prst="line">
                <a:avLst/>
              </a:prstGeom>
              <a:noFill/>
              <a:ln w="9525">
                <a:solidFill>
                  <a:srgbClr val="000000"/>
                </a:solidFill>
                <a:round/>
                <a:headEnd/>
                <a:tailEnd/>
              </a:ln>
            </p:spPr>
            <p:txBody>
              <a:bodyPr/>
              <a:lstStyle/>
              <a:p>
                <a:endParaRPr lang="en-US" dirty="0"/>
              </a:p>
            </p:txBody>
          </p:sp>
          <p:sp>
            <p:nvSpPr>
              <p:cNvPr id="2651887" name="Line 751"/>
              <p:cNvSpPr>
                <a:spLocks noChangeShapeType="1"/>
              </p:cNvSpPr>
              <p:nvPr/>
            </p:nvSpPr>
            <p:spPr bwMode="auto">
              <a:xfrm>
                <a:off x="5010" y="3223"/>
                <a:ext cx="0" cy="24"/>
              </a:xfrm>
              <a:prstGeom prst="line">
                <a:avLst/>
              </a:prstGeom>
              <a:noFill/>
              <a:ln w="9525">
                <a:solidFill>
                  <a:srgbClr val="000000"/>
                </a:solidFill>
                <a:round/>
                <a:headEnd/>
                <a:tailEnd/>
              </a:ln>
            </p:spPr>
            <p:txBody>
              <a:bodyPr/>
              <a:lstStyle/>
              <a:p>
                <a:endParaRPr lang="en-US" dirty="0"/>
              </a:p>
            </p:txBody>
          </p:sp>
          <p:sp>
            <p:nvSpPr>
              <p:cNvPr id="2651888" name="Line 752"/>
              <p:cNvSpPr>
                <a:spLocks noChangeShapeType="1"/>
              </p:cNvSpPr>
              <p:nvPr/>
            </p:nvSpPr>
            <p:spPr bwMode="auto">
              <a:xfrm flipV="1">
                <a:off x="5010" y="3223"/>
                <a:ext cx="0" cy="24"/>
              </a:xfrm>
              <a:prstGeom prst="line">
                <a:avLst/>
              </a:prstGeom>
              <a:noFill/>
              <a:ln w="9525">
                <a:solidFill>
                  <a:srgbClr val="000000"/>
                </a:solidFill>
                <a:round/>
                <a:headEnd/>
                <a:tailEnd/>
              </a:ln>
            </p:spPr>
            <p:txBody>
              <a:bodyPr/>
              <a:lstStyle/>
              <a:p>
                <a:endParaRPr lang="en-US" dirty="0"/>
              </a:p>
            </p:txBody>
          </p:sp>
          <p:sp>
            <p:nvSpPr>
              <p:cNvPr id="2651889" name="Line 753"/>
              <p:cNvSpPr>
                <a:spLocks noChangeShapeType="1"/>
              </p:cNvSpPr>
              <p:nvPr/>
            </p:nvSpPr>
            <p:spPr bwMode="auto">
              <a:xfrm>
                <a:off x="5064" y="3223"/>
                <a:ext cx="0" cy="24"/>
              </a:xfrm>
              <a:prstGeom prst="line">
                <a:avLst/>
              </a:prstGeom>
              <a:noFill/>
              <a:ln w="9525">
                <a:solidFill>
                  <a:srgbClr val="000000"/>
                </a:solidFill>
                <a:round/>
                <a:headEnd/>
                <a:tailEnd/>
              </a:ln>
            </p:spPr>
            <p:txBody>
              <a:bodyPr/>
              <a:lstStyle/>
              <a:p>
                <a:endParaRPr lang="en-US" dirty="0"/>
              </a:p>
            </p:txBody>
          </p:sp>
          <p:sp>
            <p:nvSpPr>
              <p:cNvPr id="2651890" name="Line 754"/>
              <p:cNvSpPr>
                <a:spLocks noChangeShapeType="1"/>
              </p:cNvSpPr>
              <p:nvPr/>
            </p:nvSpPr>
            <p:spPr bwMode="auto">
              <a:xfrm flipV="1">
                <a:off x="5064" y="3223"/>
                <a:ext cx="0" cy="24"/>
              </a:xfrm>
              <a:prstGeom prst="line">
                <a:avLst/>
              </a:prstGeom>
              <a:noFill/>
              <a:ln w="9525">
                <a:solidFill>
                  <a:srgbClr val="000000"/>
                </a:solidFill>
                <a:round/>
                <a:headEnd/>
                <a:tailEnd/>
              </a:ln>
            </p:spPr>
            <p:txBody>
              <a:bodyPr/>
              <a:lstStyle/>
              <a:p>
                <a:endParaRPr lang="en-US" dirty="0"/>
              </a:p>
            </p:txBody>
          </p:sp>
          <p:sp>
            <p:nvSpPr>
              <p:cNvPr id="2651891" name="Line 755"/>
              <p:cNvSpPr>
                <a:spLocks noChangeShapeType="1"/>
              </p:cNvSpPr>
              <p:nvPr/>
            </p:nvSpPr>
            <p:spPr bwMode="auto">
              <a:xfrm>
                <a:off x="2934" y="3223"/>
                <a:ext cx="0" cy="48"/>
              </a:xfrm>
              <a:prstGeom prst="line">
                <a:avLst/>
              </a:prstGeom>
              <a:noFill/>
              <a:ln w="19050">
                <a:solidFill>
                  <a:srgbClr val="000000"/>
                </a:solidFill>
                <a:round/>
                <a:headEnd/>
                <a:tailEnd/>
              </a:ln>
            </p:spPr>
            <p:txBody>
              <a:bodyPr/>
              <a:lstStyle/>
              <a:p>
                <a:endParaRPr lang="en-US" dirty="0"/>
              </a:p>
            </p:txBody>
          </p:sp>
          <p:sp>
            <p:nvSpPr>
              <p:cNvPr id="2651892" name="Line 756"/>
              <p:cNvSpPr>
                <a:spLocks noChangeShapeType="1"/>
              </p:cNvSpPr>
              <p:nvPr/>
            </p:nvSpPr>
            <p:spPr bwMode="auto">
              <a:xfrm flipV="1">
                <a:off x="2934" y="3223"/>
                <a:ext cx="0" cy="48"/>
              </a:xfrm>
              <a:prstGeom prst="line">
                <a:avLst/>
              </a:prstGeom>
              <a:noFill/>
              <a:ln w="19050">
                <a:solidFill>
                  <a:srgbClr val="000000"/>
                </a:solidFill>
                <a:round/>
                <a:headEnd/>
                <a:tailEnd/>
              </a:ln>
            </p:spPr>
            <p:txBody>
              <a:bodyPr/>
              <a:lstStyle/>
              <a:p>
                <a:endParaRPr lang="en-US" dirty="0"/>
              </a:p>
            </p:txBody>
          </p:sp>
          <p:sp>
            <p:nvSpPr>
              <p:cNvPr id="2651893" name="Line 757"/>
              <p:cNvSpPr>
                <a:spLocks noChangeShapeType="1"/>
              </p:cNvSpPr>
              <p:nvPr/>
            </p:nvSpPr>
            <p:spPr bwMode="auto">
              <a:xfrm>
                <a:off x="3450" y="3223"/>
                <a:ext cx="0" cy="48"/>
              </a:xfrm>
              <a:prstGeom prst="line">
                <a:avLst/>
              </a:prstGeom>
              <a:noFill/>
              <a:ln w="19050">
                <a:solidFill>
                  <a:srgbClr val="000000"/>
                </a:solidFill>
                <a:round/>
                <a:headEnd/>
                <a:tailEnd/>
              </a:ln>
            </p:spPr>
            <p:txBody>
              <a:bodyPr/>
              <a:lstStyle/>
              <a:p>
                <a:endParaRPr lang="en-US" dirty="0"/>
              </a:p>
            </p:txBody>
          </p:sp>
          <p:sp>
            <p:nvSpPr>
              <p:cNvPr id="2651894" name="Line 758"/>
              <p:cNvSpPr>
                <a:spLocks noChangeShapeType="1"/>
              </p:cNvSpPr>
              <p:nvPr/>
            </p:nvSpPr>
            <p:spPr bwMode="auto">
              <a:xfrm flipV="1">
                <a:off x="3450" y="3223"/>
                <a:ext cx="0" cy="48"/>
              </a:xfrm>
              <a:prstGeom prst="line">
                <a:avLst/>
              </a:prstGeom>
              <a:noFill/>
              <a:ln w="19050">
                <a:solidFill>
                  <a:srgbClr val="000000"/>
                </a:solidFill>
                <a:round/>
                <a:headEnd/>
                <a:tailEnd/>
              </a:ln>
            </p:spPr>
            <p:txBody>
              <a:bodyPr/>
              <a:lstStyle/>
              <a:p>
                <a:endParaRPr lang="en-US" dirty="0"/>
              </a:p>
            </p:txBody>
          </p:sp>
          <p:sp>
            <p:nvSpPr>
              <p:cNvPr id="2651895" name="Line 759"/>
              <p:cNvSpPr>
                <a:spLocks noChangeShapeType="1"/>
              </p:cNvSpPr>
              <p:nvPr/>
            </p:nvSpPr>
            <p:spPr bwMode="auto">
              <a:xfrm>
                <a:off x="4026" y="3223"/>
                <a:ext cx="0" cy="48"/>
              </a:xfrm>
              <a:prstGeom prst="line">
                <a:avLst/>
              </a:prstGeom>
              <a:noFill/>
              <a:ln w="19050">
                <a:solidFill>
                  <a:srgbClr val="000000"/>
                </a:solidFill>
                <a:round/>
                <a:headEnd/>
                <a:tailEnd/>
              </a:ln>
            </p:spPr>
            <p:txBody>
              <a:bodyPr/>
              <a:lstStyle/>
              <a:p>
                <a:endParaRPr lang="en-US" dirty="0"/>
              </a:p>
            </p:txBody>
          </p:sp>
          <p:sp>
            <p:nvSpPr>
              <p:cNvPr id="2651896" name="Line 760"/>
              <p:cNvSpPr>
                <a:spLocks noChangeShapeType="1"/>
              </p:cNvSpPr>
              <p:nvPr/>
            </p:nvSpPr>
            <p:spPr bwMode="auto">
              <a:xfrm flipV="1">
                <a:off x="4026" y="3223"/>
                <a:ext cx="0" cy="48"/>
              </a:xfrm>
              <a:prstGeom prst="line">
                <a:avLst/>
              </a:prstGeom>
              <a:noFill/>
              <a:ln w="19050">
                <a:solidFill>
                  <a:srgbClr val="000000"/>
                </a:solidFill>
                <a:round/>
                <a:headEnd/>
                <a:tailEnd/>
              </a:ln>
            </p:spPr>
            <p:txBody>
              <a:bodyPr/>
              <a:lstStyle/>
              <a:p>
                <a:endParaRPr lang="en-US" dirty="0"/>
              </a:p>
            </p:txBody>
          </p:sp>
          <p:sp>
            <p:nvSpPr>
              <p:cNvPr id="2651897" name="Line 761"/>
              <p:cNvSpPr>
                <a:spLocks noChangeShapeType="1"/>
              </p:cNvSpPr>
              <p:nvPr/>
            </p:nvSpPr>
            <p:spPr bwMode="auto">
              <a:xfrm>
                <a:off x="4542" y="3223"/>
                <a:ext cx="0" cy="48"/>
              </a:xfrm>
              <a:prstGeom prst="line">
                <a:avLst/>
              </a:prstGeom>
              <a:noFill/>
              <a:ln w="19050">
                <a:solidFill>
                  <a:srgbClr val="000000"/>
                </a:solidFill>
                <a:round/>
                <a:headEnd/>
                <a:tailEnd/>
              </a:ln>
            </p:spPr>
            <p:txBody>
              <a:bodyPr/>
              <a:lstStyle/>
              <a:p>
                <a:endParaRPr lang="en-US" dirty="0"/>
              </a:p>
            </p:txBody>
          </p:sp>
          <p:sp>
            <p:nvSpPr>
              <p:cNvPr id="2651898" name="Line 762"/>
              <p:cNvSpPr>
                <a:spLocks noChangeShapeType="1"/>
              </p:cNvSpPr>
              <p:nvPr/>
            </p:nvSpPr>
            <p:spPr bwMode="auto">
              <a:xfrm flipV="1">
                <a:off x="4542" y="3223"/>
                <a:ext cx="0" cy="48"/>
              </a:xfrm>
              <a:prstGeom prst="line">
                <a:avLst/>
              </a:prstGeom>
              <a:noFill/>
              <a:ln w="19050">
                <a:solidFill>
                  <a:srgbClr val="000000"/>
                </a:solidFill>
                <a:round/>
                <a:headEnd/>
                <a:tailEnd/>
              </a:ln>
            </p:spPr>
            <p:txBody>
              <a:bodyPr/>
              <a:lstStyle/>
              <a:p>
                <a:endParaRPr lang="en-US" dirty="0"/>
              </a:p>
            </p:txBody>
          </p:sp>
          <p:sp>
            <p:nvSpPr>
              <p:cNvPr id="2651899" name="Line 763"/>
              <p:cNvSpPr>
                <a:spLocks noChangeShapeType="1"/>
              </p:cNvSpPr>
              <p:nvPr/>
            </p:nvSpPr>
            <p:spPr bwMode="auto">
              <a:xfrm>
                <a:off x="5112" y="3223"/>
                <a:ext cx="0" cy="48"/>
              </a:xfrm>
              <a:prstGeom prst="line">
                <a:avLst/>
              </a:prstGeom>
              <a:noFill/>
              <a:ln w="19050">
                <a:solidFill>
                  <a:srgbClr val="000000"/>
                </a:solidFill>
                <a:round/>
                <a:headEnd/>
                <a:tailEnd/>
              </a:ln>
            </p:spPr>
            <p:txBody>
              <a:bodyPr/>
              <a:lstStyle/>
              <a:p>
                <a:endParaRPr lang="en-US" dirty="0"/>
              </a:p>
            </p:txBody>
          </p:sp>
          <p:sp>
            <p:nvSpPr>
              <p:cNvPr id="2651900" name="Line 764"/>
              <p:cNvSpPr>
                <a:spLocks noChangeShapeType="1"/>
              </p:cNvSpPr>
              <p:nvPr/>
            </p:nvSpPr>
            <p:spPr bwMode="auto">
              <a:xfrm flipV="1">
                <a:off x="5112" y="3223"/>
                <a:ext cx="0" cy="48"/>
              </a:xfrm>
              <a:prstGeom prst="line">
                <a:avLst/>
              </a:prstGeom>
              <a:noFill/>
              <a:ln w="19050">
                <a:solidFill>
                  <a:srgbClr val="000000"/>
                </a:solidFill>
                <a:round/>
                <a:headEnd/>
                <a:tailEnd/>
              </a:ln>
            </p:spPr>
            <p:txBody>
              <a:bodyPr/>
              <a:lstStyle/>
              <a:p>
                <a:endParaRPr lang="en-US" dirty="0"/>
              </a:p>
            </p:txBody>
          </p:sp>
          <p:sp>
            <p:nvSpPr>
              <p:cNvPr id="2651901" name="Rectangle 765"/>
              <p:cNvSpPr>
                <a:spLocks noChangeArrowheads="1"/>
              </p:cNvSpPr>
              <p:nvPr/>
            </p:nvSpPr>
            <p:spPr bwMode="auto">
              <a:xfrm>
                <a:off x="2676" y="3175"/>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-70</a:t>
                </a:r>
                <a:endParaRPr lang="en-US" dirty="0"/>
              </a:p>
            </p:txBody>
          </p:sp>
          <p:sp>
            <p:nvSpPr>
              <p:cNvPr id="2651902" name="Rectangle 766"/>
              <p:cNvSpPr>
                <a:spLocks noChangeArrowheads="1"/>
              </p:cNvSpPr>
              <p:nvPr/>
            </p:nvSpPr>
            <p:spPr bwMode="auto">
              <a:xfrm>
                <a:off x="2676" y="2971"/>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-60</a:t>
                </a:r>
                <a:endParaRPr lang="en-US" dirty="0"/>
              </a:p>
            </p:txBody>
          </p:sp>
          <p:sp>
            <p:nvSpPr>
              <p:cNvPr id="2651903" name="Rectangle 767"/>
              <p:cNvSpPr>
                <a:spLocks noChangeArrowheads="1"/>
              </p:cNvSpPr>
              <p:nvPr/>
            </p:nvSpPr>
            <p:spPr bwMode="auto">
              <a:xfrm>
                <a:off x="2676" y="2767"/>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-50</a:t>
                </a:r>
                <a:endParaRPr lang="en-US" dirty="0"/>
              </a:p>
            </p:txBody>
          </p:sp>
          <p:sp>
            <p:nvSpPr>
              <p:cNvPr id="2651904" name="Rectangle 768"/>
              <p:cNvSpPr>
                <a:spLocks noChangeArrowheads="1"/>
              </p:cNvSpPr>
              <p:nvPr/>
            </p:nvSpPr>
            <p:spPr bwMode="auto">
              <a:xfrm>
                <a:off x="2676" y="2563"/>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-40</a:t>
                </a:r>
                <a:endParaRPr lang="en-US" dirty="0"/>
              </a:p>
            </p:txBody>
          </p:sp>
          <p:sp>
            <p:nvSpPr>
              <p:cNvPr id="2651905" name="Rectangle 769"/>
              <p:cNvSpPr>
                <a:spLocks noChangeArrowheads="1"/>
              </p:cNvSpPr>
              <p:nvPr/>
            </p:nvSpPr>
            <p:spPr bwMode="auto">
              <a:xfrm>
                <a:off x="2676" y="2359"/>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-30</a:t>
                </a:r>
                <a:endParaRPr lang="en-US" dirty="0"/>
              </a:p>
            </p:txBody>
          </p:sp>
          <p:sp>
            <p:nvSpPr>
              <p:cNvPr id="2651906" name="Rectangle 770"/>
              <p:cNvSpPr>
                <a:spLocks noChangeArrowheads="1"/>
              </p:cNvSpPr>
              <p:nvPr/>
            </p:nvSpPr>
            <p:spPr bwMode="auto">
              <a:xfrm>
                <a:off x="2676" y="2155"/>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-20</a:t>
                </a:r>
                <a:endParaRPr lang="en-US" dirty="0"/>
              </a:p>
            </p:txBody>
          </p:sp>
          <p:sp>
            <p:nvSpPr>
              <p:cNvPr id="2651907" name="Rectangle 771"/>
              <p:cNvSpPr>
                <a:spLocks noChangeArrowheads="1"/>
              </p:cNvSpPr>
              <p:nvPr/>
            </p:nvSpPr>
            <p:spPr bwMode="auto">
              <a:xfrm>
                <a:off x="2676" y="1951"/>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-10</a:t>
                </a:r>
                <a:endParaRPr lang="en-US" dirty="0"/>
              </a:p>
            </p:txBody>
          </p:sp>
          <p:sp>
            <p:nvSpPr>
              <p:cNvPr id="2651908" name="Rectangle 772"/>
              <p:cNvSpPr>
                <a:spLocks noChangeArrowheads="1"/>
              </p:cNvSpPr>
              <p:nvPr/>
            </p:nvSpPr>
            <p:spPr bwMode="auto">
              <a:xfrm>
                <a:off x="2760" y="1747"/>
                <a:ext cx="81"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0</a:t>
                </a:r>
                <a:endParaRPr lang="en-US" dirty="0"/>
              </a:p>
            </p:txBody>
          </p:sp>
          <p:sp>
            <p:nvSpPr>
              <p:cNvPr id="2651909" name="Rectangle 773"/>
              <p:cNvSpPr>
                <a:spLocks noChangeArrowheads="1"/>
              </p:cNvSpPr>
              <p:nvPr/>
            </p:nvSpPr>
            <p:spPr bwMode="auto">
              <a:xfrm>
                <a:off x="2706" y="1537"/>
                <a:ext cx="134"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10</a:t>
                </a:r>
                <a:endParaRPr lang="en-US" dirty="0"/>
              </a:p>
            </p:txBody>
          </p:sp>
          <p:sp>
            <p:nvSpPr>
              <p:cNvPr id="2651910" name="Line 774"/>
              <p:cNvSpPr>
                <a:spLocks noChangeShapeType="1"/>
              </p:cNvSpPr>
              <p:nvPr/>
            </p:nvSpPr>
            <p:spPr bwMode="auto">
              <a:xfrm flipH="1">
                <a:off x="2910" y="3223"/>
                <a:ext cx="24" cy="0"/>
              </a:xfrm>
              <a:prstGeom prst="line">
                <a:avLst/>
              </a:prstGeom>
              <a:noFill/>
              <a:ln w="19050">
                <a:solidFill>
                  <a:srgbClr val="000000"/>
                </a:solidFill>
                <a:round/>
                <a:headEnd/>
                <a:tailEnd/>
              </a:ln>
            </p:spPr>
            <p:txBody>
              <a:bodyPr/>
              <a:lstStyle/>
              <a:p>
                <a:endParaRPr lang="en-US" dirty="0"/>
              </a:p>
            </p:txBody>
          </p:sp>
          <p:sp>
            <p:nvSpPr>
              <p:cNvPr id="2651911" name="Line 775"/>
              <p:cNvSpPr>
                <a:spLocks noChangeShapeType="1"/>
              </p:cNvSpPr>
              <p:nvPr/>
            </p:nvSpPr>
            <p:spPr bwMode="auto">
              <a:xfrm>
                <a:off x="2910" y="3223"/>
                <a:ext cx="24" cy="0"/>
              </a:xfrm>
              <a:prstGeom prst="line">
                <a:avLst/>
              </a:prstGeom>
              <a:noFill/>
              <a:ln w="19050">
                <a:solidFill>
                  <a:srgbClr val="000000"/>
                </a:solidFill>
                <a:round/>
                <a:headEnd/>
                <a:tailEnd/>
              </a:ln>
            </p:spPr>
            <p:txBody>
              <a:bodyPr/>
              <a:lstStyle/>
              <a:p>
                <a:endParaRPr lang="en-US" dirty="0"/>
              </a:p>
            </p:txBody>
          </p:sp>
          <p:sp>
            <p:nvSpPr>
              <p:cNvPr id="2651912" name="Line 776"/>
              <p:cNvSpPr>
                <a:spLocks noChangeShapeType="1"/>
              </p:cNvSpPr>
              <p:nvPr/>
            </p:nvSpPr>
            <p:spPr bwMode="auto">
              <a:xfrm flipH="1">
                <a:off x="2886" y="3223"/>
                <a:ext cx="48" cy="0"/>
              </a:xfrm>
              <a:prstGeom prst="line">
                <a:avLst/>
              </a:prstGeom>
              <a:noFill/>
              <a:ln w="19050">
                <a:solidFill>
                  <a:srgbClr val="000000"/>
                </a:solidFill>
                <a:round/>
                <a:headEnd/>
                <a:tailEnd/>
              </a:ln>
            </p:spPr>
            <p:txBody>
              <a:bodyPr/>
              <a:lstStyle/>
              <a:p>
                <a:endParaRPr lang="en-US" dirty="0"/>
              </a:p>
            </p:txBody>
          </p:sp>
          <p:sp>
            <p:nvSpPr>
              <p:cNvPr id="2651913" name="Line 777"/>
              <p:cNvSpPr>
                <a:spLocks noChangeShapeType="1"/>
              </p:cNvSpPr>
              <p:nvPr/>
            </p:nvSpPr>
            <p:spPr bwMode="auto">
              <a:xfrm>
                <a:off x="2886" y="3223"/>
                <a:ext cx="48" cy="0"/>
              </a:xfrm>
              <a:prstGeom prst="line">
                <a:avLst/>
              </a:prstGeom>
              <a:noFill/>
              <a:ln w="19050">
                <a:solidFill>
                  <a:srgbClr val="000000"/>
                </a:solidFill>
                <a:round/>
                <a:headEnd/>
                <a:tailEnd/>
              </a:ln>
            </p:spPr>
            <p:txBody>
              <a:bodyPr/>
              <a:lstStyle/>
              <a:p>
                <a:endParaRPr lang="en-US" dirty="0"/>
              </a:p>
            </p:txBody>
          </p:sp>
          <p:sp>
            <p:nvSpPr>
              <p:cNvPr id="2651914" name="Line 778"/>
              <p:cNvSpPr>
                <a:spLocks noChangeShapeType="1"/>
              </p:cNvSpPr>
              <p:nvPr/>
            </p:nvSpPr>
            <p:spPr bwMode="auto">
              <a:xfrm flipH="1">
                <a:off x="2910" y="3187"/>
                <a:ext cx="24" cy="0"/>
              </a:xfrm>
              <a:prstGeom prst="line">
                <a:avLst/>
              </a:prstGeom>
              <a:noFill/>
              <a:ln w="9525">
                <a:solidFill>
                  <a:srgbClr val="000000"/>
                </a:solidFill>
                <a:round/>
                <a:headEnd/>
                <a:tailEnd/>
              </a:ln>
            </p:spPr>
            <p:txBody>
              <a:bodyPr/>
              <a:lstStyle/>
              <a:p>
                <a:endParaRPr lang="en-US" dirty="0"/>
              </a:p>
            </p:txBody>
          </p:sp>
          <p:sp>
            <p:nvSpPr>
              <p:cNvPr id="2651915" name="Line 779"/>
              <p:cNvSpPr>
                <a:spLocks noChangeShapeType="1"/>
              </p:cNvSpPr>
              <p:nvPr/>
            </p:nvSpPr>
            <p:spPr bwMode="auto">
              <a:xfrm>
                <a:off x="2910" y="3187"/>
                <a:ext cx="24" cy="0"/>
              </a:xfrm>
              <a:prstGeom prst="line">
                <a:avLst/>
              </a:prstGeom>
              <a:noFill/>
              <a:ln w="9525">
                <a:solidFill>
                  <a:srgbClr val="000000"/>
                </a:solidFill>
                <a:round/>
                <a:headEnd/>
                <a:tailEnd/>
              </a:ln>
            </p:spPr>
            <p:txBody>
              <a:bodyPr/>
              <a:lstStyle/>
              <a:p>
                <a:endParaRPr lang="en-US" dirty="0"/>
              </a:p>
            </p:txBody>
          </p:sp>
          <p:sp>
            <p:nvSpPr>
              <p:cNvPr id="2651916" name="Line 780"/>
              <p:cNvSpPr>
                <a:spLocks noChangeShapeType="1"/>
              </p:cNvSpPr>
              <p:nvPr/>
            </p:nvSpPr>
            <p:spPr bwMode="auto">
              <a:xfrm flipH="1">
                <a:off x="2910" y="3145"/>
                <a:ext cx="24" cy="0"/>
              </a:xfrm>
              <a:prstGeom prst="line">
                <a:avLst/>
              </a:prstGeom>
              <a:noFill/>
              <a:ln w="9525">
                <a:solidFill>
                  <a:srgbClr val="000000"/>
                </a:solidFill>
                <a:round/>
                <a:headEnd/>
                <a:tailEnd/>
              </a:ln>
            </p:spPr>
            <p:txBody>
              <a:bodyPr/>
              <a:lstStyle/>
              <a:p>
                <a:endParaRPr lang="en-US" dirty="0"/>
              </a:p>
            </p:txBody>
          </p:sp>
          <p:sp>
            <p:nvSpPr>
              <p:cNvPr id="2651917" name="Line 781"/>
              <p:cNvSpPr>
                <a:spLocks noChangeShapeType="1"/>
              </p:cNvSpPr>
              <p:nvPr/>
            </p:nvSpPr>
            <p:spPr bwMode="auto">
              <a:xfrm>
                <a:off x="2910" y="3145"/>
                <a:ext cx="24" cy="0"/>
              </a:xfrm>
              <a:prstGeom prst="line">
                <a:avLst/>
              </a:prstGeom>
              <a:noFill/>
              <a:ln w="9525">
                <a:solidFill>
                  <a:srgbClr val="000000"/>
                </a:solidFill>
                <a:round/>
                <a:headEnd/>
                <a:tailEnd/>
              </a:ln>
            </p:spPr>
            <p:txBody>
              <a:bodyPr/>
              <a:lstStyle/>
              <a:p>
                <a:endParaRPr lang="en-US" dirty="0"/>
              </a:p>
            </p:txBody>
          </p:sp>
          <p:sp>
            <p:nvSpPr>
              <p:cNvPr id="2651918" name="Line 782"/>
              <p:cNvSpPr>
                <a:spLocks noChangeShapeType="1"/>
              </p:cNvSpPr>
              <p:nvPr/>
            </p:nvSpPr>
            <p:spPr bwMode="auto">
              <a:xfrm flipH="1">
                <a:off x="2910" y="3103"/>
                <a:ext cx="24" cy="0"/>
              </a:xfrm>
              <a:prstGeom prst="line">
                <a:avLst/>
              </a:prstGeom>
              <a:noFill/>
              <a:ln w="9525">
                <a:solidFill>
                  <a:srgbClr val="000000"/>
                </a:solidFill>
                <a:round/>
                <a:headEnd/>
                <a:tailEnd/>
              </a:ln>
            </p:spPr>
            <p:txBody>
              <a:bodyPr/>
              <a:lstStyle/>
              <a:p>
                <a:endParaRPr lang="en-US" dirty="0"/>
              </a:p>
            </p:txBody>
          </p:sp>
          <p:sp>
            <p:nvSpPr>
              <p:cNvPr id="2651919" name="Line 783"/>
              <p:cNvSpPr>
                <a:spLocks noChangeShapeType="1"/>
              </p:cNvSpPr>
              <p:nvPr/>
            </p:nvSpPr>
            <p:spPr bwMode="auto">
              <a:xfrm>
                <a:off x="2910" y="3103"/>
                <a:ext cx="24" cy="0"/>
              </a:xfrm>
              <a:prstGeom prst="line">
                <a:avLst/>
              </a:prstGeom>
              <a:noFill/>
              <a:ln w="9525">
                <a:solidFill>
                  <a:srgbClr val="000000"/>
                </a:solidFill>
                <a:round/>
                <a:headEnd/>
                <a:tailEnd/>
              </a:ln>
            </p:spPr>
            <p:txBody>
              <a:bodyPr/>
              <a:lstStyle/>
              <a:p>
                <a:endParaRPr lang="en-US" dirty="0"/>
              </a:p>
            </p:txBody>
          </p:sp>
          <p:sp>
            <p:nvSpPr>
              <p:cNvPr id="2651920" name="Line 784"/>
              <p:cNvSpPr>
                <a:spLocks noChangeShapeType="1"/>
              </p:cNvSpPr>
              <p:nvPr/>
            </p:nvSpPr>
            <p:spPr bwMode="auto">
              <a:xfrm flipH="1">
                <a:off x="2910" y="3061"/>
                <a:ext cx="24" cy="0"/>
              </a:xfrm>
              <a:prstGeom prst="line">
                <a:avLst/>
              </a:prstGeom>
              <a:noFill/>
              <a:ln w="9525">
                <a:solidFill>
                  <a:srgbClr val="000000"/>
                </a:solidFill>
                <a:round/>
                <a:headEnd/>
                <a:tailEnd/>
              </a:ln>
            </p:spPr>
            <p:txBody>
              <a:bodyPr/>
              <a:lstStyle/>
              <a:p>
                <a:endParaRPr lang="en-US" dirty="0"/>
              </a:p>
            </p:txBody>
          </p:sp>
          <p:sp>
            <p:nvSpPr>
              <p:cNvPr id="2651921" name="Line 785"/>
              <p:cNvSpPr>
                <a:spLocks noChangeShapeType="1"/>
              </p:cNvSpPr>
              <p:nvPr/>
            </p:nvSpPr>
            <p:spPr bwMode="auto">
              <a:xfrm>
                <a:off x="2910" y="3061"/>
                <a:ext cx="24" cy="0"/>
              </a:xfrm>
              <a:prstGeom prst="line">
                <a:avLst/>
              </a:prstGeom>
              <a:noFill/>
              <a:ln w="9525">
                <a:solidFill>
                  <a:srgbClr val="000000"/>
                </a:solidFill>
                <a:round/>
                <a:headEnd/>
                <a:tailEnd/>
              </a:ln>
            </p:spPr>
            <p:txBody>
              <a:bodyPr/>
              <a:lstStyle/>
              <a:p>
                <a:endParaRPr lang="en-US" dirty="0"/>
              </a:p>
            </p:txBody>
          </p:sp>
          <p:sp>
            <p:nvSpPr>
              <p:cNvPr id="2651922" name="Line 786"/>
              <p:cNvSpPr>
                <a:spLocks noChangeShapeType="1"/>
              </p:cNvSpPr>
              <p:nvPr/>
            </p:nvSpPr>
            <p:spPr bwMode="auto">
              <a:xfrm flipH="1">
                <a:off x="2886" y="3019"/>
                <a:ext cx="48" cy="0"/>
              </a:xfrm>
              <a:prstGeom prst="line">
                <a:avLst/>
              </a:prstGeom>
              <a:noFill/>
              <a:ln w="19050">
                <a:solidFill>
                  <a:srgbClr val="000000"/>
                </a:solidFill>
                <a:round/>
                <a:headEnd/>
                <a:tailEnd/>
              </a:ln>
            </p:spPr>
            <p:txBody>
              <a:bodyPr/>
              <a:lstStyle/>
              <a:p>
                <a:endParaRPr lang="en-US" dirty="0"/>
              </a:p>
            </p:txBody>
          </p:sp>
          <p:sp>
            <p:nvSpPr>
              <p:cNvPr id="2651923" name="Line 787"/>
              <p:cNvSpPr>
                <a:spLocks noChangeShapeType="1"/>
              </p:cNvSpPr>
              <p:nvPr/>
            </p:nvSpPr>
            <p:spPr bwMode="auto">
              <a:xfrm>
                <a:off x="2886" y="3019"/>
                <a:ext cx="48" cy="0"/>
              </a:xfrm>
              <a:prstGeom prst="line">
                <a:avLst/>
              </a:prstGeom>
              <a:noFill/>
              <a:ln w="19050">
                <a:solidFill>
                  <a:srgbClr val="000000"/>
                </a:solidFill>
                <a:round/>
                <a:headEnd/>
                <a:tailEnd/>
              </a:ln>
            </p:spPr>
            <p:txBody>
              <a:bodyPr/>
              <a:lstStyle/>
              <a:p>
                <a:endParaRPr lang="en-US" dirty="0"/>
              </a:p>
            </p:txBody>
          </p:sp>
          <p:sp>
            <p:nvSpPr>
              <p:cNvPr id="2651924" name="Line 788"/>
              <p:cNvSpPr>
                <a:spLocks noChangeShapeType="1"/>
              </p:cNvSpPr>
              <p:nvPr/>
            </p:nvSpPr>
            <p:spPr bwMode="auto">
              <a:xfrm flipH="1">
                <a:off x="2910" y="2977"/>
                <a:ext cx="24" cy="0"/>
              </a:xfrm>
              <a:prstGeom prst="line">
                <a:avLst/>
              </a:prstGeom>
              <a:noFill/>
              <a:ln w="9525">
                <a:solidFill>
                  <a:srgbClr val="000000"/>
                </a:solidFill>
                <a:round/>
                <a:headEnd/>
                <a:tailEnd/>
              </a:ln>
            </p:spPr>
            <p:txBody>
              <a:bodyPr/>
              <a:lstStyle/>
              <a:p>
                <a:endParaRPr lang="en-US" dirty="0"/>
              </a:p>
            </p:txBody>
          </p:sp>
          <p:sp>
            <p:nvSpPr>
              <p:cNvPr id="2651925" name="Line 789"/>
              <p:cNvSpPr>
                <a:spLocks noChangeShapeType="1"/>
              </p:cNvSpPr>
              <p:nvPr/>
            </p:nvSpPr>
            <p:spPr bwMode="auto">
              <a:xfrm>
                <a:off x="2910" y="2977"/>
                <a:ext cx="24" cy="0"/>
              </a:xfrm>
              <a:prstGeom prst="line">
                <a:avLst/>
              </a:prstGeom>
              <a:noFill/>
              <a:ln w="9525">
                <a:solidFill>
                  <a:srgbClr val="000000"/>
                </a:solidFill>
                <a:round/>
                <a:headEnd/>
                <a:tailEnd/>
              </a:ln>
            </p:spPr>
            <p:txBody>
              <a:bodyPr/>
              <a:lstStyle/>
              <a:p>
                <a:endParaRPr lang="en-US" dirty="0"/>
              </a:p>
            </p:txBody>
          </p:sp>
          <p:sp>
            <p:nvSpPr>
              <p:cNvPr id="2651926" name="Line 790"/>
              <p:cNvSpPr>
                <a:spLocks noChangeShapeType="1"/>
              </p:cNvSpPr>
              <p:nvPr/>
            </p:nvSpPr>
            <p:spPr bwMode="auto">
              <a:xfrm flipH="1">
                <a:off x="2910" y="2941"/>
                <a:ext cx="24" cy="0"/>
              </a:xfrm>
              <a:prstGeom prst="line">
                <a:avLst/>
              </a:prstGeom>
              <a:noFill/>
              <a:ln w="9525">
                <a:solidFill>
                  <a:srgbClr val="000000"/>
                </a:solidFill>
                <a:round/>
                <a:headEnd/>
                <a:tailEnd/>
              </a:ln>
            </p:spPr>
            <p:txBody>
              <a:bodyPr/>
              <a:lstStyle/>
              <a:p>
                <a:endParaRPr lang="en-US" dirty="0"/>
              </a:p>
            </p:txBody>
          </p:sp>
          <p:sp>
            <p:nvSpPr>
              <p:cNvPr id="2651927" name="Line 791"/>
              <p:cNvSpPr>
                <a:spLocks noChangeShapeType="1"/>
              </p:cNvSpPr>
              <p:nvPr/>
            </p:nvSpPr>
            <p:spPr bwMode="auto">
              <a:xfrm>
                <a:off x="2910" y="2941"/>
                <a:ext cx="24" cy="0"/>
              </a:xfrm>
              <a:prstGeom prst="line">
                <a:avLst/>
              </a:prstGeom>
              <a:noFill/>
              <a:ln w="9525">
                <a:solidFill>
                  <a:srgbClr val="000000"/>
                </a:solidFill>
                <a:round/>
                <a:headEnd/>
                <a:tailEnd/>
              </a:ln>
            </p:spPr>
            <p:txBody>
              <a:bodyPr/>
              <a:lstStyle/>
              <a:p>
                <a:endParaRPr lang="en-US" dirty="0"/>
              </a:p>
            </p:txBody>
          </p:sp>
          <p:sp>
            <p:nvSpPr>
              <p:cNvPr id="2651928" name="Line 792"/>
              <p:cNvSpPr>
                <a:spLocks noChangeShapeType="1"/>
              </p:cNvSpPr>
              <p:nvPr/>
            </p:nvSpPr>
            <p:spPr bwMode="auto">
              <a:xfrm flipH="1">
                <a:off x="2910" y="2899"/>
                <a:ext cx="24" cy="0"/>
              </a:xfrm>
              <a:prstGeom prst="line">
                <a:avLst/>
              </a:prstGeom>
              <a:noFill/>
              <a:ln w="9525">
                <a:solidFill>
                  <a:srgbClr val="000000"/>
                </a:solidFill>
                <a:round/>
                <a:headEnd/>
                <a:tailEnd/>
              </a:ln>
            </p:spPr>
            <p:txBody>
              <a:bodyPr/>
              <a:lstStyle/>
              <a:p>
                <a:endParaRPr lang="en-US" dirty="0"/>
              </a:p>
            </p:txBody>
          </p:sp>
          <p:sp>
            <p:nvSpPr>
              <p:cNvPr id="2651929" name="Line 793"/>
              <p:cNvSpPr>
                <a:spLocks noChangeShapeType="1"/>
              </p:cNvSpPr>
              <p:nvPr/>
            </p:nvSpPr>
            <p:spPr bwMode="auto">
              <a:xfrm>
                <a:off x="2910" y="2899"/>
                <a:ext cx="24" cy="0"/>
              </a:xfrm>
              <a:prstGeom prst="line">
                <a:avLst/>
              </a:prstGeom>
              <a:noFill/>
              <a:ln w="9525">
                <a:solidFill>
                  <a:srgbClr val="000000"/>
                </a:solidFill>
                <a:round/>
                <a:headEnd/>
                <a:tailEnd/>
              </a:ln>
            </p:spPr>
            <p:txBody>
              <a:bodyPr/>
              <a:lstStyle/>
              <a:p>
                <a:endParaRPr lang="en-US" dirty="0"/>
              </a:p>
            </p:txBody>
          </p:sp>
          <p:sp>
            <p:nvSpPr>
              <p:cNvPr id="2651930" name="Line 794"/>
              <p:cNvSpPr>
                <a:spLocks noChangeShapeType="1"/>
              </p:cNvSpPr>
              <p:nvPr/>
            </p:nvSpPr>
            <p:spPr bwMode="auto">
              <a:xfrm flipH="1">
                <a:off x="2910" y="2857"/>
                <a:ext cx="24" cy="0"/>
              </a:xfrm>
              <a:prstGeom prst="line">
                <a:avLst/>
              </a:prstGeom>
              <a:noFill/>
              <a:ln w="9525">
                <a:solidFill>
                  <a:srgbClr val="000000"/>
                </a:solidFill>
                <a:round/>
                <a:headEnd/>
                <a:tailEnd/>
              </a:ln>
            </p:spPr>
            <p:txBody>
              <a:bodyPr/>
              <a:lstStyle/>
              <a:p>
                <a:endParaRPr lang="en-US" dirty="0"/>
              </a:p>
            </p:txBody>
          </p:sp>
          <p:sp>
            <p:nvSpPr>
              <p:cNvPr id="2651931" name="Line 795"/>
              <p:cNvSpPr>
                <a:spLocks noChangeShapeType="1"/>
              </p:cNvSpPr>
              <p:nvPr/>
            </p:nvSpPr>
            <p:spPr bwMode="auto">
              <a:xfrm>
                <a:off x="2910" y="2857"/>
                <a:ext cx="24" cy="0"/>
              </a:xfrm>
              <a:prstGeom prst="line">
                <a:avLst/>
              </a:prstGeom>
              <a:noFill/>
              <a:ln w="9525">
                <a:solidFill>
                  <a:srgbClr val="000000"/>
                </a:solidFill>
                <a:round/>
                <a:headEnd/>
                <a:tailEnd/>
              </a:ln>
            </p:spPr>
            <p:txBody>
              <a:bodyPr/>
              <a:lstStyle/>
              <a:p>
                <a:endParaRPr lang="en-US" dirty="0"/>
              </a:p>
            </p:txBody>
          </p:sp>
          <p:sp>
            <p:nvSpPr>
              <p:cNvPr id="2651932" name="Line 796"/>
              <p:cNvSpPr>
                <a:spLocks noChangeShapeType="1"/>
              </p:cNvSpPr>
              <p:nvPr/>
            </p:nvSpPr>
            <p:spPr bwMode="auto">
              <a:xfrm flipH="1">
                <a:off x="2886" y="2815"/>
                <a:ext cx="48" cy="0"/>
              </a:xfrm>
              <a:prstGeom prst="line">
                <a:avLst/>
              </a:prstGeom>
              <a:noFill/>
              <a:ln w="19050">
                <a:solidFill>
                  <a:srgbClr val="000000"/>
                </a:solidFill>
                <a:round/>
                <a:headEnd/>
                <a:tailEnd/>
              </a:ln>
            </p:spPr>
            <p:txBody>
              <a:bodyPr/>
              <a:lstStyle/>
              <a:p>
                <a:endParaRPr lang="en-US" dirty="0"/>
              </a:p>
            </p:txBody>
          </p:sp>
          <p:sp>
            <p:nvSpPr>
              <p:cNvPr id="2651933" name="Line 797"/>
              <p:cNvSpPr>
                <a:spLocks noChangeShapeType="1"/>
              </p:cNvSpPr>
              <p:nvPr/>
            </p:nvSpPr>
            <p:spPr bwMode="auto">
              <a:xfrm>
                <a:off x="2886" y="2815"/>
                <a:ext cx="48" cy="0"/>
              </a:xfrm>
              <a:prstGeom prst="line">
                <a:avLst/>
              </a:prstGeom>
              <a:noFill/>
              <a:ln w="19050">
                <a:solidFill>
                  <a:srgbClr val="000000"/>
                </a:solidFill>
                <a:round/>
                <a:headEnd/>
                <a:tailEnd/>
              </a:ln>
            </p:spPr>
            <p:txBody>
              <a:bodyPr/>
              <a:lstStyle/>
              <a:p>
                <a:endParaRPr lang="en-US" dirty="0"/>
              </a:p>
            </p:txBody>
          </p:sp>
          <p:sp>
            <p:nvSpPr>
              <p:cNvPr id="2651934" name="Line 798"/>
              <p:cNvSpPr>
                <a:spLocks noChangeShapeType="1"/>
              </p:cNvSpPr>
              <p:nvPr/>
            </p:nvSpPr>
            <p:spPr bwMode="auto">
              <a:xfrm flipH="1">
                <a:off x="2910" y="2773"/>
                <a:ext cx="24" cy="0"/>
              </a:xfrm>
              <a:prstGeom prst="line">
                <a:avLst/>
              </a:prstGeom>
              <a:noFill/>
              <a:ln w="9525">
                <a:solidFill>
                  <a:srgbClr val="000000"/>
                </a:solidFill>
                <a:round/>
                <a:headEnd/>
                <a:tailEnd/>
              </a:ln>
            </p:spPr>
            <p:txBody>
              <a:bodyPr/>
              <a:lstStyle/>
              <a:p>
                <a:endParaRPr lang="en-US" dirty="0"/>
              </a:p>
            </p:txBody>
          </p:sp>
          <p:sp>
            <p:nvSpPr>
              <p:cNvPr id="2651935" name="Line 799"/>
              <p:cNvSpPr>
                <a:spLocks noChangeShapeType="1"/>
              </p:cNvSpPr>
              <p:nvPr/>
            </p:nvSpPr>
            <p:spPr bwMode="auto">
              <a:xfrm>
                <a:off x="2910" y="2773"/>
                <a:ext cx="24" cy="0"/>
              </a:xfrm>
              <a:prstGeom prst="line">
                <a:avLst/>
              </a:prstGeom>
              <a:noFill/>
              <a:ln w="9525">
                <a:solidFill>
                  <a:srgbClr val="000000"/>
                </a:solidFill>
                <a:round/>
                <a:headEnd/>
                <a:tailEnd/>
              </a:ln>
            </p:spPr>
            <p:txBody>
              <a:bodyPr/>
              <a:lstStyle/>
              <a:p>
                <a:endParaRPr lang="en-US" dirty="0"/>
              </a:p>
            </p:txBody>
          </p:sp>
          <p:sp>
            <p:nvSpPr>
              <p:cNvPr id="2651936" name="Line 800"/>
              <p:cNvSpPr>
                <a:spLocks noChangeShapeType="1"/>
              </p:cNvSpPr>
              <p:nvPr/>
            </p:nvSpPr>
            <p:spPr bwMode="auto">
              <a:xfrm flipH="1">
                <a:off x="2910" y="2731"/>
                <a:ext cx="24" cy="0"/>
              </a:xfrm>
              <a:prstGeom prst="line">
                <a:avLst/>
              </a:prstGeom>
              <a:noFill/>
              <a:ln w="9525">
                <a:solidFill>
                  <a:srgbClr val="000000"/>
                </a:solidFill>
                <a:round/>
                <a:headEnd/>
                <a:tailEnd/>
              </a:ln>
            </p:spPr>
            <p:txBody>
              <a:bodyPr/>
              <a:lstStyle/>
              <a:p>
                <a:endParaRPr lang="en-US" dirty="0"/>
              </a:p>
            </p:txBody>
          </p:sp>
          <p:sp>
            <p:nvSpPr>
              <p:cNvPr id="2651937" name="Line 801"/>
              <p:cNvSpPr>
                <a:spLocks noChangeShapeType="1"/>
              </p:cNvSpPr>
              <p:nvPr/>
            </p:nvSpPr>
            <p:spPr bwMode="auto">
              <a:xfrm>
                <a:off x="2910" y="2731"/>
                <a:ext cx="24" cy="0"/>
              </a:xfrm>
              <a:prstGeom prst="line">
                <a:avLst/>
              </a:prstGeom>
              <a:noFill/>
              <a:ln w="9525">
                <a:solidFill>
                  <a:srgbClr val="000000"/>
                </a:solidFill>
                <a:round/>
                <a:headEnd/>
                <a:tailEnd/>
              </a:ln>
            </p:spPr>
            <p:txBody>
              <a:bodyPr/>
              <a:lstStyle/>
              <a:p>
                <a:endParaRPr lang="en-US" dirty="0"/>
              </a:p>
            </p:txBody>
          </p:sp>
          <p:sp>
            <p:nvSpPr>
              <p:cNvPr id="2651938" name="Line 802"/>
              <p:cNvSpPr>
                <a:spLocks noChangeShapeType="1"/>
              </p:cNvSpPr>
              <p:nvPr/>
            </p:nvSpPr>
            <p:spPr bwMode="auto">
              <a:xfrm flipH="1">
                <a:off x="2910" y="2695"/>
                <a:ext cx="24" cy="0"/>
              </a:xfrm>
              <a:prstGeom prst="line">
                <a:avLst/>
              </a:prstGeom>
              <a:noFill/>
              <a:ln w="9525">
                <a:solidFill>
                  <a:srgbClr val="000000"/>
                </a:solidFill>
                <a:round/>
                <a:headEnd/>
                <a:tailEnd/>
              </a:ln>
            </p:spPr>
            <p:txBody>
              <a:bodyPr/>
              <a:lstStyle/>
              <a:p>
                <a:endParaRPr lang="en-US" dirty="0"/>
              </a:p>
            </p:txBody>
          </p:sp>
          <p:sp>
            <p:nvSpPr>
              <p:cNvPr id="2651939" name="Line 803"/>
              <p:cNvSpPr>
                <a:spLocks noChangeShapeType="1"/>
              </p:cNvSpPr>
              <p:nvPr/>
            </p:nvSpPr>
            <p:spPr bwMode="auto">
              <a:xfrm>
                <a:off x="2910" y="2695"/>
                <a:ext cx="24" cy="0"/>
              </a:xfrm>
              <a:prstGeom prst="line">
                <a:avLst/>
              </a:prstGeom>
              <a:noFill/>
              <a:ln w="9525">
                <a:solidFill>
                  <a:srgbClr val="000000"/>
                </a:solidFill>
                <a:round/>
                <a:headEnd/>
                <a:tailEnd/>
              </a:ln>
            </p:spPr>
            <p:txBody>
              <a:bodyPr/>
              <a:lstStyle/>
              <a:p>
                <a:endParaRPr lang="en-US" dirty="0"/>
              </a:p>
            </p:txBody>
          </p:sp>
          <p:sp>
            <p:nvSpPr>
              <p:cNvPr id="2651940" name="Line 804"/>
              <p:cNvSpPr>
                <a:spLocks noChangeShapeType="1"/>
              </p:cNvSpPr>
              <p:nvPr/>
            </p:nvSpPr>
            <p:spPr bwMode="auto">
              <a:xfrm flipH="1">
                <a:off x="2910" y="2653"/>
                <a:ext cx="24" cy="0"/>
              </a:xfrm>
              <a:prstGeom prst="line">
                <a:avLst/>
              </a:prstGeom>
              <a:noFill/>
              <a:ln w="9525">
                <a:solidFill>
                  <a:srgbClr val="000000"/>
                </a:solidFill>
                <a:round/>
                <a:headEnd/>
                <a:tailEnd/>
              </a:ln>
            </p:spPr>
            <p:txBody>
              <a:bodyPr/>
              <a:lstStyle/>
              <a:p>
                <a:endParaRPr lang="en-US" dirty="0"/>
              </a:p>
            </p:txBody>
          </p:sp>
          <p:sp>
            <p:nvSpPr>
              <p:cNvPr id="2651941" name="Line 805"/>
              <p:cNvSpPr>
                <a:spLocks noChangeShapeType="1"/>
              </p:cNvSpPr>
              <p:nvPr/>
            </p:nvSpPr>
            <p:spPr bwMode="auto">
              <a:xfrm>
                <a:off x="2910" y="2653"/>
                <a:ext cx="24" cy="0"/>
              </a:xfrm>
              <a:prstGeom prst="line">
                <a:avLst/>
              </a:prstGeom>
              <a:noFill/>
              <a:ln w="9525">
                <a:solidFill>
                  <a:srgbClr val="000000"/>
                </a:solidFill>
                <a:round/>
                <a:headEnd/>
                <a:tailEnd/>
              </a:ln>
            </p:spPr>
            <p:txBody>
              <a:bodyPr/>
              <a:lstStyle/>
              <a:p>
                <a:endParaRPr lang="en-US" dirty="0"/>
              </a:p>
            </p:txBody>
          </p:sp>
          <p:sp>
            <p:nvSpPr>
              <p:cNvPr id="2651942" name="Line 806"/>
              <p:cNvSpPr>
                <a:spLocks noChangeShapeType="1"/>
              </p:cNvSpPr>
              <p:nvPr/>
            </p:nvSpPr>
            <p:spPr bwMode="auto">
              <a:xfrm flipH="1">
                <a:off x="2886" y="2611"/>
                <a:ext cx="48" cy="0"/>
              </a:xfrm>
              <a:prstGeom prst="line">
                <a:avLst/>
              </a:prstGeom>
              <a:noFill/>
              <a:ln w="19050">
                <a:solidFill>
                  <a:srgbClr val="000000"/>
                </a:solidFill>
                <a:round/>
                <a:headEnd/>
                <a:tailEnd/>
              </a:ln>
            </p:spPr>
            <p:txBody>
              <a:bodyPr/>
              <a:lstStyle/>
              <a:p>
                <a:endParaRPr lang="en-US" dirty="0"/>
              </a:p>
            </p:txBody>
          </p:sp>
          <p:sp>
            <p:nvSpPr>
              <p:cNvPr id="2651943" name="Line 807"/>
              <p:cNvSpPr>
                <a:spLocks noChangeShapeType="1"/>
              </p:cNvSpPr>
              <p:nvPr/>
            </p:nvSpPr>
            <p:spPr bwMode="auto">
              <a:xfrm>
                <a:off x="2886" y="2611"/>
                <a:ext cx="48" cy="0"/>
              </a:xfrm>
              <a:prstGeom prst="line">
                <a:avLst/>
              </a:prstGeom>
              <a:noFill/>
              <a:ln w="19050">
                <a:solidFill>
                  <a:srgbClr val="000000"/>
                </a:solidFill>
                <a:round/>
                <a:headEnd/>
                <a:tailEnd/>
              </a:ln>
            </p:spPr>
            <p:txBody>
              <a:bodyPr/>
              <a:lstStyle/>
              <a:p>
                <a:endParaRPr lang="en-US" dirty="0"/>
              </a:p>
            </p:txBody>
          </p:sp>
          <p:sp>
            <p:nvSpPr>
              <p:cNvPr id="2651944" name="Line 808"/>
              <p:cNvSpPr>
                <a:spLocks noChangeShapeType="1"/>
              </p:cNvSpPr>
              <p:nvPr/>
            </p:nvSpPr>
            <p:spPr bwMode="auto">
              <a:xfrm flipH="1">
                <a:off x="2910" y="2569"/>
                <a:ext cx="24" cy="0"/>
              </a:xfrm>
              <a:prstGeom prst="line">
                <a:avLst/>
              </a:prstGeom>
              <a:noFill/>
              <a:ln w="9525">
                <a:solidFill>
                  <a:srgbClr val="000000"/>
                </a:solidFill>
                <a:round/>
                <a:headEnd/>
                <a:tailEnd/>
              </a:ln>
            </p:spPr>
            <p:txBody>
              <a:bodyPr/>
              <a:lstStyle/>
              <a:p>
                <a:endParaRPr lang="en-US" dirty="0"/>
              </a:p>
            </p:txBody>
          </p:sp>
          <p:sp>
            <p:nvSpPr>
              <p:cNvPr id="2651945" name="Line 809"/>
              <p:cNvSpPr>
                <a:spLocks noChangeShapeType="1"/>
              </p:cNvSpPr>
              <p:nvPr/>
            </p:nvSpPr>
            <p:spPr bwMode="auto">
              <a:xfrm>
                <a:off x="2910" y="2569"/>
                <a:ext cx="24" cy="0"/>
              </a:xfrm>
              <a:prstGeom prst="line">
                <a:avLst/>
              </a:prstGeom>
              <a:noFill/>
              <a:ln w="9525">
                <a:solidFill>
                  <a:srgbClr val="000000"/>
                </a:solidFill>
                <a:round/>
                <a:headEnd/>
                <a:tailEnd/>
              </a:ln>
            </p:spPr>
            <p:txBody>
              <a:bodyPr/>
              <a:lstStyle/>
              <a:p>
                <a:endParaRPr lang="en-US" dirty="0"/>
              </a:p>
            </p:txBody>
          </p:sp>
          <p:sp>
            <p:nvSpPr>
              <p:cNvPr id="2651946" name="Line 810"/>
              <p:cNvSpPr>
                <a:spLocks noChangeShapeType="1"/>
              </p:cNvSpPr>
              <p:nvPr/>
            </p:nvSpPr>
            <p:spPr bwMode="auto">
              <a:xfrm flipH="1">
                <a:off x="2910" y="2527"/>
                <a:ext cx="24" cy="0"/>
              </a:xfrm>
              <a:prstGeom prst="line">
                <a:avLst/>
              </a:prstGeom>
              <a:noFill/>
              <a:ln w="9525">
                <a:solidFill>
                  <a:srgbClr val="000000"/>
                </a:solidFill>
                <a:round/>
                <a:headEnd/>
                <a:tailEnd/>
              </a:ln>
            </p:spPr>
            <p:txBody>
              <a:bodyPr/>
              <a:lstStyle/>
              <a:p>
                <a:endParaRPr lang="en-US" dirty="0"/>
              </a:p>
            </p:txBody>
          </p:sp>
          <p:sp>
            <p:nvSpPr>
              <p:cNvPr id="2651947" name="Line 811"/>
              <p:cNvSpPr>
                <a:spLocks noChangeShapeType="1"/>
              </p:cNvSpPr>
              <p:nvPr/>
            </p:nvSpPr>
            <p:spPr bwMode="auto">
              <a:xfrm>
                <a:off x="2910" y="2527"/>
                <a:ext cx="24" cy="0"/>
              </a:xfrm>
              <a:prstGeom prst="line">
                <a:avLst/>
              </a:prstGeom>
              <a:noFill/>
              <a:ln w="9525">
                <a:solidFill>
                  <a:srgbClr val="000000"/>
                </a:solidFill>
                <a:round/>
                <a:headEnd/>
                <a:tailEnd/>
              </a:ln>
            </p:spPr>
            <p:txBody>
              <a:bodyPr/>
              <a:lstStyle/>
              <a:p>
                <a:endParaRPr lang="en-US" dirty="0"/>
              </a:p>
            </p:txBody>
          </p:sp>
          <p:sp>
            <p:nvSpPr>
              <p:cNvPr id="2651948" name="Line 812"/>
              <p:cNvSpPr>
                <a:spLocks noChangeShapeType="1"/>
              </p:cNvSpPr>
              <p:nvPr/>
            </p:nvSpPr>
            <p:spPr bwMode="auto">
              <a:xfrm flipH="1">
                <a:off x="2910" y="2491"/>
                <a:ext cx="24" cy="0"/>
              </a:xfrm>
              <a:prstGeom prst="line">
                <a:avLst/>
              </a:prstGeom>
              <a:noFill/>
              <a:ln w="9525">
                <a:solidFill>
                  <a:srgbClr val="000000"/>
                </a:solidFill>
                <a:round/>
                <a:headEnd/>
                <a:tailEnd/>
              </a:ln>
            </p:spPr>
            <p:txBody>
              <a:bodyPr/>
              <a:lstStyle/>
              <a:p>
                <a:endParaRPr lang="en-US" dirty="0"/>
              </a:p>
            </p:txBody>
          </p:sp>
          <p:sp>
            <p:nvSpPr>
              <p:cNvPr id="2651949" name="Line 813"/>
              <p:cNvSpPr>
                <a:spLocks noChangeShapeType="1"/>
              </p:cNvSpPr>
              <p:nvPr/>
            </p:nvSpPr>
            <p:spPr bwMode="auto">
              <a:xfrm>
                <a:off x="2910" y="2491"/>
                <a:ext cx="24" cy="0"/>
              </a:xfrm>
              <a:prstGeom prst="line">
                <a:avLst/>
              </a:prstGeom>
              <a:noFill/>
              <a:ln w="9525">
                <a:solidFill>
                  <a:srgbClr val="000000"/>
                </a:solidFill>
                <a:round/>
                <a:headEnd/>
                <a:tailEnd/>
              </a:ln>
            </p:spPr>
            <p:txBody>
              <a:bodyPr/>
              <a:lstStyle/>
              <a:p>
                <a:endParaRPr lang="en-US" dirty="0"/>
              </a:p>
            </p:txBody>
          </p:sp>
          <p:sp>
            <p:nvSpPr>
              <p:cNvPr id="2651950" name="Line 814"/>
              <p:cNvSpPr>
                <a:spLocks noChangeShapeType="1"/>
              </p:cNvSpPr>
              <p:nvPr/>
            </p:nvSpPr>
            <p:spPr bwMode="auto">
              <a:xfrm flipH="1">
                <a:off x="2910" y="2449"/>
                <a:ext cx="24" cy="0"/>
              </a:xfrm>
              <a:prstGeom prst="line">
                <a:avLst/>
              </a:prstGeom>
              <a:noFill/>
              <a:ln w="9525">
                <a:solidFill>
                  <a:srgbClr val="000000"/>
                </a:solidFill>
                <a:round/>
                <a:headEnd/>
                <a:tailEnd/>
              </a:ln>
            </p:spPr>
            <p:txBody>
              <a:bodyPr/>
              <a:lstStyle/>
              <a:p>
                <a:endParaRPr lang="en-US" dirty="0"/>
              </a:p>
            </p:txBody>
          </p:sp>
          <p:sp>
            <p:nvSpPr>
              <p:cNvPr id="2651951" name="Line 815"/>
              <p:cNvSpPr>
                <a:spLocks noChangeShapeType="1"/>
              </p:cNvSpPr>
              <p:nvPr/>
            </p:nvSpPr>
            <p:spPr bwMode="auto">
              <a:xfrm>
                <a:off x="2910" y="2449"/>
                <a:ext cx="24" cy="0"/>
              </a:xfrm>
              <a:prstGeom prst="line">
                <a:avLst/>
              </a:prstGeom>
              <a:noFill/>
              <a:ln w="9525">
                <a:solidFill>
                  <a:srgbClr val="000000"/>
                </a:solidFill>
                <a:round/>
                <a:headEnd/>
                <a:tailEnd/>
              </a:ln>
            </p:spPr>
            <p:txBody>
              <a:bodyPr/>
              <a:lstStyle/>
              <a:p>
                <a:endParaRPr lang="en-US" dirty="0"/>
              </a:p>
            </p:txBody>
          </p:sp>
          <p:sp>
            <p:nvSpPr>
              <p:cNvPr id="2651952" name="Line 816"/>
              <p:cNvSpPr>
                <a:spLocks noChangeShapeType="1"/>
              </p:cNvSpPr>
              <p:nvPr/>
            </p:nvSpPr>
            <p:spPr bwMode="auto">
              <a:xfrm flipH="1">
                <a:off x="2886" y="2407"/>
                <a:ext cx="48" cy="0"/>
              </a:xfrm>
              <a:prstGeom prst="line">
                <a:avLst/>
              </a:prstGeom>
              <a:noFill/>
              <a:ln w="19050">
                <a:solidFill>
                  <a:srgbClr val="000000"/>
                </a:solidFill>
                <a:round/>
                <a:headEnd/>
                <a:tailEnd/>
              </a:ln>
            </p:spPr>
            <p:txBody>
              <a:bodyPr/>
              <a:lstStyle/>
              <a:p>
                <a:endParaRPr lang="en-US" dirty="0"/>
              </a:p>
            </p:txBody>
          </p:sp>
          <p:sp>
            <p:nvSpPr>
              <p:cNvPr id="2651953" name="Line 817"/>
              <p:cNvSpPr>
                <a:spLocks noChangeShapeType="1"/>
              </p:cNvSpPr>
              <p:nvPr/>
            </p:nvSpPr>
            <p:spPr bwMode="auto">
              <a:xfrm>
                <a:off x="2886" y="2407"/>
                <a:ext cx="48" cy="0"/>
              </a:xfrm>
              <a:prstGeom prst="line">
                <a:avLst/>
              </a:prstGeom>
              <a:noFill/>
              <a:ln w="19050">
                <a:solidFill>
                  <a:srgbClr val="000000"/>
                </a:solidFill>
                <a:round/>
                <a:headEnd/>
                <a:tailEnd/>
              </a:ln>
            </p:spPr>
            <p:txBody>
              <a:bodyPr/>
              <a:lstStyle/>
              <a:p>
                <a:endParaRPr lang="en-US" dirty="0"/>
              </a:p>
            </p:txBody>
          </p:sp>
          <p:sp>
            <p:nvSpPr>
              <p:cNvPr id="2651954" name="Line 818"/>
              <p:cNvSpPr>
                <a:spLocks noChangeShapeType="1"/>
              </p:cNvSpPr>
              <p:nvPr/>
            </p:nvSpPr>
            <p:spPr bwMode="auto">
              <a:xfrm flipH="1">
                <a:off x="2910" y="2365"/>
                <a:ext cx="24" cy="0"/>
              </a:xfrm>
              <a:prstGeom prst="line">
                <a:avLst/>
              </a:prstGeom>
              <a:noFill/>
              <a:ln w="9525">
                <a:solidFill>
                  <a:srgbClr val="000000"/>
                </a:solidFill>
                <a:round/>
                <a:headEnd/>
                <a:tailEnd/>
              </a:ln>
            </p:spPr>
            <p:txBody>
              <a:bodyPr/>
              <a:lstStyle/>
              <a:p>
                <a:endParaRPr lang="en-US" dirty="0"/>
              </a:p>
            </p:txBody>
          </p:sp>
          <p:sp>
            <p:nvSpPr>
              <p:cNvPr id="2651955" name="Line 819"/>
              <p:cNvSpPr>
                <a:spLocks noChangeShapeType="1"/>
              </p:cNvSpPr>
              <p:nvPr/>
            </p:nvSpPr>
            <p:spPr bwMode="auto">
              <a:xfrm>
                <a:off x="2910" y="2365"/>
                <a:ext cx="24" cy="0"/>
              </a:xfrm>
              <a:prstGeom prst="line">
                <a:avLst/>
              </a:prstGeom>
              <a:noFill/>
              <a:ln w="9525">
                <a:solidFill>
                  <a:srgbClr val="000000"/>
                </a:solidFill>
                <a:round/>
                <a:headEnd/>
                <a:tailEnd/>
              </a:ln>
            </p:spPr>
            <p:txBody>
              <a:bodyPr/>
              <a:lstStyle/>
              <a:p>
                <a:endParaRPr lang="en-US" dirty="0"/>
              </a:p>
            </p:txBody>
          </p:sp>
          <p:sp>
            <p:nvSpPr>
              <p:cNvPr id="2651956" name="Line 820"/>
              <p:cNvSpPr>
                <a:spLocks noChangeShapeType="1"/>
              </p:cNvSpPr>
              <p:nvPr/>
            </p:nvSpPr>
            <p:spPr bwMode="auto">
              <a:xfrm flipH="1">
                <a:off x="2910" y="2323"/>
                <a:ext cx="24" cy="0"/>
              </a:xfrm>
              <a:prstGeom prst="line">
                <a:avLst/>
              </a:prstGeom>
              <a:noFill/>
              <a:ln w="9525">
                <a:solidFill>
                  <a:srgbClr val="000000"/>
                </a:solidFill>
                <a:round/>
                <a:headEnd/>
                <a:tailEnd/>
              </a:ln>
            </p:spPr>
            <p:txBody>
              <a:bodyPr/>
              <a:lstStyle/>
              <a:p>
                <a:endParaRPr lang="en-US" dirty="0"/>
              </a:p>
            </p:txBody>
          </p:sp>
          <p:sp>
            <p:nvSpPr>
              <p:cNvPr id="2651957" name="Line 821"/>
              <p:cNvSpPr>
                <a:spLocks noChangeShapeType="1"/>
              </p:cNvSpPr>
              <p:nvPr/>
            </p:nvSpPr>
            <p:spPr bwMode="auto">
              <a:xfrm>
                <a:off x="2910" y="2323"/>
                <a:ext cx="24" cy="0"/>
              </a:xfrm>
              <a:prstGeom prst="line">
                <a:avLst/>
              </a:prstGeom>
              <a:noFill/>
              <a:ln w="9525">
                <a:solidFill>
                  <a:srgbClr val="000000"/>
                </a:solidFill>
                <a:round/>
                <a:headEnd/>
                <a:tailEnd/>
              </a:ln>
            </p:spPr>
            <p:txBody>
              <a:bodyPr/>
              <a:lstStyle/>
              <a:p>
                <a:endParaRPr lang="en-US" dirty="0"/>
              </a:p>
            </p:txBody>
          </p:sp>
          <p:sp>
            <p:nvSpPr>
              <p:cNvPr id="2651958" name="Line 822"/>
              <p:cNvSpPr>
                <a:spLocks noChangeShapeType="1"/>
              </p:cNvSpPr>
              <p:nvPr/>
            </p:nvSpPr>
            <p:spPr bwMode="auto">
              <a:xfrm flipH="1">
                <a:off x="2910" y="2281"/>
                <a:ext cx="24" cy="0"/>
              </a:xfrm>
              <a:prstGeom prst="line">
                <a:avLst/>
              </a:prstGeom>
              <a:noFill/>
              <a:ln w="9525">
                <a:solidFill>
                  <a:srgbClr val="000000"/>
                </a:solidFill>
                <a:round/>
                <a:headEnd/>
                <a:tailEnd/>
              </a:ln>
            </p:spPr>
            <p:txBody>
              <a:bodyPr/>
              <a:lstStyle/>
              <a:p>
                <a:endParaRPr lang="en-US" dirty="0"/>
              </a:p>
            </p:txBody>
          </p:sp>
          <p:sp>
            <p:nvSpPr>
              <p:cNvPr id="2651959" name="Line 823"/>
              <p:cNvSpPr>
                <a:spLocks noChangeShapeType="1"/>
              </p:cNvSpPr>
              <p:nvPr/>
            </p:nvSpPr>
            <p:spPr bwMode="auto">
              <a:xfrm>
                <a:off x="2910" y="2281"/>
                <a:ext cx="24" cy="0"/>
              </a:xfrm>
              <a:prstGeom prst="line">
                <a:avLst/>
              </a:prstGeom>
              <a:noFill/>
              <a:ln w="9525">
                <a:solidFill>
                  <a:srgbClr val="000000"/>
                </a:solidFill>
                <a:round/>
                <a:headEnd/>
                <a:tailEnd/>
              </a:ln>
            </p:spPr>
            <p:txBody>
              <a:bodyPr/>
              <a:lstStyle/>
              <a:p>
                <a:endParaRPr lang="en-US" dirty="0"/>
              </a:p>
            </p:txBody>
          </p:sp>
          <p:sp>
            <p:nvSpPr>
              <p:cNvPr id="2651960" name="Line 824"/>
              <p:cNvSpPr>
                <a:spLocks noChangeShapeType="1"/>
              </p:cNvSpPr>
              <p:nvPr/>
            </p:nvSpPr>
            <p:spPr bwMode="auto">
              <a:xfrm flipH="1">
                <a:off x="2910" y="2245"/>
                <a:ext cx="24" cy="0"/>
              </a:xfrm>
              <a:prstGeom prst="line">
                <a:avLst/>
              </a:prstGeom>
              <a:noFill/>
              <a:ln w="9525">
                <a:solidFill>
                  <a:srgbClr val="000000"/>
                </a:solidFill>
                <a:round/>
                <a:headEnd/>
                <a:tailEnd/>
              </a:ln>
            </p:spPr>
            <p:txBody>
              <a:bodyPr/>
              <a:lstStyle/>
              <a:p>
                <a:endParaRPr lang="en-US" dirty="0"/>
              </a:p>
            </p:txBody>
          </p:sp>
          <p:sp>
            <p:nvSpPr>
              <p:cNvPr id="2651961" name="Line 825"/>
              <p:cNvSpPr>
                <a:spLocks noChangeShapeType="1"/>
              </p:cNvSpPr>
              <p:nvPr/>
            </p:nvSpPr>
            <p:spPr bwMode="auto">
              <a:xfrm>
                <a:off x="2910" y="2245"/>
                <a:ext cx="24" cy="0"/>
              </a:xfrm>
              <a:prstGeom prst="line">
                <a:avLst/>
              </a:prstGeom>
              <a:noFill/>
              <a:ln w="9525">
                <a:solidFill>
                  <a:srgbClr val="000000"/>
                </a:solidFill>
                <a:round/>
                <a:headEnd/>
                <a:tailEnd/>
              </a:ln>
            </p:spPr>
            <p:txBody>
              <a:bodyPr/>
              <a:lstStyle/>
              <a:p>
                <a:endParaRPr lang="en-US" dirty="0"/>
              </a:p>
            </p:txBody>
          </p:sp>
          <p:sp>
            <p:nvSpPr>
              <p:cNvPr id="2651962" name="Line 826"/>
              <p:cNvSpPr>
                <a:spLocks noChangeShapeType="1"/>
              </p:cNvSpPr>
              <p:nvPr/>
            </p:nvSpPr>
            <p:spPr bwMode="auto">
              <a:xfrm flipH="1">
                <a:off x="2886" y="2203"/>
                <a:ext cx="48" cy="0"/>
              </a:xfrm>
              <a:prstGeom prst="line">
                <a:avLst/>
              </a:prstGeom>
              <a:noFill/>
              <a:ln w="19050">
                <a:solidFill>
                  <a:srgbClr val="000000"/>
                </a:solidFill>
                <a:round/>
                <a:headEnd/>
                <a:tailEnd/>
              </a:ln>
            </p:spPr>
            <p:txBody>
              <a:bodyPr/>
              <a:lstStyle/>
              <a:p>
                <a:endParaRPr lang="en-US" dirty="0"/>
              </a:p>
            </p:txBody>
          </p:sp>
          <p:sp>
            <p:nvSpPr>
              <p:cNvPr id="2651963" name="Line 827"/>
              <p:cNvSpPr>
                <a:spLocks noChangeShapeType="1"/>
              </p:cNvSpPr>
              <p:nvPr/>
            </p:nvSpPr>
            <p:spPr bwMode="auto">
              <a:xfrm>
                <a:off x="2886" y="2203"/>
                <a:ext cx="48" cy="0"/>
              </a:xfrm>
              <a:prstGeom prst="line">
                <a:avLst/>
              </a:prstGeom>
              <a:noFill/>
              <a:ln w="19050">
                <a:solidFill>
                  <a:srgbClr val="000000"/>
                </a:solidFill>
                <a:round/>
                <a:headEnd/>
                <a:tailEnd/>
              </a:ln>
            </p:spPr>
            <p:txBody>
              <a:bodyPr/>
              <a:lstStyle/>
              <a:p>
                <a:endParaRPr lang="en-US" dirty="0"/>
              </a:p>
            </p:txBody>
          </p:sp>
          <p:sp>
            <p:nvSpPr>
              <p:cNvPr id="2651964" name="Line 828"/>
              <p:cNvSpPr>
                <a:spLocks noChangeShapeType="1"/>
              </p:cNvSpPr>
              <p:nvPr/>
            </p:nvSpPr>
            <p:spPr bwMode="auto">
              <a:xfrm flipH="1">
                <a:off x="2910" y="2161"/>
                <a:ext cx="24" cy="0"/>
              </a:xfrm>
              <a:prstGeom prst="line">
                <a:avLst/>
              </a:prstGeom>
              <a:noFill/>
              <a:ln w="9525">
                <a:solidFill>
                  <a:srgbClr val="000000"/>
                </a:solidFill>
                <a:round/>
                <a:headEnd/>
                <a:tailEnd/>
              </a:ln>
            </p:spPr>
            <p:txBody>
              <a:bodyPr/>
              <a:lstStyle/>
              <a:p>
                <a:endParaRPr lang="en-US" dirty="0"/>
              </a:p>
            </p:txBody>
          </p:sp>
          <p:sp>
            <p:nvSpPr>
              <p:cNvPr id="2651965" name="Line 829"/>
              <p:cNvSpPr>
                <a:spLocks noChangeShapeType="1"/>
              </p:cNvSpPr>
              <p:nvPr/>
            </p:nvSpPr>
            <p:spPr bwMode="auto">
              <a:xfrm>
                <a:off x="2910" y="2161"/>
                <a:ext cx="24" cy="0"/>
              </a:xfrm>
              <a:prstGeom prst="line">
                <a:avLst/>
              </a:prstGeom>
              <a:noFill/>
              <a:ln w="9525">
                <a:solidFill>
                  <a:srgbClr val="000000"/>
                </a:solidFill>
                <a:round/>
                <a:headEnd/>
                <a:tailEnd/>
              </a:ln>
            </p:spPr>
            <p:txBody>
              <a:bodyPr/>
              <a:lstStyle/>
              <a:p>
                <a:endParaRPr lang="en-US" dirty="0"/>
              </a:p>
            </p:txBody>
          </p:sp>
          <p:sp>
            <p:nvSpPr>
              <p:cNvPr id="2651966" name="Line 830"/>
              <p:cNvSpPr>
                <a:spLocks noChangeShapeType="1"/>
              </p:cNvSpPr>
              <p:nvPr/>
            </p:nvSpPr>
            <p:spPr bwMode="auto">
              <a:xfrm flipH="1">
                <a:off x="2910" y="2119"/>
                <a:ext cx="24" cy="0"/>
              </a:xfrm>
              <a:prstGeom prst="line">
                <a:avLst/>
              </a:prstGeom>
              <a:noFill/>
              <a:ln w="9525">
                <a:solidFill>
                  <a:srgbClr val="000000"/>
                </a:solidFill>
                <a:round/>
                <a:headEnd/>
                <a:tailEnd/>
              </a:ln>
            </p:spPr>
            <p:txBody>
              <a:bodyPr/>
              <a:lstStyle/>
              <a:p>
                <a:endParaRPr lang="en-US" dirty="0"/>
              </a:p>
            </p:txBody>
          </p:sp>
          <p:sp>
            <p:nvSpPr>
              <p:cNvPr id="2651967" name="Line 831"/>
              <p:cNvSpPr>
                <a:spLocks noChangeShapeType="1"/>
              </p:cNvSpPr>
              <p:nvPr/>
            </p:nvSpPr>
            <p:spPr bwMode="auto">
              <a:xfrm>
                <a:off x="2910" y="2119"/>
                <a:ext cx="24" cy="0"/>
              </a:xfrm>
              <a:prstGeom prst="line">
                <a:avLst/>
              </a:prstGeom>
              <a:noFill/>
              <a:ln w="9525">
                <a:solidFill>
                  <a:srgbClr val="000000"/>
                </a:solidFill>
                <a:round/>
                <a:headEnd/>
                <a:tailEnd/>
              </a:ln>
            </p:spPr>
            <p:txBody>
              <a:bodyPr/>
              <a:lstStyle/>
              <a:p>
                <a:endParaRPr lang="en-US" dirty="0"/>
              </a:p>
            </p:txBody>
          </p:sp>
          <p:sp>
            <p:nvSpPr>
              <p:cNvPr id="2651968" name="Line 832"/>
              <p:cNvSpPr>
                <a:spLocks noChangeShapeType="1"/>
              </p:cNvSpPr>
              <p:nvPr/>
            </p:nvSpPr>
            <p:spPr bwMode="auto">
              <a:xfrm flipH="1">
                <a:off x="2910" y="2077"/>
                <a:ext cx="24" cy="0"/>
              </a:xfrm>
              <a:prstGeom prst="line">
                <a:avLst/>
              </a:prstGeom>
              <a:noFill/>
              <a:ln w="9525">
                <a:solidFill>
                  <a:srgbClr val="000000"/>
                </a:solidFill>
                <a:round/>
                <a:headEnd/>
                <a:tailEnd/>
              </a:ln>
            </p:spPr>
            <p:txBody>
              <a:bodyPr/>
              <a:lstStyle/>
              <a:p>
                <a:endParaRPr lang="en-US" dirty="0"/>
              </a:p>
            </p:txBody>
          </p:sp>
          <p:sp>
            <p:nvSpPr>
              <p:cNvPr id="2651969" name="Line 833"/>
              <p:cNvSpPr>
                <a:spLocks noChangeShapeType="1"/>
              </p:cNvSpPr>
              <p:nvPr/>
            </p:nvSpPr>
            <p:spPr bwMode="auto">
              <a:xfrm>
                <a:off x="2910" y="2077"/>
                <a:ext cx="24" cy="0"/>
              </a:xfrm>
              <a:prstGeom prst="line">
                <a:avLst/>
              </a:prstGeom>
              <a:noFill/>
              <a:ln w="9525">
                <a:solidFill>
                  <a:srgbClr val="000000"/>
                </a:solidFill>
                <a:round/>
                <a:headEnd/>
                <a:tailEnd/>
              </a:ln>
            </p:spPr>
            <p:txBody>
              <a:bodyPr/>
              <a:lstStyle/>
              <a:p>
                <a:endParaRPr lang="en-US" dirty="0"/>
              </a:p>
            </p:txBody>
          </p:sp>
          <p:sp>
            <p:nvSpPr>
              <p:cNvPr id="2651970" name="Line 834"/>
              <p:cNvSpPr>
                <a:spLocks noChangeShapeType="1"/>
              </p:cNvSpPr>
              <p:nvPr/>
            </p:nvSpPr>
            <p:spPr bwMode="auto">
              <a:xfrm flipH="1">
                <a:off x="2910" y="2041"/>
                <a:ext cx="24" cy="0"/>
              </a:xfrm>
              <a:prstGeom prst="line">
                <a:avLst/>
              </a:prstGeom>
              <a:noFill/>
              <a:ln w="9525">
                <a:solidFill>
                  <a:srgbClr val="000000"/>
                </a:solidFill>
                <a:round/>
                <a:headEnd/>
                <a:tailEnd/>
              </a:ln>
            </p:spPr>
            <p:txBody>
              <a:bodyPr/>
              <a:lstStyle/>
              <a:p>
                <a:endParaRPr lang="en-US" dirty="0"/>
              </a:p>
            </p:txBody>
          </p:sp>
          <p:sp>
            <p:nvSpPr>
              <p:cNvPr id="2651971" name="Line 835"/>
              <p:cNvSpPr>
                <a:spLocks noChangeShapeType="1"/>
              </p:cNvSpPr>
              <p:nvPr/>
            </p:nvSpPr>
            <p:spPr bwMode="auto">
              <a:xfrm>
                <a:off x="2910" y="2041"/>
                <a:ext cx="24" cy="0"/>
              </a:xfrm>
              <a:prstGeom prst="line">
                <a:avLst/>
              </a:prstGeom>
              <a:noFill/>
              <a:ln w="9525">
                <a:solidFill>
                  <a:srgbClr val="000000"/>
                </a:solidFill>
                <a:round/>
                <a:headEnd/>
                <a:tailEnd/>
              </a:ln>
            </p:spPr>
            <p:txBody>
              <a:bodyPr/>
              <a:lstStyle/>
              <a:p>
                <a:endParaRPr lang="en-US" dirty="0"/>
              </a:p>
            </p:txBody>
          </p:sp>
          <p:sp>
            <p:nvSpPr>
              <p:cNvPr id="2651972" name="Line 836"/>
              <p:cNvSpPr>
                <a:spLocks noChangeShapeType="1"/>
              </p:cNvSpPr>
              <p:nvPr/>
            </p:nvSpPr>
            <p:spPr bwMode="auto">
              <a:xfrm flipH="1">
                <a:off x="2886" y="1999"/>
                <a:ext cx="48" cy="0"/>
              </a:xfrm>
              <a:prstGeom prst="line">
                <a:avLst/>
              </a:prstGeom>
              <a:noFill/>
              <a:ln w="19050">
                <a:solidFill>
                  <a:srgbClr val="000000"/>
                </a:solidFill>
                <a:round/>
                <a:headEnd/>
                <a:tailEnd/>
              </a:ln>
            </p:spPr>
            <p:txBody>
              <a:bodyPr/>
              <a:lstStyle/>
              <a:p>
                <a:endParaRPr lang="en-US" dirty="0"/>
              </a:p>
            </p:txBody>
          </p:sp>
          <p:sp>
            <p:nvSpPr>
              <p:cNvPr id="2651973" name="Line 837"/>
              <p:cNvSpPr>
                <a:spLocks noChangeShapeType="1"/>
              </p:cNvSpPr>
              <p:nvPr/>
            </p:nvSpPr>
            <p:spPr bwMode="auto">
              <a:xfrm>
                <a:off x="2886" y="1999"/>
                <a:ext cx="48" cy="0"/>
              </a:xfrm>
              <a:prstGeom prst="line">
                <a:avLst/>
              </a:prstGeom>
              <a:noFill/>
              <a:ln w="19050">
                <a:solidFill>
                  <a:srgbClr val="000000"/>
                </a:solidFill>
                <a:round/>
                <a:headEnd/>
                <a:tailEnd/>
              </a:ln>
            </p:spPr>
            <p:txBody>
              <a:bodyPr/>
              <a:lstStyle/>
              <a:p>
                <a:endParaRPr lang="en-US" dirty="0"/>
              </a:p>
            </p:txBody>
          </p:sp>
          <p:sp>
            <p:nvSpPr>
              <p:cNvPr id="2651974" name="Line 838"/>
              <p:cNvSpPr>
                <a:spLocks noChangeShapeType="1"/>
              </p:cNvSpPr>
              <p:nvPr/>
            </p:nvSpPr>
            <p:spPr bwMode="auto">
              <a:xfrm flipH="1">
                <a:off x="2910" y="1957"/>
                <a:ext cx="24" cy="0"/>
              </a:xfrm>
              <a:prstGeom prst="line">
                <a:avLst/>
              </a:prstGeom>
              <a:noFill/>
              <a:ln w="9525">
                <a:solidFill>
                  <a:srgbClr val="000000"/>
                </a:solidFill>
                <a:round/>
                <a:headEnd/>
                <a:tailEnd/>
              </a:ln>
            </p:spPr>
            <p:txBody>
              <a:bodyPr/>
              <a:lstStyle/>
              <a:p>
                <a:endParaRPr lang="en-US" dirty="0"/>
              </a:p>
            </p:txBody>
          </p:sp>
          <p:sp>
            <p:nvSpPr>
              <p:cNvPr id="2651975" name="Line 839"/>
              <p:cNvSpPr>
                <a:spLocks noChangeShapeType="1"/>
              </p:cNvSpPr>
              <p:nvPr/>
            </p:nvSpPr>
            <p:spPr bwMode="auto">
              <a:xfrm>
                <a:off x="2910" y="1957"/>
                <a:ext cx="24" cy="0"/>
              </a:xfrm>
              <a:prstGeom prst="line">
                <a:avLst/>
              </a:prstGeom>
              <a:noFill/>
              <a:ln w="9525">
                <a:solidFill>
                  <a:srgbClr val="000000"/>
                </a:solidFill>
                <a:round/>
                <a:headEnd/>
                <a:tailEnd/>
              </a:ln>
            </p:spPr>
            <p:txBody>
              <a:bodyPr/>
              <a:lstStyle/>
              <a:p>
                <a:endParaRPr lang="en-US" dirty="0"/>
              </a:p>
            </p:txBody>
          </p:sp>
          <p:sp>
            <p:nvSpPr>
              <p:cNvPr id="2651976" name="Line 840"/>
              <p:cNvSpPr>
                <a:spLocks noChangeShapeType="1"/>
              </p:cNvSpPr>
              <p:nvPr/>
            </p:nvSpPr>
            <p:spPr bwMode="auto">
              <a:xfrm flipH="1">
                <a:off x="2910" y="1915"/>
                <a:ext cx="24" cy="0"/>
              </a:xfrm>
              <a:prstGeom prst="line">
                <a:avLst/>
              </a:prstGeom>
              <a:noFill/>
              <a:ln w="9525">
                <a:solidFill>
                  <a:srgbClr val="000000"/>
                </a:solidFill>
                <a:round/>
                <a:headEnd/>
                <a:tailEnd/>
              </a:ln>
            </p:spPr>
            <p:txBody>
              <a:bodyPr/>
              <a:lstStyle/>
              <a:p>
                <a:endParaRPr lang="en-US" dirty="0"/>
              </a:p>
            </p:txBody>
          </p:sp>
          <p:sp>
            <p:nvSpPr>
              <p:cNvPr id="2651977" name="Line 841"/>
              <p:cNvSpPr>
                <a:spLocks noChangeShapeType="1"/>
              </p:cNvSpPr>
              <p:nvPr/>
            </p:nvSpPr>
            <p:spPr bwMode="auto">
              <a:xfrm>
                <a:off x="2910" y="1915"/>
                <a:ext cx="24" cy="0"/>
              </a:xfrm>
              <a:prstGeom prst="line">
                <a:avLst/>
              </a:prstGeom>
              <a:noFill/>
              <a:ln w="9525">
                <a:solidFill>
                  <a:srgbClr val="000000"/>
                </a:solidFill>
                <a:round/>
                <a:headEnd/>
                <a:tailEnd/>
              </a:ln>
            </p:spPr>
            <p:txBody>
              <a:bodyPr/>
              <a:lstStyle/>
              <a:p>
                <a:endParaRPr lang="en-US" dirty="0"/>
              </a:p>
            </p:txBody>
          </p:sp>
          <p:sp>
            <p:nvSpPr>
              <p:cNvPr id="2651978" name="Line 842"/>
              <p:cNvSpPr>
                <a:spLocks noChangeShapeType="1"/>
              </p:cNvSpPr>
              <p:nvPr/>
            </p:nvSpPr>
            <p:spPr bwMode="auto">
              <a:xfrm flipH="1">
                <a:off x="2910" y="1873"/>
                <a:ext cx="24" cy="0"/>
              </a:xfrm>
              <a:prstGeom prst="line">
                <a:avLst/>
              </a:prstGeom>
              <a:noFill/>
              <a:ln w="9525">
                <a:solidFill>
                  <a:srgbClr val="000000"/>
                </a:solidFill>
                <a:round/>
                <a:headEnd/>
                <a:tailEnd/>
              </a:ln>
            </p:spPr>
            <p:txBody>
              <a:bodyPr/>
              <a:lstStyle/>
              <a:p>
                <a:endParaRPr lang="en-US" dirty="0"/>
              </a:p>
            </p:txBody>
          </p:sp>
          <p:sp>
            <p:nvSpPr>
              <p:cNvPr id="2651979" name="Line 843"/>
              <p:cNvSpPr>
                <a:spLocks noChangeShapeType="1"/>
              </p:cNvSpPr>
              <p:nvPr/>
            </p:nvSpPr>
            <p:spPr bwMode="auto">
              <a:xfrm>
                <a:off x="2910" y="1873"/>
                <a:ext cx="24" cy="0"/>
              </a:xfrm>
              <a:prstGeom prst="line">
                <a:avLst/>
              </a:prstGeom>
              <a:noFill/>
              <a:ln w="9525">
                <a:solidFill>
                  <a:srgbClr val="000000"/>
                </a:solidFill>
                <a:round/>
                <a:headEnd/>
                <a:tailEnd/>
              </a:ln>
            </p:spPr>
            <p:txBody>
              <a:bodyPr/>
              <a:lstStyle/>
              <a:p>
                <a:endParaRPr lang="en-US" dirty="0"/>
              </a:p>
            </p:txBody>
          </p:sp>
          <p:sp>
            <p:nvSpPr>
              <p:cNvPr id="2651980" name="Line 844"/>
              <p:cNvSpPr>
                <a:spLocks noChangeShapeType="1"/>
              </p:cNvSpPr>
              <p:nvPr/>
            </p:nvSpPr>
            <p:spPr bwMode="auto">
              <a:xfrm flipH="1">
                <a:off x="2910" y="1831"/>
                <a:ext cx="24" cy="0"/>
              </a:xfrm>
              <a:prstGeom prst="line">
                <a:avLst/>
              </a:prstGeom>
              <a:noFill/>
              <a:ln w="9525">
                <a:solidFill>
                  <a:srgbClr val="000000"/>
                </a:solidFill>
                <a:round/>
                <a:headEnd/>
                <a:tailEnd/>
              </a:ln>
            </p:spPr>
            <p:txBody>
              <a:bodyPr/>
              <a:lstStyle/>
              <a:p>
                <a:endParaRPr lang="en-US" dirty="0"/>
              </a:p>
            </p:txBody>
          </p:sp>
          <p:sp>
            <p:nvSpPr>
              <p:cNvPr id="2651981" name="Line 845"/>
              <p:cNvSpPr>
                <a:spLocks noChangeShapeType="1"/>
              </p:cNvSpPr>
              <p:nvPr/>
            </p:nvSpPr>
            <p:spPr bwMode="auto">
              <a:xfrm>
                <a:off x="2910" y="1831"/>
                <a:ext cx="24" cy="0"/>
              </a:xfrm>
              <a:prstGeom prst="line">
                <a:avLst/>
              </a:prstGeom>
              <a:noFill/>
              <a:ln w="9525">
                <a:solidFill>
                  <a:srgbClr val="000000"/>
                </a:solidFill>
                <a:round/>
                <a:headEnd/>
                <a:tailEnd/>
              </a:ln>
            </p:spPr>
            <p:txBody>
              <a:bodyPr/>
              <a:lstStyle/>
              <a:p>
                <a:endParaRPr lang="en-US" dirty="0"/>
              </a:p>
            </p:txBody>
          </p:sp>
          <p:sp>
            <p:nvSpPr>
              <p:cNvPr id="2651982" name="Line 846"/>
              <p:cNvSpPr>
                <a:spLocks noChangeShapeType="1"/>
              </p:cNvSpPr>
              <p:nvPr/>
            </p:nvSpPr>
            <p:spPr bwMode="auto">
              <a:xfrm flipH="1">
                <a:off x="2886" y="1795"/>
                <a:ext cx="48" cy="0"/>
              </a:xfrm>
              <a:prstGeom prst="line">
                <a:avLst/>
              </a:prstGeom>
              <a:noFill/>
              <a:ln w="19050">
                <a:solidFill>
                  <a:srgbClr val="000000"/>
                </a:solidFill>
                <a:round/>
                <a:headEnd/>
                <a:tailEnd/>
              </a:ln>
            </p:spPr>
            <p:txBody>
              <a:bodyPr/>
              <a:lstStyle/>
              <a:p>
                <a:endParaRPr lang="en-US" dirty="0"/>
              </a:p>
            </p:txBody>
          </p:sp>
          <p:sp>
            <p:nvSpPr>
              <p:cNvPr id="2651983" name="Line 847"/>
              <p:cNvSpPr>
                <a:spLocks noChangeShapeType="1"/>
              </p:cNvSpPr>
              <p:nvPr/>
            </p:nvSpPr>
            <p:spPr bwMode="auto">
              <a:xfrm>
                <a:off x="2886" y="1795"/>
                <a:ext cx="48" cy="0"/>
              </a:xfrm>
              <a:prstGeom prst="line">
                <a:avLst/>
              </a:prstGeom>
              <a:noFill/>
              <a:ln w="19050">
                <a:solidFill>
                  <a:srgbClr val="000000"/>
                </a:solidFill>
                <a:round/>
                <a:headEnd/>
                <a:tailEnd/>
              </a:ln>
            </p:spPr>
            <p:txBody>
              <a:bodyPr/>
              <a:lstStyle/>
              <a:p>
                <a:endParaRPr lang="en-US" dirty="0"/>
              </a:p>
            </p:txBody>
          </p:sp>
          <p:sp>
            <p:nvSpPr>
              <p:cNvPr id="2651984" name="Line 848"/>
              <p:cNvSpPr>
                <a:spLocks noChangeShapeType="1"/>
              </p:cNvSpPr>
              <p:nvPr/>
            </p:nvSpPr>
            <p:spPr bwMode="auto">
              <a:xfrm flipH="1">
                <a:off x="2910" y="1753"/>
                <a:ext cx="24" cy="0"/>
              </a:xfrm>
              <a:prstGeom prst="line">
                <a:avLst/>
              </a:prstGeom>
              <a:noFill/>
              <a:ln w="9525">
                <a:solidFill>
                  <a:srgbClr val="000000"/>
                </a:solidFill>
                <a:round/>
                <a:headEnd/>
                <a:tailEnd/>
              </a:ln>
            </p:spPr>
            <p:txBody>
              <a:bodyPr/>
              <a:lstStyle/>
              <a:p>
                <a:endParaRPr lang="en-US" dirty="0"/>
              </a:p>
            </p:txBody>
          </p:sp>
          <p:sp>
            <p:nvSpPr>
              <p:cNvPr id="2651985" name="Line 849"/>
              <p:cNvSpPr>
                <a:spLocks noChangeShapeType="1"/>
              </p:cNvSpPr>
              <p:nvPr/>
            </p:nvSpPr>
            <p:spPr bwMode="auto">
              <a:xfrm>
                <a:off x="2910" y="1753"/>
                <a:ext cx="24" cy="0"/>
              </a:xfrm>
              <a:prstGeom prst="line">
                <a:avLst/>
              </a:prstGeom>
              <a:noFill/>
              <a:ln w="9525">
                <a:solidFill>
                  <a:srgbClr val="000000"/>
                </a:solidFill>
                <a:round/>
                <a:headEnd/>
                <a:tailEnd/>
              </a:ln>
            </p:spPr>
            <p:txBody>
              <a:bodyPr/>
              <a:lstStyle/>
              <a:p>
                <a:endParaRPr lang="en-US" dirty="0"/>
              </a:p>
            </p:txBody>
          </p:sp>
          <p:sp>
            <p:nvSpPr>
              <p:cNvPr id="2651986" name="Line 850"/>
              <p:cNvSpPr>
                <a:spLocks noChangeShapeType="1"/>
              </p:cNvSpPr>
              <p:nvPr/>
            </p:nvSpPr>
            <p:spPr bwMode="auto">
              <a:xfrm flipH="1">
                <a:off x="2910" y="1711"/>
                <a:ext cx="24" cy="0"/>
              </a:xfrm>
              <a:prstGeom prst="line">
                <a:avLst/>
              </a:prstGeom>
              <a:noFill/>
              <a:ln w="9525">
                <a:solidFill>
                  <a:srgbClr val="000000"/>
                </a:solidFill>
                <a:round/>
                <a:headEnd/>
                <a:tailEnd/>
              </a:ln>
            </p:spPr>
            <p:txBody>
              <a:bodyPr/>
              <a:lstStyle/>
              <a:p>
                <a:endParaRPr lang="en-US" dirty="0"/>
              </a:p>
            </p:txBody>
          </p:sp>
          <p:sp>
            <p:nvSpPr>
              <p:cNvPr id="2651987" name="Line 851"/>
              <p:cNvSpPr>
                <a:spLocks noChangeShapeType="1"/>
              </p:cNvSpPr>
              <p:nvPr/>
            </p:nvSpPr>
            <p:spPr bwMode="auto">
              <a:xfrm>
                <a:off x="2910" y="1711"/>
                <a:ext cx="24" cy="0"/>
              </a:xfrm>
              <a:prstGeom prst="line">
                <a:avLst/>
              </a:prstGeom>
              <a:noFill/>
              <a:ln w="9525">
                <a:solidFill>
                  <a:srgbClr val="000000"/>
                </a:solidFill>
                <a:round/>
                <a:headEnd/>
                <a:tailEnd/>
              </a:ln>
            </p:spPr>
            <p:txBody>
              <a:bodyPr/>
              <a:lstStyle/>
              <a:p>
                <a:endParaRPr lang="en-US" dirty="0"/>
              </a:p>
            </p:txBody>
          </p:sp>
          <p:sp>
            <p:nvSpPr>
              <p:cNvPr id="2651988" name="Line 852"/>
              <p:cNvSpPr>
                <a:spLocks noChangeShapeType="1"/>
              </p:cNvSpPr>
              <p:nvPr/>
            </p:nvSpPr>
            <p:spPr bwMode="auto">
              <a:xfrm flipH="1">
                <a:off x="2910" y="1669"/>
                <a:ext cx="24" cy="0"/>
              </a:xfrm>
              <a:prstGeom prst="line">
                <a:avLst/>
              </a:prstGeom>
              <a:noFill/>
              <a:ln w="9525">
                <a:solidFill>
                  <a:srgbClr val="000000"/>
                </a:solidFill>
                <a:round/>
                <a:headEnd/>
                <a:tailEnd/>
              </a:ln>
            </p:spPr>
            <p:txBody>
              <a:bodyPr/>
              <a:lstStyle/>
              <a:p>
                <a:endParaRPr lang="en-US" dirty="0"/>
              </a:p>
            </p:txBody>
          </p:sp>
          <p:sp>
            <p:nvSpPr>
              <p:cNvPr id="2651989" name="Line 853"/>
              <p:cNvSpPr>
                <a:spLocks noChangeShapeType="1"/>
              </p:cNvSpPr>
              <p:nvPr/>
            </p:nvSpPr>
            <p:spPr bwMode="auto">
              <a:xfrm>
                <a:off x="2910" y="1669"/>
                <a:ext cx="24" cy="0"/>
              </a:xfrm>
              <a:prstGeom prst="line">
                <a:avLst/>
              </a:prstGeom>
              <a:noFill/>
              <a:ln w="9525">
                <a:solidFill>
                  <a:srgbClr val="000000"/>
                </a:solidFill>
                <a:round/>
                <a:headEnd/>
                <a:tailEnd/>
              </a:ln>
            </p:spPr>
            <p:txBody>
              <a:bodyPr/>
              <a:lstStyle/>
              <a:p>
                <a:endParaRPr lang="en-US" dirty="0"/>
              </a:p>
            </p:txBody>
          </p:sp>
          <p:sp>
            <p:nvSpPr>
              <p:cNvPr id="2651990" name="Line 854"/>
              <p:cNvSpPr>
                <a:spLocks noChangeShapeType="1"/>
              </p:cNvSpPr>
              <p:nvPr/>
            </p:nvSpPr>
            <p:spPr bwMode="auto">
              <a:xfrm flipH="1">
                <a:off x="2910" y="1627"/>
                <a:ext cx="24" cy="0"/>
              </a:xfrm>
              <a:prstGeom prst="line">
                <a:avLst/>
              </a:prstGeom>
              <a:noFill/>
              <a:ln w="9525">
                <a:solidFill>
                  <a:srgbClr val="000000"/>
                </a:solidFill>
                <a:round/>
                <a:headEnd/>
                <a:tailEnd/>
              </a:ln>
            </p:spPr>
            <p:txBody>
              <a:bodyPr/>
              <a:lstStyle/>
              <a:p>
                <a:endParaRPr lang="en-US" dirty="0"/>
              </a:p>
            </p:txBody>
          </p:sp>
          <p:sp>
            <p:nvSpPr>
              <p:cNvPr id="2651991" name="Line 855"/>
              <p:cNvSpPr>
                <a:spLocks noChangeShapeType="1"/>
              </p:cNvSpPr>
              <p:nvPr/>
            </p:nvSpPr>
            <p:spPr bwMode="auto">
              <a:xfrm>
                <a:off x="2910" y="1627"/>
                <a:ext cx="24" cy="0"/>
              </a:xfrm>
              <a:prstGeom prst="line">
                <a:avLst/>
              </a:prstGeom>
              <a:noFill/>
              <a:ln w="9525">
                <a:solidFill>
                  <a:srgbClr val="000000"/>
                </a:solidFill>
                <a:round/>
                <a:headEnd/>
                <a:tailEnd/>
              </a:ln>
            </p:spPr>
            <p:txBody>
              <a:bodyPr/>
              <a:lstStyle/>
              <a:p>
                <a:endParaRPr lang="en-US" dirty="0"/>
              </a:p>
            </p:txBody>
          </p:sp>
          <p:sp>
            <p:nvSpPr>
              <p:cNvPr id="2651992" name="Line 856"/>
              <p:cNvSpPr>
                <a:spLocks noChangeShapeType="1"/>
              </p:cNvSpPr>
              <p:nvPr/>
            </p:nvSpPr>
            <p:spPr bwMode="auto">
              <a:xfrm flipH="1">
                <a:off x="2886" y="1585"/>
                <a:ext cx="48" cy="0"/>
              </a:xfrm>
              <a:prstGeom prst="line">
                <a:avLst/>
              </a:prstGeom>
              <a:noFill/>
              <a:ln w="19050">
                <a:solidFill>
                  <a:srgbClr val="000000"/>
                </a:solidFill>
                <a:round/>
                <a:headEnd/>
                <a:tailEnd/>
              </a:ln>
            </p:spPr>
            <p:txBody>
              <a:bodyPr/>
              <a:lstStyle/>
              <a:p>
                <a:endParaRPr lang="en-US" dirty="0"/>
              </a:p>
            </p:txBody>
          </p:sp>
          <p:sp>
            <p:nvSpPr>
              <p:cNvPr id="2651993" name="Line 857"/>
              <p:cNvSpPr>
                <a:spLocks noChangeShapeType="1"/>
              </p:cNvSpPr>
              <p:nvPr/>
            </p:nvSpPr>
            <p:spPr bwMode="auto">
              <a:xfrm>
                <a:off x="2886" y="1585"/>
                <a:ext cx="48" cy="0"/>
              </a:xfrm>
              <a:prstGeom prst="line">
                <a:avLst/>
              </a:prstGeom>
              <a:noFill/>
              <a:ln w="19050">
                <a:solidFill>
                  <a:srgbClr val="000000"/>
                </a:solidFill>
                <a:round/>
                <a:headEnd/>
                <a:tailEnd/>
              </a:ln>
            </p:spPr>
            <p:txBody>
              <a:bodyPr/>
              <a:lstStyle/>
              <a:p>
                <a:endParaRPr lang="en-US" dirty="0"/>
              </a:p>
            </p:txBody>
          </p:sp>
          <p:sp>
            <p:nvSpPr>
              <p:cNvPr id="2651994" name="Rectangle 858"/>
              <p:cNvSpPr>
                <a:spLocks noChangeArrowheads="1"/>
              </p:cNvSpPr>
              <p:nvPr/>
            </p:nvSpPr>
            <p:spPr bwMode="auto">
              <a:xfrm>
                <a:off x="2862" y="1345"/>
                <a:ext cx="242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Dual tone analysis for diff. pair in weak inversion </a:t>
                </a:r>
                <a:r>
                  <a:rPr lang="en-US" sz="1200" dirty="0" err="1">
                    <a:solidFill>
                      <a:srgbClr val="000000"/>
                    </a:solidFill>
                    <a:latin typeface="Arial" charset="0"/>
                  </a:rPr>
                  <a:t>tanh</a:t>
                </a:r>
                <a:r>
                  <a:rPr lang="en-US" sz="1200" dirty="0">
                    <a:solidFill>
                      <a:srgbClr val="000000"/>
                    </a:solidFill>
                    <a:latin typeface="Arial" charset="0"/>
                  </a:rPr>
                  <a:t>(x)</a:t>
                </a:r>
                <a:endParaRPr lang="en-US" dirty="0"/>
              </a:p>
            </p:txBody>
          </p:sp>
          <p:sp>
            <p:nvSpPr>
              <p:cNvPr id="2651996" name="Rectangle 860"/>
              <p:cNvSpPr>
                <a:spLocks noChangeArrowheads="1"/>
              </p:cNvSpPr>
              <p:nvPr/>
            </p:nvSpPr>
            <p:spPr bwMode="auto">
              <a:xfrm>
                <a:off x="2652" y="1645"/>
                <a:ext cx="184" cy="140"/>
              </a:xfrm>
              <a:prstGeom prst="rect">
                <a:avLst/>
              </a:prstGeom>
              <a:noFill/>
              <a:ln w="9525">
                <a:noFill/>
                <a:miter lim="800000"/>
                <a:headEnd/>
                <a:tailEnd/>
              </a:ln>
            </p:spPr>
            <p:txBody>
              <a:bodyPr wrap="none" lIns="0" tIns="0" rIns="0" bIns="0">
                <a:spAutoFit/>
              </a:bodyPr>
              <a:lstStyle/>
              <a:p>
                <a:pPr defTabSz="762000"/>
                <a:r>
                  <a:rPr lang="en-US" sz="1200" dirty="0" err="1">
                    <a:solidFill>
                      <a:srgbClr val="000000"/>
                    </a:solidFill>
                    <a:latin typeface="Arial" charset="0"/>
                  </a:rPr>
                  <a:t>IMx</a:t>
                </a:r>
                <a:endParaRPr lang="en-US" dirty="0"/>
              </a:p>
            </p:txBody>
          </p:sp>
          <p:sp>
            <p:nvSpPr>
              <p:cNvPr id="2651997" name="Rectangle 861"/>
              <p:cNvSpPr>
                <a:spLocks noChangeArrowheads="1"/>
              </p:cNvSpPr>
              <p:nvPr/>
            </p:nvSpPr>
            <p:spPr bwMode="auto">
              <a:xfrm>
                <a:off x="2670" y="1849"/>
                <a:ext cx="145"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dB</a:t>
                </a:r>
                <a:endParaRPr lang="en-US" dirty="0"/>
              </a:p>
            </p:txBody>
          </p:sp>
          <p:sp>
            <p:nvSpPr>
              <p:cNvPr id="2651998" name="Rectangle 862"/>
              <p:cNvSpPr>
                <a:spLocks noChangeArrowheads="1"/>
              </p:cNvSpPr>
              <p:nvPr/>
            </p:nvSpPr>
            <p:spPr bwMode="auto">
              <a:xfrm>
                <a:off x="3771" y="3385"/>
                <a:ext cx="525"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x=A/(2nUT)</a:t>
                </a:r>
                <a:endParaRPr lang="en-US" dirty="0"/>
              </a:p>
            </p:txBody>
          </p:sp>
          <p:sp>
            <p:nvSpPr>
              <p:cNvPr id="2651999" name="Line 863"/>
              <p:cNvSpPr>
                <a:spLocks noChangeShapeType="1"/>
              </p:cNvSpPr>
              <p:nvPr/>
            </p:nvSpPr>
            <p:spPr bwMode="auto">
              <a:xfrm flipV="1">
                <a:off x="2934" y="2125"/>
                <a:ext cx="216" cy="78"/>
              </a:xfrm>
              <a:prstGeom prst="line">
                <a:avLst/>
              </a:prstGeom>
              <a:noFill/>
              <a:ln w="19050">
                <a:solidFill>
                  <a:srgbClr val="0000FF"/>
                </a:solidFill>
                <a:round/>
                <a:headEnd/>
                <a:tailEnd/>
              </a:ln>
            </p:spPr>
            <p:txBody>
              <a:bodyPr/>
              <a:lstStyle/>
              <a:p>
                <a:endParaRPr lang="en-US" dirty="0"/>
              </a:p>
            </p:txBody>
          </p:sp>
          <p:sp>
            <p:nvSpPr>
              <p:cNvPr id="2652000" name="Line 864"/>
              <p:cNvSpPr>
                <a:spLocks noChangeShapeType="1"/>
              </p:cNvSpPr>
              <p:nvPr/>
            </p:nvSpPr>
            <p:spPr bwMode="auto">
              <a:xfrm flipV="1">
                <a:off x="3150" y="2047"/>
                <a:ext cx="216" cy="78"/>
              </a:xfrm>
              <a:prstGeom prst="line">
                <a:avLst/>
              </a:prstGeom>
              <a:noFill/>
              <a:ln w="19050">
                <a:solidFill>
                  <a:srgbClr val="0000FF"/>
                </a:solidFill>
                <a:round/>
                <a:headEnd/>
                <a:tailEnd/>
              </a:ln>
            </p:spPr>
            <p:txBody>
              <a:bodyPr/>
              <a:lstStyle/>
              <a:p>
                <a:endParaRPr lang="en-US" dirty="0"/>
              </a:p>
            </p:txBody>
          </p:sp>
          <p:sp>
            <p:nvSpPr>
              <p:cNvPr id="2652001" name="Line 865"/>
              <p:cNvSpPr>
                <a:spLocks noChangeShapeType="1"/>
              </p:cNvSpPr>
              <p:nvPr/>
            </p:nvSpPr>
            <p:spPr bwMode="auto">
              <a:xfrm flipV="1">
                <a:off x="3366" y="1975"/>
                <a:ext cx="222" cy="72"/>
              </a:xfrm>
              <a:prstGeom prst="line">
                <a:avLst/>
              </a:prstGeom>
              <a:noFill/>
              <a:ln w="19050">
                <a:solidFill>
                  <a:srgbClr val="0000FF"/>
                </a:solidFill>
                <a:round/>
                <a:headEnd/>
                <a:tailEnd/>
              </a:ln>
            </p:spPr>
            <p:txBody>
              <a:bodyPr/>
              <a:lstStyle/>
              <a:p>
                <a:endParaRPr lang="en-US" dirty="0"/>
              </a:p>
            </p:txBody>
          </p:sp>
          <p:sp>
            <p:nvSpPr>
              <p:cNvPr id="2652002" name="Line 866"/>
              <p:cNvSpPr>
                <a:spLocks noChangeShapeType="1"/>
              </p:cNvSpPr>
              <p:nvPr/>
            </p:nvSpPr>
            <p:spPr bwMode="auto">
              <a:xfrm flipV="1">
                <a:off x="3588" y="1915"/>
                <a:ext cx="216" cy="60"/>
              </a:xfrm>
              <a:prstGeom prst="line">
                <a:avLst/>
              </a:prstGeom>
              <a:noFill/>
              <a:ln w="19050">
                <a:solidFill>
                  <a:srgbClr val="0000FF"/>
                </a:solidFill>
                <a:round/>
                <a:headEnd/>
                <a:tailEnd/>
              </a:ln>
            </p:spPr>
            <p:txBody>
              <a:bodyPr/>
              <a:lstStyle/>
              <a:p>
                <a:endParaRPr lang="en-US" dirty="0"/>
              </a:p>
            </p:txBody>
          </p:sp>
          <p:sp>
            <p:nvSpPr>
              <p:cNvPr id="2652003" name="Line 867"/>
              <p:cNvSpPr>
                <a:spLocks noChangeShapeType="1"/>
              </p:cNvSpPr>
              <p:nvPr/>
            </p:nvSpPr>
            <p:spPr bwMode="auto">
              <a:xfrm flipV="1">
                <a:off x="3804" y="1873"/>
                <a:ext cx="222" cy="42"/>
              </a:xfrm>
              <a:prstGeom prst="line">
                <a:avLst/>
              </a:prstGeom>
              <a:noFill/>
              <a:ln w="19050">
                <a:solidFill>
                  <a:srgbClr val="0000FF"/>
                </a:solidFill>
                <a:round/>
                <a:headEnd/>
                <a:tailEnd/>
              </a:ln>
            </p:spPr>
            <p:txBody>
              <a:bodyPr/>
              <a:lstStyle/>
              <a:p>
                <a:endParaRPr lang="en-US" dirty="0"/>
              </a:p>
            </p:txBody>
          </p:sp>
          <p:sp>
            <p:nvSpPr>
              <p:cNvPr id="2652004" name="Line 868"/>
              <p:cNvSpPr>
                <a:spLocks noChangeShapeType="1"/>
              </p:cNvSpPr>
              <p:nvPr/>
            </p:nvSpPr>
            <p:spPr bwMode="auto">
              <a:xfrm flipV="1">
                <a:off x="4026" y="1849"/>
                <a:ext cx="216" cy="24"/>
              </a:xfrm>
              <a:prstGeom prst="line">
                <a:avLst/>
              </a:prstGeom>
              <a:noFill/>
              <a:ln w="19050">
                <a:solidFill>
                  <a:srgbClr val="0000FF"/>
                </a:solidFill>
                <a:round/>
                <a:headEnd/>
                <a:tailEnd/>
              </a:ln>
            </p:spPr>
            <p:txBody>
              <a:bodyPr/>
              <a:lstStyle/>
              <a:p>
                <a:endParaRPr lang="en-US" dirty="0"/>
              </a:p>
            </p:txBody>
          </p:sp>
          <p:sp>
            <p:nvSpPr>
              <p:cNvPr id="2652005" name="Line 869"/>
              <p:cNvSpPr>
                <a:spLocks noChangeShapeType="1"/>
              </p:cNvSpPr>
              <p:nvPr/>
            </p:nvSpPr>
            <p:spPr bwMode="auto">
              <a:xfrm flipV="1">
                <a:off x="4242" y="1837"/>
                <a:ext cx="216" cy="12"/>
              </a:xfrm>
              <a:prstGeom prst="line">
                <a:avLst/>
              </a:prstGeom>
              <a:noFill/>
              <a:ln w="19050">
                <a:solidFill>
                  <a:srgbClr val="0000FF"/>
                </a:solidFill>
                <a:round/>
                <a:headEnd/>
                <a:tailEnd/>
              </a:ln>
            </p:spPr>
            <p:txBody>
              <a:bodyPr/>
              <a:lstStyle/>
              <a:p>
                <a:endParaRPr lang="en-US" dirty="0"/>
              </a:p>
            </p:txBody>
          </p:sp>
          <p:sp>
            <p:nvSpPr>
              <p:cNvPr id="2652006" name="Line 870"/>
              <p:cNvSpPr>
                <a:spLocks noChangeShapeType="1"/>
              </p:cNvSpPr>
              <p:nvPr/>
            </p:nvSpPr>
            <p:spPr bwMode="auto">
              <a:xfrm>
                <a:off x="4458" y="1837"/>
                <a:ext cx="222" cy="0"/>
              </a:xfrm>
              <a:prstGeom prst="line">
                <a:avLst/>
              </a:prstGeom>
              <a:noFill/>
              <a:ln w="19050">
                <a:solidFill>
                  <a:srgbClr val="0000FF"/>
                </a:solidFill>
                <a:round/>
                <a:headEnd/>
                <a:tailEnd/>
              </a:ln>
            </p:spPr>
            <p:txBody>
              <a:bodyPr/>
              <a:lstStyle/>
              <a:p>
                <a:endParaRPr lang="en-US" dirty="0"/>
              </a:p>
            </p:txBody>
          </p:sp>
          <p:sp>
            <p:nvSpPr>
              <p:cNvPr id="2652007" name="Line 871"/>
              <p:cNvSpPr>
                <a:spLocks noChangeShapeType="1"/>
              </p:cNvSpPr>
              <p:nvPr/>
            </p:nvSpPr>
            <p:spPr bwMode="auto">
              <a:xfrm flipV="1">
                <a:off x="4680" y="1831"/>
                <a:ext cx="216" cy="6"/>
              </a:xfrm>
              <a:prstGeom prst="line">
                <a:avLst/>
              </a:prstGeom>
              <a:noFill/>
              <a:ln w="19050">
                <a:solidFill>
                  <a:srgbClr val="0000FF"/>
                </a:solidFill>
                <a:round/>
                <a:headEnd/>
                <a:tailEnd/>
              </a:ln>
            </p:spPr>
            <p:txBody>
              <a:bodyPr/>
              <a:lstStyle/>
              <a:p>
                <a:endParaRPr lang="en-US" dirty="0"/>
              </a:p>
            </p:txBody>
          </p:sp>
          <p:sp>
            <p:nvSpPr>
              <p:cNvPr id="2652008" name="Line 872"/>
              <p:cNvSpPr>
                <a:spLocks noChangeShapeType="1"/>
              </p:cNvSpPr>
              <p:nvPr/>
            </p:nvSpPr>
            <p:spPr bwMode="auto">
              <a:xfrm>
                <a:off x="4896" y="1831"/>
                <a:ext cx="216" cy="0"/>
              </a:xfrm>
              <a:prstGeom prst="line">
                <a:avLst/>
              </a:prstGeom>
              <a:noFill/>
              <a:ln w="19050">
                <a:solidFill>
                  <a:srgbClr val="0000FF"/>
                </a:solidFill>
                <a:round/>
                <a:headEnd/>
                <a:tailEnd/>
              </a:ln>
            </p:spPr>
            <p:txBody>
              <a:bodyPr/>
              <a:lstStyle/>
              <a:p>
                <a:endParaRPr lang="en-US" dirty="0"/>
              </a:p>
            </p:txBody>
          </p:sp>
          <p:sp>
            <p:nvSpPr>
              <p:cNvPr id="2652009" name="Line 873"/>
              <p:cNvSpPr>
                <a:spLocks noChangeShapeType="1"/>
              </p:cNvSpPr>
              <p:nvPr/>
            </p:nvSpPr>
            <p:spPr bwMode="auto">
              <a:xfrm flipV="1">
                <a:off x="2934" y="2119"/>
                <a:ext cx="216" cy="84"/>
              </a:xfrm>
              <a:prstGeom prst="line">
                <a:avLst/>
              </a:prstGeom>
              <a:noFill/>
              <a:ln w="9525">
                <a:solidFill>
                  <a:srgbClr val="000000"/>
                </a:solidFill>
                <a:prstDash val="sysDot"/>
                <a:round/>
                <a:headEnd/>
                <a:tailEnd/>
              </a:ln>
            </p:spPr>
            <p:txBody>
              <a:bodyPr/>
              <a:lstStyle/>
              <a:p>
                <a:endParaRPr lang="en-US" dirty="0"/>
              </a:p>
            </p:txBody>
          </p:sp>
          <p:sp>
            <p:nvSpPr>
              <p:cNvPr id="2652010" name="Line 874"/>
              <p:cNvSpPr>
                <a:spLocks noChangeShapeType="1"/>
              </p:cNvSpPr>
              <p:nvPr/>
            </p:nvSpPr>
            <p:spPr bwMode="auto">
              <a:xfrm flipV="1">
                <a:off x="3150" y="2041"/>
                <a:ext cx="216" cy="78"/>
              </a:xfrm>
              <a:prstGeom prst="line">
                <a:avLst/>
              </a:prstGeom>
              <a:noFill/>
              <a:ln w="9525">
                <a:solidFill>
                  <a:srgbClr val="000000"/>
                </a:solidFill>
                <a:prstDash val="sysDot"/>
                <a:round/>
                <a:headEnd/>
                <a:tailEnd/>
              </a:ln>
            </p:spPr>
            <p:txBody>
              <a:bodyPr/>
              <a:lstStyle/>
              <a:p>
                <a:endParaRPr lang="en-US" dirty="0"/>
              </a:p>
            </p:txBody>
          </p:sp>
          <p:sp>
            <p:nvSpPr>
              <p:cNvPr id="2652011" name="Line 875"/>
              <p:cNvSpPr>
                <a:spLocks noChangeShapeType="1"/>
              </p:cNvSpPr>
              <p:nvPr/>
            </p:nvSpPr>
            <p:spPr bwMode="auto">
              <a:xfrm flipV="1">
                <a:off x="3366" y="1957"/>
                <a:ext cx="222" cy="84"/>
              </a:xfrm>
              <a:prstGeom prst="line">
                <a:avLst/>
              </a:prstGeom>
              <a:noFill/>
              <a:ln w="9525">
                <a:solidFill>
                  <a:srgbClr val="000000"/>
                </a:solidFill>
                <a:prstDash val="sysDot"/>
                <a:round/>
                <a:headEnd/>
                <a:tailEnd/>
              </a:ln>
            </p:spPr>
            <p:txBody>
              <a:bodyPr/>
              <a:lstStyle/>
              <a:p>
                <a:endParaRPr lang="en-US" dirty="0"/>
              </a:p>
            </p:txBody>
          </p:sp>
          <p:sp>
            <p:nvSpPr>
              <p:cNvPr id="2652012" name="Line 876"/>
              <p:cNvSpPr>
                <a:spLocks noChangeShapeType="1"/>
              </p:cNvSpPr>
              <p:nvPr/>
            </p:nvSpPr>
            <p:spPr bwMode="auto">
              <a:xfrm flipV="1">
                <a:off x="3588" y="1873"/>
                <a:ext cx="216" cy="84"/>
              </a:xfrm>
              <a:prstGeom prst="line">
                <a:avLst/>
              </a:prstGeom>
              <a:noFill/>
              <a:ln w="9525">
                <a:solidFill>
                  <a:srgbClr val="000000"/>
                </a:solidFill>
                <a:prstDash val="sysDot"/>
                <a:round/>
                <a:headEnd/>
                <a:tailEnd/>
              </a:ln>
            </p:spPr>
            <p:txBody>
              <a:bodyPr/>
              <a:lstStyle/>
              <a:p>
                <a:endParaRPr lang="en-US" dirty="0"/>
              </a:p>
            </p:txBody>
          </p:sp>
          <p:sp>
            <p:nvSpPr>
              <p:cNvPr id="2652013" name="Line 877"/>
              <p:cNvSpPr>
                <a:spLocks noChangeShapeType="1"/>
              </p:cNvSpPr>
              <p:nvPr/>
            </p:nvSpPr>
            <p:spPr bwMode="auto">
              <a:xfrm flipV="1">
                <a:off x="3804" y="1795"/>
                <a:ext cx="222" cy="78"/>
              </a:xfrm>
              <a:prstGeom prst="line">
                <a:avLst/>
              </a:prstGeom>
              <a:noFill/>
              <a:ln w="9525">
                <a:solidFill>
                  <a:srgbClr val="000000"/>
                </a:solidFill>
                <a:prstDash val="sysDot"/>
                <a:round/>
                <a:headEnd/>
                <a:tailEnd/>
              </a:ln>
            </p:spPr>
            <p:txBody>
              <a:bodyPr/>
              <a:lstStyle/>
              <a:p>
                <a:endParaRPr lang="en-US" dirty="0"/>
              </a:p>
            </p:txBody>
          </p:sp>
          <p:sp>
            <p:nvSpPr>
              <p:cNvPr id="2652014" name="Line 878"/>
              <p:cNvSpPr>
                <a:spLocks noChangeShapeType="1"/>
              </p:cNvSpPr>
              <p:nvPr/>
            </p:nvSpPr>
            <p:spPr bwMode="auto">
              <a:xfrm flipV="1">
                <a:off x="4026" y="1711"/>
                <a:ext cx="216" cy="84"/>
              </a:xfrm>
              <a:prstGeom prst="line">
                <a:avLst/>
              </a:prstGeom>
              <a:noFill/>
              <a:ln w="9525">
                <a:solidFill>
                  <a:srgbClr val="000000"/>
                </a:solidFill>
                <a:prstDash val="sysDot"/>
                <a:round/>
                <a:headEnd/>
                <a:tailEnd/>
              </a:ln>
            </p:spPr>
            <p:txBody>
              <a:bodyPr/>
              <a:lstStyle/>
              <a:p>
                <a:endParaRPr lang="en-US" dirty="0"/>
              </a:p>
            </p:txBody>
          </p:sp>
          <p:sp>
            <p:nvSpPr>
              <p:cNvPr id="2652015" name="Line 879"/>
              <p:cNvSpPr>
                <a:spLocks noChangeShapeType="1"/>
              </p:cNvSpPr>
              <p:nvPr/>
            </p:nvSpPr>
            <p:spPr bwMode="auto">
              <a:xfrm flipV="1">
                <a:off x="4242" y="1627"/>
                <a:ext cx="216" cy="84"/>
              </a:xfrm>
              <a:prstGeom prst="line">
                <a:avLst/>
              </a:prstGeom>
              <a:noFill/>
              <a:ln w="9525">
                <a:solidFill>
                  <a:srgbClr val="000000"/>
                </a:solidFill>
                <a:prstDash val="sysDot"/>
                <a:round/>
                <a:headEnd/>
                <a:tailEnd/>
              </a:ln>
            </p:spPr>
            <p:txBody>
              <a:bodyPr/>
              <a:lstStyle/>
              <a:p>
                <a:endParaRPr lang="en-US" dirty="0"/>
              </a:p>
            </p:txBody>
          </p:sp>
          <p:sp>
            <p:nvSpPr>
              <p:cNvPr id="2652016" name="Line 880"/>
              <p:cNvSpPr>
                <a:spLocks noChangeShapeType="1"/>
              </p:cNvSpPr>
              <p:nvPr/>
            </p:nvSpPr>
            <p:spPr bwMode="auto">
              <a:xfrm flipV="1">
                <a:off x="4458" y="1585"/>
                <a:ext cx="108" cy="42"/>
              </a:xfrm>
              <a:prstGeom prst="line">
                <a:avLst/>
              </a:prstGeom>
              <a:noFill/>
              <a:ln w="9525">
                <a:solidFill>
                  <a:srgbClr val="000000"/>
                </a:solidFill>
                <a:prstDash val="sysDot"/>
                <a:round/>
                <a:headEnd/>
                <a:tailEnd/>
              </a:ln>
            </p:spPr>
            <p:txBody>
              <a:bodyPr/>
              <a:lstStyle/>
              <a:p>
                <a:endParaRPr lang="en-US" dirty="0"/>
              </a:p>
            </p:txBody>
          </p:sp>
          <p:sp>
            <p:nvSpPr>
              <p:cNvPr id="2652017" name="Line 881"/>
              <p:cNvSpPr>
                <a:spLocks noChangeShapeType="1"/>
              </p:cNvSpPr>
              <p:nvPr/>
            </p:nvSpPr>
            <p:spPr bwMode="auto">
              <a:xfrm flipV="1">
                <a:off x="2970" y="3031"/>
                <a:ext cx="180" cy="192"/>
              </a:xfrm>
              <a:prstGeom prst="line">
                <a:avLst/>
              </a:prstGeom>
              <a:noFill/>
              <a:ln w="19050">
                <a:solidFill>
                  <a:srgbClr val="FF0000"/>
                </a:solidFill>
                <a:round/>
                <a:headEnd/>
                <a:tailEnd/>
              </a:ln>
            </p:spPr>
            <p:txBody>
              <a:bodyPr/>
              <a:lstStyle/>
              <a:p>
                <a:endParaRPr lang="en-US" dirty="0"/>
              </a:p>
            </p:txBody>
          </p:sp>
          <p:sp>
            <p:nvSpPr>
              <p:cNvPr id="2652018" name="Line 882"/>
              <p:cNvSpPr>
                <a:spLocks noChangeShapeType="1"/>
              </p:cNvSpPr>
              <p:nvPr/>
            </p:nvSpPr>
            <p:spPr bwMode="auto">
              <a:xfrm flipV="1">
                <a:off x="3150" y="2791"/>
                <a:ext cx="216" cy="240"/>
              </a:xfrm>
              <a:prstGeom prst="line">
                <a:avLst/>
              </a:prstGeom>
              <a:noFill/>
              <a:ln w="19050">
                <a:solidFill>
                  <a:srgbClr val="FF0000"/>
                </a:solidFill>
                <a:round/>
                <a:headEnd/>
                <a:tailEnd/>
              </a:ln>
            </p:spPr>
            <p:txBody>
              <a:bodyPr/>
              <a:lstStyle/>
              <a:p>
                <a:endParaRPr lang="en-US" dirty="0"/>
              </a:p>
            </p:txBody>
          </p:sp>
          <p:sp>
            <p:nvSpPr>
              <p:cNvPr id="2652019" name="Line 883"/>
              <p:cNvSpPr>
                <a:spLocks noChangeShapeType="1"/>
              </p:cNvSpPr>
              <p:nvPr/>
            </p:nvSpPr>
            <p:spPr bwMode="auto">
              <a:xfrm flipV="1">
                <a:off x="3366" y="2575"/>
                <a:ext cx="222" cy="216"/>
              </a:xfrm>
              <a:prstGeom prst="line">
                <a:avLst/>
              </a:prstGeom>
              <a:noFill/>
              <a:ln w="19050">
                <a:solidFill>
                  <a:srgbClr val="FF0000"/>
                </a:solidFill>
                <a:round/>
                <a:headEnd/>
                <a:tailEnd/>
              </a:ln>
            </p:spPr>
            <p:txBody>
              <a:bodyPr/>
              <a:lstStyle/>
              <a:p>
                <a:endParaRPr lang="en-US" dirty="0"/>
              </a:p>
            </p:txBody>
          </p:sp>
          <p:sp>
            <p:nvSpPr>
              <p:cNvPr id="2652020" name="Line 884"/>
              <p:cNvSpPr>
                <a:spLocks noChangeShapeType="1"/>
              </p:cNvSpPr>
              <p:nvPr/>
            </p:nvSpPr>
            <p:spPr bwMode="auto">
              <a:xfrm flipV="1">
                <a:off x="3588" y="2377"/>
                <a:ext cx="216" cy="198"/>
              </a:xfrm>
              <a:prstGeom prst="line">
                <a:avLst/>
              </a:prstGeom>
              <a:noFill/>
              <a:ln w="19050">
                <a:solidFill>
                  <a:srgbClr val="FF0000"/>
                </a:solidFill>
                <a:round/>
                <a:headEnd/>
                <a:tailEnd/>
              </a:ln>
            </p:spPr>
            <p:txBody>
              <a:bodyPr/>
              <a:lstStyle/>
              <a:p>
                <a:endParaRPr lang="en-US" dirty="0"/>
              </a:p>
            </p:txBody>
          </p:sp>
          <p:sp>
            <p:nvSpPr>
              <p:cNvPr id="2652021" name="Line 885"/>
              <p:cNvSpPr>
                <a:spLocks noChangeShapeType="1"/>
              </p:cNvSpPr>
              <p:nvPr/>
            </p:nvSpPr>
            <p:spPr bwMode="auto">
              <a:xfrm flipV="1">
                <a:off x="3804" y="2233"/>
                <a:ext cx="222" cy="144"/>
              </a:xfrm>
              <a:prstGeom prst="line">
                <a:avLst/>
              </a:prstGeom>
              <a:noFill/>
              <a:ln w="19050">
                <a:solidFill>
                  <a:srgbClr val="FF0000"/>
                </a:solidFill>
                <a:round/>
                <a:headEnd/>
                <a:tailEnd/>
              </a:ln>
            </p:spPr>
            <p:txBody>
              <a:bodyPr/>
              <a:lstStyle/>
              <a:p>
                <a:endParaRPr lang="en-US" dirty="0"/>
              </a:p>
            </p:txBody>
          </p:sp>
          <p:sp>
            <p:nvSpPr>
              <p:cNvPr id="2652022" name="Line 886"/>
              <p:cNvSpPr>
                <a:spLocks noChangeShapeType="1"/>
              </p:cNvSpPr>
              <p:nvPr/>
            </p:nvSpPr>
            <p:spPr bwMode="auto">
              <a:xfrm flipV="1">
                <a:off x="4026" y="2131"/>
                <a:ext cx="216" cy="102"/>
              </a:xfrm>
              <a:prstGeom prst="line">
                <a:avLst/>
              </a:prstGeom>
              <a:noFill/>
              <a:ln w="19050">
                <a:solidFill>
                  <a:srgbClr val="FF0000"/>
                </a:solidFill>
                <a:round/>
                <a:headEnd/>
                <a:tailEnd/>
              </a:ln>
            </p:spPr>
            <p:txBody>
              <a:bodyPr/>
              <a:lstStyle/>
              <a:p>
                <a:endParaRPr lang="en-US" dirty="0"/>
              </a:p>
            </p:txBody>
          </p:sp>
          <p:sp>
            <p:nvSpPr>
              <p:cNvPr id="2652023" name="Line 887"/>
              <p:cNvSpPr>
                <a:spLocks noChangeShapeType="1"/>
              </p:cNvSpPr>
              <p:nvPr/>
            </p:nvSpPr>
            <p:spPr bwMode="auto">
              <a:xfrm flipV="1">
                <a:off x="4242" y="2077"/>
                <a:ext cx="216" cy="54"/>
              </a:xfrm>
              <a:prstGeom prst="line">
                <a:avLst/>
              </a:prstGeom>
              <a:noFill/>
              <a:ln w="19050">
                <a:solidFill>
                  <a:srgbClr val="FF0000"/>
                </a:solidFill>
                <a:round/>
                <a:headEnd/>
                <a:tailEnd/>
              </a:ln>
            </p:spPr>
            <p:txBody>
              <a:bodyPr/>
              <a:lstStyle/>
              <a:p>
                <a:endParaRPr lang="en-US" dirty="0"/>
              </a:p>
            </p:txBody>
          </p:sp>
          <p:sp>
            <p:nvSpPr>
              <p:cNvPr id="2652024" name="Line 888"/>
              <p:cNvSpPr>
                <a:spLocks noChangeShapeType="1"/>
              </p:cNvSpPr>
              <p:nvPr/>
            </p:nvSpPr>
            <p:spPr bwMode="auto">
              <a:xfrm flipV="1">
                <a:off x="4458" y="2053"/>
                <a:ext cx="222" cy="24"/>
              </a:xfrm>
              <a:prstGeom prst="line">
                <a:avLst/>
              </a:prstGeom>
              <a:noFill/>
              <a:ln w="19050">
                <a:solidFill>
                  <a:srgbClr val="FF0000"/>
                </a:solidFill>
                <a:round/>
                <a:headEnd/>
                <a:tailEnd/>
              </a:ln>
            </p:spPr>
            <p:txBody>
              <a:bodyPr/>
              <a:lstStyle/>
              <a:p>
                <a:endParaRPr lang="en-US" dirty="0"/>
              </a:p>
            </p:txBody>
          </p:sp>
          <p:sp>
            <p:nvSpPr>
              <p:cNvPr id="2652025" name="Line 889"/>
              <p:cNvSpPr>
                <a:spLocks noChangeShapeType="1"/>
              </p:cNvSpPr>
              <p:nvPr/>
            </p:nvSpPr>
            <p:spPr bwMode="auto">
              <a:xfrm flipV="1">
                <a:off x="4680" y="2035"/>
                <a:ext cx="216" cy="18"/>
              </a:xfrm>
              <a:prstGeom prst="line">
                <a:avLst/>
              </a:prstGeom>
              <a:noFill/>
              <a:ln w="19050">
                <a:solidFill>
                  <a:srgbClr val="FF0000"/>
                </a:solidFill>
                <a:round/>
                <a:headEnd/>
                <a:tailEnd/>
              </a:ln>
            </p:spPr>
            <p:txBody>
              <a:bodyPr/>
              <a:lstStyle/>
              <a:p>
                <a:endParaRPr lang="en-US" dirty="0"/>
              </a:p>
            </p:txBody>
          </p:sp>
          <p:sp>
            <p:nvSpPr>
              <p:cNvPr id="2652026" name="Line 890"/>
              <p:cNvSpPr>
                <a:spLocks noChangeShapeType="1"/>
              </p:cNvSpPr>
              <p:nvPr/>
            </p:nvSpPr>
            <p:spPr bwMode="auto">
              <a:xfrm>
                <a:off x="4896" y="2035"/>
                <a:ext cx="216" cy="0"/>
              </a:xfrm>
              <a:prstGeom prst="line">
                <a:avLst/>
              </a:prstGeom>
              <a:noFill/>
              <a:ln w="19050">
                <a:solidFill>
                  <a:srgbClr val="FF0000"/>
                </a:solidFill>
                <a:round/>
                <a:headEnd/>
                <a:tailEnd/>
              </a:ln>
            </p:spPr>
            <p:txBody>
              <a:bodyPr/>
              <a:lstStyle/>
              <a:p>
                <a:endParaRPr lang="en-US" dirty="0"/>
              </a:p>
            </p:txBody>
          </p:sp>
          <p:sp>
            <p:nvSpPr>
              <p:cNvPr id="2652027" name="Line 891"/>
              <p:cNvSpPr>
                <a:spLocks noChangeShapeType="1"/>
              </p:cNvSpPr>
              <p:nvPr/>
            </p:nvSpPr>
            <p:spPr bwMode="auto">
              <a:xfrm flipV="1">
                <a:off x="2970" y="3019"/>
                <a:ext cx="180" cy="204"/>
              </a:xfrm>
              <a:prstGeom prst="line">
                <a:avLst/>
              </a:prstGeom>
              <a:noFill/>
              <a:ln w="9525">
                <a:solidFill>
                  <a:srgbClr val="000000"/>
                </a:solidFill>
                <a:prstDash val="sysDot"/>
                <a:round/>
                <a:headEnd/>
                <a:tailEnd/>
              </a:ln>
            </p:spPr>
            <p:txBody>
              <a:bodyPr/>
              <a:lstStyle/>
              <a:p>
                <a:endParaRPr lang="en-US" dirty="0"/>
              </a:p>
            </p:txBody>
          </p:sp>
          <p:sp>
            <p:nvSpPr>
              <p:cNvPr id="2652028" name="Line 892"/>
              <p:cNvSpPr>
                <a:spLocks noChangeShapeType="1"/>
              </p:cNvSpPr>
              <p:nvPr/>
            </p:nvSpPr>
            <p:spPr bwMode="auto">
              <a:xfrm flipV="1">
                <a:off x="3150" y="2773"/>
                <a:ext cx="216" cy="246"/>
              </a:xfrm>
              <a:prstGeom prst="line">
                <a:avLst/>
              </a:prstGeom>
              <a:noFill/>
              <a:ln w="9525">
                <a:solidFill>
                  <a:srgbClr val="000000"/>
                </a:solidFill>
                <a:prstDash val="sysDot"/>
                <a:round/>
                <a:headEnd/>
                <a:tailEnd/>
              </a:ln>
            </p:spPr>
            <p:txBody>
              <a:bodyPr/>
              <a:lstStyle/>
              <a:p>
                <a:endParaRPr lang="en-US" dirty="0"/>
              </a:p>
            </p:txBody>
          </p:sp>
          <p:sp>
            <p:nvSpPr>
              <p:cNvPr id="2652029" name="Line 893"/>
              <p:cNvSpPr>
                <a:spLocks noChangeShapeType="1"/>
              </p:cNvSpPr>
              <p:nvPr/>
            </p:nvSpPr>
            <p:spPr bwMode="auto">
              <a:xfrm flipV="1">
                <a:off x="3366" y="2533"/>
                <a:ext cx="222" cy="240"/>
              </a:xfrm>
              <a:prstGeom prst="line">
                <a:avLst/>
              </a:prstGeom>
              <a:noFill/>
              <a:ln w="9525">
                <a:solidFill>
                  <a:srgbClr val="000000"/>
                </a:solidFill>
                <a:prstDash val="sysDot"/>
                <a:round/>
                <a:headEnd/>
                <a:tailEnd/>
              </a:ln>
            </p:spPr>
            <p:txBody>
              <a:bodyPr/>
              <a:lstStyle/>
              <a:p>
                <a:endParaRPr lang="en-US" dirty="0"/>
              </a:p>
            </p:txBody>
          </p:sp>
          <p:sp>
            <p:nvSpPr>
              <p:cNvPr id="2652030" name="Line 894"/>
              <p:cNvSpPr>
                <a:spLocks noChangeShapeType="1"/>
              </p:cNvSpPr>
              <p:nvPr/>
            </p:nvSpPr>
            <p:spPr bwMode="auto">
              <a:xfrm flipV="1">
                <a:off x="3588" y="2287"/>
                <a:ext cx="216" cy="246"/>
              </a:xfrm>
              <a:prstGeom prst="line">
                <a:avLst/>
              </a:prstGeom>
              <a:noFill/>
              <a:ln w="9525">
                <a:solidFill>
                  <a:srgbClr val="000000"/>
                </a:solidFill>
                <a:prstDash val="sysDot"/>
                <a:round/>
                <a:headEnd/>
                <a:tailEnd/>
              </a:ln>
            </p:spPr>
            <p:txBody>
              <a:bodyPr/>
              <a:lstStyle/>
              <a:p>
                <a:endParaRPr lang="en-US" dirty="0"/>
              </a:p>
            </p:txBody>
          </p:sp>
          <p:sp>
            <p:nvSpPr>
              <p:cNvPr id="2652031" name="Line 895"/>
              <p:cNvSpPr>
                <a:spLocks noChangeShapeType="1"/>
              </p:cNvSpPr>
              <p:nvPr/>
            </p:nvSpPr>
            <p:spPr bwMode="auto">
              <a:xfrm flipV="1">
                <a:off x="3804" y="2041"/>
                <a:ext cx="222" cy="246"/>
              </a:xfrm>
              <a:prstGeom prst="line">
                <a:avLst/>
              </a:prstGeom>
              <a:noFill/>
              <a:ln w="9525">
                <a:solidFill>
                  <a:srgbClr val="000000"/>
                </a:solidFill>
                <a:prstDash val="sysDot"/>
                <a:round/>
                <a:headEnd/>
                <a:tailEnd/>
              </a:ln>
            </p:spPr>
            <p:txBody>
              <a:bodyPr/>
              <a:lstStyle/>
              <a:p>
                <a:endParaRPr lang="en-US" dirty="0"/>
              </a:p>
            </p:txBody>
          </p:sp>
          <p:sp>
            <p:nvSpPr>
              <p:cNvPr id="2652032" name="Line 896"/>
              <p:cNvSpPr>
                <a:spLocks noChangeShapeType="1"/>
              </p:cNvSpPr>
              <p:nvPr/>
            </p:nvSpPr>
            <p:spPr bwMode="auto">
              <a:xfrm flipV="1">
                <a:off x="4026" y="1795"/>
                <a:ext cx="216" cy="246"/>
              </a:xfrm>
              <a:prstGeom prst="line">
                <a:avLst/>
              </a:prstGeom>
              <a:noFill/>
              <a:ln w="9525">
                <a:solidFill>
                  <a:srgbClr val="000000"/>
                </a:solidFill>
                <a:prstDash val="sysDot"/>
                <a:round/>
                <a:headEnd/>
                <a:tailEnd/>
              </a:ln>
            </p:spPr>
            <p:txBody>
              <a:bodyPr/>
              <a:lstStyle/>
              <a:p>
                <a:endParaRPr lang="en-US" dirty="0"/>
              </a:p>
            </p:txBody>
          </p:sp>
          <p:sp>
            <p:nvSpPr>
              <p:cNvPr id="2652033" name="Line 897"/>
              <p:cNvSpPr>
                <a:spLocks noChangeShapeType="1"/>
              </p:cNvSpPr>
              <p:nvPr/>
            </p:nvSpPr>
            <p:spPr bwMode="auto">
              <a:xfrm flipV="1">
                <a:off x="4242" y="1585"/>
                <a:ext cx="180" cy="210"/>
              </a:xfrm>
              <a:prstGeom prst="line">
                <a:avLst/>
              </a:prstGeom>
              <a:noFill/>
              <a:ln w="9525">
                <a:solidFill>
                  <a:srgbClr val="000000"/>
                </a:solidFill>
                <a:prstDash val="sysDot"/>
                <a:round/>
                <a:headEnd/>
                <a:tailEnd/>
              </a:ln>
            </p:spPr>
            <p:txBody>
              <a:bodyPr/>
              <a:lstStyle/>
              <a:p>
                <a:endParaRPr lang="en-US" dirty="0"/>
              </a:p>
            </p:txBody>
          </p:sp>
          <p:sp>
            <p:nvSpPr>
              <p:cNvPr id="2652034" name="Line 898"/>
              <p:cNvSpPr>
                <a:spLocks noChangeShapeType="1"/>
              </p:cNvSpPr>
              <p:nvPr/>
            </p:nvSpPr>
            <p:spPr bwMode="auto">
              <a:xfrm>
                <a:off x="2934" y="1669"/>
                <a:ext cx="216" cy="0"/>
              </a:xfrm>
              <a:prstGeom prst="line">
                <a:avLst/>
              </a:prstGeom>
              <a:noFill/>
              <a:ln w="9525">
                <a:solidFill>
                  <a:srgbClr val="000000"/>
                </a:solidFill>
                <a:prstDash val="sysDot"/>
                <a:round/>
                <a:headEnd/>
                <a:tailEnd/>
              </a:ln>
            </p:spPr>
            <p:txBody>
              <a:bodyPr/>
              <a:lstStyle/>
              <a:p>
                <a:endParaRPr lang="en-US" dirty="0"/>
              </a:p>
            </p:txBody>
          </p:sp>
          <p:sp>
            <p:nvSpPr>
              <p:cNvPr id="2652035" name="Line 899"/>
              <p:cNvSpPr>
                <a:spLocks noChangeShapeType="1"/>
              </p:cNvSpPr>
              <p:nvPr/>
            </p:nvSpPr>
            <p:spPr bwMode="auto">
              <a:xfrm>
                <a:off x="3150" y="1669"/>
                <a:ext cx="216" cy="0"/>
              </a:xfrm>
              <a:prstGeom prst="line">
                <a:avLst/>
              </a:prstGeom>
              <a:noFill/>
              <a:ln w="9525">
                <a:solidFill>
                  <a:srgbClr val="000000"/>
                </a:solidFill>
                <a:prstDash val="sysDot"/>
                <a:round/>
                <a:headEnd/>
                <a:tailEnd/>
              </a:ln>
            </p:spPr>
            <p:txBody>
              <a:bodyPr/>
              <a:lstStyle/>
              <a:p>
                <a:endParaRPr lang="en-US" dirty="0"/>
              </a:p>
            </p:txBody>
          </p:sp>
          <p:sp>
            <p:nvSpPr>
              <p:cNvPr id="2652036" name="Line 900"/>
              <p:cNvSpPr>
                <a:spLocks noChangeShapeType="1"/>
              </p:cNvSpPr>
              <p:nvPr/>
            </p:nvSpPr>
            <p:spPr bwMode="auto">
              <a:xfrm>
                <a:off x="3366" y="1669"/>
                <a:ext cx="222" cy="0"/>
              </a:xfrm>
              <a:prstGeom prst="line">
                <a:avLst/>
              </a:prstGeom>
              <a:noFill/>
              <a:ln w="9525">
                <a:solidFill>
                  <a:srgbClr val="000000"/>
                </a:solidFill>
                <a:prstDash val="sysDot"/>
                <a:round/>
                <a:headEnd/>
                <a:tailEnd/>
              </a:ln>
            </p:spPr>
            <p:txBody>
              <a:bodyPr/>
              <a:lstStyle/>
              <a:p>
                <a:endParaRPr lang="en-US" dirty="0"/>
              </a:p>
            </p:txBody>
          </p:sp>
          <p:sp>
            <p:nvSpPr>
              <p:cNvPr id="2652037" name="Line 901"/>
              <p:cNvSpPr>
                <a:spLocks noChangeShapeType="1"/>
              </p:cNvSpPr>
              <p:nvPr/>
            </p:nvSpPr>
            <p:spPr bwMode="auto">
              <a:xfrm>
                <a:off x="3588" y="1669"/>
                <a:ext cx="216" cy="0"/>
              </a:xfrm>
              <a:prstGeom prst="line">
                <a:avLst/>
              </a:prstGeom>
              <a:noFill/>
              <a:ln w="9525">
                <a:solidFill>
                  <a:srgbClr val="000000"/>
                </a:solidFill>
                <a:prstDash val="sysDot"/>
                <a:round/>
                <a:headEnd/>
                <a:tailEnd/>
              </a:ln>
            </p:spPr>
            <p:txBody>
              <a:bodyPr/>
              <a:lstStyle/>
              <a:p>
                <a:endParaRPr lang="en-US" dirty="0"/>
              </a:p>
            </p:txBody>
          </p:sp>
          <p:sp>
            <p:nvSpPr>
              <p:cNvPr id="2652038" name="Line 902"/>
              <p:cNvSpPr>
                <a:spLocks noChangeShapeType="1"/>
              </p:cNvSpPr>
              <p:nvPr/>
            </p:nvSpPr>
            <p:spPr bwMode="auto">
              <a:xfrm>
                <a:off x="3804" y="1669"/>
                <a:ext cx="222" cy="0"/>
              </a:xfrm>
              <a:prstGeom prst="line">
                <a:avLst/>
              </a:prstGeom>
              <a:noFill/>
              <a:ln w="9525">
                <a:solidFill>
                  <a:srgbClr val="000000"/>
                </a:solidFill>
                <a:prstDash val="sysDot"/>
                <a:round/>
                <a:headEnd/>
                <a:tailEnd/>
              </a:ln>
            </p:spPr>
            <p:txBody>
              <a:bodyPr/>
              <a:lstStyle/>
              <a:p>
                <a:endParaRPr lang="en-US" dirty="0"/>
              </a:p>
            </p:txBody>
          </p:sp>
          <p:sp>
            <p:nvSpPr>
              <p:cNvPr id="2652039" name="Line 903"/>
              <p:cNvSpPr>
                <a:spLocks noChangeShapeType="1"/>
              </p:cNvSpPr>
              <p:nvPr/>
            </p:nvSpPr>
            <p:spPr bwMode="auto">
              <a:xfrm>
                <a:off x="4026" y="1669"/>
                <a:ext cx="216" cy="0"/>
              </a:xfrm>
              <a:prstGeom prst="line">
                <a:avLst/>
              </a:prstGeom>
              <a:noFill/>
              <a:ln w="9525">
                <a:solidFill>
                  <a:srgbClr val="000000"/>
                </a:solidFill>
                <a:prstDash val="sysDot"/>
                <a:round/>
                <a:headEnd/>
                <a:tailEnd/>
              </a:ln>
            </p:spPr>
            <p:txBody>
              <a:bodyPr/>
              <a:lstStyle/>
              <a:p>
                <a:endParaRPr lang="en-US" dirty="0"/>
              </a:p>
            </p:txBody>
          </p:sp>
          <p:sp>
            <p:nvSpPr>
              <p:cNvPr id="2652040" name="Line 904"/>
              <p:cNvSpPr>
                <a:spLocks noChangeShapeType="1"/>
              </p:cNvSpPr>
              <p:nvPr/>
            </p:nvSpPr>
            <p:spPr bwMode="auto">
              <a:xfrm>
                <a:off x="4242" y="1669"/>
                <a:ext cx="216" cy="0"/>
              </a:xfrm>
              <a:prstGeom prst="line">
                <a:avLst/>
              </a:prstGeom>
              <a:noFill/>
              <a:ln w="9525">
                <a:solidFill>
                  <a:srgbClr val="000000"/>
                </a:solidFill>
                <a:prstDash val="sysDot"/>
                <a:round/>
                <a:headEnd/>
                <a:tailEnd/>
              </a:ln>
            </p:spPr>
            <p:txBody>
              <a:bodyPr/>
              <a:lstStyle/>
              <a:p>
                <a:endParaRPr lang="en-US" dirty="0"/>
              </a:p>
            </p:txBody>
          </p:sp>
          <p:sp>
            <p:nvSpPr>
              <p:cNvPr id="2652041" name="Line 905"/>
              <p:cNvSpPr>
                <a:spLocks noChangeShapeType="1"/>
              </p:cNvSpPr>
              <p:nvPr/>
            </p:nvSpPr>
            <p:spPr bwMode="auto">
              <a:xfrm>
                <a:off x="4458" y="1669"/>
                <a:ext cx="222" cy="0"/>
              </a:xfrm>
              <a:prstGeom prst="line">
                <a:avLst/>
              </a:prstGeom>
              <a:noFill/>
              <a:ln w="9525">
                <a:solidFill>
                  <a:srgbClr val="000000"/>
                </a:solidFill>
                <a:prstDash val="sysDot"/>
                <a:round/>
                <a:headEnd/>
                <a:tailEnd/>
              </a:ln>
            </p:spPr>
            <p:txBody>
              <a:bodyPr/>
              <a:lstStyle/>
              <a:p>
                <a:endParaRPr lang="en-US" dirty="0"/>
              </a:p>
            </p:txBody>
          </p:sp>
          <p:sp>
            <p:nvSpPr>
              <p:cNvPr id="2652042" name="Line 906"/>
              <p:cNvSpPr>
                <a:spLocks noChangeShapeType="1"/>
              </p:cNvSpPr>
              <p:nvPr/>
            </p:nvSpPr>
            <p:spPr bwMode="auto">
              <a:xfrm>
                <a:off x="4680" y="1669"/>
                <a:ext cx="216" cy="0"/>
              </a:xfrm>
              <a:prstGeom prst="line">
                <a:avLst/>
              </a:prstGeom>
              <a:noFill/>
              <a:ln w="9525">
                <a:solidFill>
                  <a:srgbClr val="000000"/>
                </a:solidFill>
                <a:prstDash val="sysDot"/>
                <a:round/>
                <a:headEnd/>
                <a:tailEnd/>
              </a:ln>
            </p:spPr>
            <p:txBody>
              <a:bodyPr/>
              <a:lstStyle/>
              <a:p>
                <a:endParaRPr lang="en-US" dirty="0"/>
              </a:p>
            </p:txBody>
          </p:sp>
          <p:sp>
            <p:nvSpPr>
              <p:cNvPr id="2652043" name="Line 907"/>
              <p:cNvSpPr>
                <a:spLocks noChangeShapeType="1"/>
              </p:cNvSpPr>
              <p:nvPr/>
            </p:nvSpPr>
            <p:spPr bwMode="auto">
              <a:xfrm>
                <a:off x="4896" y="1669"/>
                <a:ext cx="216" cy="0"/>
              </a:xfrm>
              <a:prstGeom prst="line">
                <a:avLst/>
              </a:prstGeom>
              <a:noFill/>
              <a:ln w="9525">
                <a:solidFill>
                  <a:srgbClr val="000000"/>
                </a:solidFill>
                <a:prstDash val="sysDot"/>
                <a:round/>
                <a:headEnd/>
                <a:tailEnd/>
              </a:ln>
            </p:spPr>
            <p:txBody>
              <a:bodyPr/>
              <a:lstStyle/>
              <a:p>
                <a:endParaRPr lang="en-US" dirty="0"/>
              </a:p>
            </p:txBody>
          </p:sp>
          <p:sp>
            <p:nvSpPr>
              <p:cNvPr id="2652044" name="Line 908"/>
              <p:cNvSpPr>
                <a:spLocks noChangeShapeType="1"/>
              </p:cNvSpPr>
              <p:nvPr/>
            </p:nvSpPr>
            <p:spPr bwMode="auto">
              <a:xfrm>
                <a:off x="2934" y="1813"/>
                <a:ext cx="216" cy="0"/>
              </a:xfrm>
              <a:prstGeom prst="line">
                <a:avLst/>
              </a:prstGeom>
              <a:noFill/>
              <a:ln w="9525">
                <a:solidFill>
                  <a:srgbClr val="000000"/>
                </a:solidFill>
                <a:prstDash val="sysDot"/>
                <a:round/>
                <a:headEnd/>
                <a:tailEnd/>
              </a:ln>
            </p:spPr>
            <p:txBody>
              <a:bodyPr/>
              <a:lstStyle/>
              <a:p>
                <a:endParaRPr lang="en-US" dirty="0"/>
              </a:p>
            </p:txBody>
          </p:sp>
          <p:sp>
            <p:nvSpPr>
              <p:cNvPr id="2652045" name="Line 909"/>
              <p:cNvSpPr>
                <a:spLocks noChangeShapeType="1"/>
              </p:cNvSpPr>
              <p:nvPr/>
            </p:nvSpPr>
            <p:spPr bwMode="auto">
              <a:xfrm>
                <a:off x="3150" y="1813"/>
                <a:ext cx="216" cy="0"/>
              </a:xfrm>
              <a:prstGeom prst="line">
                <a:avLst/>
              </a:prstGeom>
              <a:noFill/>
              <a:ln w="9525">
                <a:solidFill>
                  <a:srgbClr val="000000"/>
                </a:solidFill>
                <a:prstDash val="sysDot"/>
                <a:round/>
                <a:headEnd/>
                <a:tailEnd/>
              </a:ln>
            </p:spPr>
            <p:txBody>
              <a:bodyPr/>
              <a:lstStyle/>
              <a:p>
                <a:endParaRPr lang="en-US" dirty="0"/>
              </a:p>
            </p:txBody>
          </p:sp>
          <p:sp>
            <p:nvSpPr>
              <p:cNvPr id="2652046" name="Line 910"/>
              <p:cNvSpPr>
                <a:spLocks noChangeShapeType="1"/>
              </p:cNvSpPr>
              <p:nvPr/>
            </p:nvSpPr>
            <p:spPr bwMode="auto">
              <a:xfrm>
                <a:off x="3366" y="1813"/>
                <a:ext cx="222" cy="0"/>
              </a:xfrm>
              <a:prstGeom prst="line">
                <a:avLst/>
              </a:prstGeom>
              <a:noFill/>
              <a:ln w="9525">
                <a:solidFill>
                  <a:srgbClr val="000000"/>
                </a:solidFill>
                <a:prstDash val="sysDot"/>
                <a:round/>
                <a:headEnd/>
                <a:tailEnd/>
              </a:ln>
            </p:spPr>
            <p:txBody>
              <a:bodyPr/>
              <a:lstStyle/>
              <a:p>
                <a:endParaRPr lang="en-US" dirty="0"/>
              </a:p>
            </p:txBody>
          </p:sp>
          <p:sp>
            <p:nvSpPr>
              <p:cNvPr id="2652048" name="Line 912"/>
              <p:cNvSpPr>
                <a:spLocks noChangeShapeType="1"/>
              </p:cNvSpPr>
              <p:nvPr/>
            </p:nvSpPr>
            <p:spPr bwMode="auto">
              <a:xfrm>
                <a:off x="3588" y="1813"/>
                <a:ext cx="216" cy="0"/>
              </a:xfrm>
              <a:prstGeom prst="line">
                <a:avLst/>
              </a:prstGeom>
              <a:noFill/>
              <a:ln w="9525">
                <a:solidFill>
                  <a:srgbClr val="000000"/>
                </a:solidFill>
                <a:prstDash val="sysDot"/>
                <a:round/>
                <a:headEnd/>
                <a:tailEnd/>
              </a:ln>
            </p:spPr>
            <p:txBody>
              <a:bodyPr/>
              <a:lstStyle/>
              <a:p>
                <a:endParaRPr lang="en-US" dirty="0"/>
              </a:p>
            </p:txBody>
          </p:sp>
          <p:sp>
            <p:nvSpPr>
              <p:cNvPr id="2652049" name="Line 913"/>
              <p:cNvSpPr>
                <a:spLocks noChangeShapeType="1"/>
              </p:cNvSpPr>
              <p:nvPr/>
            </p:nvSpPr>
            <p:spPr bwMode="auto">
              <a:xfrm>
                <a:off x="3804" y="1813"/>
                <a:ext cx="222" cy="0"/>
              </a:xfrm>
              <a:prstGeom prst="line">
                <a:avLst/>
              </a:prstGeom>
              <a:noFill/>
              <a:ln w="9525">
                <a:solidFill>
                  <a:srgbClr val="000000"/>
                </a:solidFill>
                <a:prstDash val="sysDot"/>
                <a:round/>
                <a:headEnd/>
                <a:tailEnd/>
              </a:ln>
            </p:spPr>
            <p:txBody>
              <a:bodyPr/>
              <a:lstStyle/>
              <a:p>
                <a:endParaRPr lang="en-US" dirty="0"/>
              </a:p>
            </p:txBody>
          </p:sp>
          <p:sp>
            <p:nvSpPr>
              <p:cNvPr id="2652050" name="Line 914"/>
              <p:cNvSpPr>
                <a:spLocks noChangeShapeType="1"/>
              </p:cNvSpPr>
              <p:nvPr/>
            </p:nvSpPr>
            <p:spPr bwMode="auto">
              <a:xfrm>
                <a:off x="4026" y="1813"/>
                <a:ext cx="216" cy="0"/>
              </a:xfrm>
              <a:prstGeom prst="line">
                <a:avLst/>
              </a:prstGeom>
              <a:noFill/>
              <a:ln w="9525">
                <a:solidFill>
                  <a:srgbClr val="000000"/>
                </a:solidFill>
                <a:prstDash val="sysDot"/>
                <a:round/>
                <a:headEnd/>
                <a:tailEnd/>
              </a:ln>
            </p:spPr>
            <p:txBody>
              <a:bodyPr/>
              <a:lstStyle/>
              <a:p>
                <a:endParaRPr lang="en-US" dirty="0"/>
              </a:p>
            </p:txBody>
          </p:sp>
          <p:sp>
            <p:nvSpPr>
              <p:cNvPr id="2652051" name="Line 915"/>
              <p:cNvSpPr>
                <a:spLocks noChangeShapeType="1"/>
              </p:cNvSpPr>
              <p:nvPr/>
            </p:nvSpPr>
            <p:spPr bwMode="auto">
              <a:xfrm>
                <a:off x="4242" y="1813"/>
                <a:ext cx="216" cy="0"/>
              </a:xfrm>
              <a:prstGeom prst="line">
                <a:avLst/>
              </a:prstGeom>
              <a:noFill/>
              <a:ln w="9525">
                <a:solidFill>
                  <a:srgbClr val="000000"/>
                </a:solidFill>
                <a:prstDash val="sysDot"/>
                <a:round/>
                <a:headEnd/>
                <a:tailEnd/>
              </a:ln>
            </p:spPr>
            <p:txBody>
              <a:bodyPr/>
              <a:lstStyle/>
              <a:p>
                <a:endParaRPr lang="en-US" dirty="0"/>
              </a:p>
            </p:txBody>
          </p:sp>
          <p:sp>
            <p:nvSpPr>
              <p:cNvPr id="2652052" name="Line 916"/>
              <p:cNvSpPr>
                <a:spLocks noChangeShapeType="1"/>
              </p:cNvSpPr>
              <p:nvPr/>
            </p:nvSpPr>
            <p:spPr bwMode="auto">
              <a:xfrm>
                <a:off x="4458" y="1813"/>
                <a:ext cx="222" cy="0"/>
              </a:xfrm>
              <a:prstGeom prst="line">
                <a:avLst/>
              </a:prstGeom>
              <a:noFill/>
              <a:ln w="9525">
                <a:solidFill>
                  <a:srgbClr val="000000"/>
                </a:solidFill>
                <a:prstDash val="sysDot"/>
                <a:round/>
                <a:headEnd/>
                <a:tailEnd/>
              </a:ln>
            </p:spPr>
            <p:txBody>
              <a:bodyPr/>
              <a:lstStyle/>
              <a:p>
                <a:endParaRPr lang="en-US" dirty="0"/>
              </a:p>
            </p:txBody>
          </p:sp>
          <p:sp>
            <p:nvSpPr>
              <p:cNvPr id="2652053" name="Line 917"/>
              <p:cNvSpPr>
                <a:spLocks noChangeShapeType="1"/>
              </p:cNvSpPr>
              <p:nvPr/>
            </p:nvSpPr>
            <p:spPr bwMode="auto">
              <a:xfrm>
                <a:off x="4680" y="1813"/>
                <a:ext cx="216" cy="0"/>
              </a:xfrm>
              <a:prstGeom prst="line">
                <a:avLst/>
              </a:prstGeom>
              <a:noFill/>
              <a:ln w="9525">
                <a:solidFill>
                  <a:srgbClr val="000000"/>
                </a:solidFill>
                <a:prstDash val="sysDot"/>
                <a:round/>
                <a:headEnd/>
                <a:tailEnd/>
              </a:ln>
            </p:spPr>
            <p:txBody>
              <a:bodyPr/>
              <a:lstStyle/>
              <a:p>
                <a:endParaRPr lang="en-US" dirty="0"/>
              </a:p>
            </p:txBody>
          </p:sp>
          <p:sp>
            <p:nvSpPr>
              <p:cNvPr id="2652054" name="Line 918"/>
              <p:cNvSpPr>
                <a:spLocks noChangeShapeType="1"/>
              </p:cNvSpPr>
              <p:nvPr/>
            </p:nvSpPr>
            <p:spPr bwMode="auto">
              <a:xfrm>
                <a:off x="4896" y="1813"/>
                <a:ext cx="216" cy="0"/>
              </a:xfrm>
              <a:prstGeom prst="line">
                <a:avLst/>
              </a:prstGeom>
              <a:noFill/>
              <a:ln w="9525">
                <a:solidFill>
                  <a:srgbClr val="000000"/>
                </a:solidFill>
                <a:prstDash val="sysDot"/>
                <a:round/>
                <a:headEnd/>
                <a:tailEnd/>
              </a:ln>
            </p:spPr>
            <p:txBody>
              <a:bodyPr/>
              <a:lstStyle/>
              <a:p>
                <a:endParaRPr lang="en-US" dirty="0"/>
              </a:p>
            </p:txBody>
          </p:sp>
          <p:sp>
            <p:nvSpPr>
              <p:cNvPr id="2652055" name="Line 919"/>
              <p:cNvSpPr>
                <a:spLocks noChangeShapeType="1"/>
              </p:cNvSpPr>
              <p:nvPr/>
            </p:nvSpPr>
            <p:spPr bwMode="auto">
              <a:xfrm>
                <a:off x="2934" y="2005"/>
                <a:ext cx="216" cy="0"/>
              </a:xfrm>
              <a:prstGeom prst="line">
                <a:avLst/>
              </a:prstGeom>
              <a:noFill/>
              <a:ln w="9525">
                <a:solidFill>
                  <a:srgbClr val="000000"/>
                </a:solidFill>
                <a:prstDash val="sysDot"/>
                <a:round/>
                <a:headEnd/>
                <a:tailEnd/>
              </a:ln>
            </p:spPr>
            <p:txBody>
              <a:bodyPr/>
              <a:lstStyle/>
              <a:p>
                <a:endParaRPr lang="en-US" dirty="0"/>
              </a:p>
            </p:txBody>
          </p:sp>
          <p:sp>
            <p:nvSpPr>
              <p:cNvPr id="2652056" name="Line 920"/>
              <p:cNvSpPr>
                <a:spLocks noChangeShapeType="1"/>
              </p:cNvSpPr>
              <p:nvPr/>
            </p:nvSpPr>
            <p:spPr bwMode="auto">
              <a:xfrm>
                <a:off x="3150" y="2005"/>
                <a:ext cx="216" cy="0"/>
              </a:xfrm>
              <a:prstGeom prst="line">
                <a:avLst/>
              </a:prstGeom>
              <a:noFill/>
              <a:ln w="9525">
                <a:solidFill>
                  <a:srgbClr val="000000"/>
                </a:solidFill>
                <a:prstDash val="sysDot"/>
                <a:round/>
                <a:headEnd/>
                <a:tailEnd/>
              </a:ln>
            </p:spPr>
            <p:txBody>
              <a:bodyPr/>
              <a:lstStyle/>
              <a:p>
                <a:endParaRPr lang="en-US" dirty="0"/>
              </a:p>
            </p:txBody>
          </p:sp>
          <p:sp>
            <p:nvSpPr>
              <p:cNvPr id="2652057" name="Line 921"/>
              <p:cNvSpPr>
                <a:spLocks noChangeShapeType="1"/>
              </p:cNvSpPr>
              <p:nvPr/>
            </p:nvSpPr>
            <p:spPr bwMode="auto">
              <a:xfrm>
                <a:off x="3366" y="2005"/>
                <a:ext cx="222" cy="0"/>
              </a:xfrm>
              <a:prstGeom prst="line">
                <a:avLst/>
              </a:prstGeom>
              <a:noFill/>
              <a:ln w="9525">
                <a:solidFill>
                  <a:srgbClr val="000000"/>
                </a:solidFill>
                <a:prstDash val="sysDot"/>
                <a:round/>
                <a:headEnd/>
                <a:tailEnd/>
              </a:ln>
            </p:spPr>
            <p:txBody>
              <a:bodyPr/>
              <a:lstStyle/>
              <a:p>
                <a:endParaRPr lang="en-US" dirty="0"/>
              </a:p>
            </p:txBody>
          </p:sp>
          <p:sp>
            <p:nvSpPr>
              <p:cNvPr id="2652058" name="Line 922"/>
              <p:cNvSpPr>
                <a:spLocks noChangeShapeType="1"/>
              </p:cNvSpPr>
              <p:nvPr/>
            </p:nvSpPr>
            <p:spPr bwMode="auto">
              <a:xfrm>
                <a:off x="3588" y="2005"/>
                <a:ext cx="216" cy="0"/>
              </a:xfrm>
              <a:prstGeom prst="line">
                <a:avLst/>
              </a:prstGeom>
              <a:noFill/>
              <a:ln w="9525">
                <a:solidFill>
                  <a:srgbClr val="000000"/>
                </a:solidFill>
                <a:prstDash val="sysDot"/>
                <a:round/>
                <a:headEnd/>
                <a:tailEnd/>
              </a:ln>
            </p:spPr>
            <p:txBody>
              <a:bodyPr/>
              <a:lstStyle/>
              <a:p>
                <a:endParaRPr lang="en-US" dirty="0"/>
              </a:p>
            </p:txBody>
          </p:sp>
          <p:sp>
            <p:nvSpPr>
              <p:cNvPr id="2652059" name="Line 923"/>
              <p:cNvSpPr>
                <a:spLocks noChangeShapeType="1"/>
              </p:cNvSpPr>
              <p:nvPr/>
            </p:nvSpPr>
            <p:spPr bwMode="auto">
              <a:xfrm>
                <a:off x="3804" y="2005"/>
                <a:ext cx="222" cy="0"/>
              </a:xfrm>
              <a:prstGeom prst="line">
                <a:avLst/>
              </a:prstGeom>
              <a:noFill/>
              <a:ln w="9525">
                <a:solidFill>
                  <a:srgbClr val="000000"/>
                </a:solidFill>
                <a:prstDash val="sysDot"/>
                <a:round/>
                <a:headEnd/>
                <a:tailEnd/>
              </a:ln>
            </p:spPr>
            <p:txBody>
              <a:bodyPr/>
              <a:lstStyle/>
              <a:p>
                <a:endParaRPr lang="en-US" dirty="0"/>
              </a:p>
            </p:txBody>
          </p:sp>
          <p:sp>
            <p:nvSpPr>
              <p:cNvPr id="2652060" name="Line 924"/>
              <p:cNvSpPr>
                <a:spLocks noChangeShapeType="1"/>
              </p:cNvSpPr>
              <p:nvPr/>
            </p:nvSpPr>
            <p:spPr bwMode="auto">
              <a:xfrm>
                <a:off x="4026" y="2005"/>
                <a:ext cx="216" cy="0"/>
              </a:xfrm>
              <a:prstGeom prst="line">
                <a:avLst/>
              </a:prstGeom>
              <a:noFill/>
              <a:ln w="9525">
                <a:solidFill>
                  <a:srgbClr val="000000"/>
                </a:solidFill>
                <a:prstDash val="sysDot"/>
                <a:round/>
                <a:headEnd/>
                <a:tailEnd/>
              </a:ln>
            </p:spPr>
            <p:txBody>
              <a:bodyPr/>
              <a:lstStyle/>
              <a:p>
                <a:endParaRPr lang="en-US" dirty="0"/>
              </a:p>
            </p:txBody>
          </p:sp>
          <p:sp>
            <p:nvSpPr>
              <p:cNvPr id="2652061" name="Line 925"/>
              <p:cNvSpPr>
                <a:spLocks noChangeShapeType="1"/>
              </p:cNvSpPr>
              <p:nvPr/>
            </p:nvSpPr>
            <p:spPr bwMode="auto">
              <a:xfrm>
                <a:off x="4242" y="2005"/>
                <a:ext cx="216" cy="0"/>
              </a:xfrm>
              <a:prstGeom prst="line">
                <a:avLst/>
              </a:prstGeom>
              <a:noFill/>
              <a:ln w="9525">
                <a:solidFill>
                  <a:srgbClr val="000000"/>
                </a:solidFill>
                <a:prstDash val="sysDot"/>
                <a:round/>
                <a:headEnd/>
                <a:tailEnd/>
              </a:ln>
            </p:spPr>
            <p:txBody>
              <a:bodyPr/>
              <a:lstStyle/>
              <a:p>
                <a:endParaRPr lang="en-US" dirty="0"/>
              </a:p>
            </p:txBody>
          </p:sp>
          <p:sp>
            <p:nvSpPr>
              <p:cNvPr id="2652062" name="Line 926"/>
              <p:cNvSpPr>
                <a:spLocks noChangeShapeType="1"/>
              </p:cNvSpPr>
              <p:nvPr/>
            </p:nvSpPr>
            <p:spPr bwMode="auto">
              <a:xfrm>
                <a:off x="4458" y="2005"/>
                <a:ext cx="222" cy="0"/>
              </a:xfrm>
              <a:prstGeom prst="line">
                <a:avLst/>
              </a:prstGeom>
              <a:noFill/>
              <a:ln w="9525">
                <a:solidFill>
                  <a:srgbClr val="000000"/>
                </a:solidFill>
                <a:prstDash val="sysDot"/>
                <a:round/>
                <a:headEnd/>
                <a:tailEnd/>
              </a:ln>
            </p:spPr>
            <p:txBody>
              <a:bodyPr/>
              <a:lstStyle/>
              <a:p>
                <a:endParaRPr lang="en-US" dirty="0"/>
              </a:p>
            </p:txBody>
          </p:sp>
          <p:sp>
            <p:nvSpPr>
              <p:cNvPr id="2652063" name="Line 927"/>
              <p:cNvSpPr>
                <a:spLocks noChangeShapeType="1"/>
              </p:cNvSpPr>
              <p:nvPr/>
            </p:nvSpPr>
            <p:spPr bwMode="auto">
              <a:xfrm>
                <a:off x="4680" y="2005"/>
                <a:ext cx="216" cy="0"/>
              </a:xfrm>
              <a:prstGeom prst="line">
                <a:avLst/>
              </a:prstGeom>
              <a:noFill/>
              <a:ln w="9525">
                <a:solidFill>
                  <a:srgbClr val="000000"/>
                </a:solidFill>
                <a:prstDash val="sysDot"/>
                <a:round/>
                <a:headEnd/>
                <a:tailEnd/>
              </a:ln>
            </p:spPr>
            <p:txBody>
              <a:bodyPr/>
              <a:lstStyle/>
              <a:p>
                <a:endParaRPr lang="en-US" dirty="0"/>
              </a:p>
            </p:txBody>
          </p:sp>
          <p:sp>
            <p:nvSpPr>
              <p:cNvPr id="2652064" name="Line 928"/>
              <p:cNvSpPr>
                <a:spLocks noChangeShapeType="1"/>
              </p:cNvSpPr>
              <p:nvPr/>
            </p:nvSpPr>
            <p:spPr bwMode="auto">
              <a:xfrm>
                <a:off x="4896" y="2005"/>
                <a:ext cx="216" cy="0"/>
              </a:xfrm>
              <a:prstGeom prst="line">
                <a:avLst/>
              </a:prstGeom>
              <a:noFill/>
              <a:ln w="9525">
                <a:solidFill>
                  <a:srgbClr val="000000"/>
                </a:solidFill>
                <a:prstDash val="sysDot"/>
                <a:round/>
                <a:headEnd/>
                <a:tailEnd/>
              </a:ln>
            </p:spPr>
            <p:txBody>
              <a:bodyPr/>
              <a:lstStyle/>
              <a:p>
                <a:endParaRPr lang="en-US" dirty="0"/>
              </a:p>
            </p:txBody>
          </p:sp>
        </p:grpSp>
        <p:cxnSp>
          <p:nvCxnSpPr>
            <p:cNvPr id="470" name="Straight Connector 469"/>
            <p:cNvCxnSpPr/>
            <p:nvPr/>
          </p:nvCxnSpPr>
          <p:spPr bwMode="auto">
            <a:xfrm rot="5400000">
              <a:off x="6357938" y="4878387"/>
              <a:ext cx="2466975" cy="0"/>
            </a:xfrm>
            <a:prstGeom prst="line">
              <a:avLst/>
            </a:prstGeom>
            <a:noFill/>
            <a:ln w="9525" cap="flat" cmpd="sng" algn="ctr">
              <a:solidFill>
                <a:srgbClr val="000000"/>
              </a:solidFill>
              <a:prstDash val="sysDash"/>
              <a:round/>
              <a:headEnd type="none" w="sm" len="sm"/>
              <a:tailEnd type="none" w="sm" len="sm"/>
            </a:ln>
            <a:effectLst/>
          </p:spPr>
        </p:cxnSp>
      </p:grpSp>
      <p:grpSp>
        <p:nvGrpSpPr>
          <p:cNvPr id="474" name="Group 473"/>
          <p:cNvGrpSpPr/>
          <p:nvPr/>
        </p:nvGrpSpPr>
        <p:grpSpPr>
          <a:xfrm>
            <a:off x="144463" y="1587500"/>
            <a:ext cx="6408737" cy="3460750"/>
            <a:chOff x="144463" y="1587500"/>
            <a:chExt cx="6408737" cy="3460750"/>
          </a:xfrm>
        </p:grpSpPr>
        <p:grpSp>
          <p:nvGrpSpPr>
            <p:cNvPr id="2" name="Group 707"/>
            <p:cNvGrpSpPr>
              <a:grpSpLocks/>
            </p:cNvGrpSpPr>
            <p:nvPr/>
          </p:nvGrpSpPr>
          <p:grpSpPr bwMode="auto">
            <a:xfrm>
              <a:off x="144463" y="1587500"/>
              <a:ext cx="4392612" cy="3460750"/>
              <a:chOff x="416" y="1414"/>
              <a:chExt cx="2767" cy="2180"/>
            </a:xfrm>
          </p:grpSpPr>
          <p:sp>
            <p:nvSpPr>
              <p:cNvPr id="2651601" name="Line 465"/>
              <p:cNvSpPr>
                <a:spLocks noChangeShapeType="1"/>
              </p:cNvSpPr>
              <p:nvPr/>
            </p:nvSpPr>
            <p:spPr bwMode="auto">
              <a:xfrm>
                <a:off x="800" y="3292"/>
                <a:ext cx="2178" cy="0"/>
              </a:xfrm>
              <a:prstGeom prst="line">
                <a:avLst/>
              </a:prstGeom>
              <a:noFill/>
              <a:ln w="19050">
                <a:solidFill>
                  <a:srgbClr val="000000"/>
                </a:solidFill>
                <a:round/>
                <a:headEnd/>
                <a:tailEnd/>
              </a:ln>
            </p:spPr>
            <p:txBody>
              <a:bodyPr/>
              <a:lstStyle/>
              <a:p>
                <a:endParaRPr lang="en-US" dirty="0"/>
              </a:p>
            </p:txBody>
          </p:sp>
          <p:sp>
            <p:nvSpPr>
              <p:cNvPr id="2651602" name="Line 466"/>
              <p:cNvSpPr>
                <a:spLocks noChangeShapeType="1"/>
              </p:cNvSpPr>
              <p:nvPr/>
            </p:nvSpPr>
            <p:spPr bwMode="auto">
              <a:xfrm flipV="1">
                <a:off x="2978" y="1654"/>
                <a:ext cx="0" cy="1638"/>
              </a:xfrm>
              <a:prstGeom prst="line">
                <a:avLst/>
              </a:prstGeom>
              <a:noFill/>
              <a:ln w="19050">
                <a:solidFill>
                  <a:srgbClr val="000000"/>
                </a:solidFill>
                <a:round/>
                <a:headEnd/>
                <a:tailEnd/>
              </a:ln>
            </p:spPr>
            <p:txBody>
              <a:bodyPr/>
              <a:lstStyle/>
              <a:p>
                <a:endParaRPr lang="en-US" dirty="0"/>
              </a:p>
            </p:txBody>
          </p:sp>
          <p:sp>
            <p:nvSpPr>
              <p:cNvPr id="2651603" name="Line 467"/>
              <p:cNvSpPr>
                <a:spLocks noChangeShapeType="1"/>
              </p:cNvSpPr>
              <p:nvPr/>
            </p:nvSpPr>
            <p:spPr bwMode="auto">
              <a:xfrm flipH="1">
                <a:off x="800" y="1654"/>
                <a:ext cx="2178" cy="0"/>
              </a:xfrm>
              <a:prstGeom prst="line">
                <a:avLst/>
              </a:prstGeom>
              <a:noFill/>
              <a:ln w="19050">
                <a:solidFill>
                  <a:srgbClr val="000000"/>
                </a:solidFill>
                <a:round/>
                <a:headEnd/>
                <a:tailEnd/>
              </a:ln>
            </p:spPr>
            <p:txBody>
              <a:bodyPr/>
              <a:lstStyle/>
              <a:p>
                <a:endParaRPr lang="en-US" dirty="0"/>
              </a:p>
            </p:txBody>
          </p:sp>
          <p:sp>
            <p:nvSpPr>
              <p:cNvPr id="2651604" name="Line 468"/>
              <p:cNvSpPr>
                <a:spLocks noChangeShapeType="1"/>
              </p:cNvSpPr>
              <p:nvPr/>
            </p:nvSpPr>
            <p:spPr bwMode="auto">
              <a:xfrm>
                <a:off x="800" y="1654"/>
                <a:ext cx="0" cy="1638"/>
              </a:xfrm>
              <a:prstGeom prst="line">
                <a:avLst/>
              </a:prstGeom>
              <a:noFill/>
              <a:ln w="19050">
                <a:solidFill>
                  <a:srgbClr val="000000"/>
                </a:solidFill>
                <a:round/>
                <a:headEnd/>
                <a:tailEnd/>
              </a:ln>
            </p:spPr>
            <p:txBody>
              <a:bodyPr/>
              <a:lstStyle/>
              <a:p>
                <a:endParaRPr lang="en-US" dirty="0"/>
              </a:p>
            </p:txBody>
          </p:sp>
          <p:sp>
            <p:nvSpPr>
              <p:cNvPr id="2651605" name="Rectangle 469"/>
              <p:cNvSpPr>
                <a:spLocks noChangeArrowheads="1"/>
              </p:cNvSpPr>
              <p:nvPr/>
            </p:nvSpPr>
            <p:spPr bwMode="auto">
              <a:xfrm>
                <a:off x="713" y="3358"/>
                <a:ext cx="16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0.1</a:t>
                </a:r>
                <a:endParaRPr lang="en-US" dirty="0"/>
              </a:p>
            </p:txBody>
          </p:sp>
          <p:sp>
            <p:nvSpPr>
              <p:cNvPr id="2651606" name="Rectangle 470"/>
              <p:cNvSpPr>
                <a:spLocks noChangeArrowheads="1"/>
              </p:cNvSpPr>
              <p:nvPr/>
            </p:nvSpPr>
            <p:spPr bwMode="auto">
              <a:xfrm>
                <a:off x="1229" y="3358"/>
                <a:ext cx="16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0.3</a:t>
                </a:r>
                <a:endParaRPr lang="en-US" dirty="0"/>
              </a:p>
            </p:txBody>
          </p:sp>
          <p:sp>
            <p:nvSpPr>
              <p:cNvPr id="2651607" name="Rectangle 471"/>
              <p:cNvSpPr>
                <a:spLocks noChangeArrowheads="1"/>
              </p:cNvSpPr>
              <p:nvPr/>
            </p:nvSpPr>
            <p:spPr bwMode="auto">
              <a:xfrm>
                <a:off x="1805" y="3358"/>
                <a:ext cx="16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1.0</a:t>
                </a:r>
                <a:endParaRPr lang="en-US" dirty="0"/>
              </a:p>
            </p:txBody>
          </p:sp>
          <p:sp>
            <p:nvSpPr>
              <p:cNvPr id="2651608" name="Rectangle 472"/>
              <p:cNvSpPr>
                <a:spLocks noChangeArrowheads="1"/>
              </p:cNvSpPr>
              <p:nvPr/>
            </p:nvSpPr>
            <p:spPr bwMode="auto">
              <a:xfrm>
                <a:off x="2321" y="3358"/>
                <a:ext cx="162"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3.0</a:t>
                </a:r>
                <a:endParaRPr lang="en-US" dirty="0"/>
              </a:p>
            </p:txBody>
          </p:sp>
          <p:sp>
            <p:nvSpPr>
              <p:cNvPr id="2651609" name="Rectangle 473"/>
              <p:cNvSpPr>
                <a:spLocks noChangeArrowheads="1"/>
              </p:cNvSpPr>
              <p:nvPr/>
            </p:nvSpPr>
            <p:spPr bwMode="auto">
              <a:xfrm>
                <a:off x="2864" y="3358"/>
                <a:ext cx="215"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10.0</a:t>
                </a:r>
                <a:endParaRPr lang="en-US" dirty="0"/>
              </a:p>
            </p:txBody>
          </p:sp>
          <p:sp>
            <p:nvSpPr>
              <p:cNvPr id="2651610" name="Line 474"/>
              <p:cNvSpPr>
                <a:spLocks noChangeShapeType="1"/>
              </p:cNvSpPr>
              <p:nvPr/>
            </p:nvSpPr>
            <p:spPr bwMode="auto">
              <a:xfrm>
                <a:off x="1124" y="3292"/>
                <a:ext cx="0" cy="24"/>
              </a:xfrm>
              <a:prstGeom prst="line">
                <a:avLst/>
              </a:prstGeom>
              <a:noFill/>
              <a:ln w="9525">
                <a:solidFill>
                  <a:srgbClr val="000000"/>
                </a:solidFill>
                <a:round/>
                <a:headEnd/>
                <a:tailEnd/>
              </a:ln>
            </p:spPr>
            <p:txBody>
              <a:bodyPr/>
              <a:lstStyle/>
              <a:p>
                <a:endParaRPr lang="en-US" dirty="0"/>
              </a:p>
            </p:txBody>
          </p:sp>
          <p:sp>
            <p:nvSpPr>
              <p:cNvPr id="2651611" name="Line 475"/>
              <p:cNvSpPr>
                <a:spLocks noChangeShapeType="1"/>
              </p:cNvSpPr>
              <p:nvPr/>
            </p:nvSpPr>
            <p:spPr bwMode="auto">
              <a:xfrm flipV="1">
                <a:off x="1124" y="3292"/>
                <a:ext cx="0" cy="24"/>
              </a:xfrm>
              <a:prstGeom prst="line">
                <a:avLst/>
              </a:prstGeom>
              <a:noFill/>
              <a:ln w="9525">
                <a:solidFill>
                  <a:srgbClr val="000000"/>
                </a:solidFill>
                <a:round/>
                <a:headEnd/>
                <a:tailEnd/>
              </a:ln>
            </p:spPr>
            <p:txBody>
              <a:bodyPr/>
              <a:lstStyle/>
              <a:p>
                <a:endParaRPr lang="en-US" dirty="0"/>
              </a:p>
            </p:txBody>
          </p:sp>
          <p:sp>
            <p:nvSpPr>
              <p:cNvPr id="2651612" name="Line 476"/>
              <p:cNvSpPr>
                <a:spLocks noChangeShapeType="1"/>
              </p:cNvSpPr>
              <p:nvPr/>
            </p:nvSpPr>
            <p:spPr bwMode="auto">
              <a:xfrm>
                <a:off x="1316" y="3292"/>
                <a:ext cx="0" cy="24"/>
              </a:xfrm>
              <a:prstGeom prst="line">
                <a:avLst/>
              </a:prstGeom>
              <a:noFill/>
              <a:ln w="9525">
                <a:solidFill>
                  <a:srgbClr val="000000"/>
                </a:solidFill>
                <a:round/>
                <a:headEnd/>
                <a:tailEnd/>
              </a:ln>
            </p:spPr>
            <p:txBody>
              <a:bodyPr/>
              <a:lstStyle/>
              <a:p>
                <a:endParaRPr lang="en-US" dirty="0"/>
              </a:p>
            </p:txBody>
          </p:sp>
          <p:sp>
            <p:nvSpPr>
              <p:cNvPr id="2651613" name="Line 477"/>
              <p:cNvSpPr>
                <a:spLocks noChangeShapeType="1"/>
              </p:cNvSpPr>
              <p:nvPr/>
            </p:nvSpPr>
            <p:spPr bwMode="auto">
              <a:xfrm flipV="1">
                <a:off x="1316" y="3292"/>
                <a:ext cx="0" cy="24"/>
              </a:xfrm>
              <a:prstGeom prst="line">
                <a:avLst/>
              </a:prstGeom>
              <a:noFill/>
              <a:ln w="9525">
                <a:solidFill>
                  <a:srgbClr val="000000"/>
                </a:solidFill>
                <a:round/>
                <a:headEnd/>
                <a:tailEnd/>
              </a:ln>
            </p:spPr>
            <p:txBody>
              <a:bodyPr/>
              <a:lstStyle/>
              <a:p>
                <a:endParaRPr lang="en-US" dirty="0"/>
              </a:p>
            </p:txBody>
          </p:sp>
          <p:sp>
            <p:nvSpPr>
              <p:cNvPr id="2651614" name="Line 478"/>
              <p:cNvSpPr>
                <a:spLocks noChangeShapeType="1"/>
              </p:cNvSpPr>
              <p:nvPr/>
            </p:nvSpPr>
            <p:spPr bwMode="auto">
              <a:xfrm>
                <a:off x="1454" y="3292"/>
                <a:ext cx="0" cy="24"/>
              </a:xfrm>
              <a:prstGeom prst="line">
                <a:avLst/>
              </a:prstGeom>
              <a:noFill/>
              <a:ln w="9525">
                <a:solidFill>
                  <a:srgbClr val="000000"/>
                </a:solidFill>
                <a:round/>
                <a:headEnd/>
                <a:tailEnd/>
              </a:ln>
            </p:spPr>
            <p:txBody>
              <a:bodyPr/>
              <a:lstStyle/>
              <a:p>
                <a:endParaRPr lang="en-US" dirty="0"/>
              </a:p>
            </p:txBody>
          </p:sp>
          <p:sp>
            <p:nvSpPr>
              <p:cNvPr id="2651615" name="Line 479"/>
              <p:cNvSpPr>
                <a:spLocks noChangeShapeType="1"/>
              </p:cNvSpPr>
              <p:nvPr/>
            </p:nvSpPr>
            <p:spPr bwMode="auto">
              <a:xfrm flipV="1">
                <a:off x="1454" y="3292"/>
                <a:ext cx="0" cy="24"/>
              </a:xfrm>
              <a:prstGeom prst="line">
                <a:avLst/>
              </a:prstGeom>
              <a:noFill/>
              <a:ln w="9525">
                <a:solidFill>
                  <a:srgbClr val="000000"/>
                </a:solidFill>
                <a:round/>
                <a:headEnd/>
                <a:tailEnd/>
              </a:ln>
            </p:spPr>
            <p:txBody>
              <a:bodyPr/>
              <a:lstStyle/>
              <a:p>
                <a:endParaRPr lang="en-US" dirty="0"/>
              </a:p>
            </p:txBody>
          </p:sp>
          <p:sp>
            <p:nvSpPr>
              <p:cNvPr id="2651616" name="Line 480"/>
              <p:cNvSpPr>
                <a:spLocks noChangeShapeType="1"/>
              </p:cNvSpPr>
              <p:nvPr/>
            </p:nvSpPr>
            <p:spPr bwMode="auto">
              <a:xfrm>
                <a:off x="1562" y="3292"/>
                <a:ext cx="0" cy="24"/>
              </a:xfrm>
              <a:prstGeom prst="line">
                <a:avLst/>
              </a:prstGeom>
              <a:noFill/>
              <a:ln w="9525">
                <a:solidFill>
                  <a:srgbClr val="000000"/>
                </a:solidFill>
                <a:round/>
                <a:headEnd/>
                <a:tailEnd/>
              </a:ln>
            </p:spPr>
            <p:txBody>
              <a:bodyPr/>
              <a:lstStyle/>
              <a:p>
                <a:endParaRPr lang="en-US" dirty="0"/>
              </a:p>
            </p:txBody>
          </p:sp>
          <p:sp>
            <p:nvSpPr>
              <p:cNvPr id="2651617" name="Line 481"/>
              <p:cNvSpPr>
                <a:spLocks noChangeShapeType="1"/>
              </p:cNvSpPr>
              <p:nvPr/>
            </p:nvSpPr>
            <p:spPr bwMode="auto">
              <a:xfrm flipV="1">
                <a:off x="1562" y="3292"/>
                <a:ext cx="0" cy="24"/>
              </a:xfrm>
              <a:prstGeom prst="line">
                <a:avLst/>
              </a:prstGeom>
              <a:noFill/>
              <a:ln w="9525">
                <a:solidFill>
                  <a:srgbClr val="000000"/>
                </a:solidFill>
                <a:round/>
                <a:headEnd/>
                <a:tailEnd/>
              </a:ln>
            </p:spPr>
            <p:txBody>
              <a:bodyPr/>
              <a:lstStyle/>
              <a:p>
                <a:endParaRPr lang="en-US" dirty="0"/>
              </a:p>
            </p:txBody>
          </p:sp>
          <p:sp>
            <p:nvSpPr>
              <p:cNvPr id="2651618" name="Line 482"/>
              <p:cNvSpPr>
                <a:spLocks noChangeShapeType="1"/>
              </p:cNvSpPr>
              <p:nvPr/>
            </p:nvSpPr>
            <p:spPr bwMode="auto">
              <a:xfrm>
                <a:off x="1646" y="3292"/>
                <a:ext cx="0" cy="24"/>
              </a:xfrm>
              <a:prstGeom prst="line">
                <a:avLst/>
              </a:prstGeom>
              <a:noFill/>
              <a:ln w="9525">
                <a:solidFill>
                  <a:srgbClr val="000000"/>
                </a:solidFill>
                <a:round/>
                <a:headEnd/>
                <a:tailEnd/>
              </a:ln>
            </p:spPr>
            <p:txBody>
              <a:bodyPr/>
              <a:lstStyle/>
              <a:p>
                <a:endParaRPr lang="en-US" dirty="0"/>
              </a:p>
            </p:txBody>
          </p:sp>
          <p:sp>
            <p:nvSpPr>
              <p:cNvPr id="2651619" name="Line 483"/>
              <p:cNvSpPr>
                <a:spLocks noChangeShapeType="1"/>
              </p:cNvSpPr>
              <p:nvPr/>
            </p:nvSpPr>
            <p:spPr bwMode="auto">
              <a:xfrm flipV="1">
                <a:off x="1646" y="3292"/>
                <a:ext cx="0" cy="24"/>
              </a:xfrm>
              <a:prstGeom prst="line">
                <a:avLst/>
              </a:prstGeom>
              <a:noFill/>
              <a:ln w="9525">
                <a:solidFill>
                  <a:srgbClr val="000000"/>
                </a:solidFill>
                <a:round/>
                <a:headEnd/>
                <a:tailEnd/>
              </a:ln>
            </p:spPr>
            <p:txBody>
              <a:bodyPr/>
              <a:lstStyle/>
              <a:p>
                <a:endParaRPr lang="en-US" dirty="0"/>
              </a:p>
            </p:txBody>
          </p:sp>
          <p:sp>
            <p:nvSpPr>
              <p:cNvPr id="2651620" name="Line 484"/>
              <p:cNvSpPr>
                <a:spLocks noChangeShapeType="1"/>
              </p:cNvSpPr>
              <p:nvPr/>
            </p:nvSpPr>
            <p:spPr bwMode="auto">
              <a:xfrm>
                <a:off x="1718" y="3292"/>
                <a:ext cx="0" cy="24"/>
              </a:xfrm>
              <a:prstGeom prst="line">
                <a:avLst/>
              </a:prstGeom>
              <a:noFill/>
              <a:ln w="9525">
                <a:solidFill>
                  <a:srgbClr val="000000"/>
                </a:solidFill>
                <a:round/>
                <a:headEnd/>
                <a:tailEnd/>
              </a:ln>
            </p:spPr>
            <p:txBody>
              <a:bodyPr/>
              <a:lstStyle/>
              <a:p>
                <a:endParaRPr lang="en-US" dirty="0"/>
              </a:p>
            </p:txBody>
          </p:sp>
          <p:sp>
            <p:nvSpPr>
              <p:cNvPr id="2651621" name="Line 485"/>
              <p:cNvSpPr>
                <a:spLocks noChangeShapeType="1"/>
              </p:cNvSpPr>
              <p:nvPr/>
            </p:nvSpPr>
            <p:spPr bwMode="auto">
              <a:xfrm flipV="1">
                <a:off x="1718" y="3292"/>
                <a:ext cx="0" cy="24"/>
              </a:xfrm>
              <a:prstGeom prst="line">
                <a:avLst/>
              </a:prstGeom>
              <a:noFill/>
              <a:ln w="9525">
                <a:solidFill>
                  <a:srgbClr val="000000"/>
                </a:solidFill>
                <a:round/>
                <a:headEnd/>
                <a:tailEnd/>
              </a:ln>
            </p:spPr>
            <p:txBody>
              <a:bodyPr/>
              <a:lstStyle/>
              <a:p>
                <a:endParaRPr lang="en-US" dirty="0"/>
              </a:p>
            </p:txBody>
          </p:sp>
          <p:sp>
            <p:nvSpPr>
              <p:cNvPr id="2651622" name="Line 486"/>
              <p:cNvSpPr>
                <a:spLocks noChangeShapeType="1"/>
              </p:cNvSpPr>
              <p:nvPr/>
            </p:nvSpPr>
            <p:spPr bwMode="auto">
              <a:xfrm>
                <a:off x="1784" y="3292"/>
                <a:ext cx="0" cy="24"/>
              </a:xfrm>
              <a:prstGeom prst="line">
                <a:avLst/>
              </a:prstGeom>
              <a:noFill/>
              <a:ln w="9525">
                <a:solidFill>
                  <a:srgbClr val="000000"/>
                </a:solidFill>
                <a:round/>
                <a:headEnd/>
                <a:tailEnd/>
              </a:ln>
            </p:spPr>
            <p:txBody>
              <a:bodyPr/>
              <a:lstStyle/>
              <a:p>
                <a:endParaRPr lang="en-US" dirty="0"/>
              </a:p>
            </p:txBody>
          </p:sp>
          <p:sp>
            <p:nvSpPr>
              <p:cNvPr id="2651623" name="Line 487"/>
              <p:cNvSpPr>
                <a:spLocks noChangeShapeType="1"/>
              </p:cNvSpPr>
              <p:nvPr/>
            </p:nvSpPr>
            <p:spPr bwMode="auto">
              <a:xfrm flipV="1">
                <a:off x="1784" y="3292"/>
                <a:ext cx="0" cy="24"/>
              </a:xfrm>
              <a:prstGeom prst="line">
                <a:avLst/>
              </a:prstGeom>
              <a:noFill/>
              <a:ln w="9525">
                <a:solidFill>
                  <a:srgbClr val="000000"/>
                </a:solidFill>
                <a:round/>
                <a:headEnd/>
                <a:tailEnd/>
              </a:ln>
            </p:spPr>
            <p:txBody>
              <a:bodyPr/>
              <a:lstStyle/>
              <a:p>
                <a:endParaRPr lang="en-US" dirty="0"/>
              </a:p>
            </p:txBody>
          </p:sp>
          <p:sp>
            <p:nvSpPr>
              <p:cNvPr id="2651624" name="Line 488"/>
              <p:cNvSpPr>
                <a:spLocks noChangeShapeType="1"/>
              </p:cNvSpPr>
              <p:nvPr/>
            </p:nvSpPr>
            <p:spPr bwMode="auto">
              <a:xfrm>
                <a:off x="1838" y="3292"/>
                <a:ext cx="0" cy="24"/>
              </a:xfrm>
              <a:prstGeom prst="line">
                <a:avLst/>
              </a:prstGeom>
              <a:noFill/>
              <a:ln w="9525">
                <a:solidFill>
                  <a:srgbClr val="000000"/>
                </a:solidFill>
                <a:round/>
                <a:headEnd/>
                <a:tailEnd/>
              </a:ln>
            </p:spPr>
            <p:txBody>
              <a:bodyPr/>
              <a:lstStyle/>
              <a:p>
                <a:endParaRPr lang="en-US" dirty="0"/>
              </a:p>
            </p:txBody>
          </p:sp>
          <p:sp>
            <p:nvSpPr>
              <p:cNvPr id="2651625" name="Line 489"/>
              <p:cNvSpPr>
                <a:spLocks noChangeShapeType="1"/>
              </p:cNvSpPr>
              <p:nvPr/>
            </p:nvSpPr>
            <p:spPr bwMode="auto">
              <a:xfrm flipV="1">
                <a:off x="1838" y="3292"/>
                <a:ext cx="0" cy="24"/>
              </a:xfrm>
              <a:prstGeom prst="line">
                <a:avLst/>
              </a:prstGeom>
              <a:noFill/>
              <a:ln w="9525">
                <a:solidFill>
                  <a:srgbClr val="000000"/>
                </a:solidFill>
                <a:round/>
                <a:headEnd/>
                <a:tailEnd/>
              </a:ln>
            </p:spPr>
            <p:txBody>
              <a:bodyPr/>
              <a:lstStyle/>
              <a:p>
                <a:endParaRPr lang="en-US" dirty="0"/>
              </a:p>
            </p:txBody>
          </p:sp>
          <p:sp>
            <p:nvSpPr>
              <p:cNvPr id="2651626" name="Line 490"/>
              <p:cNvSpPr>
                <a:spLocks noChangeShapeType="1"/>
              </p:cNvSpPr>
              <p:nvPr/>
            </p:nvSpPr>
            <p:spPr bwMode="auto">
              <a:xfrm>
                <a:off x="1892" y="3292"/>
                <a:ext cx="0" cy="24"/>
              </a:xfrm>
              <a:prstGeom prst="line">
                <a:avLst/>
              </a:prstGeom>
              <a:noFill/>
              <a:ln w="9525">
                <a:solidFill>
                  <a:srgbClr val="000000"/>
                </a:solidFill>
                <a:round/>
                <a:headEnd/>
                <a:tailEnd/>
              </a:ln>
            </p:spPr>
            <p:txBody>
              <a:bodyPr/>
              <a:lstStyle/>
              <a:p>
                <a:endParaRPr lang="en-US" dirty="0"/>
              </a:p>
            </p:txBody>
          </p:sp>
          <p:sp>
            <p:nvSpPr>
              <p:cNvPr id="2651627" name="Line 491"/>
              <p:cNvSpPr>
                <a:spLocks noChangeShapeType="1"/>
              </p:cNvSpPr>
              <p:nvPr/>
            </p:nvSpPr>
            <p:spPr bwMode="auto">
              <a:xfrm flipV="1">
                <a:off x="1892" y="3292"/>
                <a:ext cx="0" cy="24"/>
              </a:xfrm>
              <a:prstGeom prst="line">
                <a:avLst/>
              </a:prstGeom>
              <a:noFill/>
              <a:ln w="9525">
                <a:solidFill>
                  <a:srgbClr val="000000"/>
                </a:solidFill>
                <a:round/>
                <a:headEnd/>
                <a:tailEnd/>
              </a:ln>
            </p:spPr>
            <p:txBody>
              <a:bodyPr/>
              <a:lstStyle/>
              <a:p>
                <a:endParaRPr lang="en-US" dirty="0"/>
              </a:p>
            </p:txBody>
          </p:sp>
          <p:sp>
            <p:nvSpPr>
              <p:cNvPr id="2651628" name="Line 492"/>
              <p:cNvSpPr>
                <a:spLocks noChangeShapeType="1"/>
              </p:cNvSpPr>
              <p:nvPr/>
            </p:nvSpPr>
            <p:spPr bwMode="auto">
              <a:xfrm>
                <a:off x="2216" y="3292"/>
                <a:ext cx="0" cy="24"/>
              </a:xfrm>
              <a:prstGeom prst="line">
                <a:avLst/>
              </a:prstGeom>
              <a:noFill/>
              <a:ln w="9525">
                <a:solidFill>
                  <a:srgbClr val="000000"/>
                </a:solidFill>
                <a:round/>
                <a:headEnd/>
                <a:tailEnd/>
              </a:ln>
            </p:spPr>
            <p:txBody>
              <a:bodyPr/>
              <a:lstStyle/>
              <a:p>
                <a:endParaRPr lang="en-US" dirty="0"/>
              </a:p>
            </p:txBody>
          </p:sp>
          <p:sp>
            <p:nvSpPr>
              <p:cNvPr id="2651629" name="Line 493"/>
              <p:cNvSpPr>
                <a:spLocks noChangeShapeType="1"/>
              </p:cNvSpPr>
              <p:nvPr/>
            </p:nvSpPr>
            <p:spPr bwMode="auto">
              <a:xfrm flipV="1">
                <a:off x="2216" y="3292"/>
                <a:ext cx="0" cy="24"/>
              </a:xfrm>
              <a:prstGeom prst="line">
                <a:avLst/>
              </a:prstGeom>
              <a:noFill/>
              <a:ln w="9525">
                <a:solidFill>
                  <a:srgbClr val="000000"/>
                </a:solidFill>
                <a:round/>
                <a:headEnd/>
                <a:tailEnd/>
              </a:ln>
            </p:spPr>
            <p:txBody>
              <a:bodyPr/>
              <a:lstStyle/>
              <a:p>
                <a:endParaRPr lang="en-US" dirty="0"/>
              </a:p>
            </p:txBody>
          </p:sp>
          <p:sp>
            <p:nvSpPr>
              <p:cNvPr id="2651630" name="Line 494"/>
              <p:cNvSpPr>
                <a:spLocks noChangeShapeType="1"/>
              </p:cNvSpPr>
              <p:nvPr/>
            </p:nvSpPr>
            <p:spPr bwMode="auto">
              <a:xfrm>
                <a:off x="2408" y="3292"/>
                <a:ext cx="0" cy="24"/>
              </a:xfrm>
              <a:prstGeom prst="line">
                <a:avLst/>
              </a:prstGeom>
              <a:noFill/>
              <a:ln w="9525">
                <a:solidFill>
                  <a:srgbClr val="000000"/>
                </a:solidFill>
                <a:round/>
                <a:headEnd/>
                <a:tailEnd/>
              </a:ln>
            </p:spPr>
            <p:txBody>
              <a:bodyPr/>
              <a:lstStyle/>
              <a:p>
                <a:endParaRPr lang="en-US" dirty="0"/>
              </a:p>
            </p:txBody>
          </p:sp>
          <p:sp>
            <p:nvSpPr>
              <p:cNvPr id="2651631" name="Line 495"/>
              <p:cNvSpPr>
                <a:spLocks noChangeShapeType="1"/>
              </p:cNvSpPr>
              <p:nvPr/>
            </p:nvSpPr>
            <p:spPr bwMode="auto">
              <a:xfrm flipV="1">
                <a:off x="2408" y="3292"/>
                <a:ext cx="0" cy="24"/>
              </a:xfrm>
              <a:prstGeom prst="line">
                <a:avLst/>
              </a:prstGeom>
              <a:noFill/>
              <a:ln w="9525">
                <a:solidFill>
                  <a:srgbClr val="000000"/>
                </a:solidFill>
                <a:round/>
                <a:headEnd/>
                <a:tailEnd/>
              </a:ln>
            </p:spPr>
            <p:txBody>
              <a:bodyPr/>
              <a:lstStyle/>
              <a:p>
                <a:endParaRPr lang="en-US" dirty="0"/>
              </a:p>
            </p:txBody>
          </p:sp>
          <p:sp>
            <p:nvSpPr>
              <p:cNvPr id="2651632" name="Line 496"/>
              <p:cNvSpPr>
                <a:spLocks noChangeShapeType="1"/>
              </p:cNvSpPr>
              <p:nvPr/>
            </p:nvSpPr>
            <p:spPr bwMode="auto">
              <a:xfrm>
                <a:off x="2546" y="3292"/>
                <a:ext cx="0" cy="24"/>
              </a:xfrm>
              <a:prstGeom prst="line">
                <a:avLst/>
              </a:prstGeom>
              <a:noFill/>
              <a:ln w="9525">
                <a:solidFill>
                  <a:srgbClr val="000000"/>
                </a:solidFill>
                <a:round/>
                <a:headEnd/>
                <a:tailEnd/>
              </a:ln>
            </p:spPr>
            <p:txBody>
              <a:bodyPr/>
              <a:lstStyle/>
              <a:p>
                <a:endParaRPr lang="en-US" dirty="0"/>
              </a:p>
            </p:txBody>
          </p:sp>
          <p:sp>
            <p:nvSpPr>
              <p:cNvPr id="2651633" name="Line 497"/>
              <p:cNvSpPr>
                <a:spLocks noChangeShapeType="1"/>
              </p:cNvSpPr>
              <p:nvPr/>
            </p:nvSpPr>
            <p:spPr bwMode="auto">
              <a:xfrm flipV="1">
                <a:off x="2546" y="3292"/>
                <a:ext cx="0" cy="24"/>
              </a:xfrm>
              <a:prstGeom prst="line">
                <a:avLst/>
              </a:prstGeom>
              <a:noFill/>
              <a:ln w="9525">
                <a:solidFill>
                  <a:srgbClr val="000000"/>
                </a:solidFill>
                <a:round/>
                <a:headEnd/>
                <a:tailEnd/>
              </a:ln>
            </p:spPr>
            <p:txBody>
              <a:bodyPr/>
              <a:lstStyle/>
              <a:p>
                <a:endParaRPr lang="en-US" dirty="0"/>
              </a:p>
            </p:txBody>
          </p:sp>
          <p:sp>
            <p:nvSpPr>
              <p:cNvPr id="2651634" name="Line 498"/>
              <p:cNvSpPr>
                <a:spLocks noChangeShapeType="1"/>
              </p:cNvSpPr>
              <p:nvPr/>
            </p:nvSpPr>
            <p:spPr bwMode="auto">
              <a:xfrm>
                <a:off x="2654" y="3292"/>
                <a:ext cx="0" cy="24"/>
              </a:xfrm>
              <a:prstGeom prst="line">
                <a:avLst/>
              </a:prstGeom>
              <a:noFill/>
              <a:ln w="9525">
                <a:solidFill>
                  <a:srgbClr val="000000"/>
                </a:solidFill>
                <a:round/>
                <a:headEnd/>
                <a:tailEnd/>
              </a:ln>
            </p:spPr>
            <p:txBody>
              <a:bodyPr/>
              <a:lstStyle/>
              <a:p>
                <a:endParaRPr lang="en-US" dirty="0"/>
              </a:p>
            </p:txBody>
          </p:sp>
          <p:sp>
            <p:nvSpPr>
              <p:cNvPr id="2651635" name="Line 499"/>
              <p:cNvSpPr>
                <a:spLocks noChangeShapeType="1"/>
              </p:cNvSpPr>
              <p:nvPr/>
            </p:nvSpPr>
            <p:spPr bwMode="auto">
              <a:xfrm flipV="1">
                <a:off x="2654" y="3292"/>
                <a:ext cx="0" cy="24"/>
              </a:xfrm>
              <a:prstGeom prst="line">
                <a:avLst/>
              </a:prstGeom>
              <a:noFill/>
              <a:ln w="9525">
                <a:solidFill>
                  <a:srgbClr val="000000"/>
                </a:solidFill>
                <a:round/>
                <a:headEnd/>
                <a:tailEnd/>
              </a:ln>
            </p:spPr>
            <p:txBody>
              <a:bodyPr/>
              <a:lstStyle/>
              <a:p>
                <a:endParaRPr lang="en-US" dirty="0"/>
              </a:p>
            </p:txBody>
          </p:sp>
          <p:sp>
            <p:nvSpPr>
              <p:cNvPr id="2651636" name="Line 500"/>
              <p:cNvSpPr>
                <a:spLocks noChangeShapeType="1"/>
              </p:cNvSpPr>
              <p:nvPr/>
            </p:nvSpPr>
            <p:spPr bwMode="auto">
              <a:xfrm>
                <a:off x="2738" y="3292"/>
                <a:ext cx="0" cy="24"/>
              </a:xfrm>
              <a:prstGeom prst="line">
                <a:avLst/>
              </a:prstGeom>
              <a:noFill/>
              <a:ln w="9525">
                <a:solidFill>
                  <a:srgbClr val="000000"/>
                </a:solidFill>
                <a:round/>
                <a:headEnd/>
                <a:tailEnd/>
              </a:ln>
            </p:spPr>
            <p:txBody>
              <a:bodyPr/>
              <a:lstStyle/>
              <a:p>
                <a:endParaRPr lang="en-US" dirty="0"/>
              </a:p>
            </p:txBody>
          </p:sp>
          <p:sp>
            <p:nvSpPr>
              <p:cNvPr id="2651637" name="Line 501"/>
              <p:cNvSpPr>
                <a:spLocks noChangeShapeType="1"/>
              </p:cNvSpPr>
              <p:nvPr/>
            </p:nvSpPr>
            <p:spPr bwMode="auto">
              <a:xfrm flipV="1">
                <a:off x="2738" y="3292"/>
                <a:ext cx="0" cy="24"/>
              </a:xfrm>
              <a:prstGeom prst="line">
                <a:avLst/>
              </a:prstGeom>
              <a:noFill/>
              <a:ln w="9525">
                <a:solidFill>
                  <a:srgbClr val="000000"/>
                </a:solidFill>
                <a:round/>
                <a:headEnd/>
                <a:tailEnd/>
              </a:ln>
            </p:spPr>
            <p:txBody>
              <a:bodyPr/>
              <a:lstStyle/>
              <a:p>
                <a:endParaRPr lang="en-US" dirty="0"/>
              </a:p>
            </p:txBody>
          </p:sp>
          <p:sp>
            <p:nvSpPr>
              <p:cNvPr id="2651638" name="Line 502"/>
              <p:cNvSpPr>
                <a:spLocks noChangeShapeType="1"/>
              </p:cNvSpPr>
              <p:nvPr/>
            </p:nvSpPr>
            <p:spPr bwMode="auto">
              <a:xfrm>
                <a:off x="2810" y="3292"/>
                <a:ext cx="0" cy="24"/>
              </a:xfrm>
              <a:prstGeom prst="line">
                <a:avLst/>
              </a:prstGeom>
              <a:noFill/>
              <a:ln w="9525">
                <a:solidFill>
                  <a:srgbClr val="000000"/>
                </a:solidFill>
                <a:round/>
                <a:headEnd/>
                <a:tailEnd/>
              </a:ln>
            </p:spPr>
            <p:txBody>
              <a:bodyPr/>
              <a:lstStyle/>
              <a:p>
                <a:endParaRPr lang="en-US" dirty="0"/>
              </a:p>
            </p:txBody>
          </p:sp>
          <p:sp>
            <p:nvSpPr>
              <p:cNvPr id="2651639" name="Line 503"/>
              <p:cNvSpPr>
                <a:spLocks noChangeShapeType="1"/>
              </p:cNvSpPr>
              <p:nvPr/>
            </p:nvSpPr>
            <p:spPr bwMode="auto">
              <a:xfrm flipV="1">
                <a:off x="2810" y="3292"/>
                <a:ext cx="0" cy="24"/>
              </a:xfrm>
              <a:prstGeom prst="line">
                <a:avLst/>
              </a:prstGeom>
              <a:noFill/>
              <a:ln w="9525">
                <a:solidFill>
                  <a:srgbClr val="000000"/>
                </a:solidFill>
                <a:round/>
                <a:headEnd/>
                <a:tailEnd/>
              </a:ln>
            </p:spPr>
            <p:txBody>
              <a:bodyPr/>
              <a:lstStyle/>
              <a:p>
                <a:endParaRPr lang="en-US" dirty="0"/>
              </a:p>
            </p:txBody>
          </p:sp>
          <p:sp>
            <p:nvSpPr>
              <p:cNvPr id="2651640" name="Line 504"/>
              <p:cNvSpPr>
                <a:spLocks noChangeShapeType="1"/>
              </p:cNvSpPr>
              <p:nvPr/>
            </p:nvSpPr>
            <p:spPr bwMode="auto">
              <a:xfrm>
                <a:off x="2876" y="3292"/>
                <a:ext cx="0" cy="24"/>
              </a:xfrm>
              <a:prstGeom prst="line">
                <a:avLst/>
              </a:prstGeom>
              <a:noFill/>
              <a:ln w="9525">
                <a:solidFill>
                  <a:srgbClr val="000000"/>
                </a:solidFill>
                <a:round/>
                <a:headEnd/>
                <a:tailEnd/>
              </a:ln>
            </p:spPr>
            <p:txBody>
              <a:bodyPr/>
              <a:lstStyle/>
              <a:p>
                <a:endParaRPr lang="en-US" dirty="0"/>
              </a:p>
            </p:txBody>
          </p:sp>
          <p:sp>
            <p:nvSpPr>
              <p:cNvPr id="2651641" name="Line 505"/>
              <p:cNvSpPr>
                <a:spLocks noChangeShapeType="1"/>
              </p:cNvSpPr>
              <p:nvPr/>
            </p:nvSpPr>
            <p:spPr bwMode="auto">
              <a:xfrm flipV="1">
                <a:off x="2876" y="3292"/>
                <a:ext cx="0" cy="24"/>
              </a:xfrm>
              <a:prstGeom prst="line">
                <a:avLst/>
              </a:prstGeom>
              <a:noFill/>
              <a:ln w="9525">
                <a:solidFill>
                  <a:srgbClr val="000000"/>
                </a:solidFill>
                <a:round/>
                <a:headEnd/>
                <a:tailEnd/>
              </a:ln>
            </p:spPr>
            <p:txBody>
              <a:bodyPr/>
              <a:lstStyle/>
              <a:p>
                <a:endParaRPr lang="en-US" dirty="0"/>
              </a:p>
            </p:txBody>
          </p:sp>
          <p:sp>
            <p:nvSpPr>
              <p:cNvPr id="2651642" name="Line 506"/>
              <p:cNvSpPr>
                <a:spLocks noChangeShapeType="1"/>
              </p:cNvSpPr>
              <p:nvPr/>
            </p:nvSpPr>
            <p:spPr bwMode="auto">
              <a:xfrm>
                <a:off x="2930" y="3292"/>
                <a:ext cx="0" cy="24"/>
              </a:xfrm>
              <a:prstGeom prst="line">
                <a:avLst/>
              </a:prstGeom>
              <a:noFill/>
              <a:ln w="9525">
                <a:solidFill>
                  <a:srgbClr val="000000"/>
                </a:solidFill>
                <a:round/>
                <a:headEnd/>
                <a:tailEnd/>
              </a:ln>
            </p:spPr>
            <p:txBody>
              <a:bodyPr/>
              <a:lstStyle/>
              <a:p>
                <a:endParaRPr lang="en-US" dirty="0"/>
              </a:p>
            </p:txBody>
          </p:sp>
          <p:sp>
            <p:nvSpPr>
              <p:cNvPr id="2651643" name="Line 507"/>
              <p:cNvSpPr>
                <a:spLocks noChangeShapeType="1"/>
              </p:cNvSpPr>
              <p:nvPr/>
            </p:nvSpPr>
            <p:spPr bwMode="auto">
              <a:xfrm flipV="1">
                <a:off x="2930" y="3292"/>
                <a:ext cx="0" cy="24"/>
              </a:xfrm>
              <a:prstGeom prst="line">
                <a:avLst/>
              </a:prstGeom>
              <a:noFill/>
              <a:ln w="9525">
                <a:solidFill>
                  <a:srgbClr val="000000"/>
                </a:solidFill>
                <a:round/>
                <a:headEnd/>
                <a:tailEnd/>
              </a:ln>
            </p:spPr>
            <p:txBody>
              <a:bodyPr/>
              <a:lstStyle/>
              <a:p>
                <a:endParaRPr lang="en-US" dirty="0"/>
              </a:p>
            </p:txBody>
          </p:sp>
          <p:sp>
            <p:nvSpPr>
              <p:cNvPr id="2651644" name="Line 508"/>
              <p:cNvSpPr>
                <a:spLocks noChangeShapeType="1"/>
              </p:cNvSpPr>
              <p:nvPr/>
            </p:nvSpPr>
            <p:spPr bwMode="auto">
              <a:xfrm>
                <a:off x="800" y="3292"/>
                <a:ext cx="0" cy="48"/>
              </a:xfrm>
              <a:prstGeom prst="line">
                <a:avLst/>
              </a:prstGeom>
              <a:noFill/>
              <a:ln w="19050">
                <a:solidFill>
                  <a:srgbClr val="000000"/>
                </a:solidFill>
                <a:round/>
                <a:headEnd/>
                <a:tailEnd/>
              </a:ln>
            </p:spPr>
            <p:txBody>
              <a:bodyPr/>
              <a:lstStyle/>
              <a:p>
                <a:endParaRPr lang="en-US" dirty="0"/>
              </a:p>
            </p:txBody>
          </p:sp>
          <p:sp>
            <p:nvSpPr>
              <p:cNvPr id="2651645" name="Line 509"/>
              <p:cNvSpPr>
                <a:spLocks noChangeShapeType="1"/>
              </p:cNvSpPr>
              <p:nvPr/>
            </p:nvSpPr>
            <p:spPr bwMode="auto">
              <a:xfrm flipV="1">
                <a:off x="800" y="3292"/>
                <a:ext cx="0" cy="48"/>
              </a:xfrm>
              <a:prstGeom prst="line">
                <a:avLst/>
              </a:prstGeom>
              <a:noFill/>
              <a:ln w="19050">
                <a:solidFill>
                  <a:srgbClr val="000000"/>
                </a:solidFill>
                <a:round/>
                <a:headEnd/>
                <a:tailEnd/>
              </a:ln>
            </p:spPr>
            <p:txBody>
              <a:bodyPr/>
              <a:lstStyle/>
              <a:p>
                <a:endParaRPr lang="en-US" dirty="0"/>
              </a:p>
            </p:txBody>
          </p:sp>
          <p:sp>
            <p:nvSpPr>
              <p:cNvPr id="2651646" name="Line 510"/>
              <p:cNvSpPr>
                <a:spLocks noChangeShapeType="1"/>
              </p:cNvSpPr>
              <p:nvPr/>
            </p:nvSpPr>
            <p:spPr bwMode="auto">
              <a:xfrm>
                <a:off x="1316" y="3292"/>
                <a:ext cx="0" cy="48"/>
              </a:xfrm>
              <a:prstGeom prst="line">
                <a:avLst/>
              </a:prstGeom>
              <a:noFill/>
              <a:ln w="19050">
                <a:solidFill>
                  <a:srgbClr val="000000"/>
                </a:solidFill>
                <a:round/>
                <a:headEnd/>
                <a:tailEnd/>
              </a:ln>
            </p:spPr>
            <p:txBody>
              <a:bodyPr/>
              <a:lstStyle/>
              <a:p>
                <a:endParaRPr lang="en-US" dirty="0"/>
              </a:p>
            </p:txBody>
          </p:sp>
          <p:sp>
            <p:nvSpPr>
              <p:cNvPr id="2651647" name="Line 511"/>
              <p:cNvSpPr>
                <a:spLocks noChangeShapeType="1"/>
              </p:cNvSpPr>
              <p:nvPr/>
            </p:nvSpPr>
            <p:spPr bwMode="auto">
              <a:xfrm flipV="1">
                <a:off x="1316" y="3292"/>
                <a:ext cx="0" cy="48"/>
              </a:xfrm>
              <a:prstGeom prst="line">
                <a:avLst/>
              </a:prstGeom>
              <a:noFill/>
              <a:ln w="19050">
                <a:solidFill>
                  <a:srgbClr val="000000"/>
                </a:solidFill>
                <a:round/>
                <a:headEnd/>
                <a:tailEnd/>
              </a:ln>
            </p:spPr>
            <p:txBody>
              <a:bodyPr/>
              <a:lstStyle/>
              <a:p>
                <a:endParaRPr lang="en-US" dirty="0"/>
              </a:p>
            </p:txBody>
          </p:sp>
          <p:sp>
            <p:nvSpPr>
              <p:cNvPr id="2651648" name="Line 512"/>
              <p:cNvSpPr>
                <a:spLocks noChangeShapeType="1"/>
              </p:cNvSpPr>
              <p:nvPr/>
            </p:nvSpPr>
            <p:spPr bwMode="auto">
              <a:xfrm>
                <a:off x="1892" y="3292"/>
                <a:ext cx="0" cy="48"/>
              </a:xfrm>
              <a:prstGeom prst="line">
                <a:avLst/>
              </a:prstGeom>
              <a:noFill/>
              <a:ln w="19050">
                <a:solidFill>
                  <a:srgbClr val="000000"/>
                </a:solidFill>
                <a:round/>
                <a:headEnd/>
                <a:tailEnd/>
              </a:ln>
            </p:spPr>
            <p:txBody>
              <a:bodyPr/>
              <a:lstStyle/>
              <a:p>
                <a:endParaRPr lang="en-US" dirty="0"/>
              </a:p>
            </p:txBody>
          </p:sp>
          <p:sp>
            <p:nvSpPr>
              <p:cNvPr id="2651649" name="Line 513"/>
              <p:cNvSpPr>
                <a:spLocks noChangeShapeType="1"/>
              </p:cNvSpPr>
              <p:nvPr/>
            </p:nvSpPr>
            <p:spPr bwMode="auto">
              <a:xfrm flipV="1">
                <a:off x="1892" y="3292"/>
                <a:ext cx="0" cy="48"/>
              </a:xfrm>
              <a:prstGeom prst="line">
                <a:avLst/>
              </a:prstGeom>
              <a:noFill/>
              <a:ln w="19050">
                <a:solidFill>
                  <a:srgbClr val="000000"/>
                </a:solidFill>
                <a:round/>
                <a:headEnd/>
                <a:tailEnd/>
              </a:ln>
            </p:spPr>
            <p:txBody>
              <a:bodyPr/>
              <a:lstStyle/>
              <a:p>
                <a:endParaRPr lang="en-US" dirty="0"/>
              </a:p>
            </p:txBody>
          </p:sp>
          <p:sp>
            <p:nvSpPr>
              <p:cNvPr id="2651650" name="Line 514"/>
              <p:cNvSpPr>
                <a:spLocks noChangeShapeType="1"/>
              </p:cNvSpPr>
              <p:nvPr/>
            </p:nvSpPr>
            <p:spPr bwMode="auto">
              <a:xfrm>
                <a:off x="2408" y="3292"/>
                <a:ext cx="0" cy="48"/>
              </a:xfrm>
              <a:prstGeom prst="line">
                <a:avLst/>
              </a:prstGeom>
              <a:noFill/>
              <a:ln w="19050">
                <a:solidFill>
                  <a:srgbClr val="000000"/>
                </a:solidFill>
                <a:round/>
                <a:headEnd/>
                <a:tailEnd/>
              </a:ln>
            </p:spPr>
            <p:txBody>
              <a:bodyPr/>
              <a:lstStyle/>
              <a:p>
                <a:endParaRPr lang="en-US" dirty="0"/>
              </a:p>
            </p:txBody>
          </p:sp>
          <p:sp>
            <p:nvSpPr>
              <p:cNvPr id="2651651" name="Line 515"/>
              <p:cNvSpPr>
                <a:spLocks noChangeShapeType="1"/>
              </p:cNvSpPr>
              <p:nvPr/>
            </p:nvSpPr>
            <p:spPr bwMode="auto">
              <a:xfrm flipV="1">
                <a:off x="2408" y="3292"/>
                <a:ext cx="0" cy="48"/>
              </a:xfrm>
              <a:prstGeom prst="line">
                <a:avLst/>
              </a:prstGeom>
              <a:noFill/>
              <a:ln w="19050">
                <a:solidFill>
                  <a:srgbClr val="000000"/>
                </a:solidFill>
                <a:round/>
                <a:headEnd/>
                <a:tailEnd/>
              </a:ln>
            </p:spPr>
            <p:txBody>
              <a:bodyPr/>
              <a:lstStyle/>
              <a:p>
                <a:endParaRPr lang="en-US" dirty="0"/>
              </a:p>
            </p:txBody>
          </p:sp>
          <p:sp>
            <p:nvSpPr>
              <p:cNvPr id="2651652" name="Line 516"/>
              <p:cNvSpPr>
                <a:spLocks noChangeShapeType="1"/>
              </p:cNvSpPr>
              <p:nvPr/>
            </p:nvSpPr>
            <p:spPr bwMode="auto">
              <a:xfrm>
                <a:off x="2978" y="3292"/>
                <a:ext cx="0" cy="48"/>
              </a:xfrm>
              <a:prstGeom prst="line">
                <a:avLst/>
              </a:prstGeom>
              <a:noFill/>
              <a:ln w="19050">
                <a:solidFill>
                  <a:srgbClr val="000000"/>
                </a:solidFill>
                <a:round/>
                <a:headEnd/>
                <a:tailEnd/>
              </a:ln>
            </p:spPr>
            <p:txBody>
              <a:bodyPr/>
              <a:lstStyle/>
              <a:p>
                <a:endParaRPr lang="en-US" dirty="0"/>
              </a:p>
            </p:txBody>
          </p:sp>
          <p:sp>
            <p:nvSpPr>
              <p:cNvPr id="2651653" name="Line 517"/>
              <p:cNvSpPr>
                <a:spLocks noChangeShapeType="1"/>
              </p:cNvSpPr>
              <p:nvPr/>
            </p:nvSpPr>
            <p:spPr bwMode="auto">
              <a:xfrm flipV="1">
                <a:off x="2978" y="3292"/>
                <a:ext cx="0" cy="48"/>
              </a:xfrm>
              <a:prstGeom prst="line">
                <a:avLst/>
              </a:prstGeom>
              <a:noFill/>
              <a:ln w="19050">
                <a:solidFill>
                  <a:srgbClr val="000000"/>
                </a:solidFill>
                <a:round/>
                <a:headEnd/>
                <a:tailEnd/>
              </a:ln>
            </p:spPr>
            <p:txBody>
              <a:bodyPr/>
              <a:lstStyle/>
              <a:p>
                <a:endParaRPr lang="en-US" dirty="0"/>
              </a:p>
            </p:txBody>
          </p:sp>
          <p:sp>
            <p:nvSpPr>
              <p:cNvPr id="2651654" name="Rectangle 518"/>
              <p:cNvSpPr>
                <a:spLocks noChangeArrowheads="1"/>
              </p:cNvSpPr>
              <p:nvPr/>
            </p:nvSpPr>
            <p:spPr bwMode="auto">
              <a:xfrm>
                <a:off x="542" y="3244"/>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-80</a:t>
                </a:r>
                <a:endParaRPr lang="en-US" dirty="0"/>
              </a:p>
            </p:txBody>
          </p:sp>
          <p:sp>
            <p:nvSpPr>
              <p:cNvPr id="2651655" name="Rectangle 519"/>
              <p:cNvSpPr>
                <a:spLocks noChangeArrowheads="1"/>
              </p:cNvSpPr>
              <p:nvPr/>
            </p:nvSpPr>
            <p:spPr bwMode="auto">
              <a:xfrm>
                <a:off x="542" y="3082"/>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-70</a:t>
                </a:r>
                <a:endParaRPr lang="en-US" dirty="0"/>
              </a:p>
            </p:txBody>
          </p:sp>
          <p:sp>
            <p:nvSpPr>
              <p:cNvPr id="2651656" name="Rectangle 520"/>
              <p:cNvSpPr>
                <a:spLocks noChangeArrowheads="1"/>
              </p:cNvSpPr>
              <p:nvPr/>
            </p:nvSpPr>
            <p:spPr bwMode="auto">
              <a:xfrm>
                <a:off x="542" y="2920"/>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-60</a:t>
                </a:r>
                <a:endParaRPr lang="en-US" dirty="0"/>
              </a:p>
            </p:txBody>
          </p:sp>
          <p:sp>
            <p:nvSpPr>
              <p:cNvPr id="2651657" name="Rectangle 521"/>
              <p:cNvSpPr>
                <a:spLocks noChangeArrowheads="1"/>
              </p:cNvSpPr>
              <p:nvPr/>
            </p:nvSpPr>
            <p:spPr bwMode="auto">
              <a:xfrm>
                <a:off x="542" y="2752"/>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-50</a:t>
                </a:r>
                <a:endParaRPr lang="en-US" dirty="0"/>
              </a:p>
            </p:txBody>
          </p:sp>
          <p:sp>
            <p:nvSpPr>
              <p:cNvPr id="2651658" name="Rectangle 522"/>
              <p:cNvSpPr>
                <a:spLocks noChangeArrowheads="1"/>
              </p:cNvSpPr>
              <p:nvPr/>
            </p:nvSpPr>
            <p:spPr bwMode="auto">
              <a:xfrm>
                <a:off x="542" y="2590"/>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-40</a:t>
                </a:r>
                <a:endParaRPr lang="en-US" dirty="0"/>
              </a:p>
            </p:txBody>
          </p:sp>
          <p:sp>
            <p:nvSpPr>
              <p:cNvPr id="2651659" name="Rectangle 523"/>
              <p:cNvSpPr>
                <a:spLocks noChangeArrowheads="1"/>
              </p:cNvSpPr>
              <p:nvPr/>
            </p:nvSpPr>
            <p:spPr bwMode="auto">
              <a:xfrm>
                <a:off x="542" y="2428"/>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-30</a:t>
                </a:r>
                <a:endParaRPr lang="en-US" dirty="0"/>
              </a:p>
            </p:txBody>
          </p:sp>
          <p:sp>
            <p:nvSpPr>
              <p:cNvPr id="2651660" name="Rectangle 524"/>
              <p:cNvSpPr>
                <a:spLocks noChangeArrowheads="1"/>
              </p:cNvSpPr>
              <p:nvPr/>
            </p:nvSpPr>
            <p:spPr bwMode="auto">
              <a:xfrm>
                <a:off x="542" y="2266"/>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-20</a:t>
                </a:r>
                <a:endParaRPr lang="en-US" dirty="0"/>
              </a:p>
            </p:txBody>
          </p:sp>
          <p:sp>
            <p:nvSpPr>
              <p:cNvPr id="2651661" name="Rectangle 525"/>
              <p:cNvSpPr>
                <a:spLocks noChangeArrowheads="1"/>
              </p:cNvSpPr>
              <p:nvPr/>
            </p:nvSpPr>
            <p:spPr bwMode="auto">
              <a:xfrm>
                <a:off x="542" y="2098"/>
                <a:ext cx="167"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-10</a:t>
                </a:r>
                <a:endParaRPr lang="en-US" dirty="0"/>
              </a:p>
            </p:txBody>
          </p:sp>
          <p:sp>
            <p:nvSpPr>
              <p:cNvPr id="2651662" name="Rectangle 526"/>
              <p:cNvSpPr>
                <a:spLocks noChangeArrowheads="1"/>
              </p:cNvSpPr>
              <p:nvPr/>
            </p:nvSpPr>
            <p:spPr bwMode="auto">
              <a:xfrm>
                <a:off x="626" y="1936"/>
                <a:ext cx="81"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0</a:t>
                </a:r>
                <a:endParaRPr lang="en-US" dirty="0"/>
              </a:p>
            </p:txBody>
          </p:sp>
          <p:sp>
            <p:nvSpPr>
              <p:cNvPr id="2651663" name="Rectangle 527"/>
              <p:cNvSpPr>
                <a:spLocks noChangeArrowheads="1"/>
              </p:cNvSpPr>
              <p:nvPr/>
            </p:nvSpPr>
            <p:spPr bwMode="auto">
              <a:xfrm>
                <a:off x="572" y="1774"/>
                <a:ext cx="134"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10</a:t>
                </a:r>
                <a:endParaRPr lang="en-US" dirty="0"/>
              </a:p>
            </p:txBody>
          </p:sp>
          <p:sp>
            <p:nvSpPr>
              <p:cNvPr id="2651664" name="Rectangle 528"/>
              <p:cNvSpPr>
                <a:spLocks noChangeArrowheads="1"/>
              </p:cNvSpPr>
              <p:nvPr/>
            </p:nvSpPr>
            <p:spPr bwMode="auto">
              <a:xfrm>
                <a:off x="572" y="1606"/>
                <a:ext cx="134"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20</a:t>
                </a:r>
                <a:endParaRPr lang="en-US" dirty="0"/>
              </a:p>
            </p:txBody>
          </p:sp>
          <p:sp>
            <p:nvSpPr>
              <p:cNvPr id="2651665" name="Line 529"/>
              <p:cNvSpPr>
                <a:spLocks noChangeShapeType="1"/>
              </p:cNvSpPr>
              <p:nvPr/>
            </p:nvSpPr>
            <p:spPr bwMode="auto">
              <a:xfrm flipH="1">
                <a:off x="776" y="3292"/>
                <a:ext cx="24" cy="0"/>
              </a:xfrm>
              <a:prstGeom prst="line">
                <a:avLst/>
              </a:prstGeom>
              <a:noFill/>
              <a:ln w="19050">
                <a:solidFill>
                  <a:srgbClr val="000000"/>
                </a:solidFill>
                <a:round/>
                <a:headEnd/>
                <a:tailEnd/>
              </a:ln>
            </p:spPr>
            <p:txBody>
              <a:bodyPr/>
              <a:lstStyle/>
              <a:p>
                <a:endParaRPr lang="en-US" dirty="0"/>
              </a:p>
            </p:txBody>
          </p:sp>
          <p:sp>
            <p:nvSpPr>
              <p:cNvPr id="2651666" name="Line 530"/>
              <p:cNvSpPr>
                <a:spLocks noChangeShapeType="1"/>
              </p:cNvSpPr>
              <p:nvPr/>
            </p:nvSpPr>
            <p:spPr bwMode="auto">
              <a:xfrm>
                <a:off x="776" y="3292"/>
                <a:ext cx="24" cy="0"/>
              </a:xfrm>
              <a:prstGeom prst="line">
                <a:avLst/>
              </a:prstGeom>
              <a:noFill/>
              <a:ln w="19050">
                <a:solidFill>
                  <a:srgbClr val="000000"/>
                </a:solidFill>
                <a:round/>
                <a:headEnd/>
                <a:tailEnd/>
              </a:ln>
            </p:spPr>
            <p:txBody>
              <a:bodyPr/>
              <a:lstStyle/>
              <a:p>
                <a:endParaRPr lang="en-US" dirty="0"/>
              </a:p>
            </p:txBody>
          </p:sp>
          <p:sp>
            <p:nvSpPr>
              <p:cNvPr id="2651667" name="Line 531"/>
              <p:cNvSpPr>
                <a:spLocks noChangeShapeType="1"/>
              </p:cNvSpPr>
              <p:nvPr/>
            </p:nvSpPr>
            <p:spPr bwMode="auto">
              <a:xfrm flipH="1">
                <a:off x="752" y="3292"/>
                <a:ext cx="48" cy="0"/>
              </a:xfrm>
              <a:prstGeom prst="line">
                <a:avLst/>
              </a:prstGeom>
              <a:noFill/>
              <a:ln w="19050">
                <a:solidFill>
                  <a:srgbClr val="000000"/>
                </a:solidFill>
                <a:round/>
                <a:headEnd/>
                <a:tailEnd/>
              </a:ln>
            </p:spPr>
            <p:txBody>
              <a:bodyPr/>
              <a:lstStyle/>
              <a:p>
                <a:endParaRPr lang="en-US" dirty="0"/>
              </a:p>
            </p:txBody>
          </p:sp>
          <p:sp>
            <p:nvSpPr>
              <p:cNvPr id="2651668" name="Line 532"/>
              <p:cNvSpPr>
                <a:spLocks noChangeShapeType="1"/>
              </p:cNvSpPr>
              <p:nvPr/>
            </p:nvSpPr>
            <p:spPr bwMode="auto">
              <a:xfrm>
                <a:off x="752" y="3292"/>
                <a:ext cx="48" cy="0"/>
              </a:xfrm>
              <a:prstGeom prst="line">
                <a:avLst/>
              </a:prstGeom>
              <a:noFill/>
              <a:ln w="19050">
                <a:solidFill>
                  <a:srgbClr val="000000"/>
                </a:solidFill>
                <a:round/>
                <a:headEnd/>
                <a:tailEnd/>
              </a:ln>
            </p:spPr>
            <p:txBody>
              <a:bodyPr/>
              <a:lstStyle/>
              <a:p>
                <a:endParaRPr lang="en-US" dirty="0"/>
              </a:p>
            </p:txBody>
          </p:sp>
          <p:sp>
            <p:nvSpPr>
              <p:cNvPr id="2651669" name="Line 533"/>
              <p:cNvSpPr>
                <a:spLocks noChangeShapeType="1"/>
              </p:cNvSpPr>
              <p:nvPr/>
            </p:nvSpPr>
            <p:spPr bwMode="auto">
              <a:xfrm flipH="1">
                <a:off x="776" y="3262"/>
                <a:ext cx="24" cy="0"/>
              </a:xfrm>
              <a:prstGeom prst="line">
                <a:avLst/>
              </a:prstGeom>
              <a:noFill/>
              <a:ln w="9525">
                <a:solidFill>
                  <a:srgbClr val="000000"/>
                </a:solidFill>
                <a:round/>
                <a:headEnd/>
                <a:tailEnd/>
              </a:ln>
            </p:spPr>
            <p:txBody>
              <a:bodyPr/>
              <a:lstStyle/>
              <a:p>
                <a:endParaRPr lang="en-US" dirty="0"/>
              </a:p>
            </p:txBody>
          </p:sp>
          <p:sp>
            <p:nvSpPr>
              <p:cNvPr id="2651670" name="Line 534"/>
              <p:cNvSpPr>
                <a:spLocks noChangeShapeType="1"/>
              </p:cNvSpPr>
              <p:nvPr/>
            </p:nvSpPr>
            <p:spPr bwMode="auto">
              <a:xfrm>
                <a:off x="776" y="3262"/>
                <a:ext cx="24" cy="0"/>
              </a:xfrm>
              <a:prstGeom prst="line">
                <a:avLst/>
              </a:prstGeom>
              <a:noFill/>
              <a:ln w="9525">
                <a:solidFill>
                  <a:srgbClr val="000000"/>
                </a:solidFill>
                <a:round/>
                <a:headEnd/>
                <a:tailEnd/>
              </a:ln>
            </p:spPr>
            <p:txBody>
              <a:bodyPr/>
              <a:lstStyle/>
              <a:p>
                <a:endParaRPr lang="en-US" dirty="0"/>
              </a:p>
            </p:txBody>
          </p:sp>
          <p:sp>
            <p:nvSpPr>
              <p:cNvPr id="2651671" name="Line 535"/>
              <p:cNvSpPr>
                <a:spLocks noChangeShapeType="1"/>
              </p:cNvSpPr>
              <p:nvPr/>
            </p:nvSpPr>
            <p:spPr bwMode="auto">
              <a:xfrm flipH="1">
                <a:off x="776" y="3226"/>
                <a:ext cx="24" cy="0"/>
              </a:xfrm>
              <a:prstGeom prst="line">
                <a:avLst/>
              </a:prstGeom>
              <a:noFill/>
              <a:ln w="9525">
                <a:solidFill>
                  <a:srgbClr val="000000"/>
                </a:solidFill>
                <a:round/>
                <a:headEnd/>
                <a:tailEnd/>
              </a:ln>
            </p:spPr>
            <p:txBody>
              <a:bodyPr/>
              <a:lstStyle/>
              <a:p>
                <a:endParaRPr lang="en-US" dirty="0"/>
              </a:p>
            </p:txBody>
          </p:sp>
          <p:sp>
            <p:nvSpPr>
              <p:cNvPr id="2651672" name="Line 536"/>
              <p:cNvSpPr>
                <a:spLocks noChangeShapeType="1"/>
              </p:cNvSpPr>
              <p:nvPr/>
            </p:nvSpPr>
            <p:spPr bwMode="auto">
              <a:xfrm>
                <a:off x="776" y="3226"/>
                <a:ext cx="24" cy="0"/>
              </a:xfrm>
              <a:prstGeom prst="line">
                <a:avLst/>
              </a:prstGeom>
              <a:noFill/>
              <a:ln w="9525">
                <a:solidFill>
                  <a:srgbClr val="000000"/>
                </a:solidFill>
                <a:round/>
                <a:headEnd/>
                <a:tailEnd/>
              </a:ln>
            </p:spPr>
            <p:txBody>
              <a:bodyPr/>
              <a:lstStyle/>
              <a:p>
                <a:endParaRPr lang="en-US" dirty="0"/>
              </a:p>
            </p:txBody>
          </p:sp>
          <p:sp>
            <p:nvSpPr>
              <p:cNvPr id="2651673" name="Line 537"/>
              <p:cNvSpPr>
                <a:spLocks noChangeShapeType="1"/>
              </p:cNvSpPr>
              <p:nvPr/>
            </p:nvSpPr>
            <p:spPr bwMode="auto">
              <a:xfrm flipH="1">
                <a:off x="776" y="3196"/>
                <a:ext cx="24" cy="0"/>
              </a:xfrm>
              <a:prstGeom prst="line">
                <a:avLst/>
              </a:prstGeom>
              <a:noFill/>
              <a:ln w="9525">
                <a:solidFill>
                  <a:srgbClr val="000000"/>
                </a:solidFill>
                <a:round/>
                <a:headEnd/>
                <a:tailEnd/>
              </a:ln>
            </p:spPr>
            <p:txBody>
              <a:bodyPr/>
              <a:lstStyle/>
              <a:p>
                <a:endParaRPr lang="en-US" dirty="0"/>
              </a:p>
            </p:txBody>
          </p:sp>
          <p:sp>
            <p:nvSpPr>
              <p:cNvPr id="2651674" name="Line 538"/>
              <p:cNvSpPr>
                <a:spLocks noChangeShapeType="1"/>
              </p:cNvSpPr>
              <p:nvPr/>
            </p:nvSpPr>
            <p:spPr bwMode="auto">
              <a:xfrm>
                <a:off x="776" y="3196"/>
                <a:ext cx="24" cy="0"/>
              </a:xfrm>
              <a:prstGeom prst="line">
                <a:avLst/>
              </a:prstGeom>
              <a:noFill/>
              <a:ln w="9525">
                <a:solidFill>
                  <a:srgbClr val="000000"/>
                </a:solidFill>
                <a:round/>
                <a:headEnd/>
                <a:tailEnd/>
              </a:ln>
            </p:spPr>
            <p:txBody>
              <a:bodyPr/>
              <a:lstStyle/>
              <a:p>
                <a:endParaRPr lang="en-US" dirty="0"/>
              </a:p>
            </p:txBody>
          </p:sp>
          <p:sp>
            <p:nvSpPr>
              <p:cNvPr id="2651675" name="Line 539"/>
              <p:cNvSpPr>
                <a:spLocks noChangeShapeType="1"/>
              </p:cNvSpPr>
              <p:nvPr/>
            </p:nvSpPr>
            <p:spPr bwMode="auto">
              <a:xfrm flipH="1">
                <a:off x="776" y="3166"/>
                <a:ext cx="24" cy="0"/>
              </a:xfrm>
              <a:prstGeom prst="line">
                <a:avLst/>
              </a:prstGeom>
              <a:noFill/>
              <a:ln w="9525">
                <a:solidFill>
                  <a:srgbClr val="000000"/>
                </a:solidFill>
                <a:round/>
                <a:headEnd/>
                <a:tailEnd/>
              </a:ln>
            </p:spPr>
            <p:txBody>
              <a:bodyPr/>
              <a:lstStyle/>
              <a:p>
                <a:endParaRPr lang="en-US" dirty="0"/>
              </a:p>
            </p:txBody>
          </p:sp>
          <p:sp>
            <p:nvSpPr>
              <p:cNvPr id="2651676" name="Line 540"/>
              <p:cNvSpPr>
                <a:spLocks noChangeShapeType="1"/>
              </p:cNvSpPr>
              <p:nvPr/>
            </p:nvSpPr>
            <p:spPr bwMode="auto">
              <a:xfrm>
                <a:off x="776" y="3166"/>
                <a:ext cx="24" cy="0"/>
              </a:xfrm>
              <a:prstGeom prst="line">
                <a:avLst/>
              </a:prstGeom>
              <a:noFill/>
              <a:ln w="9525">
                <a:solidFill>
                  <a:srgbClr val="000000"/>
                </a:solidFill>
                <a:round/>
                <a:headEnd/>
                <a:tailEnd/>
              </a:ln>
            </p:spPr>
            <p:txBody>
              <a:bodyPr/>
              <a:lstStyle/>
              <a:p>
                <a:endParaRPr lang="en-US" dirty="0"/>
              </a:p>
            </p:txBody>
          </p:sp>
          <p:sp>
            <p:nvSpPr>
              <p:cNvPr id="2651677" name="Line 541"/>
              <p:cNvSpPr>
                <a:spLocks noChangeShapeType="1"/>
              </p:cNvSpPr>
              <p:nvPr/>
            </p:nvSpPr>
            <p:spPr bwMode="auto">
              <a:xfrm flipH="1">
                <a:off x="752" y="3130"/>
                <a:ext cx="48" cy="0"/>
              </a:xfrm>
              <a:prstGeom prst="line">
                <a:avLst/>
              </a:prstGeom>
              <a:noFill/>
              <a:ln w="19050">
                <a:solidFill>
                  <a:srgbClr val="000000"/>
                </a:solidFill>
                <a:round/>
                <a:headEnd/>
                <a:tailEnd/>
              </a:ln>
            </p:spPr>
            <p:txBody>
              <a:bodyPr/>
              <a:lstStyle/>
              <a:p>
                <a:endParaRPr lang="en-US" dirty="0"/>
              </a:p>
            </p:txBody>
          </p:sp>
          <p:sp>
            <p:nvSpPr>
              <p:cNvPr id="2651678" name="Line 542"/>
              <p:cNvSpPr>
                <a:spLocks noChangeShapeType="1"/>
              </p:cNvSpPr>
              <p:nvPr/>
            </p:nvSpPr>
            <p:spPr bwMode="auto">
              <a:xfrm>
                <a:off x="752" y="3130"/>
                <a:ext cx="48" cy="0"/>
              </a:xfrm>
              <a:prstGeom prst="line">
                <a:avLst/>
              </a:prstGeom>
              <a:noFill/>
              <a:ln w="19050">
                <a:solidFill>
                  <a:srgbClr val="000000"/>
                </a:solidFill>
                <a:round/>
                <a:headEnd/>
                <a:tailEnd/>
              </a:ln>
            </p:spPr>
            <p:txBody>
              <a:bodyPr/>
              <a:lstStyle/>
              <a:p>
                <a:endParaRPr lang="en-US" dirty="0"/>
              </a:p>
            </p:txBody>
          </p:sp>
          <p:sp>
            <p:nvSpPr>
              <p:cNvPr id="2651679" name="Line 543"/>
              <p:cNvSpPr>
                <a:spLocks noChangeShapeType="1"/>
              </p:cNvSpPr>
              <p:nvPr/>
            </p:nvSpPr>
            <p:spPr bwMode="auto">
              <a:xfrm flipH="1">
                <a:off x="776" y="3100"/>
                <a:ext cx="24" cy="0"/>
              </a:xfrm>
              <a:prstGeom prst="line">
                <a:avLst/>
              </a:prstGeom>
              <a:noFill/>
              <a:ln w="9525">
                <a:solidFill>
                  <a:srgbClr val="000000"/>
                </a:solidFill>
                <a:round/>
                <a:headEnd/>
                <a:tailEnd/>
              </a:ln>
            </p:spPr>
            <p:txBody>
              <a:bodyPr/>
              <a:lstStyle/>
              <a:p>
                <a:endParaRPr lang="en-US" dirty="0"/>
              </a:p>
            </p:txBody>
          </p:sp>
          <p:sp>
            <p:nvSpPr>
              <p:cNvPr id="2651680" name="Line 544"/>
              <p:cNvSpPr>
                <a:spLocks noChangeShapeType="1"/>
              </p:cNvSpPr>
              <p:nvPr/>
            </p:nvSpPr>
            <p:spPr bwMode="auto">
              <a:xfrm>
                <a:off x="776" y="3100"/>
                <a:ext cx="24" cy="0"/>
              </a:xfrm>
              <a:prstGeom prst="line">
                <a:avLst/>
              </a:prstGeom>
              <a:noFill/>
              <a:ln w="9525">
                <a:solidFill>
                  <a:srgbClr val="000000"/>
                </a:solidFill>
                <a:round/>
                <a:headEnd/>
                <a:tailEnd/>
              </a:ln>
            </p:spPr>
            <p:txBody>
              <a:bodyPr/>
              <a:lstStyle/>
              <a:p>
                <a:endParaRPr lang="en-US" dirty="0"/>
              </a:p>
            </p:txBody>
          </p:sp>
          <p:sp>
            <p:nvSpPr>
              <p:cNvPr id="2651681" name="Line 545"/>
              <p:cNvSpPr>
                <a:spLocks noChangeShapeType="1"/>
              </p:cNvSpPr>
              <p:nvPr/>
            </p:nvSpPr>
            <p:spPr bwMode="auto">
              <a:xfrm flipH="1">
                <a:off x="776" y="3064"/>
                <a:ext cx="24" cy="0"/>
              </a:xfrm>
              <a:prstGeom prst="line">
                <a:avLst/>
              </a:prstGeom>
              <a:noFill/>
              <a:ln w="9525">
                <a:solidFill>
                  <a:srgbClr val="000000"/>
                </a:solidFill>
                <a:round/>
                <a:headEnd/>
                <a:tailEnd/>
              </a:ln>
            </p:spPr>
            <p:txBody>
              <a:bodyPr/>
              <a:lstStyle/>
              <a:p>
                <a:endParaRPr lang="en-US" dirty="0"/>
              </a:p>
            </p:txBody>
          </p:sp>
          <p:sp>
            <p:nvSpPr>
              <p:cNvPr id="2651682" name="Line 546"/>
              <p:cNvSpPr>
                <a:spLocks noChangeShapeType="1"/>
              </p:cNvSpPr>
              <p:nvPr/>
            </p:nvSpPr>
            <p:spPr bwMode="auto">
              <a:xfrm>
                <a:off x="776" y="3064"/>
                <a:ext cx="24" cy="0"/>
              </a:xfrm>
              <a:prstGeom prst="line">
                <a:avLst/>
              </a:prstGeom>
              <a:noFill/>
              <a:ln w="9525">
                <a:solidFill>
                  <a:srgbClr val="000000"/>
                </a:solidFill>
                <a:round/>
                <a:headEnd/>
                <a:tailEnd/>
              </a:ln>
            </p:spPr>
            <p:txBody>
              <a:bodyPr/>
              <a:lstStyle/>
              <a:p>
                <a:endParaRPr lang="en-US" dirty="0"/>
              </a:p>
            </p:txBody>
          </p:sp>
          <p:sp>
            <p:nvSpPr>
              <p:cNvPr id="2651683" name="Line 547"/>
              <p:cNvSpPr>
                <a:spLocks noChangeShapeType="1"/>
              </p:cNvSpPr>
              <p:nvPr/>
            </p:nvSpPr>
            <p:spPr bwMode="auto">
              <a:xfrm flipH="1">
                <a:off x="776" y="3034"/>
                <a:ext cx="24" cy="0"/>
              </a:xfrm>
              <a:prstGeom prst="line">
                <a:avLst/>
              </a:prstGeom>
              <a:noFill/>
              <a:ln w="9525">
                <a:solidFill>
                  <a:srgbClr val="000000"/>
                </a:solidFill>
                <a:round/>
                <a:headEnd/>
                <a:tailEnd/>
              </a:ln>
            </p:spPr>
            <p:txBody>
              <a:bodyPr/>
              <a:lstStyle/>
              <a:p>
                <a:endParaRPr lang="en-US" dirty="0"/>
              </a:p>
            </p:txBody>
          </p:sp>
          <p:sp>
            <p:nvSpPr>
              <p:cNvPr id="2651684" name="Line 548"/>
              <p:cNvSpPr>
                <a:spLocks noChangeShapeType="1"/>
              </p:cNvSpPr>
              <p:nvPr/>
            </p:nvSpPr>
            <p:spPr bwMode="auto">
              <a:xfrm>
                <a:off x="776" y="3034"/>
                <a:ext cx="24" cy="0"/>
              </a:xfrm>
              <a:prstGeom prst="line">
                <a:avLst/>
              </a:prstGeom>
              <a:noFill/>
              <a:ln w="9525">
                <a:solidFill>
                  <a:srgbClr val="000000"/>
                </a:solidFill>
                <a:round/>
                <a:headEnd/>
                <a:tailEnd/>
              </a:ln>
            </p:spPr>
            <p:txBody>
              <a:bodyPr/>
              <a:lstStyle/>
              <a:p>
                <a:endParaRPr lang="en-US" dirty="0"/>
              </a:p>
            </p:txBody>
          </p:sp>
          <p:sp>
            <p:nvSpPr>
              <p:cNvPr id="2651685" name="Line 549"/>
              <p:cNvSpPr>
                <a:spLocks noChangeShapeType="1"/>
              </p:cNvSpPr>
              <p:nvPr/>
            </p:nvSpPr>
            <p:spPr bwMode="auto">
              <a:xfrm flipH="1">
                <a:off x="776" y="2998"/>
                <a:ext cx="24" cy="0"/>
              </a:xfrm>
              <a:prstGeom prst="line">
                <a:avLst/>
              </a:prstGeom>
              <a:noFill/>
              <a:ln w="9525">
                <a:solidFill>
                  <a:srgbClr val="000000"/>
                </a:solidFill>
                <a:round/>
                <a:headEnd/>
                <a:tailEnd/>
              </a:ln>
            </p:spPr>
            <p:txBody>
              <a:bodyPr/>
              <a:lstStyle/>
              <a:p>
                <a:endParaRPr lang="en-US" dirty="0"/>
              </a:p>
            </p:txBody>
          </p:sp>
          <p:sp>
            <p:nvSpPr>
              <p:cNvPr id="2651686" name="Line 550"/>
              <p:cNvSpPr>
                <a:spLocks noChangeShapeType="1"/>
              </p:cNvSpPr>
              <p:nvPr/>
            </p:nvSpPr>
            <p:spPr bwMode="auto">
              <a:xfrm>
                <a:off x="776" y="2998"/>
                <a:ext cx="24" cy="0"/>
              </a:xfrm>
              <a:prstGeom prst="line">
                <a:avLst/>
              </a:prstGeom>
              <a:noFill/>
              <a:ln w="9525">
                <a:solidFill>
                  <a:srgbClr val="000000"/>
                </a:solidFill>
                <a:round/>
                <a:headEnd/>
                <a:tailEnd/>
              </a:ln>
            </p:spPr>
            <p:txBody>
              <a:bodyPr/>
              <a:lstStyle/>
              <a:p>
                <a:endParaRPr lang="en-US" dirty="0"/>
              </a:p>
            </p:txBody>
          </p:sp>
          <p:sp>
            <p:nvSpPr>
              <p:cNvPr id="2651687" name="Line 551"/>
              <p:cNvSpPr>
                <a:spLocks noChangeShapeType="1"/>
              </p:cNvSpPr>
              <p:nvPr/>
            </p:nvSpPr>
            <p:spPr bwMode="auto">
              <a:xfrm flipH="1">
                <a:off x="752" y="2968"/>
                <a:ext cx="48" cy="0"/>
              </a:xfrm>
              <a:prstGeom prst="line">
                <a:avLst/>
              </a:prstGeom>
              <a:noFill/>
              <a:ln w="19050">
                <a:solidFill>
                  <a:srgbClr val="000000"/>
                </a:solidFill>
                <a:round/>
                <a:headEnd/>
                <a:tailEnd/>
              </a:ln>
            </p:spPr>
            <p:txBody>
              <a:bodyPr/>
              <a:lstStyle/>
              <a:p>
                <a:endParaRPr lang="en-US" dirty="0"/>
              </a:p>
            </p:txBody>
          </p:sp>
          <p:sp>
            <p:nvSpPr>
              <p:cNvPr id="2651688" name="Line 552"/>
              <p:cNvSpPr>
                <a:spLocks noChangeShapeType="1"/>
              </p:cNvSpPr>
              <p:nvPr/>
            </p:nvSpPr>
            <p:spPr bwMode="auto">
              <a:xfrm>
                <a:off x="752" y="2968"/>
                <a:ext cx="48" cy="0"/>
              </a:xfrm>
              <a:prstGeom prst="line">
                <a:avLst/>
              </a:prstGeom>
              <a:noFill/>
              <a:ln w="19050">
                <a:solidFill>
                  <a:srgbClr val="000000"/>
                </a:solidFill>
                <a:round/>
                <a:headEnd/>
                <a:tailEnd/>
              </a:ln>
            </p:spPr>
            <p:txBody>
              <a:bodyPr/>
              <a:lstStyle/>
              <a:p>
                <a:endParaRPr lang="en-US" dirty="0"/>
              </a:p>
            </p:txBody>
          </p:sp>
          <p:sp>
            <p:nvSpPr>
              <p:cNvPr id="2651689" name="Line 553"/>
              <p:cNvSpPr>
                <a:spLocks noChangeShapeType="1"/>
              </p:cNvSpPr>
              <p:nvPr/>
            </p:nvSpPr>
            <p:spPr bwMode="auto">
              <a:xfrm flipH="1">
                <a:off x="776" y="2932"/>
                <a:ext cx="24" cy="0"/>
              </a:xfrm>
              <a:prstGeom prst="line">
                <a:avLst/>
              </a:prstGeom>
              <a:noFill/>
              <a:ln w="9525">
                <a:solidFill>
                  <a:srgbClr val="000000"/>
                </a:solidFill>
                <a:round/>
                <a:headEnd/>
                <a:tailEnd/>
              </a:ln>
            </p:spPr>
            <p:txBody>
              <a:bodyPr/>
              <a:lstStyle/>
              <a:p>
                <a:endParaRPr lang="en-US" dirty="0"/>
              </a:p>
            </p:txBody>
          </p:sp>
          <p:sp>
            <p:nvSpPr>
              <p:cNvPr id="2651690" name="Line 554"/>
              <p:cNvSpPr>
                <a:spLocks noChangeShapeType="1"/>
              </p:cNvSpPr>
              <p:nvPr/>
            </p:nvSpPr>
            <p:spPr bwMode="auto">
              <a:xfrm>
                <a:off x="776" y="2932"/>
                <a:ext cx="24" cy="0"/>
              </a:xfrm>
              <a:prstGeom prst="line">
                <a:avLst/>
              </a:prstGeom>
              <a:noFill/>
              <a:ln w="9525">
                <a:solidFill>
                  <a:srgbClr val="000000"/>
                </a:solidFill>
                <a:round/>
                <a:headEnd/>
                <a:tailEnd/>
              </a:ln>
            </p:spPr>
            <p:txBody>
              <a:bodyPr/>
              <a:lstStyle/>
              <a:p>
                <a:endParaRPr lang="en-US" dirty="0"/>
              </a:p>
            </p:txBody>
          </p:sp>
          <p:sp>
            <p:nvSpPr>
              <p:cNvPr id="2651691" name="Line 555"/>
              <p:cNvSpPr>
                <a:spLocks noChangeShapeType="1"/>
              </p:cNvSpPr>
              <p:nvPr/>
            </p:nvSpPr>
            <p:spPr bwMode="auto">
              <a:xfrm flipH="1">
                <a:off x="776" y="2902"/>
                <a:ext cx="24" cy="0"/>
              </a:xfrm>
              <a:prstGeom prst="line">
                <a:avLst/>
              </a:prstGeom>
              <a:noFill/>
              <a:ln w="9525">
                <a:solidFill>
                  <a:srgbClr val="000000"/>
                </a:solidFill>
                <a:round/>
                <a:headEnd/>
                <a:tailEnd/>
              </a:ln>
            </p:spPr>
            <p:txBody>
              <a:bodyPr/>
              <a:lstStyle/>
              <a:p>
                <a:endParaRPr lang="en-US" dirty="0"/>
              </a:p>
            </p:txBody>
          </p:sp>
          <p:sp>
            <p:nvSpPr>
              <p:cNvPr id="2651692" name="Line 556"/>
              <p:cNvSpPr>
                <a:spLocks noChangeShapeType="1"/>
              </p:cNvSpPr>
              <p:nvPr/>
            </p:nvSpPr>
            <p:spPr bwMode="auto">
              <a:xfrm>
                <a:off x="776" y="2902"/>
                <a:ext cx="24" cy="0"/>
              </a:xfrm>
              <a:prstGeom prst="line">
                <a:avLst/>
              </a:prstGeom>
              <a:noFill/>
              <a:ln w="9525">
                <a:solidFill>
                  <a:srgbClr val="000000"/>
                </a:solidFill>
                <a:round/>
                <a:headEnd/>
                <a:tailEnd/>
              </a:ln>
            </p:spPr>
            <p:txBody>
              <a:bodyPr/>
              <a:lstStyle/>
              <a:p>
                <a:endParaRPr lang="en-US" dirty="0"/>
              </a:p>
            </p:txBody>
          </p:sp>
          <p:sp>
            <p:nvSpPr>
              <p:cNvPr id="2651693" name="Line 557"/>
              <p:cNvSpPr>
                <a:spLocks noChangeShapeType="1"/>
              </p:cNvSpPr>
              <p:nvPr/>
            </p:nvSpPr>
            <p:spPr bwMode="auto">
              <a:xfrm flipH="1">
                <a:off x="776" y="2866"/>
                <a:ext cx="24" cy="0"/>
              </a:xfrm>
              <a:prstGeom prst="line">
                <a:avLst/>
              </a:prstGeom>
              <a:noFill/>
              <a:ln w="9525">
                <a:solidFill>
                  <a:srgbClr val="000000"/>
                </a:solidFill>
                <a:round/>
                <a:headEnd/>
                <a:tailEnd/>
              </a:ln>
            </p:spPr>
            <p:txBody>
              <a:bodyPr/>
              <a:lstStyle/>
              <a:p>
                <a:endParaRPr lang="en-US" dirty="0"/>
              </a:p>
            </p:txBody>
          </p:sp>
          <p:sp>
            <p:nvSpPr>
              <p:cNvPr id="2651694" name="Line 558"/>
              <p:cNvSpPr>
                <a:spLocks noChangeShapeType="1"/>
              </p:cNvSpPr>
              <p:nvPr/>
            </p:nvSpPr>
            <p:spPr bwMode="auto">
              <a:xfrm>
                <a:off x="776" y="2866"/>
                <a:ext cx="24" cy="0"/>
              </a:xfrm>
              <a:prstGeom prst="line">
                <a:avLst/>
              </a:prstGeom>
              <a:noFill/>
              <a:ln w="9525">
                <a:solidFill>
                  <a:srgbClr val="000000"/>
                </a:solidFill>
                <a:round/>
                <a:headEnd/>
                <a:tailEnd/>
              </a:ln>
            </p:spPr>
            <p:txBody>
              <a:bodyPr/>
              <a:lstStyle/>
              <a:p>
                <a:endParaRPr lang="en-US" dirty="0"/>
              </a:p>
            </p:txBody>
          </p:sp>
          <p:sp>
            <p:nvSpPr>
              <p:cNvPr id="2651695" name="Line 559"/>
              <p:cNvSpPr>
                <a:spLocks noChangeShapeType="1"/>
              </p:cNvSpPr>
              <p:nvPr/>
            </p:nvSpPr>
            <p:spPr bwMode="auto">
              <a:xfrm flipH="1">
                <a:off x="776" y="2836"/>
                <a:ext cx="24" cy="0"/>
              </a:xfrm>
              <a:prstGeom prst="line">
                <a:avLst/>
              </a:prstGeom>
              <a:noFill/>
              <a:ln w="9525">
                <a:solidFill>
                  <a:srgbClr val="000000"/>
                </a:solidFill>
                <a:round/>
                <a:headEnd/>
                <a:tailEnd/>
              </a:ln>
            </p:spPr>
            <p:txBody>
              <a:bodyPr/>
              <a:lstStyle/>
              <a:p>
                <a:endParaRPr lang="en-US" dirty="0"/>
              </a:p>
            </p:txBody>
          </p:sp>
          <p:sp>
            <p:nvSpPr>
              <p:cNvPr id="2651696" name="Line 560"/>
              <p:cNvSpPr>
                <a:spLocks noChangeShapeType="1"/>
              </p:cNvSpPr>
              <p:nvPr/>
            </p:nvSpPr>
            <p:spPr bwMode="auto">
              <a:xfrm>
                <a:off x="776" y="2836"/>
                <a:ext cx="24" cy="0"/>
              </a:xfrm>
              <a:prstGeom prst="line">
                <a:avLst/>
              </a:prstGeom>
              <a:noFill/>
              <a:ln w="9525">
                <a:solidFill>
                  <a:srgbClr val="000000"/>
                </a:solidFill>
                <a:round/>
                <a:headEnd/>
                <a:tailEnd/>
              </a:ln>
            </p:spPr>
            <p:txBody>
              <a:bodyPr/>
              <a:lstStyle/>
              <a:p>
                <a:endParaRPr lang="en-US" dirty="0"/>
              </a:p>
            </p:txBody>
          </p:sp>
          <p:sp>
            <p:nvSpPr>
              <p:cNvPr id="2651697" name="Line 561"/>
              <p:cNvSpPr>
                <a:spLocks noChangeShapeType="1"/>
              </p:cNvSpPr>
              <p:nvPr/>
            </p:nvSpPr>
            <p:spPr bwMode="auto">
              <a:xfrm flipH="1">
                <a:off x="752" y="2800"/>
                <a:ext cx="48" cy="0"/>
              </a:xfrm>
              <a:prstGeom prst="line">
                <a:avLst/>
              </a:prstGeom>
              <a:noFill/>
              <a:ln w="19050">
                <a:solidFill>
                  <a:srgbClr val="000000"/>
                </a:solidFill>
                <a:round/>
                <a:headEnd/>
                <a:tailEnd/>
              </a:ln>
            </p:spPr>
            <p:txBody>
              <a:bodyPr/>
              <a:lstStyle/>
              <a:p>
                <a:endParaRPr lang="en-US" dirty="0"/>
              </a:p>
            </p:txBody>
          </p:sp>
          <p:sp>
            <p:nvSpPr>
              <p:cNvPr id="2651698" name="Line 562"/>
              <p:cNvSpPr>
                <a:spLocks noChangeShapeType="1"/>
              </p:cNvSpPr>
              <p:nvPr/>
            </p:nvSpPr>
            <p:spPr bwMode="auto">
              <a:xfrm>
                <a:off x="752" y="2800"/>
                <a:ext cx="48" cy="0"/>
              </a:xfrm>
              <a:prstGeom prst="line">
                <a:avLst/>
              </a:prstGeom>
              <a:noFill/>
              <a:ln w="19050">
                <a:solidFill>
                  <a:srgbClr val="000000"/>
                </a:solidFill>
                <a:round/>
                <a:headEnd/>
                <a:tailEnd/>
              </a:ln>
            </p:spPr>
            <p:txBody>
              <a:bodyPr/>
              <a:lstStyle/>
              <a:p>
                <a:endParaRPr lang="en-US" dirty="0"/>
              </a:p>
            </p:txBody>
          </p:sp>
          <p:sp>
            <p:nvSpPr>
              <p:cNvPr id="2651699" name="Line 563"/>
              <p:cNvSpPr>
                <a:spLocks noChangeShapeType="1"/>
              </p:cNvSpPr>
              <p:nvPr/>
            </p:nvSpPr>
            <p:spPr bwMode="auto">
              <a:xfrm flipH="1">
                <a:off x="776" y="2770"/>
                <a:ext cx="24" cy="0"/>
              </a:xfrm>
              <a:prstGeom prst="line">
                <a:avLst/>
              </a:prstGeom>
              <a:noFill/>
              <a:ln w="9525">
                <a:solidFill>
                  <a:srgbClr val="000000"/>
                </a:solidFill>
                <a:round/>
                <a:headEnd/>
                <a:tailEnd/>
              </a:ln>
            </p:spPr>
            <p:txBody>
              <a:bodyPr/>
              <a:lstStyle/>
              <a:p>
                <a:endParaRPr lang="en-US" dirty="0"/>
              </a:p>
            </p:txBody>
          </p:sp>
          <p:sp>
            <p:nvSpPr>
              <p:cNvPr id="2651700" name="Line 564"/>
              <p:cNvSpPr>
                <a:spLocks noChangeShapeType="1"/>
              </p:cNvSpPr>
              <p:nvPr/>
            </p:nvSpPr>
            <p:spPr bwMode="auto">
              <a:xfrm>
                <a:off x="776" y="2770"/>
                <a:ext cx="24" cy="0"/>
              </a:xfrm>
              <a:prstGeom prst="line">
                <a:avLst/>
              </a:prstGeom>
              <a:noFill/>
              <a:ln w="9525">
                <a:solidFill>
                  <a:srgbClr val="000000"/>
                </a:solidFill>
                <a:round/>
                <a:headEnd/>
                <a:tailEnd/>
              </a:ln>
            </p:spPr>
            <p:txBody>
              <a:bodyPr/>
              <a:lstStyle/>
              <a:p>
                <a:endParaRPr lang="en-US" dirty="0"/>
              </a:p>
            </p:txBody>
          </p:sp>
          <p:sp>
            <p:nvSpPr>
              <p:cNvPr id="2651701" name="Line 565"/>
              <p:cNvSpPr>
                <a:spLocks noChangeShapeType="1"/>
              </p:cNvSpPr>
              <p:nvPr/>
            </p:nvSpPr>
            <p:spPr bwMode="auto">
              <a:xfrm flipH="1">
                <a:off x="776" y="2740"/>
                <a:ext cx="24" cy="0"/>
              </a:xfrm>
              <a:prstGeom prst="line">
                <a:avLst/>
              </a:prstGeom>
              <a:noFill/>
              <a:ln w="9525">
                <a:solidFill>
                  <a:srgbClr val="000000"/>
                </a:solidFill>
                <a:round/>
                <a:headEnd/>
                <a:tailEnd/>
              </a:ln>
            </p:spPr>
            <p:txBody>
              <a:bodyPr/>
              <a:lstStyle/>
              <a:p>
                <a:endParaRPr lang="en-US" dirty="0"/>
              </a:p>
            </p:txBody>
          </p:sp>
          <p:sp>
            <p:nvSpPr>
              <p:cNvPr id="2651702" name="Line 566"/>
              <p:cNvSpPr>
                <a:spLocks noChangeShapeType="1"/>
              </p:cNvSpPr>
              <p:nvPr/>
            </p:nvSpPr>
            <p:spPr bwMode="auto">
              <a:xfrm>
                <a:off x="776" y="2740"/>
                <a:ext cx="24" cy="0"/>
              </a:xfrm>
              <a:prstGeom prst="line">
                <a:avLst/>
              </a:prstGeom>
              <a:noFill/>
              <a:ln w="9525">
                <a:solidFill>
                  <a:srgbClr val="000000"/>
                </a:solidFill>
                <a:round/>
                <a:headEnd/>
                <a:tailEnd/>
              </a:ln>
            </p:spPr>
            <p:txBody>
              <a:bodyPr/>
              <a:lstStyle/>
              <a:p>
                <a:endParaRPr lang="en-US" dirty="0"/>
              </a:p>
            </p:txBody>
          </p:sp>
          <p:sp>
            <p:nvSpPr>
              <p:cNvPr id="2651703" name="Line 567"/>
              <p:cNvSpPr>
                <a:spLocks noChangeShapeType="1"/>
              </p:cNvSpPr>
              <p:nvPr/>
            </p:nvSpPr>
            <p:spPr bwMode="auto">
              <a:xfrm flipH="1">
                <a:off x="776" y="2704"/>
                <a:ext cx="24" cy="0"/>
              </a:xfrm>
              <a:prstGeom prst="line">
                <a:avLst/>
              </a:prstGeom>
              <a:noFill/>
              <a:ln w="9525">
                <a:solidFill>
                  <a:srgbClr val="000000"/>
                </a:solidFill>
                <a:round/>
                <a:headEnd/>
                <a:tailEnd/>
              </a:ln>
            </p:spPr>
            <p:txBody>
              <a:bodyPr/>
              <a:lstStyle/>
              <a:p>
                <a:endParaRPr lang="en-US" dirty="0"/>
              </a:p>
            </p:txBody>
          </p:sp>
          <p:sp>
            <p:nvSpPr>
              <p:cNvPr id="2651704" name="Line 568"/>
              <p:cNvSpPr>
                <a:spLocks noChangeShapeType="1"/>
              </p:cNvSpPr>
              <p:nvPr/>
            </p:nvSpPr>
            <p:spPr bwMode="auto">
              <a:xfrm>
                <a:off x="776" y="2704"/>
                <a:ext cx="24" cy="0"/>
              </a:xfrm>
              <a:prstGeom prst="line">
                <a:avLst/>
              </a:prstGeom>
              <a:noFill/>
              <a:ln w="9525">
                <a:solidFill>
                  <a:srgbClr val="000000"/>
                </a:solidFill>
                <a:round/>
                <a:headEnd/>
                <a:tailEnd/>
              </a:ln>
            </p:spPr>
            <p:txBody>
              <a:bodyPr/>
              <a:lstStyle/>
              <a:p>
                <a:endParaRPr lang="en-US" dirty="0"/>
              </a:p>
            </p:txBody>
          </p:sp>
          <p:sp>
            <p:nvSpPr>
              <p:cNvPr id="2651705" name="Line 569"/>
              <p:cNvSpPr>
                <a:spLocks noChangeShapeType="1"/>
              </p:cNvSpPr>
              <p:nvPr/>
            </p:nvSpPr>
            <p:spPr bwMode="auto">
              <a:xfrm flipH="1">
                <a:off x="776" y="2674"/>
                <a:ext cx="24" cy="0"/>
              </a:xfrm>
              <a:prstGeom prst="line">
                <a:avLst/>
              </a:prstGeom>
              <a:noFill/>
              <a:ln w="9525">
                <a:solidFill>
                  <a:srgbClr val="000000"/>
                </a:solidFill>
                <a:round/>
                <a:headEnd/>
                <a:tailEnd/>
              </a:ln>
            </p:spPr>
            <p:txBody>
              <a:bodyPr/>
              <a:lstStyle/>
              <a:p>
                <a:endParaRPr lang="en-US" dirty="0"/>
              </a:p>
            </p:txBody>
          </p:sp>
          <p:sp>
            <p:nvSpPr>
              <p:cNvPr id="2651706" name="Line 570"/>
              <p:cNvSpPr>
                <a:spLocks noChangeShapeType="1"/>
              </p:cNvSpPr>
              <p:nvPr/>
            </p:nvSpPr>
            <p:spPr bwMode="auto">
              <a:xfrm>
                <a:off x="776" y="2674"/>
                <a:ext cx="24" cy="0"/>
              </a:xfrm>
              <a:prstGeom prst="line">
                <a:avLst/>
              </a:prstGeom>
              <a:noFill/>
              <a:ln w="9525">
                <a:solidFill>
                  <a:srgbClr val="000000"/>
                </a:solidFill>
                <a:round/>
                <a:headEnd/>
                <a:tailEnd/>
              </a:ln>
            </p:spPr>
            <p:txBody>
              <a:bodyPr/>
              <a:lstStyle/>
              <a:p>
                <a:endParaRPr lang="en-US" dirty="0"/>
              </a:p>
            </p:txBody>
          </p:sp>
          <p:sp>
            <p:nvSpPr>
              <p:cNvPr id="2651707" name="Line 571"/>
              <p:cNvSpPr>
                <a:spLocks noChangeShapeType="1"/>
              </p:cNvSpPr>
              <p:nvPr/>
            </p:nvSpPr>
            <p:spPr bwMode="auto">
              <a:xfrm flipH="1">
                <a:off x="752" y="2638"/>
                <a:ext cx="48" cy="0"/>
              </a:xfrm>
              <a:prstGeom prst="line">
                <a:avLst/>
              </a:prstGeom>
              <a:noFill/>
              <a:ln w="19050">
                <a:solidFill>
                  <a:srgbClr val="000000"/>
                </a:solidFill>
                <a:round/>
                <a:headEnd/>
                <a:tailEnd/>
              </a:ln>
            </p:spPr>
            <p:txBody>
              <a:bodyPr/>
              <a:lstStyle/>
              <a:p>
                <a:endParaRPr lang="en-US" dirty="0"/>
              </a:p>
            </p:txBody>
          </p:sp>
          <p:sp>
            <p:nvSpPr>
              <p:cNvPr id="2651708" name="Line 572"/>
              <p:cNvSpPr>
                <a:spLocks noChangeShapeType="1"/>
              </p:cNvSpPr>
              <p:nvPr/>
            </p:nvSpPr>
            <p:spPr bwMode="auto">
              <a:xfrm>
                <a:off x="752" y="2638"/>
                <a:ext cx="48" cy="0"/>
              </a:xfrm>
              <a:prstGeom prst="line">
                <a:avLst/>
              </a:prstGeom>
              <a:noFill/>
              <a:ln w="19050">
                <a:solidFill>
                  <a:srgbClr val="000000"/>
                </a:solidFill>
                <a:round/>
                <a:headEnd/>
                <a:tailEnd/>
              </a:ln>
            </p:spPr>
            <p:txBody>
              <a:bodyPr/>
              <a:lstStyle/>
              <a:p>
                <a:endParaRPr lang="en-US" dirty="0"/>
              </a:p>
            </p:txBody>
          </p:sp>
          <p:sp>
            <p:nvSpPr>
              <p:cNvPr id="2651709" name="Line 573"/>
              <p:cNvSpPr>
                <a:spLocks noChangeShapeType="1"/>
              </p:cNvSpPr>
              <p:nvPr/>
            </p:nvSpPr>
            <p:spPr bwMode="auto">
              <a:xfrm flipH="1">
                <a:off x="776" y="2608"/>
                <a:ext cx="24" cy="0"/>
              </a:xfrm>
              <a:prstGeom prst="line">
                <a:avLst/>
              </a:prstGeom>
              <a:noFill/>
              <a:ln w="9525">
                <a:solidFill>
                  <a:srgbClr val="000000"/>
                </a:solidFill>
                <a:round/>
                <a:headEnd/>
                <a:tailEnd/>
              </a:ln>
            </p:spPr>
            <p:txBody>
              <a:bodyPr/>
              <a:lstStyle/>
              <a:p>
                <a:endParaRPr lang="en-US" dirty="0"/>
              </a:p>
            </p:txBody>
          </p:sp>
          <p:sp>
            <p:nvSpPr>
              <p:cNvPr id="2651710" name="Line 574"/>
              <p:cNvSpPr>
                <a:spLocks noChangeShapeType="1"/>
              </p:cNvSpPr>
              <p:nvPr/>
            </p:nvSpPr>
            <p:spPr bwMode="auto">
              <a:xfrm>
                <a:off x="776" y="2608"/>
                <a:ext cx="24" cy="0"/>
              </a:xfrm>
              <a:prstGeom prst="line">
                <a:avLst/>
              </a:prstGeom>
              <a:noFill/>
              <a:ln w="9525">
                <a:solidFill>
                  <a:srgbClr val="000000"/>
                </a:solidFill>
                <a:round/>
                <a:headEnd/>
                <a:tailEnd/>
              </a:ln>
            </p:spPr>
            <p:txBody>
              <a:bodyPr/>
              <a:lstStyle/>
              <a:p>
                <a:endParaRPr lang="en-US" dirty="0"/>
              </a:p>
            </p:txBody>
          </p:sp>
          <p:sp>
            <p:nvSpPr>
              <p:cNvPr id="2651711" name="Line 575"/>
              <p:cNvSpPr>
                <a:spLocks noChangeShapeType="1"/>
              </p:cNvSpPr>
              <p:nvPr/>
            </p:nvSpPr>
            <p:spPr bwMode="auto">
              <a:xfrm flipH="1">
                <a:off x="776" y="2572"/>
                <a:ext cx="24" cy="0"/>
              </a:xfrm>
              <a:prstGeom prst="line">
                <a:avLst/>
              </a:prstGeom>
              <a:noFill/>
              <a:ln w="9525">
                <a:solidFill>
                  <a:srgbClr val="000000"/>
                </a:solidFill>
                <a:round/>
                <a:headEnd/>
                <a:tailEnd/>
              </a:ln>
            </p:spPr>
            <p:txBody>
              <a:bodyPr/>
              <a:lstStyle/>
              <a:p>
                <a:endParaRPr lang="en-US" dirty="0"/>
              </a:p>
            </p:txBody>
          </p:sp>
          <p:sp>
            <p:nvSpPr>
              <p:cNvPr id="2651712" name="Line 576"/>
              <p:cNvSpPr>
                <a:spLocks noChangeShapeType="1"/>
              </p:cNvSpPr>
              <p:nvPr/>
            </p:nvSpPr>
            <p:spPr bwMode="auto">
              <a:xfrm>
                <a:off x="776" y="2572"/>
                <a:ext cx="24" cy="0"/>
              </a:xfrm>
              <a:prstGeom prst="line">
                <a:avLst/>
              </a:prstGeom>
              <a:noFill/>
              <a:ln w="9525">
                <a:solidFill>
                  <a:srgbClr val="000000"/>
                </a:solidFill>
                <a:round/>
                <a:headEnd/>
                <a:tailEnd/>
              </a:ln>
            </p:spPr>
            <p:txBody>
              <a:bodyPr/>
              <a:lstStyle/>
              <a:p>
                <a:endParaRPr lang="en-US" dirty="0"/>
              </a:p>
            </p:txBody>
          </p:sp>
          <p:sp>
            <p:nvSpPr>
              <p:cNvPr id="2651713" name="Line 577"/>
              <p:cNvSpPr>
                <a:spLocks noChangeShapeType="1"/>
              </p:cNvSpPr>
              <p:nvPr/>
            </p:nvSpPr>
            <p:spPr bwMode="auto">
              <a:xfrm flipH="1">
                <a:off x="776" y="2542"/>
                <a:ext cx="24" cy="0"/>
              </a:xfrm>
              <a:prstGeom prst="line">
                <a:avLst/>
              </a:prstGeom>
              <a:noFill/>
              <a:ln w="9525">
                <a:solidFill>
                  <a:srgbClr val="000000"/>
                </a:solidFill>
                <a:round/>
                <a:headEnd/>
                <a:tailEnd/>
              </a:ln>
            </p:spPr>
            <p:txBody>
              <a:bodyPr/>
              <a:lstStyle/>
              <a:p>
                <a:endParaRPr lang="en-US" dirty="0"/>
              </a:p>
            </p:txBody>
          </p:sp>
          <p:sp>
            <p:nvSpPr>
              <p:cNvPr id="2651714" name="Line 578"/>
              <p:cNvSpPr>
                <a:spLocks noChangeShapeType="1"/>
              </p:cNvSpPr>
              <p:nvPr/>
            </p:nvSpPr>
            <p:spPr bwMode="auto">
              <a:xfrm>
                <a:off x="776" y="2542"/>
                <a:ext cx="24" cy="0"/>
              </a:xfrm>
              <a:prstGeom prst="line">
                <a:avLst/>
              </a:prstGeom>
              <a:noFill/>
              <a:ln w="9525">
                <a:solidFill>
                  <a:srgbClr val="000000"/>
                </a:solidFill>
                <a:round/>
                <a:headEnd/>
                <a:tailEnd/>
              </a:ln>
            </p:spPr>
            <p:txBody>
              <a:bodyPr/>
              <a:lstStyle/>
              <a:p>
                <a:endParaRPr lang="en-US" dirty="0"/>
              </a:p>
            </p:txBody>
          </p:sp>
          <p:sp>
            <p:nvSpPr>
              <p:cNvPr id="2651715" name="Line 579"/>
              <p:cNvSpPr>
                <a:spLocks noChangeShapeType="1"/>
              </p:cNvSpPr>
              <p:nvPr/>
            </p:nvSpPr>
            <p:spPr bwMode="auto">
              <a:xfrm flipH="1">
                <a:off x="776" y="2506"/>
                <a:ext cx="24" cy="0"/>
              </a:xfrm>
              <a:prstGeom prst="line">
                <a:avLst/>
              </a:prstGeom>
              <a:noFill/>
              <a:ln w="9525">
                <a:solidFill>
                  <a:srgbClr val="000000"/>
                </a:solidFill>
                <a:round/>
                <a:headEnd/>
                <a:tailEnd/>
              </a:ln>
            </p:spPr>
            <p:txBody>
              <a:bodyPr/>
              <a:lstStyle/>
              <a:p>
                <a:endParaRPr lang="en-US" dirty="0"/>
              </a:p>
            </p:txBody>
          </p:sp>
          <p:sp>
            <p:nvSpPr>
              <p:cNvPr id="2651716" name="Line 580"/>
              <p:cNvSpPr>
                <a:spLocks noChangeShapeType="1"/>
              </p:cNvSpPr>
              <p:nvPr/>
            </p:nvSpPr>
            <p:spPr bwMode="auto">
              <a:xfrm>
                <a:off x="776" y="2506"/>
                <a:ext cx="24" cy="0"/>
              </a:xfrm>
              <a:prstGeom prst="line">
                <a:avLst/>
              </a:prstGeom>
              <a:noFill/>
              <a:ln w="9525">
                <a:solidFill>
                  <a:srgbClr val="000000"/>
                </a:solidFill>
                <a:round/>
                <a:headEnd/>
                <a:tailEnd/>
              </a:ln>
            </p:spPr>
            <p:txBody>
              <a:bodyPr/>
              <a:lstStyle/>
              <a:p>
                <a:endParaRPr lang="en-US" dirty="0"/>
              </a:p>
            </p:txBody>
          </p:sp>
          <p:sp>
            <p:nvSpPr>
              <p:cNvPr id="2651717" name="Line 581"/>
              <p:cNvSpPr>
                <a:spLocks noChangeShapeType="1"/>
              </p:cNvSpPr>
              <p:nvPr/>
            </p:nvSpPr>
            <p:spPr bwMode="auto">
              <a:xfrm flipH="1">
                <a:off x="752" y="2476"/>
                <a:ext cx="48" cy="0"/>
              </a:xfrm>
              <a:prstGeom prst="line">
                <a:avLst/>
              </a:prstGeom>
              <a:noFill/>
              <a:ln w="19050">
                <a:solidFill>
                  <a:srgbClr val="000000"/>
                </a:solidFill>
                <a:round/>
                <a:headEnd/>
                <a:tailEnd/>
              </a:ln>
            </p:spPr>
            <p:txBody>
              <a:bodyPr/>
              <a:lstStyle/>
              <a:p>
                <a:endParaRPr lang="en-US" dirty="0"/>
              </a:p>
            </p:txBody>
          </p:sp>
          <p:sp>
            <p:nvSpPr>
              <p:cNvPr id="2651718" name="Line 582"/>
              <p:cNvSpPr>
                <a:spLocks noChangeShapeType="1"/>
              </p:cNvSpPr>
              <p:nvPr/>
            </p:nvSpPr>
            <p:spPr bwMode="auto">
              <a:xfrm>
                <a:off x="752" y="2476"/>
                <a:ext cx="48" cy="0"/>
              </a:xfrm>
              <a:prstGeom prst="line">
                <a:avLst/>
              </a:prstGeom>
              <a:noFill/>
              <a:ln w="19050">
                <a:solidFill>
                  <a:srgbClr val="000000"/>
                </a:solidFill>
                <a:round/>
                <a:headEnd/>
                <a:tailEnd/>
              </a:ln>
            </p:spPr>
            <p:txBody>
              <a:bodyPr/>
              <a:lstStyle/>
              <a:p>
                <a:endParaRPr lang="en-US" dirty="0"/>
              </a:p>
            </p:txBody>
          </p:sp>
          <p:sp>
            <p:nvSpPr>
              <p:cNvPr id="2651719" name="Line 583"/>
              <p:cNvSpPr>
                <a:spLocks noChangeShapeType="1"/>
              </p:cNvSpPr>
              <p:nvPr/>
            </p:nvSpPr>
            <p:spPr bwMode="auto">
              <a:xfrm flipH="1">
                <a:off x="776" y="2440"/>
                <a:ext cx="24" cy="0"/>
              </a:xfrm>
              <a:prstGeom prst="line">
                <a:avLst/>
              </a:prstGeom>
              <a:noFill/>
              <a:ln w="9525">
                <a:solidFill>
                  <a:srgbClr val="000000"/>
                </a:solidFill>
                <a:round/>
                <a:headEnd/>
                <a:tailEnd/>
              </a:ln>
            </p:spPr>
            <p:txBody>
              <a:bodyPr/>
              <a:lstStyle/>
              <a:p>
                <a:endParaRPr lang="en-US" dirty="0"/>
              </a:p>
            </p:txBody>
          </p:sp>
          <p:sp>
            <p:nvSpPr>
              <p:cNvPr id="2651720" name="Line 584"/>
              <p:cNvSpPr>
                <a:spLocks noChangeShapeType="1"/>
              </p:cNvSpPr>
              <p:nvPr/>
            </p:nvSpPr>
            <p:spPr bwMode="auto">
              <a:xfrm>
                <a:off x="776" y="2440"/>
                <a:ext cx="24" cy="0"/>
              </a:xfrm>
              <a:prstGeom prst="line">
                <a:avLst/>
              </a:prstGeom>
              <a:noFill/>
              <a:ln w="9525">
                <a:solidFill>
                  <a:srgbClr val="000000"/>
                </a:solidFill>
                <a:round/>
                <a:headEnd/>
                <a:tailEnd/>
              </a:ln>
            </p:spPr>
            <p:txBody>
              <a:bodyPr/>
              <a:lstStyle/>
              <a:p>
                <a:endParaRPr lang="en-US" dirty="0"/>
              </a:p>
            </p:txBody>
          </p:sp>
          <p:sp>
            <p:nvSpPr>
              <p:cNvPr id="2651721" name="Line 585"/>
              <p:cNvSpPr>
                <a:spLocks noChangeShapeType="1"/>
              </p:cNvSpPr>
              <p:nvPr/>
            </p:nvSpPr>
            <p:spPr bwMode="auto">
              <a:xfrm flipH="1">
                <a:off x="776" y="2410"/>
                <a:ext cx="24" cy="0"/>
              </a:xfrm>
              <a:prstGeom prst="line">
                <a:avLst/>
              </a:prstGeom>
              <a:noFill/>
              <a:ln w="9525">
                <a:solidFill>
                  <a:srgbClr val="000000"/>
                </a:solidFill>
                <a:round/>
                <a:headEnd/>
                <a:tailEnd/>
              </a:ln>
            </p:spPr>
            <p:txBody>
              <a:bodyPr/>
              <a:lstStyle/>
              <a:p>
                <a:endParaRPr lang="en-US" dirty="0"/>
              </a:p>
            </p:txBody>
          </p:sp>
          <p:sp>
            <p:nvSpPr>
              <p:cNvPr id="2651722" name="Line 586"/>
              <p:cNvSpPr>
                <a:spLocks noChangeShapeType="1"/>
              </p:cNvSpPr>
              <p:nvPr/>
            </p:nvSpPr>
            <p:spPr bwMode="auto">
              <a:xfrm>
                <a:off x="776" y="2410"/>
                <a:ext cx="24" cy="0"/>
              </a:xfrm>
              <a:prstGeom prst="line">
                <a:avLst/>
              </a:prstGeom>
              <a:noFill/>
              <a:ln w="9525">
                <a:solidFill>
                  <a:srgbClr val="000000"/>
                </a:solidFill>
                <a:round/>
                <a:headEnd/>
                <a:tailEnd/>
              </a:ln>
            </p:spPr>
            <p:txBody>
              <a:bodyPr/>
              <a:lstStyle/>
              <a:p>
                <a:endParaRPr lang="en-US" dirty="0"/>
              </a:p>
            </p:txBody>
          </p:sp>
          <p:sp>
            <p:nvSpPr>
              <p:cNvPr id="2651723" name="Line 587"/>
              <p:cNvSpPr>
                <a:spLocks noChangeShapeType="1"/>
              </p:cNvSpPr>
              <p:nvPr/>
            </p:nvSpPr>
            <p:spPr bwMode="auto">
              <a:xfrm flipH="1">
                <a:off x="776" y="2380"/>
                <a:ext cx="24" cy="0"/>
              </a:xfrm>
              <a:prstGeom prst="line">
                <a:avLst/>
              </a:prstGeom>
              <a:noFill/>
              <a:ln w="9525">
                <a:solidFill>
                  <a:srgbClr val="000000"/>
                </a:solidFill>
                <a:round/>
                <a:headEnd/>
                <a:tailEnd/>
              </a:ln>
            </p:spPr>
            <p:txBody>
              <a:bodyPr/>
              <a:lstStyle/>
              <a:p>
                <a:endParaRPr lang="en-US" dirty="0"/>
              </a:p>
            </p:txBody>
          </p:sp>
          <p:sp>
            <p:nvSpPr>
              <p:cNvPr id="2651724" name="Line 588"/>
              <p:cNvSpPr>
                <a:spLocks noChangeShapeType="1"/>
              </p:cNvSpPr>
              <p:nvPr/>
            </p:nvSpPr>
            <p:spPr bwMode="auto">
              <a:xfrm>
                <a:off x="776" y="2380"/>
                <a:ext cx="24" cy="0"/>
              </a:xfrm>
              <a:prstGeom prst="line">
                <a:avLst/>
              </a:prstGeom>
              <a:noFill/>
              <a:ln w="9525">
                <a:solidFill>
                  <a:srgbClr val="000000"/>
                </a:solidFill>
                <a:round/>
                <a:headEnd/>
                <a:tailEnd/>
              </a:ln>
            </p:spPr>
            <p:txBody>
              <a:bodyPr/>
              <a:lstStyle/>
              <a:p>
                <a:endParaRPr lang="en-US" dirty="0"/>
              </a:p>
            </p:txBody>
          </p:sp>
          <p:sp>
            <p:nvSpPr>
              <p:cNvPr id="2651725" name="Line 589"/>
              <p:cNvSpPr>
                <a:spLocks noChangeShapeType="1"/>
              </p:cNvSpPr>
              <p:nvPr/>
            </p:nvSpPr>
            <p:spPr bwMode="auto">
              <a:xfrm flipH="1">
                <a:off x="776" y="2344"/>
                <a:ext cx="24" cy="0"/>
              </a:xfrm>
              <a:prstGeom prst="line">
                <a:avLst/>
              </a:prstGeom>
              <a:noFill/>
              <a:ln w="9525">
                <a:solidFill>
                  <a:srgbClr val="000000"/>
                </a:solidFill>
                <a:round/>
                <a:headEnd/>
                <a:tailEnd/>
              </a:ln>
            </p:spPr>
            <p:txBody>
              <a:bodyPr/>
              <a:lstStyle/>
              <a:p>
                <a:endParaRPr lang="en-US" dirty="0"/>
              </a:p>
            </p:txBody>
          </p:sp>
          <p:sp>
            <p:nvSpPr>
              <p:cNvPr id="2651726" name="Line 590"/>
              <p:cNvSpPr>
                <a:spLocks noChangeShapeType="1"/>
              </p:cNvSpPr>
              <p:nvPr/>
            </p:nvSpPr>
            <p:spPr bwMode="auto">
              <a:xfrm>
                <a:off x="776" y="2344"/>
                <a:ext cx="24" cy="0"/>
              </a:xfrm>
              <a:prstGeom prst="line">
                <a:avLst/>
              </a:prstGeom>
              <a:noFill/>
              <a:ln w="9525">
                <a:solidFill>
                  <a:srgbClr val="000000"/>
                </a:solidFill>
                <a:round/>
                <a:headEnd/>
                <a:tailEnd/>
              </a:ln>
            </p:spPr>
            <p:txBody>
              <a:bodyPr/>
              <a:lstStyle/>
              <a:p>
                <a:endParaRPr lang="en-US" dirty="0"/>
              </a:p>
            </p:txBody>
          </p:sp>
          <p:sp>
            <p:nvSpPr>
              <p:cNvPr id="2651727" name="Line 591"/>
              <p:cNvSpPr>
                <a:spLocks noChangeShapeType="1"/>
              </p:cNvSpPr>
              <p:nvPr/>
            </p:nvSpPr>
            <p:spPr bwMode="auto">
              <a:xfrm flipH="1">
                <a:off x="752" y="2314"/>
                <a:ext cx="48" cy="0"/>
              </a:xfrm>
              <a:prstGeom prst="line">
                <a:avLst/>
              </a:prstGeom>
              <a:noFill/>
              <a:ln w="19050">
                <a:solidFill>
                  <a:srgbClr val="000000"/>
                </a:solidFill>
                <a:round/>
                <a:headEnd/>
                <a:tailEnd/>
              </a:ln>
            </p:spPr>
            <p:txBody>
              <a:bodyPr/>
              <a:lstStyle/>
              <a:p>
                <a:endParaRPr lang="en-US" dirty="0"/>
              </a:p>
            </p:txBody>
          </p:sp>
          <p:sp>
            <p:nvSpPr>
              <p:cNvPr id="2651728" name="Line 592"/>
              <p:cNvSpPr>
                <a:spLocks noChangeShapeType="1"/>
              </p:cNvSpPr>
              <p:nvPr/>
            </p:nvSpPr>
            <p:spPr bwMode="auto">
              <a:xfrm>
                <a:off x="752" y="2314"/>
                <a:ext cx="48" cy="0"/>
              </a:xfrm>
              <a:prstGeom prst="line">
                <a:avLst/>
              </a:prstGeom>
              <a:noFill/>
              <a:ln w="19050">
                <a:solidFill>
                  <a:srgbClr val="000000"/>
                </a:solidFill>
                <a:round/>
                <a:headEnd/>
                <a:tailEnd/>
              </a:ln>
            </p:spPr>
            <p:txBody>
              <a:bodyPr/>
              <a:lstStyle/>
              <a:p>
                <a:endParaRPr lang="en-US" dirty="0"/>
              </a:p>
            </p:txBody>
          </p:sp>
          <p:sp>
            <p:nvSpPr>
              <p:cNvPr id="2651729" name="Line 593"/>
              <p:cNvSpPr>
                <a:spLocks noChangeShapeType="1"/>
              </p:cNvSpPr>
              <p:nvPr/>
            </p:nvSpPr>
            <p:spPr bwMode="auto">
              <a:xfrm flipH="1">
                <a:off x="776" y="2278"/>
                <a:ext cx="24" cy="0"/>
              </a:xfrm>
              <a:prstGeom prst="line">
                <a:avLst/>
              </a:prstGeom>
              <a:noFill/>
              <a:ln w="9525">
                <a:solidFill>
                  <a:srgbClr val="000000"/>
                </a:solidFill>
                <a:round/>
                <a:headEnd/>
                <a:tailEnd/>
              </a:ln>
            </p:spPr>
            <p:txBody>
              <a:bodyPr/>
              <a:lstStyle/>
              <a:p>
                <a:endParaRPr lang="en-US" dirty="0"/>
              </a:p>
            </p:txBody>
          </p:sp>
          <p:sp>
            <p:nvSpPr>
              <p:cNvPr id="2651730" name="Line 594"/>
              <p:cNvSpPr>
                <a:spLocks noChangeShapeType="1"/>
              </p:cNvSpPr>
              <p:nvPr/>
            </p:nvSpPr>
            <p:spPr bwMode="auto">
              <a:xfrm>
                <a:off x="776" y="2278"/>
                <a:ext cx="24" cy="0"/>
              </a:xfrm>
              <a:prstGeom prst="line">
                <a:avLst/>
              </a:prstGeom>
              <a:noFill/>
              <a:ln w="9525">
                <a:solidFill>
                  <a:srgbClr val="000000"/>
                </a:solidFill>
                <a:round/>
                <a:headEnd/>
                <a:tailEnd/>
              </a:ln>
            </p:spPr>
            <p:txBody>
              <a:bodyPr/>
              <a:lstStyle/>
              <a:p>
                <a:endParaRPr lang="en-US" dirty="0"/>
              </a:p>
            </p:txBody>
          </p:sp>
          <p:sp>
            <p:nvSpPr>
              <p:cNvPr id="2651731" name="Line 595"/>
              <p:cNvSpPr>
                <a:spLocks noChangeShapeType="1"/>
              </p:cNvSpPr>
              <p:nvPr/>
            </p:nvSpPr>
            <p:spPr bwMode="auto">
              <a:xfrm flipH="1">
                <a:off x="776" y="2248"/>
                <a:ext cx="24" cy="0"/>
              </a:xfrm>
              <a:prstGeom prst="line">
                <a:avLst/>
              </a:prstGeom>
              <a:noFill/>
              <a:ln w="9525">
                <a:solidFill>
                  <a:srgbClr val="000000"/>
                </a:solidFill>
                <a:round/>
                <a:headEnd/>
                <a:tailEnd/>
              </a:ln>
            </p:spPr>
            <p:txBody>
              <a:bodyPr/>
              <a:lstStyle/>
              <a:p>
                <a:endParaRPr lang="en-US" dirty="0"/>
              </a:p>
            </p:txBody>
          </p:sp>
          <p:sp>
            <p:nvSpPr>
              <p:cNvPr id="2651732" name="Line 596"/>
              <p:cNvSpPr>
                <a:spLocks noChangeShapeType="1"/>
              </p:cNvSpPr>
              <p:nvPr/>
            </p:nvSpPr>
            <p:spPr bwMode="auto">
              <a:xfrm>
                <a:off x="776" y="2248"/>
                <a:ext cx="24" cy="0"/>
              </a:xfrm>
              <a:prstGeom prst="line">
                <a:avLst/>
              </a:prstGeom>
              <a:noFill/>
              <a:ln w="9525">
                <a:solidFill>
                  <a:srgbClr val="000000"/>
                </a:solidFill>
                <a:round/>
                <a:headEnd/>
                <a:tailEnd/>
              </a:ln>
            </p:spPr>
            <p:txBody>
              <a:bodyPr/>
              <a:lstStyle/>
              <a:p>
                <a:endParaRPr lang="en-US" dirty="0"/>
              </a:p>
            </p:txBody>
          </p:sp>
          <p:sp>
            <p:nvSpPr>
              <p:cNvPr id="2651733" name="Line 597"/>
              <p:cNvSpPr>
                <a:spLocks noChangeShapeType="1"/>
              </p:cNvSpPr>
              <p:nvPr/>
            </p:nvSpPr>
            <p:spPr bwMode="auto">
              <a:xfrm flipH="1">
                <a:off x="776" y="2212"/>
                <a:ext cx="24" cy="0"/>
              </a:xfrm>
              <a:prstGeom prst="line">
                <a:avLst/>
              </a:prstGeom>
              <a:noFill/>
              <a:ln w="9525">
                <a:solidFill>
                  <a:srgbClr val="000000"/>
                </a:solidFill>
                <a:round/>
                <a:headEnd/>
                <a:tailEnd/>
              </a:ln>
            </p:spPr>
            <p:txBody>
              <a:bodyPr/>
              <a:lstStyle/>
              <a:p>
                <a:endParaRPr lang="en-US" dirty="0"/>
              </a:p>
            </p:txBody>
          </p:sp>
          <p:sp>
            <p:nvSpPr>
              <p:cNvPr id="2651734" name="Line 598"/>
              <p:cNvSpPr>
                <a:spLocks noChangeShapeType="1"/>
              </p:cNvSpPr>
              <p:nvPr/>
            </p:nvSpPr>
            <p:spPr bwMode="auto">
              <a:xfrm>
                <a:off x="776" y="2212"/>
                <a:ext cx="24" cy="0"/>
              </a:xfrm>
              <a:prstGeom prst="line">
                <a:avLst/>
              </a:prstGeom>
              <a:noFill/>
              <a:ln w="9525">
                <a:solidFill>
                  <a:srgbClr val="000000"/>
                </a:solidFill>
                <a:round/>
                <a:headEnd/>
                <a:tailEnd/>
              </a:ln>
            </p:spPr>
            <p:txBody>
              <a:bodyPr/>
              <a:lstStyle/>
              <a:p>
                <a:endParaRPr lang="en-US" dirty="0"/>
              </a:p>
            </p:txBody>
          </p:sp>
          <p:sp>
            <p:nvSpPr>
              <p:cNvPr id="2651735" name="Line 599"/>
              <p:cNvSpPr>
                <a:spLocks noChangeShapeType="1"/>
              </p:cNvSpPr>
              <p:nvPr/>
            </p:nvSpPr>
            <p:spPr bwMode="auto">
              <a:xfrm flipH="1">
                <a:off x="776" y="2182"/>
                <a:ext cx="24" cy="0"/>
              </a:xfrm>
              <a:prstGeom prst="line">
                <a:avLst/>
              </a:prstGeom>
              <a:noFill/>
              <a:ln w="9525">
                <a:solidFill>
                  <a:srgbClr val="000000"/>
                </a:solidFill>
                <a:round/>
                <a:headEnd/>
                <a:tailEnd/>
              </a:ln>
            </p:spPr>
            <p:txBody>
              <a:bodyPr/>
              <a:lstStyle/>
              <a:p>
                <a:endParaRPr lang="en-US" dirty="0"/>
              </a:p>
            </p:txBody>
          </p:sp>
          <p:sp>
            <p:nvSpPr>
              <p:cNvPr id="2651736" name="Line 600"/>
              <p:cNvSpPr>
                <a:spLocks noChangeShapeType="1"/>
              </p:cNvSpPr>
              <p:nvPr/>
            </p:nvSpPr>
            <p:spPr bwMode="auto">
              <a:xfrm>
                <a:off x="776" y="2182"/>
                <a:ext cx="24" cy="0"/>
              </a:xfrm>
              <a:prstGeom prst="line">
                <a:avLst/>
              </a:prstGeom>
              <a:noFill/>
              <a:ln w="9525">
                <a:solidFill>
                  <a:srgbClr val="000000"/>
                </a:solidFill>
                <a:round/>
                <a:headEnd/>
                <a:tailEnd/>
              </a:ln>
            </p:spPr>
            <p:txBody>
              <a:bodyPr/>
              <a:lstStyle/>
              <a:p>
                <a:endParaRPr lang="en-US" dirty="0"/>
              </a:p>
            </p:txBody>
          </p:sp>
          <p:sp>
            <p:nvSpPr>
              <p:cNvPr id="2651737" name="Line 601"/>
              <p:cNvSpPr>
                <a:spLocks noChangeShapeType="1"/>
              </p:cNvSpPr>
              <p:nvPr/>
            </p:nvSpPr>
            <p:spPr bwMode="auto">
              <a:xfrm flipH="1">
                <a:off x="752" y="2146"/>
                <a:ext cx="48" cy="0"/>
              </a:xfrm>
              <a:prstGeom prst="line">
                <a:avLst/>
              </a:prstGeom>
              <a:noFill/>
              <a:ln w="19050">
                <a:solidFill>
                  <a:srgbClr val="000000"/>
                </a:solidFill>
                <a:round/>
                <a:headEnd/>
                <a:tailEnd/>
              </a:ln>
            </p:spPr>
            <p:txBody>
              <a:bodyPr/>
              <a:lstStyle/>
              <a:p>
                <a:endParaRPr lang="en-US" dirty="0"/>
              </a:p>
            </p:txBody>
          </p:sp>
          <p:sp>
            <p:nvSpPr>
              <p:cNvPr id="2651738" name="Line 602"/>
              <p:cNvSpPr>
                <a:spLocks noChangeShapeType="1"/>
              </p:cNvSpPr>
              <p:nvPr/>
            </p:nvSpPr>
            <p:spPr bwMode="auto">
              <a:xfrm>
                <a:off x="752" y="2146"/>
                <a:ext cx="48" cy="0"/>
              </a:xfrm>
              <a:prstGeom prst="line">
                <a:avLst/>
              </a:prstGeom>
              <a:noFill/>
              <a:ln w="19050">
                <a:solidFill>
                  <a:srgbClr val="000000"/>
                </a:solidFill>
                <a:round/>
                <a:headEnd/>
                <a:tailEnd/>
              </a:ln>
            </p:spPr>
            <p:txBody>
              <a:bodyPr/>
              <a:lstStyle/>
              <a:p>
                <a:endParaRPr lang="en-US" dirty="0"/>
              </a:p>
            </p:txBody>
          </p:sp>
          <p:sp>
            <p:nvSpPr>
              <p:cNvPr id="2651739" name="Line 603"/>
              <p:cNvSpPr>
                <a:spLocks noChangeShapeType="1"/>
              </p:cNvSpPr>
              <p:nvPr/>
            </p:nvSpPr>
            <p:spPr bwMode="auto">
              <a:xfrm flipH="1">
                <a:off x="776" y="2116"/>
                <a:ext cx="24" cy="0"/>
              </a:xfrm>
              <a:prstGeom prst="line">
                <a:avLst/>
              </a:prstGeom>
              <a:noFill/>
              <a:ln w="9525">
                <a:solidFill>
                  <a:srgbClr val="000000"/>
                </a:solidFill>
                <a:round/>
                <a:headEnd/>
                <a:tailEnd/>
              </a:ln>
            </p:spPr>
            <p:txBody>
              <a:bodyPr/>
              <a:lstStyle/>
              <a:p>
                <a:endParaRPr lang="en-US" dirty="0"/>
              </a:p>
            </p:txBody>
          </p:sp>
          <p:sp>
            <p:nvSpPr>
              <p:cNvPr id="2651740" name="Line 604"/>
              <p:cNvSpPr>
                <a:spLocks noChangeShapeType="1"/>
              </p:cNvSpPr>
              <p:nvPr/>
            </p:nvSpPr>
            <p:spPr bwMode="auto">
              <a:xfrm>
                <a:off x="776" y="2116"/>
                <a:ext cx="24" cy="0"/>
              </a:xfrm>
              <a:prstGeom prst="line">
                <a:avLst/>
              </a:prstGeom>
              <a:noFill/>
              <a:ln w="9525">
                <a:solidFill>
                  <a:srgbClr val="000000"/>
                </a:solidFill>
                <a:round/>
                <a:headEnd/>
                <a:tailEnd/>
              </a:ln>
            </p:spPr>
            <p:txBody>
              <a:bodyPr/>
              <a:lstStyle/>
              <a:p>
                <a:endParaRPr lang="en-US" dirty="0"/>
              </a:p>
            </p:txBody>
          </p:sp>
          <p:sp>
            <p:nvSpPr>
              <p:cNvPr id="2651741" name="Line 605"/>
              <p:cNvSpPr>
                <a:spLocks noChangeShapeType="1"/>
              </p:cNvSpPr>
              <p:nvPr/>
            </p:nvSpPr>
            <p:spPr bwMode="auto">
              <a:xfrm flipH="1">
                <a:off x="776" y="2080"/>
                <a:ext cx="24" cy="0"/>
              </a:xfrm>
              <a:prstGeom prst="line">
                <a:avLst/>
              </a:prstGeom>
              <a:noFill/>
              <a:ln w="9525">
                <a:solidFill>
                  <a:srgbClr val="000000"/>
                </a:solidFill>
                <a:round/>
                <a:headEnd/>
                <a:tailEnd/>
              </a:ln>
            </p:spPr>
            <p:txBody>
              <a:bodyPr/>
              <a:lstStyle/>
              <a:p>
                <a:endParaRPr lang="en-US" dirty="0"/>
              </a:p>
            </p:txBody>
          </p:sp>
          <p:sp>
            <p:nvSpPr>
              <p:cNvPr id="2651742" name="Line 606"/>
              <p:cNvSpPr>
                <a:spLocks noChangeShapeType="1"/>
              </p:cNvSpPr>
              <p:nvPr/>
            </p:nvSpPr>
            <p:spPr bwMode="auto">
              <a:xfrm>
                <a:off x="776" y="2080"/>
                <a:ext cx="24" cy="0"/>
              </a:xfrm>
              <a:prstGeom prst="line">
                <a:avLst/>
              </a:prstGeom>
              <a:noFill/>
              <a:ln w="9525">
                <a:solidFill>
                  <a:srgbClr val="000000"/>
                </a:solidFill>
                <a:round/>
                <a:headEnd/>
                <a:tailEnd/>
              </a:ln>
            </p:spPr>
            <p:txBody>
              <a:bodyPr/>
              <a:lstStyle/>
              <a:p>
                <a:endParaRPr lang="en-US" dirty="0"/>
              </a:p>
            </p:txBody>
          </p:sp>
          <p:sp>
            <p:nvSpPr>
              <p:cNvPr id="2651743" name="Line 607"/>
              <p:cNvSpPr>
                <a:spLocks noChangeShapeType="1"/>
              </p:cNvSpPr>
              <p:nvPr/>
            </p:nvSpPr>
            <p:spPr bwMode="auto">
              <a:xfrm flipH="1">
                <a:off x="776" y="2050"/>
                <a:ext cx="24" cy="0"/>
              </a:xfrm>
              <a:prstGeom prst="line">
                <a:avLst/>
              </a:prstGeom>
              <a:noFill/>
              <a:ln w="9525">
                <a:solidFill>
                  <a:srgbClr val="000000"/>
                </a:solidFill>
                <a:round/>
                <a:headEnd/>
                <a:tailEnd/>
              </a:ln>
            </p:spPr>
            <p:txBody>
              <a:bodyPr/>
              <a:lstStyle/>
              <a:p>
                <a:endParaRPr lang="en-US" dirty="0"/>
              </a:p>
            </p:txBody>
          </p:sp>
          <p:sp>
            <p:nvSpPr>
              <p:cNvPr id="2651744" name="Line 608"/>
              <p:cNvSpPr>
                <a:spLocks noChangeShapeType="1"/>
              </p:cNvSpPr>
              <p:nvPr/>
            </p:nvSpPr>
            <p:spPr bwMode="auto">
              <a:xfrm>
                <a:off x="776" y="2050"/>
                <a:ext cx="24" cy="0"/>
              </a:xfrm>
              <a:prstGeom prst="line">
                <a:avLst/>
              </a:prstGeom>
              <a:noFill/>
              <a:ln w="9525">
                <a:solidFill>
                  <a:srgbClr val="000000"/>
                </a:solidFill>
                <a:round/>
                <a:headEnd/>
                <a:tailEnd/>
              </a:ln>
            </p:spPr>
            <p:txBody>
              <a:bodyPr/>
              <a:lstStyle/>
              <a:p>
                <a:endParaRPr lang="en-US" dirty="0"/>
              </a:p>
            </p:txBody>
          </p:sp>
          <p:sp>
            <p:nvSpPr>
              <p:cNvPr id="2651745" name="Line 609"/>
              <p:cNvSpPr>
                <a:spLocks noChangeShapeType="1"/>
              </p:cNvSpPr>
              <p:nvPr/>
            </p:nvSpPr>
            <p:spPr bwMode="auto">
              <a:xfrm flipH="1">
                <a:off x="776" y="2020"/>
                <a:ext cx="24" cy="0"/>
              </a:xfrm>
              <a:prstGeom prst="line">
                <a:avLst/>
              </a:prstGeom>
              <a:noFill/>
              <a:ln w="9525">
                <a:solidFill>
                  <a:srgbClr val="000000"/>
                </a:solidFill>
                <a:round/>
                <a:headEnd/>
                <a:tailEnd/>
              </a:ln>
            </p:spPr>
            <p:txBody>
              <a:bodyPr/>
              <a:lstStyle/>
              <a:p>
                <a:endParaRPr lang="en-US" dirty="0"/>
              </a:p>
            </p:txBody>
          </p:sp>
          <p:sp>
            <p:nvSpPr>
              <p:cNvPr id="2651746" name="Line 610"/>
              <p:cNvSpPr>
                <a:spLocks noChangeShapeType="1"/>
              </p:cNvSpPr>
              <p:nvPr/>
            </p:nvSpPr>
            <p:spPr bwMode="auto">
              <a:xfrm>
                <a:off x="776" y="2020"/>
                <a:ext cx="24" cy="0"/>
              </a:xfrm>
              <a:prstGeom prst="line">
                <a:avLst/>
              </a:prstGeom>
              <a:noFill/>
              <a:ln w="9525">
                <a:solidFill>
                  <a:srgbClr val="000000"/>
                </a:solidFill>
                <a:round/>
                <a:headEnd/>
                <a:tailEnd/>
              </a:ln>
            </p:spPr>
            <p:txBody>
              <a:bodyPr/>
              <a:lstStyle/>
              <a:p>
                <a:endParaRPr lang="en-US" dirty="0"/>
              </a:p>
            </p:txBody>
          </p:sp>
          <p:sp>
            <p:nvSpPr>
              <p:cNvPr id="2651747" name="Line 611"/>
              <p:cNvSpPr>
                <a:spLocks noChangeShapeType="1"/>
              </p:cNvSpPr>
              <p:nvPr/>
            </p:nvSpPr>
            <p:spPr bwMode="auto">
              <a:xfrm flipH="1">
                <a:off x="752" y="1984"/>
                <a:ext cx="48" cy="0"/>
              </a:xfrm>
              <a:prstGeom prst="line">
                <a:avLst/>
              </a:prstGeom>
              <a:noFill/>
              <a:ln w="19050">
                <a:solidFill>
                  <a:srgbClr val="000000"/>
                </a:solidFill>
                <a:round/>
                <a:headEnd/>
                <a:tailEnd/>
              </a:ln>
            </p:spPr>
            <p:txBody>
              <a:bodyPr/>
              <a:lstStyle/>
              <a:p>
                <a:endParaRPr lang="en-US" dirty="0"/>
              </a:p>
            </p:txBody>
          </p:sp>
          <p:sp>
            <p:nvSpPr>
              <p:cNvPr id="2651748" name="Line 612"/>
              <p:cNvSpPr>
                <a:spLocks noChangeShapeType="1"/>
              </p:cNvSpPr>
              <p:nvPr/>
            </p:nvSpPr>
            <p:spPr bwMode="auto">
              <a:xfrm>
                <a:off x="752" y="1984"/>
                <a:ext cx="48" cy="0"/>
              </a:xfrm>
              <a:prstGeom prst="line">
                <a:avLst/>
              </a:prstGeom>
              <a:noFill/>
              <a:ln w="19050">
                <a:solidFill>
                  <a:srgbClr val="000000"/>
                </a:solidFill>
                <a:round/>
                <a:headEnd/>
                <a:tailEnd/>
              </a:ln>
            </p:spPr>
            <p:txBody>
              <a:bodyPr/>
              <a:lstStyle/>
              <a:p>
                <a:endParaRPr lang="en-US" dirty="0"/>
              </a:p>
            </p:txBody>
          </p:sp>
          <p:sp>
            <p:nvSpPr>
              <p:cNvPr id="2651749" name="Line 613"/>
              <p:cNvSpPr>
                <a:spLocks noChangeShapeType="1"/>
              </p:cNvSpPr>
              <p:nvPr/>
            </p:nvSpPr>
            <p:spPr bwMode="auto">
              <a:xfrm flipH="1">
                <a:off x="776" y="1954"/>
                <a:ext cx="24" cy="0"/>
              </a:xfrm>
              <a:prstGeom prst="line">
                <a:avLst/>
              </a:prstGeom>
              <a:noFill/>
              <a:ln w="9525">
                <a:solidFill>
                  <a:srgbClr val="000000"/>
                </a:solidFill>
                <a:round/>
                <a:headEnd/>
                <a:tailEnd/>
              </a:ln>
            </p:spPr>
            <p:txBody>
              <a:bodyPr/>
              <a:lstStyle/>
              <a:p>
                <a:endParaRPr lang="en-US" dirty="0"/>
              </a:p>
            </p:txBody>
          </p:sp>
          <p:sp>
            <p:nvSpPr>
              <p:cNvPr id="2651750" name="Line 614"/>
              <p:cNvSpPr>
                <a:spLocks noChangeShapeType="1"/>
              </p:cNvSpPr>
              <p:nvPr/>
            </p:nvSpPr>
            <p:spPr bwMode="auto">
              <a:xfrm>
                <a:off x="776" y="1954"/>
                <a:ext cx="24" cy="0"/>
              </a:xfrm>
              <a:prstGeom prst="line">
                <a:avLst/>
              </a:prstGeom>
              <a:noFill/>
              <a:ln w="9525">
                <a:solidFill>
                  <a:srgbClr val="000000"/>
                </a:solidFill>
                <a:round/>
                <a:headEnd/>
                <a:tailEnd/>
              </a:ln>
            </p:spPr>
            <p:txBody>
              <a:bodyPr/>
              <a:lstStyle/>
              <a:p>
                <a:endParaRPr lang="en-US" dirty="0"/>
              </a:p>
            </p:txBody>
          </p:sp>
          <p:sp>
            <p:nvSpPr>
              <p:cNvPr id="2651751" name="Line 615"/>
              <p:cNvSpPr>
                <a:spLocks noChangeShapeType="1"/>
              </p:cNvSpPr>
              <p:nvPr/>
            </p:nvSpPr>
            <p:spPr bwMode="auto">
              <a:xfrm flipH="1">
                <a:off x="776" y="1918"/>
                <a:ext cx="24" cy="0"/>
              </a:xfrm>
              <a:prstGeom prst="line">
                <a:avLst/>
              </a:prstGeom>
              <a:noFill/>
              <a:ln w="9525">
                <a:solidFill>
                  <a:srgbClr val="000000"/>
                </a:solidFill>
                <a:round/>
                <a:headEnd/>
                <a:tailEnd/>
              </a:ln>
            </p:spPr>
            <p:txBody>
              <a:bodyPr/>
              <a:lstStyle/>
              <a:p>
                <a:endParaRPr lang="en-US" dirty="0"/>
              </a:p>
            </p:txBody>
          </p:sp>
          <p:sp>
            <p:nvSpPr>
              <p:cNvPr id="2651752" name="Line 616"/>
              <p:cNvSpPr>
                <a:spLocks noChangeShapeType="1"/>
              </p:cNvSpPr>
              <p:nvPr/>
            </p:nvSpPr>
            <p:spPr bwMode="auto">
              <a:xfrm>
                <a:off x="776" y="1918"/>
                <a:ext cx="24" cy="0"/>
              </a:xfrm>
              <a:prstGeom prst="line">
                <a:avLst/>
              </a:prstGeom>
              <a:noFill/>
              <a:ln w="9525">
                <a:solidFill>
                  <a:srgbClr val="000000"/>
                </a:solidFill>
                <a:round/>
                <a:headEnd/>
                <a:tailEnd/>
              </a:ln>
            </p:spPr>
            <p:txBody>
              <a:bodyPr/>
              <a:lstStyle/>
              <a:p>
                <a:endParaRPr lang="en-US" dirty="0"/>
              </a:p>
            </p:txBody>
          </p:sp>
          <p:sp>
            <p:nvSpPr>
              <p:cNvPr id="2651753" name="Line 617"/>
              <p:cNvSpPr>
                <a:spLocks noChangeShapeType="1"/>
              </p:cNvSpPr>
              <p:nvPr/>
            </p:nvSpPr>
            <p:spPr bwMode="auto">
              <a:xfrm flipH="1">
                <a:off x="776" y="1888"/>
                <a:ext cx="24" cy="0"/>
              </a:xfrm>
              <a:prstGeom prst="line">
                <a:avLst/>
              </a:prstGeom>
              <a:noFill/>
              <a:ln w="9525">
                <a:solidFill>
                  <a:srgbClr val="000000"/>
                </a:solidFill>
                <a:round/>
                <a:headEnd/>
                <a:tailEnd/>
              </a:ln>
            </p:spPr>
            <p:txBody>
              <a:bodyPr/>
              <a:lstStyle/>
              <a:p>
                <a:endParaRPr lang="en-US" dirty="0"/>
              </a:p>
            </p:txBody>
          </p:sp>
          <p:sp>
            <p:nvSpPr>
              <p:cNvPr id="2651754" name="Line 618"/>
              <p:cNvSpPr>
                <a:spLocks noChangeShapeType="1"/>
              </p:cNvSpPr>
              <p:nvPr/>
            </p:nvSpPr>
            <p:spPr bwMode="auto">
              <a:xfrm>
                <a:off x="776" y="1888"/>
                <a:ext cx="24" cy="0"/>
              </a:xfrm>
              <a:prstGeom prst="line">
                <a:avLst/>
              </a:prstGeom>
              <a:noFill/>
              <a:ln w="9525">
                <a:solidFill>
                  <a:srgbClr val="000000"/>
                </a:solidFill>
                <a:round/>
                <a:headEnd/>
                <a:tailEnd/>
              </a:ln>
            </p:spPr>
            <p:txBody>
              <a:bodyPr/>
              <a:lstStyle/>
              <a:p>
                <a:endParaRPr lang="en-US" dirty="0"/>
              </a:p>
            </p:txBody>
          </p:sp>
          <p:sp>
            <p:nvSpPr>
              <p:cNvPr id="2651755" name="Line 619"/>
              <p:cNvSpPr>
                <a:spLocks noChangeShapeType="1"/>
              </p:cNvSpPr>
              <p:nvPr/>
            </p:nvSpPr>
            <p:spPr bwMode="auto">
              <a:xfrm flipH="1">
                <a:off x="776" y="1852"/>
                <a:ext cx="24" cy="0"/>
              </a:xfrm>
              <a:prstGeom prst="line">
                <a:avLst/>
              </a:prstGeom>
              <a:noFill/>
              <a:ln w="9525">
                <a:solidFill>
                  <a:srgbClr val="000000"/>
                </a:solidFill>
                <a:round/>
                <a:headEnd/>
                <a:tailEnd/>
              </a:ln>
            </p:spPr>
            <p:txBody>
              <a:bodyPr/>
              <a:lstStyle/>
              <a:p>
                <a:endParaRPr lang="en-US" dirty="0"/>
              </a:p>
            </p:txBody>
          </p:sp>
          <p:sp>
            <p:nvSpPr>
              <p:cNvPr id="2651756" name="Line 620"/>
              <p:cNvSpPr>
                <a:spLocks noChangeShapeType="1"/>
              </p:cNvSpPr>
              <p:nvPr/>
            </p:nvSpPr>
            <p:spPr bwMode="auto">
              <a:xfrm>
                <a:off x="776" y="1852"/>
                <a:ext cx="24" cy="0"/>
              </a:xfrm>
              <a:prstGeom prst="line">
                <a:avLst/>
              </a:prstGeom>
              <a:noFill/>
              <a:ln w="9525">
                <a:solidFill>
                  <a:srgbClr val="000000"/>
                </a:solidFill>
                <a:round/>
                <a:headEnd/>
                <a:tailEnd/>
              </a:ln>
            </p:spPr>
            <p:txBody>
              <a:bodyPr/>
              <a:lstStyle/>
              <a:p>
                <a:endParaRPr lang="en-US" dirty="0"/>
              </a:p>
            </p:txBody>
          </p:sp>
          <p:sp>
            <p:nvSpPr>
              <p:cNvPr id="2651757" name="Line 621"/>
              <p:cNvSpPr>
                <a:spLocks noChangeShapeType="1"/>
              </p:cNvSpPr>
              <p:nvPr/>
            </p:nvSpPr>
            <p:spPr bwMode="auto">
              <a:xfrm flipH="1">
                <a:off x="752" y="1822"/>
                <a:ext cx="48" cy="0"/>
              </a:xfrm>
              <a:prstGeom prst="line">
                <a:avLst/>
              </a:prstGeom>
              <a:noFill/>
              <a:ln w="19050">
                <a:solidFill>
                  <a:srgbClr val="000000"/>
                </a:solidFill>
                <a:round/>
                <a:headEnd/>
                <a:tailEnd/>
              </a:ln>
            </p:spPr>
            <p:txBody>
              <a:bodyPr/>
              <a:lstStyle/>
              <a:p>
                <a:endParaRPr lang="en-US" dirty="0"/>
              </a:p>
            </p:txBody>
          </p:sp>
          <p:sp>
            <p:nvSpPr>
              <p:cNvPr id="2651758" name="Line 622"/>
              <p:cNvSpPr>
                <a:spLocks noChangeShapeType="1"/>
              </p:cNvSpPr>
              <p:nvPr/>
            </p:nvSpPr>
            <p:spPr bwMode="auto">
              <a:xfrm>
                <a:off x="752" y="1822"/>
                <a:ext cx="48" cy="0"/>
              </a:xfrm>
              <a:prstGeom prst="line">
                <a:avLst/>
              </a:prstGeom>
              <a:noFill/>
              <a:ln w="19050">
                <a:solidFill>
                  <a:srgbClr val="000000"/>
                </a:solidFill>
                <a:round/>
                <a:headEnd/>
                <a:tailEnd/>
              </a:ln>
            </p:spPr>
            <p:txBody>
              <a:bodyPr/>
              <a:lstStyle/>
              <a:p>
                <a:endParaRPr lang="en-US" dirty="0"/>
              </a:p>
            </p:txBody>
          </p:sp>
          <p:sp>
            <p:nvSpPr>
              <p:cNvPr id="2651759" name="Line 623"/>
              <p:cNvSpPr>
                <a:spLocks noChangeShapeType="1"/>
              </p:cNvSpPr>
              <p:nvPr/>
            </p:nvSpPr>
            <p:spPr bwMode="auto">
              <a:xfrm flipH="1">
                <a:off x="776" y="1786"/>
                <a:ext cx="24" cy="0"/>
              </a:xfrm>
              <a:prstGeom prst="line">
                <a:avLst/>
              </a:prstGeom>
              <a:noFill/>
              <a:ln w="9525">
                <a:solidFill>
                  <a:srgbClr val="000000"/>
                </a:solidFill>
                <a:round/>
                <a:headEnd/>
                <a:tailEnd/>
              </a:ln>
            </p:spPr>
            <p:txBody>
              <a:bodyPr/>
              <a:lstStyle/>
              <a:p>
                <a:endParaRPr lang="en-US" dirty="0"/>
              </a:p>
            </p:txBody>
          </p:sp>
          <p:sp>
            <p:nvSpPr>
              <p:cNvPr id="2651760" name="Line 624"/>
              <p:cNvSpPr>
                <a:spLocks noChangeShapeType="1"/>
              </p:cNvSpPr>
              <p:nvPr/>
            </p:nvSpPr>
            <p:spPr bwMode="auto">
              <a:xfrm>
                <a:off x="776" y="1786"/>
                <a:ext cx="24" cy="0"/>
              </a:xfrm>
              <a:prstGeom prst="line">
                <a:avLst/>
              </a:prstGeom>
              <a:noFill/>
              <a:ln w="9525">
                <a:solidFill>
                  <a:srgbClr val="000000"/>
                </a:solidFill>
                <a:round/>
                <a:headEnd/>
                <a:tailEnd/>
              </a:ln>
            </p:spPr>
            <p:txBody>
              <a:bodyPr/>
              <a:lstStyle/>
              <a:p>
                <a:endParaRPr lang="en-US" dirty="0"/>
              </a:p>
            </p:txBody>
          </p:sp>
          <p:sp>
            <p:nvSpPr>
              <p:cNvPr id="2651761" name="Line 625"/>
              <p:cNvSpPr>
                <a:spLocks noChangeShapeType="1"/>
              </p:cNvSpPr>
              <p:nvPr/>
            </p:nvSpPr>
            <p:spPr bwMode="auto">
              <a:xfrm flipH="1">
                <a:off x="776" y="1756"/>
                <a:ext cx="24" cy="0"/>
              </a:xfrm>
              <a:prstGeom prst="line">
                <a:avLst/>
              </a:prstGeom>
              <a:noFill/>
              <a:ln w="9525">
                <a:solidFill>
                  <a:srgbClr val="000000"/>
                </a:solidFill>
                <a:round/>
                <a:headEnd/>
                <a:tailEnd/>
              </a:ln>
            </p:spPr>
            <p:txBody>
              <a:bodyPr/>
              <a:lstStyle/>
              <a:p>
                <a:endParaRPr lang="en-US" dirty="0"/>
              </a:p>
            </p:txBody>
          </p:sp>
          <p:sp>
            <p:nvSpPr>
              <p:cNvPr id="2651762" name="Line 626"/>
              <p:cNvSpPr>
                <a:spLocks noChangeShapeType="1"/>
              </p:cNvSpPr>
              <p:nvPr/>
            </p:nvSpPr>
            <p:spPr bwMode="auto">
              <a:xfrm>
                <a:off x="776" y="1756"/>
                <a:ext cx="24" cy="0"/>
              </a:xfrm>
              <a:prstGeom prst="line">
                <a:avLst/>
              </a:prstGeom>
              <a:noFill/>
              <a:ln w="9525">
                <a:solidFill>
                  <a:srgbClr val="000000"/>
                </a:solidFill>
                <a:round/>
                <a:headEnd/>
                <a:tailEnd/>
              </a:ln>
            </p:spPr>
            <p:txBody>
              <a:bodyPr/>
              <a:lstStyle/>
              <a:p>
                <a:endParaRPr lang="en-US" dirty="0"/>
              </a:p>
            </p:txBody>
          </p:sp>
          <p:sp>
            <p:nvSpPr>
              <p:cNvPr id="2651763" name="Line 627"/>
              <p:cNvSpPr>
                <a:spLocks noChangeShapeType="1"/>
              </p:cNvSpPr>
              <p:nvPr/>
            </p:nvSpPr>
            <p:spPr bwMode="auto">
              <a:xfrm flipH="1">
                <a:off x="776" y="1720"/>
                <a:ext cx="24" cy="0"/>
              </a:xfrm>
              <a:prstGeom prst="line">
                <a:avLst/>
              </a:prstGeom>
              <a:noFill/>
              <a:ln w="9525">
                <a:solidFill>
                  <a:srgbClr val="000000"/>
                </a:solidFill>
                <a:round/>
                <a:headEnd/>
                <a:tailEnd/>
              </a:ln>
            </p:spPr>
            <p:txBody>
              <a:bodyPr/>
              <a:lstStyle/>
              <a:p>
                <a:endParaRPr lang="en-US" dirty="0"/>
              </a:p>
            </p:txBody>
          </p:sp>
          <p:sp>
            <p:nvSpPr>
              <p:cNvPr id="2651764" name="Line 628"/>
              <p:cNvSpPr>
                <a:spLocks noChangeShapeType="1"/>
              </p:cNvSpPr>
              <p:nvPr/>
            </p:nvSpPr>
            <p:spPr bwMode="auto">
              <a:xfrm>
                <a:off x="776" y="1720"/>
                <a:ext cx="24" cy="0"/>
              </a:xfrm>
              <a:prstGeom prst="line">
                <a:avLst/>
              </a:prstGeom>
              <a:noFill/>
              <a:ln w="9525">
                <a:solidFill>
                  <a:srgbClr val="000000"/>
                </a:solidFill>
                <a:round/>
                <a:headEnd/>
                <a:tailEnd/>
              </a:ln>
            </p:spPr>
            <p:txBody>
              <a:bodyPr/>
              <a:lstStyle/>
              <a:p>
                <a:endParaRPr lang="en-US" dirty="0"/>
              </a:p>
            </p:txBody>
          </p:sp>
          <p:sp>
            <p:nvSpPr>
              <p:cNvPr id="2651765" name="Line 629"/>
              <p:cNvSpPr>
                <a:spLocks noChangeShapeType="1"/>
              </p:cNvSpPr>
              <p:nvPr/>
            </p:nvSpPr>
            <p:spPr bwMode="auto">
              <a:xfrm flipH="1">
                <a:off x="776" y="1690"/>
                <a:ext cx="24" cy="0"/>
              </a:xfrm>
              <a:prstGeom prst="line">
                <a:avLst/>
              </a:prstGeom>
              <a:noFill/>
              <a:ln w="9525">
                <a:solidFill>
                  <a:srgbClr val="000000"/>
                </a:solidFill>
                <a:round/>
                <a:headEnd/>
                <a:tailEnd/>
              </a:ln>
            </p:spPr>
            <p:txBody>
              <a:bodyPr/>
              <a:lstStyle/>
              <a:p>
                <a:endParaRPr lang="en-US" dirty="0"/>
              </a:p>
            </p:txBody>
          </p:sp>
          <p:sp>
            <p:nvSpPr>
              <p:cNvPr id="2651766" name="Line 630"/>
              <p:cNvSpPr>
                <a:spLocks noChangeShapeType="1"/>
              </p:cNvSpPr>
              <p:nvPr/>
            </p:nvSpPr>
            <p:spPr bwMode="auto">
              <a:xfrm>
                <a:off x="776" y="1690"/>
                <a:ext cx="24" cy="0"/>
              </a:xfrm>
              <a:prstGeom prst="line">
                <a:avLst/>
              </a:prstGeom>
              <a:noFill/>
              <a:ln w="9525">
                <a:solidFill>
                  <a:srgbClr val="000000"/>
                </a:solidFill>
                <a:round/>
                <a:headEnd/>
                <a:tailEnd/>
              </a:ln>
            </p:spPr>
            <p:txBody>
              <a:bodyPr/>
              <a:lstStyle/>
              <a:p>
                <a:endParaRPr lang="en-US" dirty="0"/>
              </a:p>
            </p:txBody>
          </p:sp>
          <p:sp>
            <p:nvSpPr>
              <p:cNvPr id="2651767" name="Line 631"/>
              <p:cNvSpPr>
                <a:spLocks noChangeShapeType="1"/>
              </p:cNvSpPr>
              <p:nvPr/>
            </p:nvSpPr>
            <p:spPr bwMode="auto">
              <a:xfrm flipH="1">
                <a:off x="752" y="1654"/>
                <a:ext cx="48" cy="0"/>
              </a:xfrm>
              <a:prstGeom prst="line">
                <a:avLst/>
              </a:prstGeom>
              <a:noFill/>
              <a:ln w="19050">
                <a:solidFill>
                  <a:srgbClr val="000000"/>
                </a:solidFill>
                <a:round/>
                <a:headEnd/>
                <a:tailEnd/>
              </a:ln>
            </p:spPr>
            <p:txBody>
              <a:bodyPr/>
              <a:lstStyle/>
              <a:p>
                <a:endParaRPr lang="en-US" dirty="0"/>
              </a:p>
            </p:txBody>
          </p:sp>
          <p:sp>
            <p:nvSpPr>
              <p:cNvPr id="2651768" name="Line 632"/>
              <p:cNvSpPr>
                <a:spLocks noChangeShapeType="1"/>
              </p:cNvSpPr>
              <p:nvPr/>
            </p:nvSpPr>
            <p:spPr bwMode="auto">
              <a:xfrm>
                <a:off x="752" y="1654"/>
                <a:ext cx="48" cy="0"/>
              </a:xfrm>
              <a:prstGeom prst="line">
                <a:avLst/>
              </a:prstGeom>
              <a:noFill/>
              <a:ln w="19050">
                <a:solidFill>
                  <a:srgbClr val="000000"/>
                </a:solidFill>
                <a:round/>
                <a:headEnd/>
                <a:tailEnd/>
              </a:ln>
            </p:spPr>
            <p:txBody>
              <a:bodyPr/>
              <a:lstStyle/>
              <a:p>
                <a:endParaRPr lang="en-US" dirty="0"/>
              </a:p>
            </p:txBody>
          </p:sp>
          <p:sp>
            <p:nvSpPr>
              <p:cNvPr id="2651769" name="Rectangle 633"/>
              <p:cNvSpPr>
                <a:spLocks noChangeArrowheads="1"/>
              </p:cNvSpPr>
              <p:nvPr/>
            </p:nvSpPr>
            <p:spPr bwMode="auto">
              <a:xfrm>
                <a:off x="692" y="1414"/>
                <a:ext cx="2491"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Single tone analysis for diff. pair in weak inversion </a:t>
                </a:r>
                <a:r>
                  <a:rPr lang="en-US" sz="1200" dirty="0" err="1">
                    <a:solidFill>
                      <a:srgbClr val="000000"/>
                    </a:solidFill>
                    <a:latin typeface="Arial" charset="0"/>
                  </a:rPr>
                  <a:t>tanh</a:t>
                </a:r>
                <a:r>
                  <a:rPr lang="en-US" sz="1200" dirty="0">
                    <a:solidFill>
                      <a:srgbClr val="000000"/>
                    </a:solidFill>
                    <a:latin typeface="Arial" charset="0"/>
                  </a:rPr>
                  <a:t>(x)</a:t>
                </a:r>
                <a:endParaRPr lang="en-US" dirty="0"/>
              </a:p>
            </p:txBody>
          </p:sp>
          <p:sp>
            <p:nvSpPr>
              <p:cNvPr id="2651771" name="Rectangle 635"/>
              <p:cNvSpPr>
                <a:spLocks noChangeArrowheads="1"/>
              </p:cNvSpPr>
              <p:nvPr/>
            </p:nvSpPr>
            <p:spPr bwMode="auto">
              <a:xfrm>
                <a:off x="416" y="1690"/>
                <a:ext cx="286" cy="140"/>
              </a:xfrm>
              <a:prstGeom prst="rect">
                <a:avLst/>
              </a:prstGeom>
              <a:noFill/>
              <a:ln w="9525">
                <a:noFill/>
                <a:miter lim="800000"/>
                <a:headEnd/>
                <a:tailEnd/>
              </a:ln>
            </p:spPr>
            <p:txBody>
              <a:bodyPr wrap="none" lIns="0" tIns="0" rIns="0" bIns="0">
                <a:spAutoFit/>
              </a:bodyPr>
              <a:lstStyle/>
              <a:p>
                <a:pPr defTabSz="762000"/>
                <a:r>
                  <a:rPr lang="en-US" sz="1200" dirty="0" err="1">
                    <a:solidFill>
                      <a:srgbClr val="000000"/>
                    </a:solidFill>
                    <a:latin typeface="Arial" charset="0"/>
                  </a:rPr>
                  <a:t>Yx</a:t>
                </a:r>
                <a:r>
                  <a:rPr lang="en-US" sz="1200" dirty="0">
                    <a:solidFill>
                      <a:srgbClr val="000000"/>
                    </a:solidFill>
                    <a:latin typeface="Arial" charset="0"/>
                  </a:rPr>
                  <a:t>/dB</a:t>
                </a:r>
                <a:endParaRPr lang="en-US" dirty="0"/>
              </a:p>
            </p:txBody>
          </p:sp>
          <p:sp>
            <p:nvSpPr>
              <p:cNvPr id="2651772" name="Rectangle 636"/>
              <p:cNvSpPr>
                <a:spLocks noChangeArrowheads="1"/>
              </p:cNvSpPr>
              <p:nvPr/>
            </p:nvSpPr>
            <p:spPr bwMode="auto">
              <a:xfrm>
                <a:off x="1637" y="3454"/>
                <a:ext cx="525" cy="140"/>
              </a:xfrm>
              <a:prstGeom prst="rect">
                <a:avLst/>
              </a:prstGeom>
              <a:noFill/>
              <a:ln w="9525">
                <a:noFill/>
                <a:miter lim="800000"/>
                <a:headEnd/>
                <a:tailEnd/>
              </a:ln>
            </p:spPr>
            <p:txBody>
              <a:bodyPr wrap="none" lIns="0" tIns="0" rIns="0" bIns="0">
                <a:spAutoFit/>
              </a:bodyPr>
              <a:lstStyle/>
              <a:p>
                <a:pPr defTabSz="762000"/>
                <a:r>
                  <a:rPr lang="en-US" sz="1200" dirty="0">
                    <a:solidFill>
                      <a:srgbClr val="000000"/>
                    </a:solidFill>
                    <a:latin typeface="Arial" charset="0"/>
                  </a:rPr>
                  <a:t>x=A/(2nUT)</a:t>
                </a:r>
                <a:endParaRPr lang="en-US" dirty="0"/>
              </a:p>
            </p:txBody>
          </p:sp>
          <p:sp>
            <p:nvSpPr>
              <p:cNvPr id="2651773" name="Line 637"/>
              <p:cNvSpPr>
                <a:spLocks noChangeShapeType="1"/>
              </p:cNvSpPr>
              <p:nvPr/>
            </p:nvSpPr>
            <p:spPr bwMode="auto">
              <a:xfrm flipV="1">
                <a:off x="800" y="2248"/>
                <a:ext cx="216" cy="66"/>
              </a:xfrm>
              <a:prstGeom prst="line">
                <a:avLst/>
              </a:prstGeom>
              <a:noFill/>
              <a:ln w="19050">
                <a:solidFill>
                  <a:srgbClr val="0000FF"/>
                </a:solidFill>
                <a:round/>
                <a:headEnd/>
                <a:tailEnd/>
              </a:ln>
            </p:spPr>
            <p:txBody>
              <a:bodyPr/>
              <a:lstStyle/>
              <a:p>
                <a:endParaRPr lang="en-US" dirty="0"/>
              </a:p>
            </p:txBody>
          </p:sp>
          <p:sp>
            <p:nvSpPr>
              <p:cNvPr id="2651774" name="Line 638"/>
              <p:cNvSpPr>
                <a:spLocks noChangeShapeType="1"/>
              </p:cNvSpPr>
              <p:nvPr/>
            </p:nvSpPr>
            <p:spPr bwMode="auto">
              <a:xfrm flipV="1">
                <a:off x="1016" y="2182"/>
                <a:ext cx="216" cy="66"/>
              </a:xfrm>
              <a:prstGeom prst="line">
                <a:avLst/>
              </a:prstGeom>
              <a:noFill/>
              <a:ln w="19050">
                <a:solidFill>
                  <a:srgbClr val="0000FF"/>
                </a:solidFill>
                <a:round/>
                <a:headEnd/>
                <a:tailEnd/>
              </a:ln>
            </p:spPr>
            <p:txBody>
              <a:bodyPr/>
              <a:lstStyle/>
              <a:p>
                <a:endParaRPr lang="en-US" dirty="0"/>
              </a:p>
            </p:txBody>
          </p:sp>
          <p:sp>
            <p:nvSpPr>
              <p:cNvPr id="2651775" name="Line 639"/>
              <p:cNvSpPr>
                <a:spLocks noChangeShapeType="1"/>
              </p:cNvSpPr>
              <p:nvPr/>
            </p:nvSpPr>
            <p:spPr bwMode="auto">
              <a:xfrm flipV="1">
                <a:off x="1232" y="2122"/>
                <a:ext cx="222" cy="60"/>
              </a:xfrm>
              <a:prstGeom prst="line">
                <a:avLst/>
              </a:prstGeom>
              <a:noFill/>
              <a:ln w="19050">
                <a:solidFill>
                  <a:srgbClr val="0000FF"/>
                </a:solidFill>
                <a:round/>
                <a:headEnd/>
                <a:tailEnd/>
              </a:ln>
            </p:spPr>
            <p:txBody>
              <a:bodyPr/>
              <a:lstStyle/>
              <a:p>
                <a:endParaRPr lang="en-US" dirty="0"/>
              </a:p>
            </p:txBody>
          </p:sp>
          <p:sp>
            <p:nvSpPr>
              <p:cNvPr id="2651776" name="Line 640"/>
              <p:cNvSpPr>
                <a:spLocks noChangeShapeType="1"/>
              </p:cNvSpPr>
              <p:nvPr/>
            </p:nvSpPr>
            <p:spPr bwMode="auto">
              <a:xfrm flipV="1">
                <a:off x="1454" y="2062"/>
                <a:ext cx="216" cy="60"/>
              </a:xfrm>
              <a:prstGeom prst="line">
                <a:avLst/>
              </a:prstGeom>
              <a:noFill/>
              <a:ln w="19050">
                <a:solidFill>
                  <a:srgbClr val="0000FF"/>
                </a:solidFill>
                <a:round/>
                <a:headEnd/>
                <a:tailEnd/>
              </a:ln>
            </p:spPr>
            <p:txBody>
              <a:bodyPr/>
              <a:lstStyle/>
              <a:p>
                <a:endParaRPr lang="en-US" dirty="0"/>
              </a:p>
            </p:txBody>
          </p:sp>
          <p:sp>
            <p:nvSpPr>
              <p:cNvPr id="2651777" name="Line 641"/>
              <p:cNvSpPr>
                <a:spLocks noChangeShapeType="1"/>
              </p:cNvSpPr>
              <p:nvPr/>
            </p:nvSpPr>
            <p:spPr bwMode="auto">
              <a:xfrm flipV="1">
                <a:off x="1670" y="2014"/>
                <a:ext cx="222" cy="48"/>
              </a:xfrm>
              <a:prstGeom prst="line">
                <a:avLst/>
              </a:prstGeom>
              <a:noFill/>
              <a:ln w="19050">
                <a:solidFill>
                  <a:srgbClr val="0000FF"/>
                </a:solidFill>
                <a:round/>
                <a:headEnd/>
                <a:tailEnd/>
              </a:ln>
            </p:spPr>
            <p:txBody>
              <a:bodyPr/>
              <a:lstStyle/>
              <a:p>
                <a:endParaRPr lang="en-US" dirty="0"/>
              </a:p>
            </p:txBody>
          </p:sp>
          <p:sp>
            <p:nvSpPr>
              <p:cNvPr id="2651778" name="Line 642"/>
              <p:cNvSpPr>
                <a:spLocks noChangeShapeType="1"/>
              </p:cNvSpPr>
              <p:nvPr/>
            </p:nvSpPr>
            <p:spPr bwMode="auto">
              <a:xfrm flipV="1">
                <a:off x="1892" y="1978"/>
                <a:ext cx="216" cy="36"/>
              </a:xfrm>
              <a:prstGeom prst="line">
                <a:avLst/>
              </a:prstGeom>
              <a:noFill/>
              <a:ln w="19050">
                <a:solidFill>
                  <a:srgbClr val="0000FF"/>
                </a:solidFill>
                <a:round/>
                <a:headEnd/>
                <a:tailEnd/>
              </a:ln>
            </p:spPr>
            <p:txBody>
              <a:bodyPr/>
              <a:lstStyle/>
              <a:p>
                <a:endParaRPr lang="en-US" dirty="0"/>
              </a:p>
            </p:txBody>
          </p:sp>
          <p:sp>
            <p:nvSpPr>
              <p:cNvPr id="2651779" name="Line 643"/>
              <p:cNvSpPr>
                <a:spLocks noChangeShapeType="1"/>
              </p:cNvSpPr>
              <p:nvPr/>
            </p:nvSpPr>
            <p:spPr bwMode="auto">
              <a:xfrm flipV="1">
                <a:off x="2108" y="1960"/>
                <a:ext cx="216" cy="18"/>
              </a:xfrm>
              <a:prstGeom prst="line">
                <a:avLst/>
              </a:prstGeom>
              <a:noFill/>
              <a:ln w="19050">
                <a:solidFill>
                  <a:srgbClr val="0000FF"/>
                </a:solidFill>
                <a:round/>
                <a:headEnd/>
                <a:tailEnd/>
              </a:ln>
            </p:spPr>
            <p:txBody>
              <a:bodyPr/>
              <a:lstStyle/>
              <a:p>
                <a:endParaRPr lang="en-US" dirty="0"/>
              </a:p>
            </p:txBody>
          </p:sp>
          <p:sp>
            <p:nvSpPr>
              <p:cNvPr id="2651780" name="Line 644"/>
              <p:cNvSpPr>
                <a:spLocks noChangeShapeType="1"/>
              </p:cNvSpPr>
              <p:nvPr/>
            </p:nvSpPr>
            <p:spPr bwMode="auto">
              <a:xfrm flipV="1">
                <a:off x="2324" y="1954"/>
                <a:ext cx="222" cy="6"/>
              </a:xfrm>
              <a:prstGeom prst="line">
                <a:avLst/>
              </a:prstGeom>
              <a:noFill/>
              <a:ln w="19050">
                <a:solidFill>
                  <a:srgbClr val="0000FF"/>
                </a:solidFill>
                <a:round/>
                <a:headEnd/>
                <a:tailEnd/>
              </a:ln>
            </p:spPr>
            <p:txBody>
              <a:bodyPr/>
              <a:lstStyle/>
              <a:p>
                <a:endParaRPr lang="en-US" dirty="0"/>
              </a:p>
            </p:txBody>
          </p:sp>
          <p:sp>
            <p:nvSpPr>
              <p:cNvPr id="2651781" name="Line 645"/>
              <p:cNvSpPr>
                <a:spLocks noChangeShapeType="1"/>
              </p:cNvSpPr>
              <p:nvPr/>
            </p:nvSpPr>
            <p:spPr bwMode="auto">
              <a:xfrm>
                <a:off x="2546" y="1954"/>
                <a:ext cx="216" cy="0"/>
              </a:xfrm>
              <a:prstGeom prst="line">
                <a:avLst/>
              </a:prstGeom>
              <a:noFill/>
              <a:ln w="19050">
                <a:solidFill>
                  <a:srgbClr val="0000FF"/>
                </a:solidFill>
                <a:round/>
                <a:headEnd/>
                <a:tailEnd/>
              </a:ln>
            </p:spPr>
            <p:txBody>
              <a:bodyPr/>
              <a:lstStyle/>
              <a:p>
                <a:endParaRPr lang="en-US" dirty="0"/>
              </a:p>
            </p:txBody>
          </p:sp>
          <p:sp>
            <p:nvSpPr>
              <p:cNvPr id="2651782" name="Line 646"/>
              <p:cNvSpPr>
                <a:spLocks noChangeShapeType="1"/>
              </p:cNvSpPr>
              <p:nvPr/>
            </p:nvSpPr>
            <p:spPr bwMode="auto">
              <a:xfrm>
                <a:off x="2762" y="1954"/>
                <a:ext cx="216" cy="0"/>
              </a:xfrm>
              <a:prstGeom prst="line">
                <a:avLst/>
              </a:prstGeom>
              <a:noFill/>
              <a:ln w="19050">
                <a:solidFill>
                  <a:srgbClr val="0000FF"/>
                </a:solidFill>
                <a:round/>
                <a:headEnd/>
                <a:tailEnd/>
              </a:ln>
            </p:spPr>
            <p:txBody>
              <a:bodyPr/>
              <a:lstStyle/>
              <a:p>
                <a:endParaRPr lang="en-US" dirty="0"/>
              </a:p>
            </p:txBody>
          </p:sp>
          <p:sp>
            <p:nvSpPr>
              <p:cNvPr id="2651783" name="Line 647"/>
              <p:cNvSpPr>
                <a:spLocks noChangeShapeType="1"/>
              </p:cNvSpPr>
              <p:nvPr/>
            </p:nvSpPr>
            <p:spPr bwMode="auto">
              <a:xfrm flipV="1">
                <a:off x="800" y="2248"/>
                <a:ext cx="216" cy="66"/>
              </a:xfrm>
              <a:prstGeom prst="line">
                <a:avLst/>
              </a:prstGeom>
              <a:noFill/>
              <a:ln w="9525">
                <a:solidFill>
                  <a:srgbClr val="000000"/>
                </a:solidFill>
                <a:prstDash val="sysDot"/>
                <a:round/>
                <a:headEnd/>
                <a:tailEnd/>
              </a:ln>
            </p:spPr>
            <p:txBody>
              <a:bodyPr/>
              <a:lstStyle/>
              <a:p>
                <a:endParaRPr lang="en-US" dirty="0"/>
              </a:p>
            </p:txBody>
          </p:sp>
          <p:sp>
            <p:nvSpPr>
              <p:cNvPr id="2651784" name="Line 648"/>
              <p:cNvSpPr>
                <a:spLocks noChangeShapeType="1"/>
              </p:cNvSpPr>
              <p:nvPr/>
            </p:nvSpPr>
            <p:spPr bwMode="auto">
              <a:xfrm flipV="1">
                <a:off x="1016" y="2182"/>
                <a:ext cx="216" cy="66"/>
              </a:xfrm>
              <a:prstGeom prst="line">
                <a:avLst/>
              </a:prstGeom>
              <a:noFill/>
              <a:ln w="9525">
                <a:solidFill>
                  <a:srgbClr val="000000"/>
                </a:solidFill>
                <a:prstDash val="sysDot"/>
                <a:round/>
                <a:headEnd/>
                <a:tailEnd/>
              </a:ln>
            </p:spPr>
            <p:txBody>
              <a:bodyPr/>
              <a:lstStyle/>
              <a:p>
                <a:endParaRPr lang="en-US" dirty="0"/>
              </a:p>
            </p:txBody>
          </p:sp>
          <p:sp>
            <p:nvSpPr>
              <p:cNvPr id="2651785" name="Line 649"/>
              <p:cNvSpPr>
                <a:spLocks noChangeShapeType="1"/>
              </p:cNvSpPr>
              <p:nvPr/>
            </p:nvSpPr>
            <p:spPr bwMode="auto">
              <a:xfrm flipV="1">
                <a:off x="1232" y="2116"/>
                <a:ext cx="222" cy="66"/>
              </a:xfrm>
              <a:prstGeom prst="line">
                <a:avLst/>
              </a:prstGeom>
              <a:noFill/>
              <a:ln w="9525">
                <a:solidFill>
                  <a:srgbClr val="000000"/>
                </a:solidFill>
                <a:prstDash val="sysDot"/>
                <a:round/>
                <a:headEnd/>
                <a:tailEnd/>
              </a:ln>
            </p:spPr>
            <p:txBody>
              <a:bodyPr/>
              <a:lstStyle/>
              <a:p>
                <a:endParaRPr lang="en-US" dirty="0"/>
              </a:p>
            </p:txBody>
          </p:sp>
          <p:sp>
            <p:nvSpPr>
              <p:cNvPr id="2651786" name="Line 650"/>
              <p:cNvSpPr>
                <a:spLocks noChangeShapeType="1"/>
              </p:cNvSpPr>
              <p:nvPr/>
            </p:nvSpPr>
            <p:spPr bwMode="auto">
              <a:xfrm flipV="1">
                <a:off x="1454" y="2050"/>
                <a:ext cx="216" cy="66"/>
              </a:xfrm>
              <a:prstGeom prst="line">
                <a:avLst/>
              </a:prstGeom>
              <a:noFill/>
              <a:ln w="9525">
                <a:solidFill>
                  <a:srgbClr val="000000"/>
                </a:solidFill>
                <a:prstDash val="sysDot"/>
                <a:round/>
                <a:headEnd/>
                <a:tailEnd/>
              </a:ln>
            </p:spPr>
            <p:txBody>
              <a:bodyPr/>
              <a:lstStyle/>
              <a:p>
                <a:endParaRPr lang="en-US" dirty="0"/>
              </a:p>
            </p:txBody>
          </p:sp>
          <p:sp>
            <p:nvSpPr>
              <p:cNvPr id="2651787" name="Line 651"/>
              <p:cNvSpPr>
                <a:spLocks noChangeShapeType="1"/>
              </p:cNvSpPr>
              <p:nvPr/>
            </p:nvSpPr>
            <p:spPr bwMode="auto">
              <a:xfrm flipV="1">
                <a:off x="1670" y="1984"/>
                <a:ext cx="222" cy="66"/>
              </a:xfrm>
              <a:prstGeom prst="line">
                <a:avLst/>
              </a:prstGeom>
              <a:noFill/>
              <a:ln w="9525">
                <a:solidFill>
                  <a:srgbClr val="000000"/>
                </a:solidFill>
                <a:prstDash val="sysDot"/>
                <a:round/>
                <a:headEnd/>
                <a:tailEnd/>
              </a:ln>
            </p:spPr>
            <p:txBody>
              <a:bodyPr/>
              <a:lstStyle/>
              <a:p>
                <a:endParaRPr lang="en-US" dirty="0"/>
              </a:p>
            </p:txBody>
          </p:sp>
          <p:sp>
            <p:nvSpPr>
              <p:cNvPr id="2651788" name="Line 652"/>
              <p:cNvSpPr>
                <a:spLocks noChangeShapeType="1"/>
              </p:cNvSpPr>
              <p:nvPr/>
            </p:nvSpPr>
            <p:spPr bwMode="auto">
              <a:xfrm flipV="1">
                <a:off x="1892" y="1918"/>
                <a:ext cx="216" cy="66"/>
              </a:xfrm>
              <a:prstGeom prst="line">
                <a:avLst/>
              </a:prstGeom>
              <a:noFill/>
              <a:ln w="9525">
                <a:solidFill>
                  <a:srgbClr val="000000"/>
                </a:solidFill>
                <a:prstDash val="sysDot"/>
                <a:round/>
                <a:headEnd/>
                <a:tailEnd/>
              </a:ln>
            </p:spPr>
            <p:txBody>
              <a:bodyPr/>
              <a:lstStyle/>
              <a:p>
                <a:endParaRPr lang="en-US" dirty="0"/>
              </a:p>
            </p:txBody>
          </p:sp>
          <p:sp>
            <p:nvSpPr>
              <p:cNvPr id="2651789" name="Line 653"/>
              <p:cNvSpPr>
                <a:spLocks noChangeShapeType="1"/>
              </p:cNvSpPr>
              <p:nvPr/>
            </p:nvSpPr>
            <p:spPr bwMode="auto">
              <a:xfrm flipV="1">
                <a:off x="2108" y="1852"/>
                <a:ext cx="216" cy="66"/>
              </a:xfrm>
              <a:prstGeom prst="line">
                <a:avLst/>
              </a:prstGeom>
              <a:noFill/>
              <a:ln w="9525">
                <a:solidFill>
                  <a:srgbClr val="000000"/>
                </a:solidFill>
                <a:prstDash val="sysDot"/>
                <a:round/>
                <a:headEnd/>
                <a:tailEnd/>
              </a:ln>
            </p:spPr>
            <p:txBody>
              <a:bodyPr/>
              <a:lstStyle/>
              <a:p>
                <a:endParaRPr lang="en-US" dirty="0"/>
              </a:p>
            </p:txBody>
          </p:sp>
          <p:sp>
            <p:nvSpPr>
              <p:cNvPr id="2651790" name="Line 654"/>
              <p:cNvSpPr>
                <a:spLocks noChangeShapeType="1"/>
              </p:cNvSpPr>
              <p:nvPr/>
            </p:nvSpPr>
            <p:spPr bwMode="auto">
              <a:xfrm flipV="1">
                <a:off x="2324" y="1786"/>
                <a:ext cx="222" cy="66"/>
              </a:xfrm>
              <a:prstGeom prst="line">
                <a:avLst/>
              </a:prstGeom>
              <a:noFill/>
              <a:ln w="9525">
                <a:solidFill>
                  <a:srgbClr val="000000"/>
                </a:solidFill>
                <a:prstDash val="sysDot"/>
                <a:round/>
                <a:headEnd/>
                <a:tailEnd/>
              </a:ln>
            </p:spPr>
            <p:txBody>
              <a:bodyPr/>
              <a:lstStyle/>
              <a:p>
                <a:endParaRPr lang="en-US" dirty="0"/>
              </a:p>
            </p:txBody>
          </p:sp>
          <p:sp>
            <p:nvSpPr>
              <p:cNvPr id="2651791" name="Line 655"/>
              <p:cNvSpPr>
                <a:spLocks noChangeShapeType="1"/>
              </p:cNvSpPr>
              <p:nvPr/>
            </p:nvSpPr>
            <p:spPr bwMode="auto">
              <a:xfrm flipV="1">
                <a:off x="2546" y="1720"/>
                <a:ext cx="216" cy="66"/>
              </a:xfrm>
              <a:prstGeom prst="line">
                <a:avLst/>
              </a:prstGeom>
              <a:noFill/>
              <a:ln w="9525">
                <a:solidFill>
                  <a:srgbClr val="000000"/>
                </a:solidFill>
                <a:prstDash val="sysDot"/>
                <a:round/>
                <a:headEnd/>
                <a:tailEnd/>
              </a:ln>
            </p:spPr>
            <p:txBody>
              <a:bodyPr/>
              <a:lstStyle/>
              <a:p>
                <a:endParaRPr lang="en-US" dirty="0"/>
              </a:p>
            </p:txBody>
          </p:sp>
          <p:sp>
            <p:nvSpPr>
              <p:cNvPr id="2651792" name="Line 656"/>
              <p:cNvSpPr>
                <a:spLocks noChangeShapeType="1"/>
              </p:cNvSpPr>
              <p:nvPr/>
            </p:nvSpPr>
            <p:spPr bwMode="auto">
              <a:xfrm flipV="1">
                <a:off x="2762" y="1654"/>
                <a:ext cx="216" cy="66"/>
              </a:xfrm>
              <a:prstGeom prst="line">
                <a:avLst/>
              </a:prstGeom>
              <a:noFill/>
              <a:ln w="9525">
                <a:solidFill>
                  <a:srgbClr val="000000"/>
                </a:solidFill>
                <a:prstDash val="sysDot"/>
                <a:round/>
                <a:headEnd/>
                <a:tailEnd/>
              </a:ln>
            </p:spPr>
            <p:txBody>
              <a:bodyPr/>
              <a:lstStyle/>
              <a:p>
                <a:endParaRPr lang="en-US" dirty="0"/>
              </a:p>
            </p:txBody>
          </p:sp>
          <p:sp>
            <p:nvSpPr>
              <p:cNvPr id="2651793" name="Line 657"/>
              <p:cNvSpPr>
                <a:spLocks noChangeShapeType="1"/>
              </p:cNvSpPr>
              <p:nvPr/>
            </p:nvSpPr>
            <p:spPr bwMode="auto">
              <a:xfrm flipV="1">
                <a:off x="830" y="3124"/>
                <a:ext cx="186" cy="168"/>
              </a:xfrm>
              <a:prstGeom prst="line">
                <a:avLst/>
              </a:prstGeom>
              <a:noFill/>
              <a:ln w="19050">
                <a:solidFill>
                  <a:srgbClr val="FF0000"/>
                </a:solidFill>
                <a:round/>
                <a:headEnd/>
                <a:tailEnd/>
              </a:ln>
            </p:spPr>
            <p:txBody>
              <a:bodyPr/>
              <a:lstStyle/>
              <a:p>
                <a:endParaRPr lang="en-US" dirty="0"/>
              </a:p>
            </p:txBody>
          </p:sp>
          <p:sp>
            <p:nvSpPr>
              <p:cNvPr id="2651794" name="Line 658"/>
              <p:cNvSpPr>
                <a:spLocks noChangeShapeType="1"/>
              </p:cNvSpPr>
              <p:nvPr/>
            </p:nvSpPr>
            <p:spPr bwMode="auto">
              <a:xfrm flipV="1">
                <a:off x="1016" y="2932"/>
                <a:ext cx="216" cy="192"/>
              </a:xfrm>
              <a:prstGeom prst="line">
                <a:avLst/>
              </a:prstGeom>
              <a:noFill/>
              <a:ln w="19050">
                <a:solidFill>
                  <a:srgbClr val="FF0000"/>
                </a:solidFill>
                <a:round/>
                <a:headEnd/>
                <a:tailEnd/>
              </a:ln>
            </p:spPr>
            <p:txBody>
              <a:bodyPr/>
              <a:lstStyle/>
              <a:p>
                <a:endParaRPr lang="en-US" dirty="0"/>
              </a:p>
            </p:txBody>
          </p:sp>
          <p:sp>
            <p:nvSpPr>
              <p:cNvPr id="2651795" name="Line 659"/>
              <p:cNvSpPr>
                <a:spLocks noChangeShapeType="1"/>
              </p:cNvSpPr>
              <p:nvPr/>
            </p:nvSpPr>
            <p:spPr bwMode="auto">
              <a:xfrm flipV="1">
                <a:off x="1232" y="2740"/>
                <a:ext cx="222" cy="192"/>
              </a:xfrm>
              <a:prstGeom prst="line">
                <a:avLst/>
              </a:prstGeom>
              <a:noFill/>
              <a:ln w="19050">
                <a:solidFill>
                  <a:srgbClr val="FF0000"/>
                </a:solidFill>
                <a:round/>
                <a:headEnd/>
                <a:tailEnd/>
              </a:ln>
            </p:spPr>
            <p:txBody>
              <a:bodyPr/>
              <a:lstStyle/>
              <a:p>
                <a:endParaRPr lang="en-US" dirty="0"/>
              </a:p>
            </p:txBody>
          </p:sp>
          <p:sp>
            <p:nvSpPr>
              <p:cNvPr id="2651796" name="Line 660"/>
              <p:cNvSpPr>
                <a:spLocks noChangeShapeType="1"/>
              </p:cNvSpPr>
              <p:nvPr/>
            </p:nvSpPr>
            <p:spPr bwMode="auto">
              <a:xfrm flipV="1">
                <a:off x="1454" y="2560"/>
                <a:ext cx="216" cy="180"/>
              </a:xfrm>
              <a:prstGeom prst="line">
                <a:avLst/>
              </a:prstGeom>
              <a:noFill/>
              <a:ln w="19050">
                <a:solidFill>
                  <a:srgbClr val="FF0000"/>
                </a:solidFill>
                <a:round/>
                <a:headEnd/>
                <a:tailEnd/>
              </a:ln>
            </p:spPr>
            <p:txBody>
              <a:bodyPr/>
              <a:lstStyle/>
              <a:p>
                <a:endParaRPr lang="en-US" dirty="0"/>
              </a:p>
            </p:txBody>
          </p:sp>
          <p:sp>
            <p:nvSpPr>
              <p:cNvPr id="2651797" name="Line 661"/>
              <p:cNvSpPr>
                <a:spLocks noChangeShapeType="1"/>
              </p:cNvSpPr>
              <p:nvPr/>
            </p:nvSpPr>
            <p:spPr bwMode="auto">
              <a:xfrm flipV="1">
                <a:off x="1670" y="2398"/>
                <a:ext cx="222" cy="162"/>
              </a:xfrm>
              <a:prstGeom prst="line">
                <a:avLst/>
              </a:prstGeom>
              <a:noFill/>
              <a:ln w="19050">
                <a:solidFill>
                  <a:srgbClr val="FF0000"/>
                </a:solidFill>
                <a:round/>
                <a:headEnd/>
                <a:tailEnd/>
              </a:ln>
            </p:spPr>
            <p:txBody>
              <a:bodyPr/>
              <a:lstStyle/>
              <a:p>
                <a:endParaRPr lang="en-US" dirty="0"/>
              </a:p>
            </p:txBody>
          </p:sp>
          <p:sp>
            <p:nvSpPr>
              <p:cNvPr id="2651798" name="Line 662"/>
              <p:cNvSpPr>
                <a:spLocks noChangeShapeType="1"/>
              </p:cNvSpPr>
              <p:nvPr/>
            </p:nvSpPr>
            <p:spPr bwMode="auto">
              <a:xfrm flipV="1">
                <a:off x="1892" y="2272"/>
                <a:ext cx="216" cy="126"/>
              </a:xfrm>
              <a:prstGeom prst="line">
                <a:avLst/>
              </a:prstGeom>
              <a:noFill/>
              <a:ln w="19050">
                <a:solidFill>
                  <a:srgbClr val="FF0000"/>
                </a:solidFill>
                <a:round/>
                <a:headEnd/>
                <a:tailEnd/>
              </a:ln>
            </p:spPr>
            <p:txBody>
              <a:bodyPr/>
              <a:lstStyle/>
              <a:p>
                <a:endParaRPr lang="en-US" dirty="0"/>
              </a:p>
            </p:txBody>
          </p:sp>
          <p:sp>
            <p:nvSpPr>
              <p:cNvPr id="2651799" name="Line 663"/>
              <p:cNvSpPr>
                <a:spLocks noChangeShapeType="1"/>
              </p:cNvSpPr>
              <p:nvPr/>
            </p:nvSpPr>
            <p:spPr bwMode="auto">
              <a:xfrm flipV="1">
                <a:off x="2108" y="2188"/>
                <a:ext cx="216" cy="84"/>
              </a:xfrm>
              <a:prstGeom prst="line">
                <a:avLst/>
              </a:prstGeom>
              <a:noFill/>
              <a:ln w="19050">
                <a:solidFill>
                  <a:srgbClr val="FF0000"/>
                </a:solidFill>
                <a:round/>
                <a:headEnd/>
                <a:tailEnd/>
              </a:ln>
            </p:spPr>
            <p:txBody>
              <a:bodyPr/>
              <a:lstStyle/>
              <a:p>
                <a:endParaRPr lang="en-US" dirty="0"/>
              </a:p>
            </p:txBody>
          </p:sp>
          <p:sp>
            <p:nvSpPr>
              <p:cNvPr id="2651801" name="Line 665"/>
              <p:cNvSpPr>
                <a:spLocks noChangeShapeType="1"/>
              </p:cNvSpPr>
              <p:nvPr/>
            </p:nvSpPr>
            <p:spPr bwMode="auto">
              <a:xfrm flipV="1">
                <a:off x="2324" y="2140"/>
                <a:ext cx="222" cy="48"/>
              </a:xfrm>
              <a:prstGeom prst="line">
                <a:avLst/>
              </a:prstGeom>
              <a:noFill/>
              <a:ln w="19050">
                <a:solidFill>
                  <a:srgbClr val="FF0000"/>
                </a:solidFill>
                <a:round/>
                <a:headEnd/>
                <a:tailEnd/>
              </a:ln>
            </p:spPr>
            <p:txBody>
              <a:bodyPr/>
              <a:lstStyle/>
              <a:p>
                <a:endParaRPr lang="en-US" dirty="0"/>
              </a:p>
            </p:txBody>
          </p:sp>
          <p:sp>
            <p:nvSpPr>
              <p:cNvPr id="2651802" name="Line 666"/>
              <p:cNvSpPr>
                <a:spLocks noChangeShapeType="1"/>
              </p:cNvSpPr>
              <p:nvPr/>
            </p:nvSpPr>
            <p:spPr bwMode="auto">
              <a:xfrm flipV="1">
                <a:off x="2546" y="2128"/>
                <a:ext cx="216" cy="12"/>
              </a:xfrm>
              <a:prstGeom prst="line">
                <a:avLst/>
              </a:prstGeom>
              <a:noFill/>
              <a:ln w="19050">
                <a:solidFill>
                  <a:srgbClr val="FF0000"/>
                </a:solidFill>
                <a:round/>
                <a:headEnd/>
                <a:tailEnd/>
              </a:ln>
            </p:spPr>
            <p:txBody>
              <a:bodyPr/>
              <a:lstStyle/>
              <a:p>
                <a:endParaRPr lang="en-US" dirty="0"/>
              </a:p>
            </p:txBody>
          </p:sp>
          <p:sp>
            <p:nvSpPr>
              <p:cNvPr id="2651803" name="Line 667"/>
              <p:cNvSpPr>
                <a:spLocks noChangeShapeType="1"/>
              </p:cNvSpPr>
              <p:nvPr/>
            </p:nvSpPr>
            <p:spPr bwMode="auto">
              <a:xfrm flipV="1">
                <a:off x="2762" y="2122"/>
                <a:ext cx="216" cy="6"/>
              </a:xfrm>
              <a:prstGeom prst="line">
                <a:avLst/>
              </a:prstGeom>
              <a:noFill/>
              <a:ln w="19050">
                <a:solidFill>
                  <a:srgbClr val="FF0000"/>
                </a:solidFill>
                <a:round/>
                <a:headEnd/>
                <a:tailEnd/>
              </a:ln>
            </p:spPr>
            <p:txBody>
              <a:bodyPr/>
              <a:lstStyle/>
              <a:p>
                <a:endParaRPr lang="en-US" dirty="0"/>
              </a:p>
            </p:txBody>
          </p:sp>
          <p:sp>
            <p:nvSpPr>
              <p:cNvPr id="2651804" name="Line 668"/>
              <p:cNvSpPr>
                <a:spLocks noChangeShapeType="1"/>
              </p:cNvSpPr>
              <p:nvPr/>
            </p:nvSpPr>
            <p:spPr bwMode="auto">
              <a:xfrm flipV="1">
                <a:off x="824" y="3124"/>
                <a:ext cx="192" cy="168"/>
              </a:xfrm>
              <a:prstGeom prst="line">
                <a:avLst/>
              </a:prstGeom>
              <a:noFill/>
              <a:ln w="9525">
                <a:solidFill>
                  <a:srgbClr val="000000"/>
                </a:solidFill>
                <a:prstDash val="sysDot"/>
                <a:round/>
                <a:headEnd/>
                <a:tailEnd/>
              </a:ln>
            </p:spPr>
            <p:txBody>
              <a:bodyPr/>
              <a:lstStyle/>
              <a:p>
                <a:endParaRPr lang="en-US" dirty="0"/>
              </a:p>
            </p:txBody>
          </p:sp>
          <p:sp>
            <p:nvSpPr>
              <p:cNvPr id="2651805" name="Line 669"/>
              <p:cNvSpPr>
                <a:spLocks noChangeShapeType="1"/>
              </p:cNvSpPr>
              <p:nvPr/>
            </p:nvSpPr>
            <p:spPr bwMode="auto">
              <a:xfrm flipV="1">
                <a:off x="1016" y="2926"/>
                <a:ext cx="216" cy="198"/>
              </a:xfrm>
              <a:prstGeom prst="line">
                <a:avLst/>
              </a:prstGeom>
              <a:noFill/>
              <a:ln w="9525">
                <a:solidFill>
                  <a:srgbClr val="000000"/>
                </a:solidFill>
                <a:prstDash val="sysDot"/>
                <a:round/>
                <a:headEnd/>
                <a:tailEnd/>
              </a:ln>
            </p:spPr>
            <p:txBody>
              <a:bodyPr/>
              <a:lstStyle/>
              <a:p>
                <a:endParaRPr lang="en-US" dirty="0"/>
              </a:p>
            </p:txBody>
          </p:sp>
          <p:sp>
            <p:nvSpPr>
              <p:cNvPr id="2651806" name="Line 670"/>
              <p:cNvSpPr>
                <a:spLocks noChangeShapeType="1"/>
              </p:cNvSpPr>
              <p:nvPr/>
            </p:nvSpPr>
            <p:spPr bwMode="auto">
              <a:xfrm flipV="1">
                <a:off x="1232" y="2728"/>
                <a:ext cx="222" cy="198"/>
              </a:xfrm>
              <a:prstGeom prst="line">
                <a:avLst/>
              </a:prstGeom>
              <a:noFill/>
              <a:ln w="9525">
                <a:solidFill>
                  <a:srgbClr val="000000"/>
                </a:solidFill>
                <a:prstDash val="sysDot"/>
                <a:round/>
                <a:headEnd/>
                <a:tailEnd/>
              </a:ln>
            </p:spPr>
            <p:txBody>
              <a:bodyPr/>
              <a:lstStyle/>
              <a:p>
                <a:endParaRPr lang="en-US" dirty="0"/>
              </a:p>
            </p:txBody>
          </p:sp>
          <p:sp>
            <p:nvSpPr>
              <p:cNvPr id="2651807" name="Line 671"/>
              <p:cNvSpPr>
                <a:spLocks noChangeShapeType="1"/>
              </p:cNvSpPr>
              <p:nvPr/>
            </p:nvSpPr>
            <p:spPr bwMode="auto">
              <a:xfrm flipV="1">
                <a:off x="1454" y="2536"/>
                <a:ext cx="216" cy="192"/>
              </a:xfrm>
              <a:prstGeom prst="line">
                <a:avLst/>
              </a:prstGeom>
              <a:noFill/>
              <a:ln w="9525">
                <a:solidFill>
                  <a:srgbClr val="000000"/>
                </a:solidFill>
                <a:prstDash val="sysDot"/>
                <a:round/>
                <a:headEnd/>
                <a:tailEnd/>
              </a:ln>
            </p:spPr>
            <p:txBody>
              <a:bodyPr/>
              <a:lstStyle/>
              <a:p>
                <a:endParaRPr lang="en-US" dirty="0"/>
              </a:p>
            </p:txBody>
          </p:sp>
          <p:sp>
            <p:nvSpPr>
              <p:cNvPr id="2651808" name="Line 672"/>
              <p:cNvSpPr>
                <a:spLocks noChangeShapeType="1"/>
              </p:cNvSpPr>
              <p:nvPr/>
            </p:nvSpPr>
            <p:spPr bwMode="auto">
              <a:xfrm flipV="1">
                <a:off x="1670" y="2338"/>
                <a:ext cx="222" cy="198"/>
              </a:xfrm>
              <a:prstGeom prst="line">
                <a:avLst/>
              </a:prstGeom>
              <a:noFill/>
              <a:ln w="9525">
                <a:solidFill>
                  <a:srgbClr val="000000"/>
                </a:solidFill>
                <a:prstDash val="sysDot"/>
                <a:round/>
                <a:headEnd/>
                <a:tailEnd/>
              </a:ln>
            </p:spPr>
            <p:txBody>
              <a:bodyPr/>
              <a:lstStyle/>
              <a:p>
                <a:endParaRPr lang="en-US" dirty="0"/>
              </a:p>
            </p:txBody>
          </p:sp>
          <p:sp>
            <p:nvSpPr>
              <p:cNvPr id="2651809" name="Line 673"/>
              <p:cNvSpPr>
                <a:spLocks noChangeShapeType="1"/>
              </p:cNvSpPr>
              <p:nvPr/>
            </p:nvSpPr>
            <p:spPr bwMode="auto">
              <a:xfrm flipV="1">
                <a:off x="1892" y="2140"/>
                <a:ext cx="216" cy="198"/>
              </a:xfrm>
              <a:prstGeom prst="line">
                <a:avLst/>
              </a:prstGeom>
              <a:noFill/>
              <a:ln w="9525">
                <a:solidFill>
                  <a:srgbClr val="000000"/>
                </a:solidFill>
                <a:prstDash val="sysDot"/>
                <a:round/>
                <a:headEnd/>
                <a:tailEnd/>
              </a:ln>
            </p:spPr>
            <p:txBody>
              <a:bodyPr/>
              <a:lstStyle/>
              <a:p>
                <a:endParaRPr lang="en-US" dirty="0"/>
              </a:p>
            </p:txBody>
          </p:sp>
          <p:sp>
            <p:nvSpPr>
              <p:cNvPr id="2651810" name="Line 674"/>
              <p:cNvSpPr>
                <a:spLocks noChangeShapeType="1"/>
              </p:cNvSpPr>
              <p:nvPr/>
            </p:nvSpPr>
            <p:spPr bwMode="auto">
              <a:xfrm flipV="1">
                <a:off x="2108" y="1942"/>
                <a:ext cx="216" cy="198"/>
              </a:xfrm>
              <a:prstGeom prst="line">
                <a:avLst/>
              </a:prstGeom>
              <a:noFill/>
              <a:ln w="9525">
                <a:solidFill>
                  <a:srgbClr val="000000"/>
                </a:solidFill>
                <a:prstDash val="sysDot"/>
                <a:round/>
                <a:headEnd/>
                <a:tailEnd/>
              </a:ln>
            </p:spPr>
            <p:txBody>
              <a:bodyPr/>
              <a:lstStyle/>
              <a:p>
                <a:endParaRPr lang="en-US" dirty="0"/>
              </a:p>
            </p:txBody>
          </p:sp>
          <p:sp>
            <p:nvSpPr>
              <p:cNvPr id="2651811" name="Line 675"/>
              <p:cNvSpPr>
                <a:spLocks noChangeShapeType="1"/>
              </p:cNvSpPr>
              <p:nvPr/>
            </p:nvSpPr>
            <p:spPr bwMode="auto">
              <a:xfrm flipV="1">
                <a:off x="2324" y="1750"/>
                <a:ext cx="222" cy="192"/>
              </a:xfrm>
              <a:prstGeom prst="line">
                <a:avLst/>
              </a:prstGeom>
              <a:noFill/>
              <a:ln w="9525">
                <a:solidFill>
                  <a:srgbClr val="000000"/>
                </a:solidFill>
                <a:prstDash val="sysDot"/>
                <a:round/>
                <a:headEnd/>
                <a:tailEnd/>
              </a:ln>
            </p:spPr>
            <p:txBody>
              <a:bodyPr/>
              <a:lstStyle/>
              <a:p>
                <a:endParaRPr lang="en-US" dirty="0"/>
              </a:p>
            </p:txBody>
          </p:sp>
          <p:sp>
            <p:nvSpPr>
              <p:cNvPr id="2651812" name="Line 676"/>
              <p:cNvSpPr>
                <a:spLocks noChangeShapeType="1"/>
              </p:cNvSpPr>
              <p:nvPr/>
            </p:nvSpPr>
            <p:spPr bwMode="auto">
              <a:xfrm flipV="1">
                <a:off x="2546" y="1654"/>
                <a:ext cx="102" cy="96"/>
              </a:xfrm>
              <a:prstGeom prst="line">
                <a:avLst/>
              </a:prstGeom>
              <a:noFill/>
              <a:ln w="9525">
                <a:solidFill>
                  <a:srgbClr val="000000"/>
                </a:solidFill>
                <a:prstDash val="sysDot"/>
                <a:round/>
                <a:headEnd/>
                <a:tailEnd/>
              </a:ln>
            </p:spPr>
            <p:txBody>
              <a:bodyPr/>
              <a:lstStyle/>
              <a:p>
                <a:endParaRPr lang="en-US" dirty="0"/>
              </a:p>
            </p:txBody>
          </p:sp>
          <p:sp>
            <p:nvSpPr>
              <p:cNvPr id="2651813" name="Line 677"/>
              <p:cNvSpPr>
                <a:spLocks noChangeShapeType="1"/>
              </p:cNvSpPr>
              <p:nvPr/>
            </p:nvSpPr>
            <p:spPr bwMode="auto">
              <a:xfrm>
                <a:off x="800" y="1810"/>
                <a:ext cx="216" cy="0"/>
              </a:xfrm>
              <a:prstGeom prst="line">
                <a:avLst/>
              </a:prstGeom>
              <a:noFill/>
              <a:ln w="9525">
                <a:solidFill>
                  <a:srgbClr val="000000"/>
                </a:solidFill>
                <a:prstDash val="sysDot"/>
                <a:round/>
                <a:headEnd/>
                <a:tailEnd/>
              </a:ln>
            </p:spPr>
            <p:txBody>
              <a:bodyPr/>
              <a:lstStyle/>
              <a:p>
                <a:endParaRPr lang="en-US" dirty="0"/>
              </a:p>
            </p:txBody>
          </p:sp>
          <p:sp>
            <p:nvSpPr>
              <p:cNvPr id="2651814" name="Line 678"/>
              <p:cNvSpPr>
                <a:spLocks noChangeShapeType="1"/>
              </p:cNvSpPr>
              <p:nvPr/>
            </p:nvSpPr>
            <p:spPr bwMode="auto">
              <a:xfrm>
                <a:off x="1016" y="1810"/>
                <a:ext cx="216" cy="0"/>
              </a:xfrm>
              <a:prstGeom prst="line">
                <a:avLst/>
              </a:prstGeom>
              <a:noFill/>
              <a:ln w="9525">
                <a:solidFill>
                  <a:srgbClr val="000000"/>
                </a:solidFill>
                <a:prstDash val="sysDot"/>
                <a:round/>
                <a:headEnd/>
                <a:tailEnd/>
              </a:ln>
            </p:spPr>
            <p:txBody>
              <a:bodyPr/>
              <a:lstStyle/>
              <a:p>
                <a:endParaRPr lang="en-US" dirty="0"/>
              </a:p>
            </p:txBody>
          </p:sp>
          <p:sp>
            <p:nvSpPr>
              <p:cNvPr id="2651815" name="Line 679"/>
              <p:cNvSpPr>
                <a:spLocks noChangeShapeType="1"/>
              </p:cNvSpPr>
              <p:nvPr/>
            </p:nvSpPr>
            <p:spPr bwMode="auto">
              <a:xfrm>
                <a:off x="1232" y="1810"/>
                <a:ext cx="222" cy="0"/>
              </a:xfrm>
              <a:prstGeom prst="line">
                <a:avLst/>
              </a:prstGeom>
              <a:noFill/>
              <a:ln w="9525">
                <a:solidFill>
                  <a:srgbClr val="000000"/>
                </a:solidFill>
                <a:prstDash val="sysDot"/>
                <a:round/>
                <a:headEnd/>
                <a:tailEnd/>
              </a:ln>
            </p:spPr>
            <p:txBody>
              <a:bodyPr/>
              <a:lstStyle/>
              <a:p>
                <a:endParaRPr lang="en-US" dirty="0"/>
              </a:p>
            </p:txBody>
          </p:sp>
          <p:sp>
            <p:nvSpPr>
              <p:cNvPr id="2651816" name="Line 680"/>
              <p:cNvSpPr>
                <a:spLocks noChangeShapeType="1"/>
              </p:cNvSpPr>
              <p:nvPr/>
            </p:nvSpPr>
            <p:spPr bwMode="auto">
              <a:xfrm>
                <a:off x="1454" y="1810"/>
                <a:ext cx="216" cy="0"/>
              </a:xfrm>
              <a:prstGeom prst="line">
                <a:avLst/>
              </a:prstGeom>
              <a:noFill/>
              <a:ln w="9525">
                <a:solidFill>
                  <a:srgbClr val="000000"/>
                </a:solidFill>
                <a:prstDash val="sysDot"/>
                <a:round/>
                <a:headEnd/>
                <a:tailEnd/>
              </a:ln>
            </p:spPr>
            <p:txBody>
              <a:bodyPr/>
              <a:lstStyle/>
              <a:p>
                <a:endParaRPr lang="en-US" dirty="0"/>
              </a:p>
            </p:txBody>
          </p:sp>
          <p:sp>
            <p:nvSpPr>
              <p:cNvPr id="2651817" name="Line 681"/>
              <p:cNvSpPr>
                <a:spLocks noChangeShapeType="1"/>
              </p:cNvSpPr>
              <p:nvPr/>
            </p:nvSpPr>
            <p:spPr bwMode="auto">
              <a:xfrm>
                <a:off x="1670" y="1810"/>
                <a:ext cx="222" cy="0"/>
              </a:xfrm>
              <a:prstGeom prst="line">
                <a:avLst/>
              </a:prstGeom>
              <a:noFill/>
              <a:ln w="9525">
                <a:solidFill>
                  <a:srgbClr val="000000"/>
                </a:solidFill>
                <a:prstDash val="sysDot"/>
                <a:round/>
                <a:headEnd/>
                <a:tailEnd/>
              </a:ln>
            </p:spPr>
            <p:txBody>
              <a:bodyPr/>
              <a:lstStyle/>
              <a:p>
                <a:endParaRPr lang="en-US" dirty="0"/>
              </a:p>
            </p:txBody>
          </p:sp>
          <p:sp>
            <p:nvSpPr>
              <p:cNvPr id="2651818" name="Line 682"/>
              <p:cNvSpPr>
                <a:spLocks noChangeShapeType="1"/>
              </p:cNvSpPr>
              <p:nvPr/>
            </p:nvSpPr>
            <p:spPr bwMode="auto">
              <a:xfrm>
                <a:off x="1892" y="1810"/>
                <a:ext cx="216" cy="0"/>
              </a:xfrm>
              <a:prstGeom prst="line">
                <a:avLst/>
              </a:prstGeom>
              <a:noFill/>
              <a:ln w="9525">
                <a:solidFill>
                  <a:srgbClr val="000000"/>
                </a:solidFill>
                <a:prstDash val="sysDot"/>
                <a:round/>
                <a:headEnd/>
                <a:tailEnd/>
              </a:ln>
            </p:spPr>
            <p:txBody>
              <a:bodyPr/>
              <a:lstStyle/>
              <a:p>
                <a:endParaRPr lang="en-US" dirty="0"/>
              </a:p>
            </p:txBody>
          </p:sp>
          <p:sp>
            <p:nvSpPr>
              <p:cNvPr id="2651819" name="Line 683"/>
              <p:cNvSpPr>
                <a:spLocks noChangeShapeType="1"/>
              </p:cNvSpPr>
              <p:nvPr/>
            </p:nvSpPr>
            <p:spPr bwMode="auto">
              <a:xfrm>
                <a:off x="2108" y="1810"/>
                <a:ext cx="216" cy="0"/>
              </a:xfrm>
              <a:prstGeom prst="line">
                <a:avLst/>
              </a:prstGeom>
              <a:noFill/>
              <a:ln w="9525">
                <a:solidFill>
                  <a:srgbClr val="000000"/>
                </a:solidFill>
                <a:prstDash val="sysDot"/>
                <a:round/>
                <a:headEnd/>
                <a:tailEnd/>
              </a:ln>
            </p:spPr>
            <p:txBody>
              <a:bodyPr/>
              <a:lstStyle/>
              <a:p>
                <a:endParaRPr lang="en-US" dirty="0"/>
              </a:p>
            </p:txBody>
          </p:sp>
          <p:sp>
            <p:nvSpPr>
              <p:cNvPr id="2651820" name="Line 684"/>
              <p:cNvSpPr>
                <a:spLocks noChangeShapeType="1"/>
              </p:cNvSpPr>
              <p:nvPr/>
            </p:nvSpPr>
            <p:spPr bwMode="auto">
              <a:xfrm>
                <a:off x="2324" y="1810"/>
                <a:ext cx="222" cy="0"/>
              </a:xfrm>
              <a:prstGeom prst="line">
                <a:avLst/>
              </a:prstGeom>
              <a:noFill/>
              <a:ln w="9525">
                <a:solidFill>
                  <a:srgbClr val="000000"/>
                </a:solidFill>
                <a:prstDash val="sysDot"/>
                <a:round/>
                <a:headEnd/>
                <a:tailEnd/>
              </a:ln>
            </p:spPr>
            <p:txBody>
              <a:bodyPr/>
              <a:lstStyle/>
              <a:p>
                <a:endParaRPr lang="en-US" dirty="0"/>
              </a:p>
            </p:txBody>
          </p:sp>
          <p:sp>
            <p:nvSpPr>
              <p:cNvPr id="2651821" name="Line 685"/>
              <p:cNvSpPr>
                <a:spLocks noChangeShapeType="1"/>
              </p:cNvSpPr>
              <p:nvPr/>
            </p:nvSpPr>
            <p:spPr bwMode="auto">
              <a:xfrm>
                <a:off x="2546" y="1810"/>
                <a:ext cx="216" cy="0"/>
              </a:xfrm>
              <a:prstGeom prst="line">
                <a:avLst/>
              </a:prstGeom>
              <a:noFill/>
              <a:ln w="9525">
                <a:solidFill>
                  <a:srgbClr val="000000"/>
                </a:solidFill>
                <a:prstDash val="sysDot"/>
                <a:round/>
                <a:headEnd/>
                <a:tailEnd/>
              </a:ln>
            </p:spPr>
            <p:txBody>
              <a:bodyPr/>
              <a:lstStyle/>
              <a:p>
                <a:endParaRPr lang="en-US" dirty="0"/>
              </a:p>
            </p:txBody>
          </p:sp>
          <p:sp>
            <p:nvSpPr>
              <p:cNvPr id="2651822" name="Line 686"/>
              <p:cNvSpPr>
                <a:spLocks noChangeShapeType="1"/>
              </p:cNvSpPr>
              <p:nvPr/>
            </p:nvSpPr>
            <p:spPr bwMode="auto">
              <a:xfrm>
                <a:off x="2762" y="1810"/>
                <a:ext cx="216" cy="0"/>
              </a:xfrm>
              <a:prstGeom prst="line">
                <a:avLst/>
              </a:prstGeom>
              <a:noFill/>
              <a:ln w="9525">
                <a:solidFill>
                  <a:srgbClr val="000000"/>
                </a:solidFill>
                <a:prstDash val="sysDot"/>
                <a:round/>
                <a:headEnd/>
                <a:tailEnd/>
              </a:ln>
            </p:spPr>
            <p:txBody>
              <a:bodyPr/>
              <a:lstStyle/>
              <a:p>
                <a:endParaRPr lang="en-US" dirty="0"/>
              </a:p>
            </p:txBody>
          </p:sp>
          <p:sp>
            <p:nvSpPr>
              <p:cNvPr id="2651823" name="Line 687"/>
              <p:cNvSpPr>
                <a:spLocks noChangeShapeType="1"/>
              </p:cNvSpPr>
              <p:nvPr/>
            </p:nvSpPr>
            <p:spPr bwMode="auto">
              <a:xfrm>
                <a:off x="800" y="1948"/>
                <a:ext cx="216" cy="0"/>
              </a:xfrm>
              <a:prstGeom prst="line">
                <a:avLst/>
              </a:prstGeom>
              <a:noFill/>
              <a:ln w="9525">
                <a:solidFill>
                  <a:srgbClr val="000000"/>
                </a:solidFill>
                <a:prstDash val="sysDot"/>
                <a:round/>
                <a:headEnd/>
                <a:tailEnd/>
              </a:ln>
            </p:spPr>
            <p:txBody>
              <a:bodyPr/>
              <a:lstStyle/>
              <a:p>
                <a:endParaRPr lang="en-US" dirty="0"/>
              </a:p>
            </p:txBody>
          </p:sp>
          <p:sp>
            <p:nvSpPr>
              <p:cNvPr id="2651824" name="Line 688"/>
              <p:cNvSpPr>
                <a:spLocks noChangeShapeType="1"/>
              </p:cNvSpPr>
              <p:nvPr/>
            </p:nvSpPr>
            <p:spPr bwMode="auto">
              <a:xfrm>
                <a:off x="1016" y="1948"/>
                <a:ext cx="216" cy="0"/>
              </a:xfrm>
              <a:prstGeom prst="line">
                <a:avLst/>
              </a:prstGeom>
              <a:noFill/>
              <a:ln w="9525">
                <a:solidFill>
                  <a:srgbClr val="000000"/>
                </a:solidFill>
                <a:prstDash val="sysDot"/>
                <a:round/>
                <a:headEnd/>
                <a:tailEnd/>
              </a:ln>
            </p:spPr>
            <p:txBody>
              <a:bodyPr/>
              <a:lstStyle/>
              <a:p>
                <a:endParaRPr lang="en-US" dirty="0"/>
              </a:p>
            </p:txBody>
          </p:sp>
          <p:sp>
            <p:nvSpPr>
              <p:cNvPr id="2651825" name="Line 689"/>
              <p:cNvSpPr>
                <a:spLocks noChangeShapeType="1"/>
              </p:cNvSpPr>
              <p:nvPr/>
            </p:nvSpPr>
            <p:spPr bwMode="auto">
              <a:xfrm>
                <a:off x="1232" y="1948"/>
                <a:ext cx="222" cy="0"/>
              </a:xfrm>
              <a:prstGeom prst="line">
                <a:avLst/>
              </a:prstGeom>
              <a:noFill/>
              <a:ln w="9525">
                <a:solidFill>
                  <a:srgbClr val="000000"/>
                </a:solidFill>
                <a:prstDash val="sysDot"/>
                <a:round/>
                <a:headEnd/>
                <a:tailEnd/>
              </a:ln>
            </p:spPr>
            <p:txBody>
              <a:bodyPr/>
              <a:lstStyle/>
              <a:p>
                <a:endParaRPr lang="en-US" dirty="0"/>
              </a:p>
            </p:txBody>
          </p:sp>
          <p:sp>
            <p:nvSpPr>
              <p:cNvPr id="2651826" name="Line 690"/>
              <p:cNvSpPr>
                <a:spLocks noChangeShapeType="1"/>
              </p:cNvSpPr>
              <p:nvPr/>
            </p:nvSpPr>
            <p:spPr bwMode="auto">
              <a:xfrm>
                <a:off x="1454" y="1948"/>
                <a:ext cx="216" cy="0"/>
              </a:xfrm>
              <a:prstGeom prst="line">
                <a:avLst/>
              </a:prstGeom>
              <a:noFill/>
              <a:ln w="9525">
                <a:solidFill>
                  <a:srgbClr val="000000"/>
                </a:solidFill>
                <a:prstDash val="sysDot"/>
                <a:round/>
                <a:headEnd/>
                <a:tailEnd/>
              </a:ln>
            </p:spPr>
            <p:txBody>
              <a:bodyPr/>
              <a:lstStyle/>
              <a:p>
                <a:endParaRPr lang="en-US" dirty="0"/>
              </a:p>
            </p:txBody>
          </p:sp>
          <p:sp>
            <p:nvSpPr>
              <p:cNvPr id="2651827" name="Line 691"/>
              <p:cNvSpPr>
                <a:spLocks noChangeShapeType="1"/>
              </p:cNvSpPr>
              <p:nvPr/>
            </p:nvSpPr>
            <p:spPr bwMode="auto">
              <a:xfrm>
                <a:off x="1670" y="1948"/>
                <a:ext cx="222" cy="0"/>
              </a:xfrm>
              <a:prstGeom prst="line">
                <a:avLst/>
              </a:prstGeom>
              <a:noFill/>
              <a:ln w="9525">
                <a:solidFill>
                  <a:srgbClr val="000000"/>
                </a:solidFill>
                <a:prstDash val="sysDot"/>
                <a:round/>
                <a:headEnd/>
                <a:tailEnd/>
              </a:ln>
            </p:spPr>
            <p:txBody>
              <a:bodyPr/>
              <a:lstStyle/>
              <a:p>
                <a:endParaRPr lang="en-US" dirty="0"/>
              </a:p>
            </p:txBody>
          </p:sp>
          <p:sp>
            <p:nvSpPr>
              <p:cNvPr id="2651828" name="Line 692"/>
              <p:cNvSpPr>
                <a:spLocks noChangeShapeType="1"/>
              </p:cNvSpPr>
              <p:nvPr/>
            </p:nvSpPr>
            <p:spPr bwMode="auto">
              <a:xfrm>
                <a:off x="1892" y="1948"/>
                <a:ext cx="216" cy="0"/>
              </a:xfrm>
              <a:prstGeom prst="line">
                <a:avLst/>
              </a:prstGeom>
              <a:noFill/>
              <a:ln w="9525">
                <a:solidFill>
                  <a:srgbClr val="000000"/>
                </a:solidFill>
                <a:prstDash val="sysDot"/>
                <a:round/>
                <a:headEnd/>
                <a:tailEnd/>
              </a:ln>
            </p:spPr>
            <p:txBody>
              <a:bodyPr/>
              <a:lstStyle/>
              <a:p>
                <a:endParaRPr lang="en-US" dirty="0"/>
              </a:p>
            </p:txBody>
          </p:sp>
          <p:sp>
            <p:nvSpPr>
              <p:cNvPr id="2651829" name="Line 693"/>
              <p:cNvSpPr>
                <a:spLocks noChangeShapeType="1"/>
              </p:cNvSpPr>
              <p:nvPr/>
            </p:nvSpPr>
            <p:spPr bwMode="auto">
              <a:xfrm>
                <a:off x="2108" y="1948"/>
                <a:ext cx="216" cy="0"/>
              </a:xfrm>
              <a:prstGeom prst="line">
                <a:avLst/>
              </a:prstGeom>
              <a:noFill/>
              <a:ln w="9525">
                <a:solidFill>
                  <a:srgbClr val="000000"/>
                </a:solidFill>
                <a:prstDash val="sysDot"/>
                <a:round/>
                <a:headEnd/>
                <a:tailEnd/>
              </a:ln>
            </p:spPr>
            <p:txBody>
              <a:bodyPr/>
              <a:lstStyle/>
              <a:p>
                <a:endParaRPr lang="en-US" dirty="0"/>
              </a:p>
            </p:txBody>
          </p:sp>
          <p:sp>
            <p:nvSpPr>
              <p:cNvPr id="2651830" name="Line 694"/>
              <p:cNvSpPr>
                <a:spLocks noChangeShapeType="1"/>
              </p:cNvSpPr>
              <p:nvPr/>
            </p:nvSpPr>
            <p:spPr bwMode="auto">
              <a:xfrm>
                <a:off x="2324" y="1948"/>
                <a:ext cx="222" cy="0"/>
              </a:xfrm>
              <a:prstGeom prst="line">
                <a:avLst/>
              </a:prstGeom>
              <a:noFill/>
              <a:ln w="9525">
                <a:solidFill>
                  <a:srgbClr val="000000"/>
                </a:solidFill>
                <a:prstDash val="sysDot"/>
                <a:round/>
                <a:headEnd/>
                <a:tailEnd/>
              </a:ln>
            </p:spPr>
            <p:txBody>
              <a:bodyPr/>
              <a:lstStyle/>
              <a:p>
                <a:endParaRPr lang="en-US" dirty="0"/>
              </a:p>
            </p:txBody>
          </p:sp>
          <p:sp>
            <p:nvSpPr>
              <p:cNvPr id="2651831" name="Line 695"/>
              <p:cNvSpPr>
                <a:spLocks noChangeShapeType="1"/>
              </p:cNvSpPr>
              <p:nvPr/>
            </p:nvSpPr>
            <p:spPr bwMode="auto">
              <a:xfrm>
                <a:off x="2546" y="1948"/>
                <a:ext cx="216" cy="0"/>
              </a:xfrm>
              <a:prstGeom prst="line">
                <a:avLst/>
              </a:prstGeom>
              <a:noFill/>
              <a:ln w="9525">
                <a:solidFill>
                  <a:srgbClr val="000000"/>
                </a:solidFill>
                <a:prstDash val="sysDot"/>
                <a:round/>
                <a:headEnd/>
                <a:tailEnd/>
              </a:ln>
            </p:spPr>
            <p:txBody>
              <a:bodyPr/>
              <a:lstStyle/>
              <a:p>
                <a:endParaRPr lang="en-US" dirty="0"/>
              </a:p>
            </p:txBody>
          </p:sp>
          <p:sp>
            <p:nvSpPr>
              <p:cNvPr id="2651832" name="Line 696"/>
              <p:cNvSpPr>
                <a:spLocks noChangeShapeType="1"/>
              </p:cNvSpPr>
              <p:nvPr/>
            </p:nvSpPr>
            <p:spPr bwMode="auto">
              <a:xfrm>
                <a:off x="2762" y="1948"/>
                <a:ext cx="216" cy="0"/>
              </a:xfrm>
              <a:prstGeom prst="line">
                <a:avLst/>
              </a:prstGeom>
              <a:noFill/>
              <a:ln w="9525">
                <a:solidFill>
                  <a:srgbClr val="000000"/>
                </a:solidFill>
                <a:prstDash val="sysDot"/>
                <a:round/>
                <a:headEnd/>
                <a:tailEnd/>
              </a:ln>
            </p:spPr>
            <p:txBody>
              <a:bodyPr/>
              <a:lstStyle/>
              <a:p>
                <a:endParaRPr lang="en-US" dirty="0"/>
              </a:p>
            </p:txBody>
          </p:sp>
          <p:sp>
            <p:nvSpPr>
              <p:cNvPr id="2651833" name="Line 697"/>
              <p:cNvSpPr>
                <a:spLocks noChangeShapeType="1"/>
              </p:cNvSpPr>
              <p:nvPr/>
            </p:nvSpPr>
            <p:spPr bwMode="auto">
              <a:xfrm>
                <a:off x="800" y="2104"/>
                <a:ext cx="216" cy="0"/>
              </a:xfrm>
              <a:prstGeom prst="line">
                <a:avLst/>
              </a:prstGeom>
              <a:noFill/>
              <a:ln w="9525">
                <a:solidFill>
                  <a:srgbClr val="000000"/>
                </a:solidFill>
                <a:prstDash val="sysDot"/>
                <a:round/>
                <a:headEnd/>
                <a:tailEnd/>
              </a:ln>
            </p:spPr>
            <p:txBody>
              <a:bodyPr/>
              <a:lstStyle/>
              <a:p>
                <a:endParaRPr lang="en-US" dirty="0"/>
              </a:p>
            </p:txBody>
          </p:sp>
          <p:sp>
            <p:nvSpPr>
              <p:cNvPr id="2651834" name="Line 698"/>
              <p:cNvSpPr>
                <a:spLocks noChangeShapeType="1"/>
              </p:cNvSpPr>
              <p:nvPr/>
            </p:nvSpPr>
            <p:spPr bwMode="auto">
              <a:xfrm>
                <a:off x="1016" y="2104"/>
                <a:ext cx="216" cy="0"/>
              </a:xfrm>
              <a:prstGeom prst="line">
                <a:avLst/>
              </a:prstGeom>
              <a:noFill/>
              <a:ln w="9525">
                <a:solidFill>
                  <a:srgbClr val="000000"/>
                </a:solidFill>
                <a:prstDash val="sysDot"/>
                <a:round/>
                <a:headEnd/>
                <a:tailEnd/>
              </a:ln>
            </p:spPr>
            <p:txBody>
              <a:bodyPr/>
              <a:lstStyle/>
              <a:p>
                <a:endParaRPr lang="en-US" dirty="0"/>
              </a:p>
            </p:txBody>
          </p:sp>
          <p:sp>
            <p:nvSpPr>
              <p:cNvPr id="2651835" name="Line 699"/>
              <p:cNvSpPr>
                <a:spLocks noChangeShapeType="1"/>
              </p:cNvSpPr>
              <p:nvPr/>
            </p:nvSpPr>
            <p:spPr bwMode="auto">
              <a:xfrm>
                <a:off x="1232" y="2104"/>
                <a:ext cx="222" cy="0"/>
              </a:xfrm>
              <a:prstGeom prst="line">
                <a:avLst/>
              </a:prstGeom>
              <a:noFill/>
              <a:ln w="9525">
                <a:solidFill>
                  <a:srgbClr val="000000"/>
                </a:solidFill>
                <a:prstDash val="sysDot"/>
                <a:round/>
                <a:headEnd/>
                <a:tailEnd/>
              </a:ln>
            </p:spPr>
            <p:txBody>
              <a:bodyPr/>
              <a:lstStyle/>
              <a:p>
                <a:endParaRPr lang="en-US" dirty="0"/>
              </a:p>
            </p:txBody>
          </p:sp>
          <p:sp>
            <p:nvSpPr>
              <p:cNvPr id="2651836" name="Line 700"/>
              <p:cNvSpPr>
                <a:spLocks noChangeShapeType="1"/>
              </p:cNvSpPr>
              <p:nvPr/>
            </p:nvSpPr>
            <p:spPr bwMode="auto">
              <a:xfrm>
                <a:off x="1454" y="2104"/>
                <a:ext cx="216" cy="0"/>
              </a:xfrm>
              <a:prstGeom prst="line">
                <a:avLst/>
              </a:prstGeom>
              <a:noFill/>
              <a:ln w="9525">
                <a:solidFill>
                  <a:srgbClr val="000000"/>
                </a:solidFill>
                <a:prstDash val="sysDot"/>
                <a:round/>
                <a:headEnd/>
                <a:tailEnd/>
              </a:ln>
            </p:spPr>
            <p:txBody>
              <a:bodyPr/>
              <a:lstStyle/>
              <a:p>
                <a:endParaRPr lang="en-US" dirty="0"/>
              </a:p>
            </p:txBody>
          </p:sp>
          <p:sp>
            <p:nvSpPr>
              <p:cNvPr id="2651837" name="Line 701"/>
              <p:cNvSpPr>
                <a:spLocks noChangeShapeType="1"/>
              </p:cNvSpPr>
              <p:nvPr/>
            </p:nvSpPr>
            <p:spPr bwMode="auto">
              <a:xfrm>
                <a:off x="1670" y="2104"/>
                <a:ext cx="222" cy="0"/>
              </a:xfrm>
              <a:prstGeom prst="line">
                <a:avLst/>
              </a:prstGeom>
              <a:noFill/>
              <a:ln w="9525">
                <a:solidFill>
                  <a:srgbClr val="000000"/>
                </a:solidFill>
                <a:prstDash val="sysDot"/>
                <a:round/>
                <a:headEnd/>
                <a:tailEnd/>
              </a:ln>
            </p:spPr>
            <p:txBody>
              <a:bodyPr/>
              <a:lstStyle/>
              <a:p>
                <a:endParaRPr lang="en-US" dirty="0"/>
              </a:p>
            </p:txBody>
          </p:sp>
          <p:sp>
            <p:nvSpPr>
              <p:cNvPr id="2651838" name="Line 702"/>
              <p:cNvSpPr>
                <a:spLocks noChangeShapeType="1"/>
              </p:cNvSpPr>
              <p:nvPr/>
            </p:nvSpPr>
            <p:spPr bwMode="auto">
              <a:xfrm>
                <a:off x="1892" y="2104"/>
                <a:ext cx="216" cy="0"/>
              </a:xfrm>
              <a:prstGeom prst="line">
                <a:avLst/>
              </a:prstGeom>
              <a:noFill/>
              <a:ln w="9525">
                <a:solidFill>
                  <a:srgbClr val="000000"/>
                </a:solidFill>
                <a:prstDash val="sysDot"/>
                <a:round/>
                <a:headEnd/>
                <a:tailEnd/>
              </a:ln>
            </p:spPr>
            <p:txBody>
              <a:bodyPr/>
              <a:lstStyle/>
              <a:p>
                <a:endParaRPr lang="en-US" dirty="0"/>
              </a:p>
            </p:txBody>
          </p:sp>
          <p:sp>
            <p:nvSpPr>
              <p:cNvPr id="2651839" name="Line 703"/>
              <p:cNvSpPr>
                <a:spLocks noChangeShapeType="1"/>
              </p:cNvSpPr>
              <p:nvPr/>
            </p:nvSpPr>
            <p:spPr bwMode="auto">
              <a:xfrm>
                <a:off x="2108" y="2104"/>
                <a:ext cx="216" cy="0"/>
              </a:xfrm>
              <a:prstGeom prst="line">
                <a:avLst/>
              </a:prstGeom>
              <a:noFill/>
              <a:ln w="9525">
                <a:solidFill>
                  <a:srgbClr val="000000"/>
                </a:solidFill>
                <a:prstDash val="sysDot"/>
                <a:round/>
                <a:headEnd/>
                <a:tailEnd/>
              </a:ln>
            </p:spPr>
            <p:txBody>
              <a:bodyPr/>
              <a:lstStyle/>
              <a:p>
                <a:endParaRPr lang="en-US" dirty="0"/>
              </a:p>
            </p:txBody>
          </p:sp>
          <p:sp>
            <p:nvSpPr>
              <p:cNvPr id="2651840" name="Line 704"/>
              <p:cNvSpPr>
                <a:spLocks noChangeShapeType="1"/>
              </p:cNvSpPr>
              <p:nvPr/>
            </p:nvSpPr>
            <p:spPr bwMode="auto">
              <a:xfrm>
                <a:off x="2324" y="2104"/>
                <a:ext cx="222" cy="0"/>
              </a:xfrm>
              <a:prstGeom prst="line">
                <a:avLst/>
              </a:prstGeom>
              <a:noFill/>
              <a:ln w="9525">
                <a:solidFill>
                  <a:srgbClr val="000000"/>
                </a:solidFill>
                <a:prstDash val="sysDot"/>
                <a:round/>
                <a:headEnd/>
                <a:tailEnd/>
              </a:ln>
            </p:spPr>
            <p:txBody>
              <a:bodyPr/>
              <a:lstStyle/>
              <a:p>
                <a:endParaRPr lang="en-US" dirty="0"/>
              </a:p>
            </p:txBody>
          </p:sp>
          <p:sp>
            <p:nvSpPr>
              <p:cNvPr id="2651841" name="Line 705"/>
              <p:cNvSpPr>
                <a:spLocks noChangeShapeType="1"/>
              </p:cNvSpPr>
              <p:nvPr/>
            </p:nvSpPr>
            <p:spPr bwMode="auto">
              <a:xfrm>
                <a:off x="2546" y="2104"/>
                <a:ext cx="216" cy="0"/>
              </a:xfrm>
              <a:prstGeom prst="line">
                <a:avLst/>
              </a:prstGeom>
              <a:noFill/>
              <a:ln w="9525">
                <a:solidFill>
                  <a:srgbClr val="000000"/>
                </a:solidFill>
                <a:prstDash val="sysDot"/>
                <a:round/>
                <a:headEnd/>
                <a:tailEnd/>
              </a:ln>
            </p:spPr>
            <p:txBody>
              <a:bodyPr/>
              <a:lstStyle/>
              <a:p>
                <a:endParaRPr lang="en-US" dirty="0"/>
              </a:p>
            </p:txBody>
          </p:sp>
          <p:sp>
            <p:nvSpPr>
              <p:cNvPr id="2651842" name="Line 706"/>
              <p:cNvSpPr>
                <a:spLocks noChangeShapeType="1"/>
              </p:cNvSpPr>
              <p:nvPr/>
            </p:nvSpPr>
            <p:spPr bwMode="auto">
              <a:xfrm>
                <a:off x="2762" y="2104"/>
                <a:ext cx="216" cy="0"/>
              </a:xfrm>
              <a:prstGeom prst="line">
                <a:avLst/>
              </a:prstGeom>
              <a:noFill/>
              <a:ln w="9525">
                <a:solidFill>
                  <a:srgbClr val="000000"/>
                </a:solidFill>
                <a:prstDash val="sysDot"/>
                <a:round/>
                <a:headEnd/>
                <a:tailEnd/>
              </a:ln>
            </p:spPr>
            <p:txBody>
              <a:bodyPr/>
              <a:lstStyle/>
              <a:p>
                <a:endParaRPr lang="en-US" dirty="0"/>
              </a:p>
            </p:txBody>
          </p:sp>
        </p:grpSp>
        <p:sp>
          <p:nvSpPr>
            <p:cNvPr id="2652066" name="Line 930"/>
            <p:cNvSpPr>
              <a:spLocks noChangeShapeType="1"/>
            </p:cNvSpPr>
            <p:nvPr/>
          </p:nvSpPr>
          <p:spPr bwMode="auto">
            <a:xfrm flipV="1">
              <a:off x="4211638" y="2111375"/>
              <a:ext cx="468312" cy="342900"/>
            </a:xfrm>
            <a:prstGeom prst="line">
              <a:avLst/>
            </a:prstGeom>
            <a:noFill/>
            <a:ln w="12700">
              <a:solidFill>
                <a:srgbClr val="000000"/>
              </a:solidFill>
              <a:round/>
              <a:headEnd type="triangle" w="med" len="med"/>
              <a:tailEnd type="none" w="sm" len="sm"/>
            </a:ln>
            <a:effectLst/>
          </p:spPr>
          <p:txBody>
            <a:bodyPr wrap="none" lIns="0" tIns="0" rIns="0" bIns="0">
              <a:spAutoFit/>
            </a:bodyPr>
            <a:lstStyle/>
            <a:p>
              <a:endParaRPr lang="en-US" dirty="0"/>
            </a:p>
          </p:txBody>
        </p:sp>
        <p:graphicFrame>
          <p:nvGraphicFramePr>
            <p:cNvPr id="2652067" name="Object 931"/>
            <p:cNvGraphicFramePr>
              <a:graphicFrameLocks noChangeAspect="1"/>
            </p:cNvGraphicFramePr>
            <p:nvPr/>
          </p:nvGraphicFramePr>
          <p:xfrm>
            <a:off x="4759325" y="1811338"/>
            <a:ext cx="1403350" cy="528637"/>
          </p:xfrm>
          <a:graphic>
            <a:graphicData uri="http://schemas.openxmlformats.org/presentationml/2006/ole">
              <mc:AlternateContent xmlns:mc="http://schemas.openxmlformats.org/markup-compatibility/2006">
                <mc:Choice xmlns:v="urn:schemas-microsoft-com:vml" Requires="v">
                  <p:oleObj name="Equation" r:id="rId3" imgW="1752480" imgH="660240" progId="Equation.3">
                    <p:embed/>
                  </p:oleObj>
                </mc:Choice>
                <mc:Fallback>
                  <p:oleObj name="Equation" r:id="rId3" imgW="1752480" imgH="660240" progId="Equation.3">
                    <p:embed/>
                    <p:pic>
                      <p:nvPicPr>
                        <p:cNvPr id="2652067" name="Object 9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1811338"/>
                          <a:ext cx="1403350" cy="52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52068" name="Line 932"/>
            <p:cNvSpPr>
              <a:spLocks noChangeShapeType="1"/>
            </p:cNvSpPr>
            <p:nvPr/>
          </p:nvSpPr>
          <p:spPr bwMode="auto">
            <a:xfrm flipV="1">
              <a:off x="4211638" y="2673350"/>
              <a:ext cx="468312" cy="0"/>
            </a:xfrm>
            <a:prstGeom prst="line">
              <a:avLst/>
            </a:prstGeom>
            <a:noFill/>
            <a:ln w="12700">
              <a:solidFill>
                <a:srgbClr val="000000"/>
              </a:solidFill>
              <a:round/>
              <a:headEnd type="triangle" w="med" len="med"/>
              <a:tailEnd type="none" w="sm" len="sm"/>
            </a:ln>
            <a:effectLst/>
          </p:spPr>
          <p:txBody>
            <a:bodyPr lIns="0" tIns="0" rIns="0" bIns="0">
              <a:spAutoFit/>
            </a:bodyPr>
            <a:lstStyle/>
            <a:p>
              <a:endParaRPr lang="en-US" dirty="0"/>
            </a:p>
          </p:txBody>
        </p:sp>
        <p:graphicFrame>
          <p:nvGraphicFramePr>
            <p:cNvPr id="2652069" name="Object 933"/>
            <p:cNvGraphicFramePr>
              <a:graphicFrameLocks noChangeAspect="1"/>
            </p:cNvGraphicFramePr>
            <p:nvPr/>
          </p:nvGraphicFramePr>
          <p:xfrm>
            <a:off x="4792663" y="2420938"/>
            <a:ext cx="1760537" cy="528637"/>
          </p:xfrm>
          <a:graphic>
            <a:graphicData uri="http://schemas.openxmlformats.org/presentationml/2006/ole">
              <mc:AlternateContent xmlns:mc="http://schemas.openxmlformats.org/markup-compatibility/2006">
                <mc:Choice xmlns:v="urn:schemas-microsoft-com:vml" Requires="v">
                  <p:oleObj name="Equation" r:id="rId5" imgW="2197080" imgH="660240" progId="Equation.3">
                    <p:embed/>
                  </p:oleObj>
                </mc:Choice>
                <mc:Fallback>
                  <p:oleObj name="Equation" r:id="rId5" imgW="2197080" imgH="660240" progId="Equation.3">
                    <p:embed/>
                    <p:pic>
                      <p:nvPicPr>
                        <p:cNvPr id="2652069" name="Object 9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663" y="2420938"/>
                          <a:ext cx="1760537" cy="52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72" name="Straight Connector 471"/>
            <p:cNvCxnSpPr/>
            <p:nvPr/>
          </p:nvCxnSpPr>
          <p:spPr bwMode="auto">
            <a:xfrm rot="5400000">
              <a:off x="2257257" y="3391569"/>
              <a:ext cx="2335465" cy="0"/>
            </a:xfrm>
            <a:prstGeom prst="line">
              <a:avLst/>
            </a:prstGeom>
            <a:noFill/>
            <a:ln w="9525" cap="flat" cmpd="sng" algn="ctr">
              <a:solidFill>
                <a:srgbClr val="000000"/>
              </a:solidFill>
              <a:prstDash val="sysDash"/>
              <a:round/>
              <a:headEnd type="none" w="sm" len="sm"/>
              <a:tailEnd type="none" w="sm" len="sm"/>
            </a:ln>
            <a:effectLst/>
          </p:spPr>
        </p:cxnSp>
      </p:grpSp>
    </p:spTree>
    <p:extLst>
      <p:ext uri="{BB962C8B-B14F-4D97-AF65-F5344CB8AC3E}">
        <p14:creationId xmlns:p14="http://schemas.microsoft.com/office/powerpoint/2010/main" val="14098168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4132288803"/>
              </p:ext>
            </p:extLst>
          </p:nvPr>
        </p:nvGraphicFramePr>
        <p:xfrm>
          <a:off x="5222701" y="5426075"/>
          <a:ext cx="2733675" cy="609600"/>
        </p:xfrm>
        <a:graphic>
          <a:graphicData uri="http://schemas.openxmlformats.org/presentationml/2006/ole">
            <mc:AlternateContent xmlns:mc="http://schemas.openxmlformats.org/markup-compatibility/2006">
              <mc:Choice xmlns:v="urn:schemas-microsoft-com:vml" Requires="v">
                <p:oleObj name="Equation" r:id="rId3" imgW="3416040" imgH="761760" progId="Equation.DSMT4">
                  <p:embed/>
                </p:oleObj>
              </mc:Choice>
              <mc:Fallback>
                <p:oleObj name="Equation" r:id="rId3" imgW="3416040" imgH="761760" progId="Equation.DSMT4">
                  <p:embed/>
                  <p:pic>
                    <p:nvPicPr>
                      <p:cNvPr id="8" name="Object 7"/>
                      <p:cNvPicPr/>
                      <p:nvPr/>
                    </p:nvPicPr>
                    <p:blipFill>
                      <a:blip r:embed="rId4"/>
                      <a:stretch>
                        <a:fillRect/>
                      </a:stretch>
                    </p:blipFill>
                    <p:spPr>
                      <a:xfrm>
                        <a:off x="5222701" y="5426075"/>
                        <a:ext cx="2733675" cy="6096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5175250" y="3996308"/>
          <a:ext cx="3211513" cy="803275"/>
        </p:xfrm>
        <a:graphic>
          <a:graphicData uri="http://schemas.openxmlformats.org/presentationml/2006/ole">
            <mc:AlternateContent xmlns:mc="http://schemas.openxmlformats.org/markup-compatibility/2006">
              <mc:Choice xmlns:v="urn:schemas-microsoft-com:vml" Requires="v">
                <p:oleObj name="Equation" r:id="rId5" imgW="4012920" imgH="1002960" progId="Equation.DSMT4">
                  <p:embed/>
                </p:oleObj>
              </mc:Choice>
              <mc:Fallback>
                <p:oleObj name="Equation" r:id="rId5" imgW="4012920" imgH="1002960" progId="Equation.DSMT4">
                  <p:embed/>
                  <p:pic>
                    <p:nvPicPr>
                      <p:cNvPr id="7" name="Object 6"/>
                      <p:cNvPicPr/>
                      <p:nvPr/>
                    </p:nvPicPr>
                    <p:blipFill>
                      <a:blip r:embed="rId6"/>
                      <a:stretch>
                        <a:fillRect/>
                      </a:stretch>
                    </p:blipFill>
                    <p:spPr>
                      <a:xfrm>
                        <a:off x="5175250" y="3996308"/>
                        <a:ext cx="3211513" cy="803275"/>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6917407" y="1993553"/>
          <a:ext cx="1817688" cy="1179513"/>
        </p:xfrm>
        <a:graphic>
          <a:graphicData uri="http://schemas.openxmlformats.org/presentationml/2006/ole">
            <mc:AlternateContent xmlns:mc="http://schemas.openxmlformats.org/markup-compatibility/2006">
              <mc:Choice xmlns:v="urn:schemas-microsoft-com:vml" Requires="v">
                <p:oleObj name="Equation" r:id="rId7" imgW="2273040" imgH="1473120" progId="Equation.DSMT4">
                  <p:embed/>
                </p:oleObj>
              </mc:Choice>
              <mc:Fallback>
                <p:oleObj name="Equation" r:id="rId7" imgW="2273040" imgH="1473120" progId="Equation.DSMT4">
                  <p:embed/>
                  <p:pic>
                    <p:nvPicPr>
                      <p:cNvPr id="6" name="Object 5"/>
                      <p:cNvPicPr/>
                      <p:nvPr/>
                    </p:nvPicPr>
                    <p:blipFill>
                      <a:blip r:embed="rId8"/>
                      <a:stretch>
                        <a:fillRect/>
                      </a:stretch>
                    </p:blipFill>
                    <p:spPr>
                      <a:xfrm>
                        <a:off x="6917407" y="1993553"/>
                        <a:ext cx="1817688" cy="1179513"/>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475656" y="1881634"/>
          <a:ext cx="5057775" cy="1403350"/>
        </p:xfrm>
        <a:graphic>
          <a:graphicData uri="http://schemas.openxmlformats.org/presentationml/2006/ole">
            <mc:AlternateContent xmlns:mc="http://schemas.openxmlformats.org/markup-compatibility/2006">
              <mc:Choice xmlns:v="urn:schemas-microsoft-com:vml" Requires="v">
                <p:oleObj name="Equation" r:id="rId9" imgW="6324480" imgH="1752480" progId="Equation.DSMT4">
                  <p:embed/>
                </p:oleObj>
              </mc:Choice>
              <mc:Fallback>
                <p:oleObj name="Equation" r:id="rId9" imgW="6324480" imgH="1752480" progId="Equation.DSMT4">
                  <p:embed/>
                  <p:pic>
                    <p:nvPicPr>
                      <p:cNvPr id="5" name="Object 4"/>
                      <p:cNvPicPr/>
                      <p:nvPr/>
                    </p:nvPicPr>
                    <p:blipFill>
                      <a:blip r:embed="rId10"/>
                      <a:stretch>
                        <a:fillRect/>
                      </a:stretch>
                    </p:blipFill>
                    <p:spPr>
                      <a:xfrm>
                        <a:off x="1475656" y="1881634"/>
                        <a:ext cx="5057775" cy="1403350"/>
                      </a:xfrm>
                      <a:prstGeom prst="rect">
                        <a:avLst/>
                      </a:prstGeom>
                    </p:spPr>
                  </p:pic>
                </p:oleObj>
              </mc:Fallback>
            </mc:AlternateContent>
          </a:graphicData>
        </a:graphic>
      </p:graphicFrame>
      <p:sp>
        <p:nvSpPr>
          <p:cNvPr id="2714626" name="Rectangle 2"/>
          <p:cNvSpPr>
            <a:spLocks noGrp="1" noChangeArrowheads="1"/>
          </p:cNvSpPr>
          <p:nvPr>
            <p:ph type="title"/>
          </p:nvPr>
        </p:nvSpPr>
        <p:spPr/>
        <p:txBody>
          <a:bodyPr/>
          <a:lstStyle/>
          <a:p>
            <a:r>
              <a:rPr lang="en-US"/>
              <a:t>Examples: Differential Pair in Strong Inversion</a:t>
            </a:r>
          </a:p>
        </p:txBody>
      </p:sp>
      <mc:AlternateContent xmlns:mc="http://schemas.openxmlformats.org/markup-compatibility/2006" xmlns:a14="http://schemas.microsoft.com/office/drawing/2010/main">
        <mc:Choice Requires="a14">
          <p:sp>
            <p:nvSpPr>
              <p:cNvPr id="2714627" name="Rectangle 3"/>
              <p:cNvSpPr>
                <a:spLocks noGrp="1" noChangeArrowheads="1"/>
              </p:cNvSpPr>
              <p:nvPr>
                <p:ph idx="1"/>
              </p:nvPr>
            </p:nvSpPr>
            <p:spPr/>
            <p:txBody>
              <a:bodyPr/>
              <a:lstStyle/>
              <a:p>
                <a:r>
                  <a:rPr lang="en-US" dirty="0"/>
                  <a:t>The differential output current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𝐼</m:t>
                        </m:r>
                      </m:e>
                      <m:sub>
                        <m:r>
                          <a:rPr lang="fr-CH" i="1">
                            <a:latin typeface="Cambria Math" panose="02040503050406030204" pitchFamily="18" charset="0"/>
                          </a:rPr>
                          <m:t>𝑜𝑢𝑡</m:t>
                        </m:r>
                      </m:sub>
                    </m:sSub>
                  </m:oMath>
                </a14:m>
                <a:r>
                  <a:rPr lang="en-US" dirty="0"/>
                  <a:t> of a MOS differential pair biased in strong inversion is given by</a:t>
                </a:r>
              </a:p>
            </p:txBody>
          </p:sp>
        </mc:Choice>
        <mc:Fallback xmlns="">
          <p:sp>
            <p:nvSpPr>
              <p:cNvPr id="2714627" name="Rectangle 3"/>
              <p:cNvSpPr>
                <a:spLocks noGrp="1" noRot="1" noChangeAspect="1" noMove="1" noResize="1" noEditPoints="1" noAdjustHandles="1" noChangeArrowheads="1" noChangeShapeType="1" noTextEdit="1"/>
              </p:cNvSpPr>
              <p:nvPr>
                <p:ph idx="1"/>
              </p:nvPr>
            </p:nvSpPr>
            <p:spPr>
              <a:xfrm>
                <a:off x="609600" y="1177925"/>
                <a:ext cx="7924800" cy="738907"/>
              </a:xfrm>
              <a:blipFill>
                <a:blip r:embed="rId12"/>
                <a:stretch>
                  <a:fillRect l="-1846" t="-10744" b="-4132"/>
                </a:stretch>
              </a:blipFill>
            </p:spPr>
            <p:txBody>
              <a:bodyPr/>
              <a:lstStyle/>
              <a:p>
                <a:r>
                  <a:rPr lang="en-US">
                    <a:noFill/>
                  </a:rPr>
                  <a:t> </a:t>
                </a:r>
              </a:p>
            </p:txBody>
          </p:sp>
        </mc:Fallback>
      </mc:AlternateContent>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30</a:t>
            </a:fld>
            <a:endParaRPr lang="fr-CH" dirty="0"/>
          </a:p>
        </p:txBody>
      </p:sp>
      <p:sp>
        <p:nvSpPr>
          <p:cNvPr id="2714630" name="Text Box 6"/>
          <p:cNvSpPr txBox="1">
            <a:spLocks noChangeArrowheads="1"/>
          </p:cNvSpPr>
          <p:nvPr/>
        </p:nvSpPr>
        <p:spPr bwMode="auto">
          <a:xfrm>
            <a:off x="5175250" y="3501008"/>
            <a:ext cx="3788666" cy="334194"/>
          </a:xfrm>
          <a:prstGeom prst="rect">
            <a:avLst/>
          </a:prstGeom>
          <a:noFill/>
          <a:ln w="12700" algn="ctr">
            <a:noFill/>
            <a:miter lim="800000"/>
            <a:headEnd type="none" w="sm" len="sm"/>
            <a:tailEnd type="none" w="sm" len="sm"/>
          </a:ln>
          <a:effectLst/>
        </p:spPr>
        <p:txBody>
          <a:bodyPr wrap="none" lIns="0" tIns="0" rIns="0" bIns="0">
            <a:spAutoFit/>
          </a:bodyPr>
          <a:lstStyle/>
          <a:p>
            <a:pPr defTabSz="762000">
              <a:buNone/>
            </a:pPr>
            <a:r>
              <a:rPr lang="en-US" dirty="0"/>
              <a:t>Taylor series expansion (in linear range):</a:t>
            </a:r>
          </a:p>
        </p:txBody>
      </p:sp>
      <p:sp>
        <p:nvSpPr>
          <p:cNvPr id="2714631" name="Text Box 7"/>
          <p:cNvSpPr txBox="1">
            <a:spLocks noChangeArrowheads="1"/>
          </p:cNvSpPr>
          <p:nvPr/>
        </p:nvSpPr>
        <p:spPr bwMode="auto">
          <a:xfrm>
            <a:off x="5175250" y="4926583"/>
            <a:ext cx="1040349" cy="334194"/>
          </a:xfrm>
          <a:prstGeom prst="rect">
            <a:avLst/>
          </a:prstGeom>
          <a:noFill/>
          <a:ln w="12700" algn="ctr">
            <a:noFill/>
            <a:miter lim="800000"/>
            <a:headEnd type="none" w="sm" len="sm"/>
            <a:tailEnd type="none" w="sm" len="sm"/>
          </a:ln>
          <a:effectLst/>
        </p:spPr>
        <p:txBody>
          <a:bodyPr wrap="none" lIns="0" tIns="0" rIns="0" bIns="0">
            <a:spAutoFit/>
          </a:bodyPr>
          <a:lstStyle/>
          <a:p>
            <a:pPr defTabSz="762000">
              <a:buNone/>
            </a:pPr>
            <a:r>
              <a:rPr lang="en-US" dirty="0"/>
              <a:t>and hence:</a:t>
            </a:r>
          </a:p>
        </p:txBody>
      </p:sp>
      <p:pic>
        <p:nvPicPr>
          <p:cNvPr id="2714633" name="Picture 9"/>
          <p:cNvPicPr>
            <a:picLocks noChangeAspect="1" noChangeArrowheads="1"/>
          </p:cNvPicPr>
          <p:nvPr/>
        </p:nvPicPr>
        <p:blipFill>
          <a:blip r:embed="rId13" cstate="print"/>
          <a:srcRect/>
          <a:stretch>
            <a:fillRect/>
          </a:stretch>
        </p:blipFill>
        <p:spPr bwMode="auto">
          <a:xfrm>
            <a:off x="226433" y="3246438"/>
            <a:ext cx="4914900" cy="3387725"/>
          </a:xfrm>
          <a:prstGeom prst="rect">
            <a:avLst/>
          </a:prstGeom>
          <a:noFill/>
          <a:ln w="12700" algn="ctr">
            <a:noFill/>
            <a:miter lim="800000"/>
            <a:headEnd type="none" w="sm" len="sm"/>
            <a:tailEnd type="none" w="sm" len="sm"/>
          </a:ln>
          <a:effectLst/>
        </p:spPr>
      </p:pic>
    </p:spTree>
    <p:extLst>
      <p:ext uri="{BB962C8B-B14F-4D97-AF65-F5344CB8AC3E}">
        <p14:creationId xmlns:p14="http://schemas.microsoft.com/office/powerpoint/2010/main" val="1551590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5594350" y="1725613"/>
          <a:ext cx="2905125" cy="588962"/>
        </p:xfrm>
        <a:graphic>
          <a:graphicData uri="http://schemas.openxmlformats.org/presentationml/2006/ole">
            <mc:AlternateContent xmlns:mc="http://schemas.openxmlformats.org/markup-compatibility/2006">
              <mc:Choice xmlns:v="urn:schemas-microsoft-com:vml" Requires="v">
                <p:oleObj name="Equation" r:id="rId3" imgW="3632040" imgH="736560" progId="Equation.DSMT4">
                  <p:embed/>
                </p:oleObj>
              </mc:Choice>
              <mc:Fallback>
                <p:oleObj name="Equation" r:id="rId3" imgW="3632040" imgH="736560" progId="Equation.DSMT4">
                  <p:embed/>
                  <p:pic>
                    <p:nvPicPr>
                      <p:cNvPr id="8" name="Object 7"/>
                      <p:cNvPicPr/>
                      <p:nvPr/>
                    </p:nvPicPr>
                    <p:blipFill>
                      <a:blip r:embed="rId4"/>
                      <a:stretch>
                        <a:fillRect/>
                      </a:stretch>
                    </p:blipFill>
                    <p:spPr>
                      <a:xfrm>
                        <a:off x="5594350" y="1725613"/>
                        <a:ext cx="2905125" cy="588962"/>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284288" y="1316038"/>
          <a:ext cx="2641600" cy="1381125"/>
        </p:xfrm>
        <a:graphic>
          <a:graphicData uri="http://schemas.openxmlformats.org/presentationml/2006/ole">
            <mc:AlternateContent xmlns:mc="http://schemas.openxmlformats.org/markup-compatibility/2006">
              <mc:Choice xmlns:v="urn:schemas-microsoft-com:vml" Requires="v">
                <p:oleObj name="Equation" r:id="rId5" imgW="3301920" imgH="1726920" progId="Equation.DSMT4">
                  <p:embed/>
                </p:oleObj>
              </mc:Choice>
              <mc:Fallback>
                <p:oleObj name="Equation" r:id="rId5" imgW="3301920" imgH="1726920" progId="Equation.DSMT4">
                  <p:embed/>
                  <p:pic>
                    <p:nvPicPr>
                      <p:cNvPr id="7" name="Object 6"/>
                      <p:cNvPicPr/>
                      <p:nvPr/>
                    </p:nvPicPr>
                    <p:blipFill>
                      <a:blip r:embed="rId6"/>
                      <a:stretch>
                        <a:fillRect/>
                      </a:stretch>
                    </p:blipFill>
                    <p:spPr>
                      <a:xfrm>
                        <a:off x="1284288" y="1316038"/>
                        <a:ext cx="2641600" cy="1381125"/>
                      </a:xfrm>
                      <a:prstGeom prst="rect">
                        <a:avLst/>
                      </a:prstGeom>
                    </p:spPr>
                  </p:pic>
                </p:oleObj>
              </mc:Fallback>
            </mc:AlternateContent>
          </a:graphicData>
        </a:graphic>
      </p:graphicFrame>
      <p:sp>
        <p:nvSpPr>
          <p:cNvPr id="2665476" name="Rectangle 4"/>
          <p:cNvSpPr>
            <a:spLocks noGrp="1" noChangeArrowheads="1"/>
          </p:cNvSpPr>
          <p:nvPr>
            <p:ph type="title"/>
          </p:nvPr>
        </p:nvSpPr>
        <p:spPr/>
        <p:txBody>
          <a:bodyPr/>
          <a:lstStyle/>
          <a:p>
            <a:r>
              <a:rPr lang="en-US"/>
              <a:t>Examples: DP in Strong Inversion – HB Simulations</a:t>
            </a:r>
          </a:p>
        </p:txBody>
      </p:sp>
      <p:sp>
        <p:nvSpPr>
          <p:cNvPr id="4" name="Date Placeholder 3"/>
          <p:cNvSpPr>
            <a:spLocks noGrp="1"/>
          </p:cNvSpPr>
          <p:nvPr>
            <p:ph type="dt" sz="half" idx="4294967295"/>
          </p:nvPr>
        </p:nvSpPr>
        <p:spPr/>
        <p:txBody>
          <a:bodyPr/>
          <a:lstStyle/>
          <a:p>
            <a:pPr>
              <a:defRPr/>
            </a:pPr>
            <a:r>
              <a:rPr lang="fr-FR"/>
              <a:t>© C. Enz | 2022</a:t>
            </a:r>
            <a:endParaRPr lang="fr-CH" dirty="0"/>
          </a:p>
        </p:txBody>
      </p:sp>
      <p:sp>
        <p:nvSpPr>
          <p:cNvPr id="5" name="Footer Placeholder 4"/>
          <p:cNvSpPr>
            <a:spLocks noGrp="1"/>
          </p:cNvSpPr>
          <p:nvPr>
            <p:ph type="ftr" sz="quarter" idx="4294967295"/>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4294967295"/>
          </p:nvPr>
        </p:nvSpPr>
        <p:spPr/>
        <p:txBody>
          <a:bodyPr/>
          <a:lstStyle/>
          <a:p>
            <a:pPr>
              <a:defRPr/>
            </a:pPr>
            <a:r>
              <a:rPr lang="fr-CH"/>
              <a:t>Slide </a:t>
            </a:r>
            <a:fld id="{9BB60FCD-EFE6-441F-A2C8-D6B898CD23EA}" type="slidenum">
              <a:rPr lang="fr-CH" smtClean="0"/>
              <a:pPr>
                <a:defRPr/>
              </a:pPr>
              <a:t>31</a:t>
            </a:fld>
            <a:endParaRPr lang="fr-CH" dirty="0"/>
          </a:p>
        </p:txBody>
      </p:sp>
      <p:grpSp>
        <p:nvGrpSpPr>
          <p:cNvPr id="2" name="Group 699"/>
          <p:cNvGrpSpPr>
            <a:grpSpLocks/>
          </p:cNvGrpSpPr>
          <p:nvPr/>
        </p:nvGrpSpPr>
        <p:grpSpPr bwMode="auto">
          <a:xfrm>
            <a:off x="565150" y="2898775"/>
            <a:ext cx="3576638" cy="3181350"/>
            <a:chOff x="356" y="1346"/>
            <a:chExt cx="2253" cy="2004"/>
          </a:xfrm>
        </p:grpSpPr>
        <p:sp>
          <p:nvSpPr>
            <p:cNvPr id="2665481" name="Line 9"/>
            <p:cNvSpPr>
              <a:spLocks noChangeShapeType="1"/>
            </p:cNvSpPr>
            <p:nvPr/>
          </p:nvSpPr>
          <p:spPr bwMode="auto">
            <a:xfrm>
              <a:off x="794" y="2858"/>
              <a:ext cx="1710" cy="0"/>
            </a:xfrm>
            <a:prstGeom prst="line">
              <a:avLst/>
            </a:prstGeom>
            <a:noFill/>
            <a:ln w="19050">
              <a:solidFill>
                <a:srgbClr val="000000"/>
              </a:solidFill>
              <a:round/>
              <a:headEnd/>
              <a:tailEnd/>
            </a:ln>
          </p:spPr>
          <p:txBody>
            <a:bodyPr/>
            <a:lstStyle/>
            <a:p>
              <a:endParaRPr lang="fr-CH"/>
            </a:p>
          </p:txBody>
        </p:sp>
        <p:sp>
          <p:nvSpPr>
            <p:cNvPr id="2665482" name="Line 10"/>
            <p:cNvSpPr>
              <a:spLocks noChangeShapeType="1"/>
            </p:cNvSpPr>
            <p:nvPr/>
          </p:nvSpPr>
          <p:spPr bwMode="auto">
            <a:xfrm flipV="1">
              <a:off x="2504" y="1586"/>
              <a:ext cx="0" cy="1272"/>
            </a:xfrm>
            <a:prstGeom prst="line">
              <a:avLst/>
            </a:prstGeom>
            <a:noFill/>
            <a:ln w="19050">
              <a:solidFill>
                <a:srgbClr val="000000"/>
              </a:solidFill>
              <a:round/>
              <a:headEnd/>
              <a:tailEnd/>
            </a:ln>
          </p:spPr>
          <p:txBody>
            <a:bodyPr/>
            <a:lstStyle/>
            <a:p>
              <a:endParaRPr lang="fr-CH"/>
            </a:p>
          </p:txBody>
        </p:sp>
        <p:sp>
          <p:nvSpPr>
            <p:cNvPr id="2665483" name="Line 11"/>
            <p:cNvSpPr>
              <a:spLocks noChangeShapeType="1"/>
            </p:cNvSpPr>
            <p:nvPr/>
          </p:nvSpPr>
          <p:spPr bwMode="auto">
            <a:xfrm flipH="1">
              <a:off x="794" y="1586"/>
              <a:ext cx="1710" cy="0"/>
            </a:xfrm>
            <a:prstGeom prst="line">
              <a:avLst/>
            </a:prstGeom>
            <a:noFill/>
            <a:ln w="19050">
              <a:solidFill>
                <a:srgbClr val="000000"/>
              </a:solidFill>
              <a:round/>
              <a:headEnd/>
              <a:tailEnd/>
            </a:ln>
          </p:spPr>
          <p:txBody>
            <a:bodyPr/>
            <a:lstStyle/>
            <a:p>
              <a:endParaRPr lang="fr-CH"/>
            </a:p>
          </p:txBody>
        </p:sp>
        <p:sp>
          <p:nvSpPr>
            <p:cNvPr id="2665484" name="Line 12"/>
            <p:cNvSpPr>
              <a:spLocks noChangeShapeType="1"/>
            </p:cNvSpPr>
            <p:nvPr/>
          </p:nvSpPr>
          <p:spPr bwMode="auto">
            <a:xfrm>
              <a:off x="794" y="1586"/>
              <a:ext cx="0" cy="1272"/>
            </a:xfrm>
            <a:prstGeom prst="line">
              <a:avLst/>
            </a:prstGeom>
            <a:noFill/>
            <a:ln w="19050">
              <a:solidFill>
                <a:srgbClr val="000000"/>
              </a:solidFill>
              <a:round/>
              <a:headEnd/>
              <a:tailEnd/>
            </a:ln>
          </p:spPr>
          <p:txBody>
            <a:bodyPr/>
            <a:lstStyle/>
            <a:p>
              <a:endParaRPr lang="fr-CH"/>
            </a:p>
          </p:txBody>
        </p:sp>
        <p:sp>
          <p:nvSpPr>
            <p:cNvPr id="2665485" name="Rectangle 13"/>
            <p:cNvSpPr>
              <a:spLocks noChangeArrowheads="1"/>
            </p:cNvSpPr>
            <p:nvPr/>
          </p:nvSpPr>
          <p:spPr bwMode="auto">
            <a:xfrm>
              <a:off x="707" y="2918"/>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0.1</a:t>
              </a:r>
              <a:endParaRPr lang="en-US"/>
            </a:p>
          </p:txBody>
        </p:sp>
        <p:sp>
          <p:nvSpPr>
            <p:cNvPr id="2665486" name="Rectangle 14"/>
            <p:cNvSpPr>
              <a:spLocks noChangeArrowheads="1"/>
            </p:cNvSpPr>
            <p:nvPr/>
          </p:nvSpPr>
          <p:spPr bwMode="auto">
            <a:xfrm>
              <a:off x="977" y="2918"/>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0.3</a:t>
              </a:r>
              <a:endParaRPr lang="en-US"/>
            </a:p>
          </p:txBody>
        </p:sp>
        <p:sp>
          <p:nvSpPr>
            <p:cNvPr id="2665487" name="Rectangle 15"/>
            <p:cNvSpPr>
              <a:spLocks noChangeArrowheads="1"/>
            </p:cNvSpPr>
            <p:nvPr/>
          </p:nvSpPr>
          <p:spPr bwMode="auto">
            <a:xfrm>
              <a:off x="1277" y="2918"/>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665488" name="Rectangle 16"/>
            <p:cNvSpPr>
              <a:spLocks noChangeArrowheads="1"/>
            </p:cNvSpPr>
            <p:nvPr/>
          </p:nvSpPr>
          <p:spPr bwMode="auto">
            <a:xfrm>
              <a:off x="1547" y="2918"/>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a:t>
              </a:r>
              <a:endParaRPr lang="en-US"/>
            </a:p>
          </p:txBody>
        </p:sp>
        <p:sp>
          <p:nvSpPr>
            <p:cNvPr id="2665489" name="Rectangle 17"/>
            <p:cNvSpPr>
              <a:spLocks noChangeArrowheads="1"/>
            </p:cNvSpPr>
            <p:nvPr/>
          </p:nvSpPr>
          <p:spPr bwMode="auto">
            <a:xfrm>
              <a:off x="1820" y="2918"/>
              <a:ext cx="19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a:t>
              </a:r>
              <a:endParaRPr lang="en-US"/>
            </a:p>
          </p:txBody>
        </p:sp>
        <p:sp>
          <p:nvSpPr>
            <p:cNvPr id="2665490" name="Rectangle 18"/>
            <p:cNvSpPr>
              <a:spLocks noChangeArrowheads="1"/>
            </p:cNvSpPr>
            <p:nvPr/>
          </p:nvSpPr>
          <p:spPr bwMode="auto">
            <a:xfrm>
              <a:off x="2090" y="2918"/>
              <a:ext cx="19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30.0</a:t>
              </a:r>
              <a:endParaRPr lang="en-US"/>
            </a:p>
          </p:txBody>
        </p:sp>
        <p:sp>
          <p:nvSpPr>
            <p:cNvPr id="2665491" name="Rectangle 19"/>
            <p:cNvSpPr>
              <a:spLocks noChangeArrowheads="1"/>
            </p:cNvSpPr>
            <p:nvPr/>
          </p:nvSpPr>
          <p:spPr bwMode="auto">
            <a:xfrm>
              <a:off x="2363" y="2918"/>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a:t>
              </a:r>
              <a:endParaRPr lang="en-US"/>
            </a:p>
          </p:txBody>
        </p:sp>
        <p:sp>
          <p:nvSpPr>
            <p:cNvPr id="2665492" name="Line 20"/>
            <p:cNvSpPr>
              <a:spLocks noChangeShapeType="1"/>
            </p:cNvSpPr>
            <p:nvPr/>
          </p:nvSpPr>
          <p:spPr bwMode="auto">
            <a:xfrm>
              <a:off x="962" y="2858"/>
              <a:ext cx="0" cy="18"/>
            </a:xfrm>
            <a:prstGeom prst="line">
              <a:avLst/>
            </a:prstGeom>
            <a:noFill/>
            <a:ln w="9525">
              <a:solidFill>
                <a:srgbClr val="000000"/>
              </a:solidFill>
              <a:round/>
              <a:headEnd/>
              <a:tailEnd/>
            </a:ln>
          </p:spPr>
          <p:txBody>
            <a:bodyPr/>
            <a:lstStyle/>
            <a:p>
              <a:endParaRPr lang="fr-CH"/>
            </a:p>
          </p:txBody>
        </p:sp>
        <p:sp>
          <p:nvSpPr>
            <p:cNvPr id="2665493" name="Line 21"/>
            <p:cNvSpPr>
              <a:spLocks noChangeShapeType="1"/>
            </p:cNvSpPr>
            <p:nvPr/>
          </p:nvSpPr>
          <p:spPr bwMode="auto">
            <a:xfrm flipV="1">
              <a:off x="962" y="2858"/>
              <a:ext cx="0" cy="18"/>
            </a:xfrm>
            <a:prstGeom prst="line">
              <a:avLst/>
            </a:prstGeom>
            <a:noFill/>
            <a:ln w="9525">
              <a:solidFill>
                <a:srgbClr val="000000"/>
              </a:solidFill>
              <a:round/>
              <a:headEnd/>
              <a:tailEnd/>
            </a:ln>
          </p:spPr>
          <p:txBody>
            <a:bodyPr/>
            <a:lstStyle/>
            <a:p>
              <a:endParaRPr lang="fr-CH"/>
            </a:p>
          </p:txBody>
        </p:sp>
        <p:sp>
          <p:nvSpPr>
            <p:cNvPr id="2665494" name="Line 22"/>
            <p:cNvSpPr>
              <a:spLocks noChangeShapeType="1"/>
            </p:cNvSpPr>
            <p:nvPr/>
          </p:nvSpPr>
          <p:spPr bwMode="auto">
            <a:xfrm>
              <a:off x="1064" y="2858"/>
              <a:ext cx="0" cy="18"/>
            </a:xfrm>
            <a:prstGeom prst="line">
              <a:avLst/>
            </a:prstGeom>
            <a:noFill/>
            <a:ln w="9525">
              <a:solidFill>
                <a:srgbClr val="000000"/>
              </a:solidFill>
              <a:round/>
              <a:headEnd/>
              <a:tailEnd/>
            </a:ln>
          </p:spPr>
          <p:txBody>
            <a:bodyPr/>
            <a:lstStyle/>
            <a:p>
              <a:endParaRPr lang="fr-CH"/>
            </a:p>
          </p:txBody>
        </p:sp>
        <p:sp>
          <p:nvSpPr>
            <p:cNvPr id="2665495" name="Line 23"/>
            <p:cNvSpPr>
              <a:spLocks noChangeShapeType="1"/>
            </p:cNvSpPr>
            <p:nvPr/>
          </p:nvSpPr>
          <p:spPr bwMode="auto">
            <a:xfrm flipV="1">
              <a:off x="1064" y="2858"/>
              <a:ext cx="0" cy="18"/>
            </a:xfrm>
            <a:prstGeom prst="line">
              <a:avLst/>
            </a:prstGeom>
            <a:noFill/>
            <a:ln w="9525">
              <a:solidFill>
                <a:srgbClr val="000000"/>
              </a:solidFill>
              <a:round/>
              <a:headEnd/>
              <a:tailEnd/>
            </a:ln>
          </p:spPr>
          <p:txBody>
            <a:bodyPr/>
            <a:lstStyle/>
            <a:p>
              <a:endParaRPr lang="fr-CH"/>
            </a:p>
          </p:txBody>
        </p:sp>
        <p:sp>
          <p:nvSpPr>
            <p:cNvPr id="2665496" name="Line 24"/>
            <p:cNvSpPr>
              <a:spLocks noChangeShapeType="1"/>
            </p:cNvSpPr>
            <p:nvPr/>
          </p:nvSpPr>
          <p:spPr bwMode="auto">
            <a:xfrm>
              <a:off x="1136" y="2858"/>
              <a:ext cx="0" cy="18"/>
            </a:xfrm>
            <a:prstGeom prst="line">
              <a:avLst/>
            </a:prstGeom>
            <a:noFill/>
            <a:ln w="9525">
              <a:solidFill>
                <a:srgbClr val="000000"/>
              </a:solidFill>
              <a:round/>
              <a:headEnd/>
              <a:tailEnd/>
            </a:ln>
          </p:spPr>
          <p:txBody>
            <a:bodyPr/>
            <a:lstStyle/>
            <a:p>
              <a:endParaRPr lang="fr-CH"/>
            </a:p>
          </p:txBody>
        </p:sp>
        <p:sp>
          <p:nvSpPr>
            <p:cNvPr id="2665497" name="Line 25"/>
            <p:cNvSpPr>
              <a:spLocks noChangeShapeType="1"/>
            </p:cNvSpPr>
            <p:nvPr/>
          </p:nvSpPr>
          <p:spPr bwMode="auto">
            <a:xfrm flipV="1">
              <a:off x="1136" y="2858"/>
              <a:ext cx="0" cy="18"/>
            </a:xfrm>
            <a:prstGeom prst="line">
              <a:avLst/>
            </a:prstGeom>
            <a:noFill/>
            <a:ln w="9525">
              <a:solidFill>
                <a:srgbClr val="000000"/>
              </a:solidFill>
              <a:round/>
              <a:headEnd/>
              <a:tailEnd/>
            </a:ln>
          </p:spPr>
          <p:txBody>
            <a:bodyPr/>
            <a:lstStyle/>
            <a:p>
              <a:endParaRPr lang="fr-CH"/>
            </a:p>
          </p:txBody>
        </p:sp>
        <p:sp>
          <p:nvSpPr>
            <p:cNvPr id="2665498" name="Line 26"/>
            <p:cNvSpPr>
              <a:spLocks noChangeShapeType="1"/>
            </p:cNvSpPr>
            <p:nvPr/>
          </p:nvSpPr>
          <p:spPr bwMode="auto">
            <a:xfrm>
              <a:off x="1190" y="2858"/>
              <a:ext cx="0" cy="18"/>
            </a:xfrm>
            <a:prstGeom prst="line">
              <a:avLst/>
            </a:prstGeom>
            <a:noFill/>
            <a:ln w="9525">
              <a:solidFill>
                <a:srgbClr val="000000"/>
              </a:solidFill>
              <a:round/>
              <a:headEnd/>
              <a:tailEnd/>
            </a:ln>
          </p:spPr>
          <p:txBody>
            <a:bodyPr/>
            <a:lstStyle/>
            <a:p>
              <a:endParaRPr lang="fr-CH"/>
            </a:p>
          </p:txBody>
        </p:sp>
        <p:sp>
          <p:nvSpPr>
            <p:cNvPr id="2665499" name="Line 27"/>
            <p:cNvSpPr>
              <a:spLocks noChangeShapeType="1"/>
            </p:cNvSpPr>
            <p:nvPr/>
          </p:nvSpPr>
          <p:spPr bwMode="auto">
            <a:xfrm flipV="1">
              <a:off x="1190" y="2858"/>
              <a:ext cx="0" cy="18"/>
            </a:xfrm>
            <a:prstGeom prst="line">
              <a:avLst/>
            </a:prstGeom>
            <a:noFill/>
            <a:ln w="9525">
              <a:solidFill>
                <a:srgbClr val="000000"/>
              </a:solidFill>
              <a:round/>
              <a:headEnd/>
              <a:tailEnd/>
            </a:ln>
          </p:spPr>
          <p:txBody>
            <a:bodyPr/>
            <a:lstStyle/>
            <a:p>
              <a:endParaRPr lang="fr-CH"/>
            </a:p>
          </p:txBody>
        </p:sp>
        <p:sp>
          <p:nvSpPr>
            <p:cNvPr id="2665500" name="Line 28"/>
            <p:cNvSpPr>
              <a:spLocks noChangeShapeType="1"/>
            </p:cNvSpPr>
            <p:nvPr/>
          </p:nvSpPr>
          <p:spPr bwMode="auto">
            <a:xfrm>
              <a:off x="1238" y="2858"/>
              <a:ext cx="0" cy="18"/>
            </a:xfrm>
            <a:prstGeom prst="line">
              <a:avLst/>
            </a:prstGeom>
            <a:noFill/>
            <a:ln w="9525">
              <a:solidFill>
                <a:srgbClr val="000000"/>
              </a:solidFill>
              <a:round/>
              <a:headEnd/>
              <a:tailEnd/>
            </a:ln>
          </p:spPr>
          <p:txBody>
            <a:bodyPr/>
            <a:lstStyle/>
            <a:p>
              <a:endParaRPr lang="fr-CH"/>
            </a:p>
          </p:txBody>
        </p:sp>
        <p:sp>
          <p:nvSpPr>
            <p:cNvPr id="2665501" name="Line 29"/>
            <p:cNvSpPr>
              <a:spLocks noChangeShapeType="1"/>
            </p:cNvSpPr>
            <p:nvPr/>
          </p:nvSpPr>
          <p:spPr bwMode="auto">
            <a:xfrm flipV="1">
              <a:off x="1238" y="2858"/>
              <a:ext cx="0" cy="18"/>
            </a:xfrm>
            <a:prstGeom prst="line">
              <a:avLst/>
            </a:prstGeom>
            <a:noFill/>
            <a:ln w="9525">
              <a:solidFill>
                <a:srgbClr val="000000"/>
              </a:solidFill>
              <a:round/>
              <a:headEnd/>
              <a:tailEnd/>
            </a:ln>
          </p:spPr>
          <p:txBody>
            <a:bodyPr/>
            <a:lstStyle/>
            <a:p>
              <a:endParaRPr lang="fr-CH"/>
            </a:p>
          </p:txBody>
        </p:sp>
        <p:sp>
          <p:nvSpPr>
            <p:cNvPr id="2665502" name="Line 30"/>
            <p:cNvSpPr>
              <a:spLocks noChangeShapeType="1"/>
            </p:cNvSpPr>
            <p:nvPr/>
          </p:nvSpPr>
          <p:spPr bwMode="auto">
            <a:xfrm>
              <a:off x="1274" y="2858"/>
              <a:ext cx="0" cy="18"/>
            </a:xfrm>
            <a:prstGeom prst="line">
              <a:avLst/>
            </a:prstGeom>
            <a:noFill/>
            <a:ln w="9525">
              <a:solidFill>
                <a:srgbClr val="000000"/>
              </a:solidFill>
              <a:round/>
              <a:headEnd/>
              <a:tailEnd/>
            </a:ln>
          </p:spPr>
          <p:txBody>
            <a:bodyPr/>
            <a:lstStyle/>
            <a:p>
              <a:endParaRPr lang="fr-CH"/>
            </a:p>
          </p:txBody>
        </p:sp>
        <p:sp>
          <p:nvSpPr>
            <p:cNvPr id="2665503" name="Line 31"/>
            <p:cNvSpPr>
              <a:spLocks noChangeShapeType="1"/>
            </p:cNvSpPr>
            <p:nvPr/>
          </p:nvSpPr>
          <p:spPr bwMode="auto">
            <a:xfrm flipV="1">
              <a:off x="1274" y="2858"/>
              <a:ext cx="0" cy="18"/>
            </a:xfrm>
            <a:prstGeom prst="line">
              <a:avLst/>
            </a:prstGeom>
            <a:noFill/>
            <a:ln w="9525">
              <a:solidFill>
                <a:srgbClr val="000000"/>
              </a:solidFill>
              <a:round/>
              <a:headEnd/>
              <a:tailEnd/>
            </a:ln>
          </p:spPr>
          <p:txBody>
            <a:bodyPr/>
            <a:lstStyle/>
            <a:p>
              <a:endParaRPr lang="fr-CH"/>
            </a:p>
          </p:txBody>
        </p:sp>
        <p:sp>
          <p:nvSpPr>
            <p:cNvPr id="2665504" name="Line 32"/>
            <p:cNvSpPr>
              <a:spLocks noChangeShapeType="1"/>
            </p:cNvSpPr>
            <p:nvPr/>
          </p:nvSpPr>
          <p:spPr bwMode="auto">
            <a:xfrm>
              <a:off x="1310" y="2858"/>
              <a:ext cx="0" cy="18"/>
            </a:xfrm>
            <a:prstGeom prst="line">
              <a:avLst/>
            </a:prstGeom>
            <a:noFill/>
            <a:ln w="9525">
              <a:solidFill>
                <a:srgbClr val="000000"/>
              </a:solidFill>
              <a:round/>
              <a:headEnd/>
              <a:tailEnd/>
            </a:ln>
          </p:spPr>
          <p:txBody>
            <a:bodyPr/>
            <a:lstStyle/>
            <a:p>
              <a:endParaRPr lang="fr-CH"/>
            </a:p>
          </p:txBody>
        </p:sp>
        <p:sp>
          <p:nvSpPr>
            <p:cNvPr id="2665505" name="Line 33"/>
            <p:cNvSpPr>
              <a:spLocks noChangeShapeType="1"/>
            </p:cNvSpPr>
            <p:nvPr/>
          </p:nvSpPr>
          <p:spPr bwMode="auto">
            <a:xfrm flipV="1">
              <a:off x="1310" y="2858"/>
              <a:ext cx="0" cy="18"/>
            </a:xfrm>
            <a:prstGeom prst="line">
              <a:avLst/>
            </a:prstGeom>
            <a:noFill/>
            <a:ln w="9525">
              <a:solidFill>
                <a:srgbClr val="000000"/>
              </a:solidFill>
              <a:round/>
              <a:headEnd/>
              <a:tailEnd/>
            </a:ln>
          </p:spPr>
          <p:txBody>
            <a:bodyPr/>
            <a:lstStyle/>
            <a:p>
              <a:endParaRPr lang="fr-CH"/>
            </a:p>
          </p:txBody>
        </p:sp>
        <p:sp>
          <p:nvSpPr>
            <p:cNvPr id="2665506" name="Line 34"/>
            <p:cNvSpPr>
              <a:spLocks noChangeShapeType="1"/>
            </p:cNvSpPr>
            <p:nvPr/>
          </p:nvSpPr>
          <p:spPr bwMode="auto">
            <a:xfrm>
              <a:off x="1340" y="2858"/>
              <a:ext cx="0" cy="18"/>
            </a:xfrm>
            <a:prstGeom prst="line">
              <a:avLst/>
            </a:prstGeom>
            <a:noFill/>
            <a:ln w="9525">
              <a:solidFill>
                <a:srgbClr val="000000"/>
              </a:solidFill>
              <a:round/>
              <a:headEnd/>
              <a:tailEnd/>
            </a:ln>
          </p:spPr>
          <p:txBody>
            <a:bodyPr/>
            <a:lstStyle/>
            <a:p>
              <a:endParaRPr lang="fr-CH"/>
            </a:p>
          </p:txBody>
        </p:sp>
        <p:sp>
          <p:nvSpPr>
            <p:cNvPr id="2665507" name="Line 35"/>
            <p:cNvSpPr>
              <a:spLocks noChangeShapeType="1"/>
            </p:cNvSpPr>
            <p:nvPr/>
          </p:nvSpPr>
          <p:spPr bwMode="auto">
            <a:xfrm flipV="1">
              <a:off x="1340" y="2858"/>
              <a:ext cx="0" cy="18"/>
            </a:xfrm>
            <a:prstGeom prst="line">
              <a:avLst/>
            </a:prstGeom>
            <a:noFill/>
            <a:ln w="9525">
              <a:solidFill>
                <a:srgbClr val="000000"/>
              </a:solidFill>
              <a:round/>
              <a:headEnd/>
              <a:tailEnd/>
            </a:ln>
          </p:spPr>
          <p:txBody>
            <a:bodyPr/>
            <a:lstStyle/>
            <a:p>
              <a:endParaRPr lang="fr-CH"/>
            </a:p>
          </p:txBody>
        </p:sp>
        <p:sp>
          <p:nvSpPr>
            <p:cNvPr id="2665508" name="Line 36"/>
            <p:cNvSpPr>
              <a:spLocks noChangeShapeType="1"/>
            </p:cNvSpPr>
            <p:nvPr/>
          </p:nvSpPr>
          <p:spPr bwMode="auto">
            <a:xfrm>
              <a:off x="1364" y="2858"/>
              <a:ext cx="0" cy="18"/>
            </a:xfrm>
            <a:prstGeom prst="line">
              <a:avLst/>
            </a:prstGeom>
            <a:noFill/>
            <a:ln w="9525">
              <a:solidFill>
                <a:srgbClr val="000000"/>
              </a:solidFill>
              <a:round/>
              <a:headEnd/>
              <a:tailEnd/>
            </a:ln>
          </p:spPr>
          <p:txBody>
            <a:bodyPr/>
            <a:lstStyle/>
            <a:p>
              <a:endParaRPr lang="fr-CH"/>
            </a:p>
          </p:txBody>
        </p:sp>
        <p:sp>
          <p:nvSpPr>
            <p:cNvPr id="2665509" name="Line 37"/>
            <p:cNvSpPr>
              <a:spLocks noChangeShapeType="1"/>
            </p:cNvSpPr>
            <p:nvPr/>
          </p:nvSpPr>
          <p:spPr bwMode="auto">
            <a:xfrm flipV="1">
              <a:off x="1364" y="2858"/>
              <a:ext cx="0" cy="18"/>
            </a:xfrm>
            <a:prstGeom prst="line">
              <a:avLst/>
            </a:prstGeom>
            <a:noFill/>
            <a:ln w="9525">
              <a:solidFill>
                <a:srgbClr val="000000"/>
              </a:solidFill>
              <a:round/>
              <a:headEnd/>
              <a:tailEnd/>
            </a:ln>
          </p:spPr>
          <p:txBody>
            <a:bodyPr/>
            <a:lstStyle/>
            <a:p>
              <a:endParaRPr lang="fr-CH"/>
            </a:p>
          </p:txBody>
        </p:sp>
        <p:sp>
          <p:nvSpPr>
            <p:cNvPr id="2665510" name="Line 38"/>
            <p:cNvSpPr>
              <a:spLocks noChangeShapeType="1"/>
            </p:cNvSpPr>
            <p:nvPr/>
          </p:nvSpPr>
          <p:spPr bwMode="auto">
            <a:xfrm>
              <a:off x="1538" y="2858"/>
              <a:ext cx="0" cy="18"/>
            </a:xfrm>
            <a:prstGeom prst="line">
              <a:avLst/>
            </a:prstGeom>
            <a:noFill/>
            <a:ln w="9525">
              <a:solidFill>
                <a:srgbClr val="000000"/>
              </a:solidFill>
              <a:round/>
              <a:headEnd/>
              <a:tailEnd/>
            </a:ln>
          </p:spPr>
          <p:txBody>
            <a:bodyPr/>
            <a:lstStyle/>
            <a:p>
              <a:endParaRPr lang="fr-CH"/>
            </a:p>
          </p:txBody>
        </p:sp>
        <p:sp>
          <p:nvSpPr>
            <p:cNvPr id="2665511" name="Line 39"/>
            <p:cNvSpPr>
              <a:spLocks noChangeShapeType="1"/>
            </p:cNvSpPr>
            <p:nvPr/>
          </p:nvSpPr>
          <p:spPr bwMode="auto">
            <a:xfrm flipV="1">
              <a:off x="1538" y="2858"/>
              <a:ext cx="0" cy="18"/>
            </a:xfrm>
            <a:prstGeom prst="line">
              <a:avLst/>
            </a:prstGeom>
            <a:noFill/>
            <a:ln w="9525">
              <a:solidFill>
                <a:srgbClr val="000000"/>
              </a:solidFill>
              <a:round/>
              <a:headEnd/>
              <a:tailEnd/>
            </a:ln>
          </p:spPr>
          <p:txBody>
            <a:bodyPr/>
            <a:lstStyle/>
            <a:p>
              <a:endParaRPr lang="fr-CH"/>
            </a:p>
          </p:txBody>
        </p:sp>
        <p:sp>
          <p:nvSpPr>
            <p:cNvPr id="2665512" name="Line 40"/>
            <p:cNvSpPr>
              <a:spLocks noChangeShapeType="1"/>
            </p:cNvSpPr>
            <p:nvPr/>
          </p:nvSpPr>
          <p:spPr bwMode="auto">
            <a:xfrm>
              <a:off x="1634" y="2858"/>
              <a:ext cx="0" cy="18"/>
            </a:xfrm>
            <a:prstGeom prst="line">
              <a:avLst/>
            </a:prstGeom>
            <a:noFill/>
            <a:ln w="9525">
              <a:solidFill>
                <a:srgbClr val="000000"/>
              </a:solidFill>
              <a:round/>
              <a:headEnd/>
              <a:tailEnd/>
            </a:ln>
          </p:spPr>
          <p:txBody>
            <a:bodyPr/>
            <a:lstStyle/>
            <a:p>
              <a:endParaRPr lang="fr-CH"/>
            </a:p>
          </p:txBody>
        </p:sp>
        <p:sp>
          <p:nvSpPr>
            <p:cNvPr id="2665513" name="Line 41"/>
            <p:cNvSpPr>
              <a:spLocks noChangeShapeType="1"/>
            </p:cNvSpPr>
            <p:nvPr/>
          </p:nvSpPr>
          <p:spPr bwMode="auto">
            <a:xfrm flipV="1">
              <a:off x="1634" y="2858"/>
              <a:ext cx="0" cy="18"/>
            </a:xfrm>
            <a:prstGeom prst="line">
              <a:avLst/>
            </a:prstGeom>
            <a:noFill/>
            <a:ln w="9525">
              <a:solidFill>
                <a:srgbClr val="000000"/>
              </a:solidFill>
              <a:round/>
              <a:headEnd/>
              <a:tailEnd/>
            </a:ln>
          </p:spPr>
          <p:txBody>
            <a:bodyPr/>
            <a:lstStyle/>
            <a:p>
              <a:endParaRPr lang="fr-CH"/>
            </a:p>
          </p:txBody>
        </p:sp>
        <p:sp>
          <p:nvSpPr>
            <p:cNvPr id="2665514" name="Line 42"/>
            <p:cNvSpPr>
              <a:spLocks noChangeShapeType="1"/>
            </p:cNvSpPr>
            <p:nvPr/>
          </p:nvSpPr>
          <p:spPr bwMode="auto">
            <a:xfrm>
              <a:off x="1706" y="2858"/>
              <a:ext cx="0" cy="18"/>
            </a:xfrm>
            <a:prstGeom prst="line">
              <a:avLst/>
            </a:prstGeom>
            <a:noFill/>
            <a:ln w="9525">
              <a:solidFill>
                <a:srgbClr val="000000"/>
              </a:solidFill>
              <a:round/>
              <a:headEnd/>
              <a:tailEnd/>
            </a:ln>
          </p:spPr>
          <p:txBody>
            <a:bodyPr/>
            <a:lstStyle/>
            <a:p>
              <a:endParaRPr lang="fr-CH"/>
            </a:p>
          </p:txBody>
        </p:sp>
        <p:sp>
          <p:nvSpPr>
            <p:cNvPr id="2665515" name="Line 43"/>
            <p:cNvSpPr>
              <a:spLocks noChangeShapeType="1"/>
            </p:cNvSpPr>
            <p:nvPr/>
          </p:nvSpPr>
          <p:spPr bwMode="auto">
            <a:xfrm flipV="1">
              <a:off x="1706" y="2858"/>
              <a:ext cx="0" cy="18"/>
            </a:xfrm>
            <a:prstGeom prst="line">
              <a:avLst/>
            </a:prstGeom>
            <a:noFill/>
            <a:ln w="9525">
              <a:solidFill>
                <a:srgbClr val="000000"/>
              </a:solidFill>
              <a:round/>
              <a:headEnd/>
              <a:tailEnd/>
            </a:ln>
          </p:spPr>
          <p:txBody>
            <a:bodyPr/>
            <a:lstStyle/>
            <a:p>
              <a:endParaRPr lang="fr-CH"/>
            </a:p>
          </p:txBody>
        </p:sp>
        <p:sp>
          <p:nvSpPr>
            <p:cNvPr id="2665516" name="Line 44"/>
            <p:cNvSpPr>
              <a:spLocks noChangeShapeType="1"/>
            </p:cNvSpPr>
            <p:nvPr/>
          </p:nvSpPr>
          <p:spPr bwMode="auto">
            <a:xfrm>
              <a:off x="1760" y="2858"/>
              <a:ext cx="0" cy="18"/>
            </a:xfrm>
            <a:prstGeom prst="line">
              <a:avLst/>
            </a:prstGeom>
            <a:noFill/>
            <a:ln w="9525">
              <a:solidFill>
                <a:srgbClr val="000000"/>
              </a:solidFill>
              <a:round/>
              <a:headEnd/>
              <a:tailEnd/>
            </a:ln>
          </p:spPr>
          <p:txBody>
            <a:bodyPr/>
            <a:lstStyle/>
            <a:p>
              <a:endParaRPr lang="fr-CH"/>
            </a:p>
          </p:txBody>
        </p:sp>
        <p:sp>
          <p:nvSpPr>
            <p:cNvPr id="2665517" name="Line 45"/>
            <p:cNvSpPr>
              <a:spLocks noChangeShapeType="1"/>
            </p:cNvSpPr>
            <p:nvPr/>
          </p:nvSpPr>
          <p:spPr bwMode="auto">
            <a:xfrm flipV="1">
              <a:off x="1760" y="2858"/>
              <a:ext cx="0" cy="18"/>
            </a:xfrm>
            <a:prstGeom prst="line">
              <a:avLst/>
            </a:prstGeom>
            <a:noFill/>
            <a:ln w="9525">
              <a:solidFill>
                <a:srgbClr val="000000"/>
              </a:solidFill>
              <a:round/>
              <a:headEnd/>
              <a:tailEnd/>
            </a:ln>
          </p:spPr>
          <p:txBody>
            <a:bodyPr/>
            <a:lstStyle/>
            <a:p>
              <a:endParaRPr lang="fr-CH"/>
            </a:p>
          </p:txBody>
        </p:sp>
        <p:sp>
          <p:nvSpPr>
            <p:cNvPr id="2665518" name="Line 46"/>
            <p:cNvSpPr>
              <a:spLocks noChangeShapeType="1"/>
            </p:cNvSpPr>
            <p:nvPr/>
          </p:nvSpPr>
          <p:spPr bwMode="auto">
            <a:xfrm>
              <a:off x="1808" y="2858"/>
              <a:ext cx="0" cy="18"/>
            </a:xfrm>
            <a:prstGeom prst="line">
              <a:avLst/>
            </a:prstGeom>
            <a:noFill/>
            <a:ln w="9525">
              <a:solidFill>
                <a:srgbClr val="000000"/>
              </a:solidFill>
              <a:round/>
              <a:headEnd/>
              <a:tailEnd/>
            </a:ln>
          </p:spPr>
          <p:txBody>
            <a:bodyPr/>
            <a:lstStyle/>
            <a:p>
              <a:endParaRPr lang="fr-CH"/>
            </a:p>
          </p:txBody>
        </p:sp>
        <p:sp>
          <p:nvSpPr>
            <p:cNvPr id="2665519" name="Line 47"/>
            <p:cNvSpPr>
              <a:spLocks noChangeShapeType="1"/>
            </p:cNvSpPr>
            <p:nvPr/>
          </p:nvSpPr>
          <p:spPr bwMode="auto">
            <a:xfrm flipV="1">
              <a:off x="1808" y="2858"/>
              <a:ext cx="0" cy="18"/>
            </a:xfrm>
            <a:prstGeom prst="line">
              <a:avLst/>
            </a:prstGeom>
            <a:noFill/>
            <a:ln w="9525">
              <a:solidFill>
                <a:srgbClr val="000000"/>
              </a:solidFill>
              <a:round/>
              <a:headEnd/>
              <a:tailEnd/>
            </a:ln>
          </p:spPr>
          <p:txBody>
            <a:bodyPr/>
            <a:lstStyle/>
            <a:p>
              <a:endParaRPr lang="fr-CH"/>
            </a:p>
          </p:txBody>
        </p:sp>
        <p:sp>
          <p:nvSpPr>
            <p:cNvPr id="2665520" name="Line 48"/>
            <p:cNvSpPr>
              <a:spLocks noChangeShapeType="1"/>
            </p:cNvSpPr>
            <p:nvPr/>
          </p:nvSpPr>
          <p:spPr bwMode="auto">
            <a:xfrm>
              <a:off x="1844" y="2858"/>
              <a:ext cx="0" cy="18"/>
            </a:xfrm>
            <a:prstGeom prst="line">
              <a:avLst/>
            </a:prstGeom>
            <a:noFill/>
            <a:ln w="9525">
              <a:solidFill>
                <a:srgbClr val="000000"/>
              </a:solidFill>
              <a:round/>
              <a:headEnd/>
              <a:tailEnd/>
            </a:ln>
          </p:spPr>
          <p:txBody>
            <a:bodyPr/>
            <a:lstStyle/>
            <a:p>
              <a:endParaRPr lang="fr-CH"/>
            </a:p>
          </p:txBody>
        </p:sp>
        <p:sp>
          <p:nvSpPr>
            <p:cNvPr id="2665521" name="Line 49"/>
            <p:cNvSpPr>
              <a:spLocks noChangeShapeType="1"/>
            </p:cNvSpPr>
            <p:nvPr/>
          </p:nvSpPr>
          <p:spPr bwMode="auto">
            <a:xfrm flipV="1">
              <a:off x="1844" y="2858"/>
              <a:ext cx="0" cy="18"/>
            </a:xfrm>
            <a:prstGeom prst="line">
              <a:avLst/>
            </a:prstGeom>
            <a:noFill/>
            <a:ln w="9525">
              <a:solidFill>
                <a:srgbClr val="000000"/>
              </a:solidFill>
              <a:round/>
              <a:headEnd/>
              <a:tailEnd/>
            </a:ln>
          </p:spPr>
          <p:txBody>
            <a:bodyPr/>
            <a:lstStyle/>
            <a:p>
              <a:endParaRPr lang="fr-CH"/>
            </a:p>
          </p:txBody>
        </p:sp>
        <p:sp>
          <p:nvSpPr>
            <p:cNvPr id="2665522" name="Line 50"/>
            <p:cNvSpPr>
              <a:spLocks noChangeShapeType="1"/>
            </p:cNvSpPr>
            <p:nvPr/>
          </p:nvSpPr>
          <p:spPr bwMode="auto">
            <a:xfrm>
              <a:off x="1880" y="2858"/>
              <a:ext cx="0" cy="18"/>
            </a:xfrm>
            <a:prstGeom prst="line">
              <a:avLst/>
            </a:prstGeom>
            <a:noFill/>
            <a:ln w="9525">
              <a:solidFill>
                <a:srgbClr val="000000"/>
              </a:solidFill>
              <a:round/>
              <a:headEnd/>
              <a:tailEnd/>
            </a:ln>
          </p:spPr>
          <p:txBody>
            <a:bodyPr/>
            <a:lstStyle/>
            <a:p>
              <a:endParaRPr lang="fr-CH"/>
            </a:p>
          </p:txBody>
        </p:sp>
        <p:sp>
          <p:nvSpPr>
            <p:cNvPr id="2665523" name="Line 51"/>
            <p:cNvSpPr>
              <a:spLocks noChangeShapeType="1"/>
            </p:cNvSpPr>
            <p:nvPr/>
          </p:nvSpPr>
          <p:spPr bwMode="auto">
            <a:xfrm flipV="1">
              <a:off x="1880" y="2858"/>
              <a:ext cx="0" cy="18"/>
            </a:xfrm>
            <a:prstGeom prst="line">
              <a:avLst/>
            </a:prstGeom>
            <a:noFill/>
            <a:ln w="9525">
              <a:solidFill>
                <a:srgbClr val="000000"/>
              </a:solidFill>
              <a:round/>
              <a:headEnd/>
              <a:tailEnd/>
            </a:ln>
          </p:spPr>
          <p:txBody>
            <a:bodyPr/>
            <a:lstStyle/>
            <a:p>
              <a:endParaRPr lang="fr-CH"/>
            </a:p>
          </p:txBody>
        </p:sp>
        <p:sp>
          <p:nvSpPr>
            <p:cNvPr id="2665524" name="Line 52"/>
            <p:cNvSpPr>
              <a:spLocks noChangeShapeType="1"/>
            </p:cNvSpPr>
            <p:nvPr/>
          </p:nvSpPr>
          <p:spPr bwMode="auto">
            <a:xfrm>
              <a:off x="1910" y="2858"/>
              <a:ext cx="0" cy="18"/>
            </a:xfrm>
            <a:prstGeom prst="line">
              <a:avLst/>
            </a:prstGeom>
            <a:noFill/>
            <a:ln w="9525">
              <a:solidFill>
                <a:srgbClr val="000000"/>
              </a:solidFill>
              <a:round/>
              <a:headEnd/>
              <a:tailEnd/>
            </a:ln>
          </p:spPr>
          <p:txBody>
            <a:bodyPr/>
            <a:lstStyle/>
            <a:p>
              <a:endParaRPr lang="fr-CH"/>
            </a:p>
          </p:txBody>
        </p:sp>
        <p:sp>
          <p:nvSpPr>
            <p:cNvPr id="2665525" name="Line 53"/>
            <p:cNvSpPr>
              <a:spLocks noChangeShapeType="1"/>
            </p:cNvSpPr>
            <p:nvPr/>
          </p:nvSpPr>
          <p:spPr bwMode="auto">
            <a:xfrm flipV="1">
              <a:off x="1910" y="2858"/>
              <a:ext cx="0" cy="18"/>
            </a:xfrm>
            <a:prstGeom prst="line">
              <a:avLst/>
            </a:prstGeom>
            <a:noFill/>
            <a:ln w="9525">
              <a:solidFill>
                <a:srgbClr val="000000"/>
              </a:solidFill>
              <a:round/>
              <a:headEnd/>
              <a:tailEnd/>
            </a:ln>
          </p:spPr>
          <p:txBody>
            <a:bodyPr/>
            <a:lstStyle/>
            <a:p>
              <a:endParaRPr lang="fr-CH"/>
            </a:p>
          </p:txBody>
        </p:sp>
        <p:sp>
          <p:nvSpPr>
            <p:cNvPr id="2665526" name="Line 54"/>
            <p:cNvSpPr>
              <a:spLocks noChangeShapeType="1"/>
            </p:cNvSpPr>
            <p:nvPr/>
          </p:nvSpPr>
          <p:spPr bwMode="auto">
            <a:xfrm>
              <a:off x="2108" y="2858"/>
              <a:ext cx="0" cy="18"/>
            </a:xfrm>
            <a:prstGeom prst="line">
              <a:avLst/>
            </a:prstGeom>
            <a:noFill/>
            <a:ln w="9525">
              <a:solidFill>
                <a:srgbClr val="000000"/>
              </a:solidFill>
              <a:round/>
              <a:headEnd/>
              <a:tailEnd/>
            </a:ln>
          </p:spPr>
          <p:txBody>
            <a:bodyPr/>
            <a:lstStyle/>
            <a:p>
              <a:endParaRPr lang="fr-CH"/>
            </a:p>
          </p:txBody>
        </p:sp>
        <p:sp>
          <p:nvSpPr>
            <p:cNvPr id="2665527" name="Line 55"/>
            <p:cNvSpPr>
              <a:spLocks noChangeShapeType="1"/>
            </p:cNvSpPr>
            <p:nvPr/>
          </p:nvSpPr>
          <p:spPr bwMode="auto">
            <a:xfrm flipV="1">
              <a:off x="2108" y="2858"/>
              <a:ext cx="0" cy="18"/>
            </a:xfrm>
            <a:prstGeom prst="line">
              <a:avLst/>
            </a:prstGeom>
            <a:noFill/>
            <a:ln w="9525">
              <a:solidFill>
                <a:srgbClr val="000000"/>
              </a:solidFill>
              <a:round/>
              <a:headEnd/>
              <a:tailEnd/>
            </a:ln>
          </p:spPr>
          <p:txBody>
            <a:bodyPr/>
            <a:lstStyle/>
            <a:p>
              <a:endParaRPr lang="fr-CH"/>
            </a:p>
          </p:txBody>
        </p:sp>
        <p:sp>
          <p:nvSpPr>
            <p:cNvPr id="2665528" name="Line 56"/>
            <p:cNvSpPr>
              <a:spLocks noChangeShapeType="1"/>
            </p:cNvSpPr>
            <p:nvPr/>
          </p:nvSpPr>
          <p:spPr bwMode="auto">
            <a:xfrm>
              <a:off x="2204" y="2858"/>
              <a:ext cx="0" cy="18"/>
            </a:xfrm>
            <a:prstGeom prst="line">
              <a:avLst/>
            </a:prstGeom>
            <a:noFill/>
            <a:ln w="9525">
              <a:solidFill>
                <a:srgbClr val="000000"/>
              </a:solidFill>
              <a:round/>
              <a:headEnd/>
              <a:tailEnd/>
            </a:ln>
          </p:spPr>
          <p:txBody>
            <a:bodyPr/>
            <a:lstStyle/>
            <a:p>
              <a:endParaRPr lang="fr-CH"/>
            </a:p>
          </p:txBody>
        </p:sp>
        <p:sp>
          <p:nvSpPr>
            <p:cNvPr id="2665529" name="Line 57"/>
            <p:cNvSpPr>
              <a:spLocks noChangeShapeType="1"/>
            </p:cNvSpPr>
            <p:nvPr/>
          </p:nvSpPr>
          <p:spPr bwMode="auto">
            <a:xfrm flipV="1">
              <a:off x="2204" y="2858"/>
              <a:ext cx="0" cy="18"/>
            </a:xfrm>
            <a:prstGeom prst="line">
              <a:avLst/>
            </a:prstGeom>
            <a:noFill/>
            <a:ln w="9525">
              <a:solidFill>
                <a:srgbClr val="000000"/>
              </a:solidFill>
              <a:round/>
              <a:headEnd/>
              <a:tailEnd/>
            </a:ln>
          </p:spPr>
          <p:txBody>
            <a:bodyPr/>
            <a:lstStyle/>
            <a:p>
              <a:endParaRPr lang="fr-CH"/>
            </a:p>
          </p:txBody>
        </p:sp>
        <p:sp>
          <p:nvSpPr>
            <p:cNvPr id="2665530" name="Line 58"/>
            <p:cNvSpPr>
              <a:spLocks noChangeShapeType="1"/>
            </p:cNvSpPr>
            <p:nvPr/>
          </p:nvSpPr>
          <p:spPr bwMode="auto">
            <a:xfrm>
              <a:off x="2276" y="2858"/>
              <a:ext cx="0" cy="18"/>
            </a:xfrm>
            <a:prstGeom prst="line">
              <a:avLst/>
            </a:prstGeom>
            <a:noFill/>
            <a:ln w="9525">
              <a:solidFill>
                <a:srgbClr val="000000"/>
              </a:solidFill>
              <a:round/>
              <a:headEnd/>
              <a:tailEnd/>
            </a:ln>
          </p:spPr>
          <p:txBody>
            <a:bodyPr/>
            <a:lstStyle/>
            <a:p>
              <a:endParaRPr lang="fr-CH"/>
            </a:p>
          </p:txBody>
        </p:sp>
        <p:sp>
          <p:nvSpPr>
            <p:cNvPr id="2665531" name="Line 59"/>
            <p:cNvSpPr>
              <a:spLocks noChangeShapeType="1"/>
            </p:cNvSpPr>
            <p:nvPr/>
          </p:nvSpPr>
          <p:spPr bwMode="auto">
            <a:xfrm flipV="1">
              <a:off x="2276" y="2858"/>
              <a:ext cx="0" cy="18"/>
            </a:xfrm>
            <a:prstGeom prst="line">
              <a:avLst/>
            </a:prstGeom>
            <a:noFill/>
            <a:ln w="9525">
              <a:solidFill>
                <a:srgbClr val="000000"/>
              </a:solidFill>
              <a:round/>
              <a:headEnd/>
              <a:tailEnd/>
            </a:ln>
          </p:spPr>
          <p:txBody>
            <a:bodyPr/>
            <a:lstStyle/>
            <a:p>
              <a:endParaRPr lang="fr-CH"/>
            </a:p>
          </p:txBody>
        </p:sp>
        <p:sp>
          <p:nvSpPr>
            <p:cNvPr id="2665532" name="Line 60"/>
            <p:cNvSpPr>
              <a:spLocks noChangeShapeType="1"/>
            </p:cNvSpPr>
            <p:nvPr/>
          </p:nvSpPr>
          <p:spPr bwMode="auto">
            <a:xfrm>
              <a:off x="2336" y="2858"/>
              <a:ext cx="0" cy="18"/>
            </a:xfrm>
            <a:prstGeom prst="line">
              <a:avLst/>
            </a:prstGeom>
            <a:noFill/>
            <a:ln w="9525">
              <a:solidFill>
                <a:srgbClr val="000000"/>
              </a:solidFill>
              <a:round/>
              <a:headEnd/>
              <a:tailEnd/>
            </a:ln>
          </p:spPr>
          <p:txBody>
            <a:bodyPr/>
            <a:lstStyle/>
            <a:p>
              <a:endParaRPr lang="fr-CH"/>
            </a:p>
          </p:txBody>
        </p:sp>
        <p:sp>
          <p:nvSpPr>
            <p:cNvPr id="2665533" name="Line 61"/>
            <p:cNvSpPr>
              <a:spLocks noChangeShapeType="1"/>
            </p:cNvSpPr>
            <p:nvPr/>
          </p:nvSpPr>
          <p:spPr bwMode="auto">
            <a:xfrm flipV="1">
              <a:off x="2336" y="2858"/>
              <a:ext cx="0" cy="18"/>
            </a:xfrm>
            <a:prstGeom prst="line">
              <a:avLst/>
            </a:prstGeom>
            <a:noFill/>
            <a:ln w="9525">
              <a:solidFill>
                <a:srgbClr val="000000"/>
              </a:solidFill>
              <a:round/>
              <a:headEnd/>
              <a:tailEnd/>
            </a:ln>
          </p:spPr>
          <p:txBody>
            <a:bodyPr/>
            <a:lstStyle/>
            <a:p>
              <a:endParaRPr lang="fr-CH"/>
            </a:p>
          </p:txBody>
        </p:sp>
        <p:sp>
          <p:nvSpPr>
            <p:cNvPr id="2665534" name="Line 62"/>
            <p:cNvSpPr>
              <a:spLocks noChangeShapeType="1"/>
            </p:cNvSpPr>
            <p:nvPr/>
          </p:nvSpPr>
          <p:spPr bwMode="auto">
            <a:xfrm>
              <a:off x="2378" y="2858"/>
              <a:ext cx="0" cy="18"/>
            </a:xfrm>
            <a:prstGeom prst="line">
              <a:avLst/>
            </a:prstGeom>
            <a:noFill/>
            <a:ln w="9525">
              <a:solidFill>
                <a:srgbClr val="000000"/>
              </a:solidFill>
              <a:round/>
              <a:headEnd/>
              <a:tailEnd/>
            </a:ln>
          </p:spPr>
          <p:txBody>
            <a:bodyPr/>
            <a:lstStyle/>
            <a:p>
              <a:endParaRPr lang="fr-CH"/>
            </a:p>
          </p:txBody>
        </p:sp>
        <p:sp>
          <p:nvSpPr>
            <p:cNvPr id="2665535" name="Line 63"/>
            <p:cNvSpPr>
              <a:spLocks noChangeShapeType="1"/>
            </p:cNvSpPr>
            <p:nvPr/>
          </p:nvSpPr>
          <p:spPr bwMode="auto">
            <a:xfrm flipV="1">
              <a:off x="2378" y="2858"/>
              <a:ext cx="0" cy="18"/>
            </a:xfrm>
            <a:prstGeom prst="line">
              <a:avLst/>
            </a:prstGeom>
            <a:noFill/>
            <a:ln w="9525">
              <a:solidFill>
                <a:srgbClr val="000000"/>
              </a:solidFill>
              <a:round/>
              <a:headEnd/>
              <a:tailEnd/>
            </a:ln>
          </p:spPr>
          <p:txBody>
            <a:bodyPr/>
            <a:lstStyle/>
            <a:p>
              <a:endParaRPr lang="fr-CH"/>
            </a:p>
          </p:txBody>
        </p:sp>
        <p:sp>
          <p:nvSpPr>
            <p:cNvPr id="2665536" name="Line 64"/>
            <p:cNvSpPr>
              <a:spLocks noChangeShapeType="1"/>
            </p:cNvSpPr>
            <p:nvPr/>
          </p:nvSpPr>
          <p:spPr bwMode="auto">
            <a:xfrm>
              <a:off x="2414" y="2858"/>
              <a:ext cx="0" cy="18"/>
            </a:xfrm>
            <a:prstGeom prst="line">
              <a:avLst/>
            </a:prstGeom>
            <a:noFill/>
            <a:ln w="9525">
              <a:solidFill>
                <a:srgbClr val="000000"/>
              </a:solidFill>
              <a:round/>
              <a:headEnd/>
              <a:tailEnd/>
            </a:ln>
          </p:spPr>
          <p:txBody>
            <a:bodyPr/>
            <a:lstStyle/>
            <a:p>
              <a:endParaRPr lang="fr-CH"/>
            </a:p>
          </p:txBody>
        </p:sp>
        <p:sp>
          <p:nvSpPr>
            <p:cNvPr id="2665537" name="Line 65"/>
            <p:cNvSpPr>
              <a:spLocks noChangeShapeType="1"/>
            </p:cNvSpPr>
            <p:nvPr/>
          </p:nvSpPr>
          <p:spPr bwMode="auto">
            <a:xfrm flipV="1">
              <a:off x="2414" y="2858"/>
              <a:ext cx="0" cy="18"/>
            </a:xfrm>
            <a:prstGeom prst="line">
              <a:avLst/>
            </a:prstGeom>
            <a:noFill/>
            <a:ln w="9525">
              <a:solidFill>
                <a:srgbClr val="000000"/>
              </a:solidFill>
              <a:round/>
              <a:headEnd/>
              <a:tailEnd/>
            </a:ln>
          </p:spPr>
          <p:txBody>
            <a:bodyPr/>
            <a:lstStyle/>
            <a:p>
              <a:endParaRPr lang="fr-CH"/>
            </a:p>
          </p:txBody>
        </p:sp>
        <p:sp>
          <p:nvSpPr>
            <p:cNvPr id="2665538" name="Line 66"/>
            <p:cNvSpPr>
              <a:spLocks noChangeShapeType="1"/>
            </p:cNvSpPr>
            <p:nvPr/>
          </p:nvSpPr>
          <p:spPr bwMode="auto">
            <a:xfrm>
              <a:off x="2450" y="2858"/>
              <a:ext cx="0" cy="18"/>
            </a:xfrm>
            <a:prstGeom prst="line">
              <a:avLst/>
            </a:prstGeom>
            <a:noFill/>
            <a:ln w="9525">
              <a:solidFill>
                <a:srgbClr val="000000"/>
              </a:solidFill>
              <a:round/>
              <a:headEnd/>
              <a:tailEnd/>
            </a:ln>
          </p:spPr>
          <p:txBody>
            <a:bodyPr/>
            <a:lstStyle/>
            <a:p>
              <a:endParaRPr lang="fr-CH"/>
            </a:p>
          </p:txBody>
        </p:sp>
        <p:sp>
          <p:nvSpPr>
            <p:cNvPr id="2665539" name="Line 67"/>
            <p:cNvSpPr>
              <a:spLocks noChangeShapeType="1"/>
            </p:cNvSpPr>
            <p:nvPr/>
          </p:nvSpPr>
          <p:spPr bwMode="auto">
            <a:xfrm flipV="1">
              <a:off x="2450" y="2858"/>
              <a:ext cx="0" cy="18"/>
            </a:xfrm>
            <a:prstGeom prst="line">
              <a:avLst/>
            </a:prstGeom>
            <a:noFill/>
            <a:ln w="9525">
              <a:solidFill>
                <a:srgbClr val="000000"/>
              </a:solidFill>
              <a:round/>
              <a:headEnd/>
              <a:tailEnd/>
            </a:ln>
          </p:spPr>
          <p:txBody>
            <a:bodyPr/>
            <a:lstStyle/>
            <a:p>
              <a:endParaRPr lang="fr-CH"/>
            </a:p>
          </p:txBody>
        </p:sp>
        <p:sp>
          <p:nvSpPr>
            <p:cNvPr id="2665540" name="Line 68"/>
            <p:cNvSpPr>
              <a:spLocks noChangeShapeType="1"/>
            </p:cNvSpPr>
            <p:nvPr/>
          </p:nvSpPr>
          <p:spPr bwMode="auto">
            <a:xfrm>
              <a:off x="2480" y="2858"/>
              <a:ext cx="0" cy="18"/>
            </a:xfrm>
            <a:prstGeom prst="line">
              <a:avLst/>
            </a:prstGeom>
            <a:noFill/>
            <a:ln w="9525">
              <a:solidFill>
                <a:srgbClr val="000000"/>
              </a:solidFill>
              <a:round/>
              <a:headEnd/>
              <a:tailEnd/>
            </a:ln>
          </p:spPr>
          <p:txBody>
            <a:bodyPr/>
            <a:lstStyle/>
            <a:p>
              <a:endParaRPr lang="fr-CH"/>
            </a:p>
          </p:txBody>
        </p:sp>
        <p:sp>
          <p:nvSpPr>
            <p:cNvPr id="2665541" name="Line 69"/>
            <p:cNvSpPr>
              <a:spLocks noChangeShapeType="1"/>
            </p:cNvSpPr>
            <p:nvPr/>
          </p:nvSpPr>
          <p:spPr bwMode="auto">
            <a:xfrm flipV="1">
              <a:off x="2480" y="2858"/>
              <a:ext cx="0" cy="18"/>
            </a:xfrm>
            <a:prstGeom prst="line">
              <a:avLst/>
            </a:prstGeom>
            <a:noFill/>
            <a:ln w="9525">
              <a:solidFill>
                <a:srgbClr val="000000"/>
              </a:solidFill>
              <a:round/>
              <a:headEnd/>
              <a:tailEnd/>
            </a:ln>
          </p:spPr>
          <p:txBody>
            <a:bodyPr/>
            <a:lstStyle/>
            <a:p>
              <a:endParaRPr lang="fr-CH"/>
            </a:p>
          </p:txBody>
        </p:sp>
        <p:sp>
          <p:nvSpPr>
            <p:cNvPr id="2665542" name="Line 70"/>
            <p:cNvSpPr>
              <a:spLocks noChangeShapeType="1"/>
            </p:cNvSpPr>
            <p:nvPr/>
          </p:nvSpPr>
          <p:spPr bwMode="auto">
            <a:xfrm>
              <a:off x="794" y="2858"/>
              <a:ext cx="0" cy="36"/>
            </a:xfrm>
            <a:prstGeom prst="line">
              <a:avLst/>
            </a:prstGeom>
            <a:noFill/>
            <a:ln w="19050">
              <a:solidFill>
                <a:srgbClr val="000000"/>
              </a:solidFill>
              <a:round/>
              <a:headEnd/>
              <a:tailEnd/>
            </a:ln>
          </p:spPr>
          <p:txBody>
            <a:bodyPr/>
            <a:lstStyle/>
            <a:p>
              <a:endParaRPr lang="fr-CH"/>
            </a:p>
          </p:txBody>
        </p:sp>
        <p:sp>
          <p:nvSpPr>
            <p:cNvPr id="2665543" name="Line 71"/>
            <p:cNvSpPr>
              <a:spLocks noChangeShapeType="1"/>
            </p:cNvSpPr>
            <p:nvPr/>
          </p:nvSpPr>
          <p:spPr bwMode="auto">
            <a:xfrm flipV="1">
              <a:off x="794" y="2858"/>
              <a:ext cx="0" cy="36"/>
            </a:xfrm>
            <a:prstGeom prst="line">
              <a:avLst/>
            </a:prstGeom>
            <a:noFill/>
            <a:ln w="19050">
              <a:solidFill>
                <a:srgbClr val="000000"/>
              </a:solidFill>
              <a:round/>
              <a:headEnd/>
              <a:tailEnd/>
            </a:ln>
          </p:spPr>
          <p:txBody>
            <a:bodyPr/>
            <a:lstStyle/>
            <a:p>
              <a:endParaRPr lang="fr-CH"/>
            </a:p>
          </p:txBody>
        </p:sp>
        <p:sp>
          <p:nvSpPr>
            <p:cNvPr id="2665544" name="Line 72"/>
            <p:cNvSpPr>
              <a:spLocks noChangeShapeType="1"/>
            </p:cNvSpPr>
            <p:nvPr/>
          </p:nvSpPr>
          <p:spPr bwMode="auto">
            <a:xfrm>
              <a:off x="1064" y="2858"/>
              <a:ext cx="0" cy="36"/>
            </a:xfrm>
            <a:prstGeom prst="line">
              <a:avLst/>
            </a:prstGeom>
            <a:noFill/>
            <a:ln w="19050">
              <a:solidFill>
                <a:srgbClr val="000000"/>
              </a:solidFill>
              <a:round/>
              <a:headEnd/>
              <a:tailEnd/>
            </a:ln>
          </p:spPr>
          <p:txBody>
            <a:bodyPr/>
            <a:lstStyle/>
            <a:p>
              <a:endParaRPr lang="fr-CH"/>
            </a:p>
          </p:txBody>
        </p:sp>
        <p:sp>
          <p:nvSpPr>
            <p:cNvPr id="2665545" name="Line 73"/>
            <p:cNvSpPr>
              <a:spLocks noChangeShapeType="1"/>
            </p:cNvSpPr>
            <p:nvPr/>
          </p:nvSpPr>
          <p:spPr bwMode="auto">
            <a:xfrm flipV="1">
              <a:off x="1064" y="2858"/>
              <a:ext cx="0" cy="36"/>
            </a:xfrm>
            <a:prstGeom prst="line">
              <a:avLst/>
            </a:prstGeom>
            <a:noFill/>
            <a:ln w="19050">
              <a:solidFill>
                <a:srgbClr val="000000"/>
              </a:solidFill>
              <a:round/>
              <a:headEnd/>
              <a:tailEnd/>
            </a:ln>
          </p:spPr>
          <p:txBody>
            <a:bodyPr/>
            <a:lstStyle/>
            <a:p>
              <a:endParaRPr lang="fr-CH"/>
            </a:p>
          </p:txBody>
        </p:sp>
        <p:sp>
          <p:nvSpPr>
            <p:cNvPr id="2665546" name="Line 74"/>
            <p:cNvSpPr>
              <a:spLocks noChangeShapeType="1"/>
            </p:cNvSpPr>
            <p:nvPr/>
          </p:nvSpPr>
          <p:spPr bwMode="auto">
            <a:xfrm>
              <a:off x="1364" y="2858"/>
              <a:ext cx="0" cy="36"/>
            </a:xfrm>
            <a:prstGeom prst="line">
              <a:avLst/>
            </a:prstGeom>
            <a:noFill/>
            <a:ln w="19050">
              <a:solidFill>
                <a:srgbClr val="000000"/>
              </a:solidFill>
              <a:round/>
              <a:headEnd/>
              <a:tailEnd/>
            </a:ln>
          </p:spPr>
          <p:txBody>
            <a:bodyPr/>
            <a:lstStyle/>
            <a:p>
              <a:endParaRPr lang="fr-CH"/>
            </a:p>
          </p:txBody>
        </p:sp>
        <p:sp>
          <p:nvSpPr>
            <p:cNvPr id="2665547" name="Line 75"/>
            <p:cNvSpPr>
              <a:spLocks noChangeShapeType="1"/>
            </p:cNvSpPr>
            <p:nvPr/>
          </p:nvSpPr>
          <p:spPr bwMode="auto">
            <a:xfrm flipV="1">
              <a:off x="1364" y="2858"/>
              <a:ext cx="0" cy="36"/>
            </a:xfrm>
            <a:prstGeom prst="line">
              <a:avLst/>
            </a:prstGeom>
            <a:noFill/>
            <a:ln w="19050">
              <a:solidFill>
                <a:srgbClr val="000000"/>
              </a:solidFill>
              <a:round/>
              <a:headEnd/>
              <a:tailEnd/>
            </a:ln>
          </p:spPr>
          <p:txBody>
            <a:bodyPr/>
            <a:lstStyle/>
            <a:p>
              <a:endParaRPr lang="fr-CH"/>
            </a:p>
          </p:txBody>
        </p:sp>
        <p:sp>
          <p:nvSpPr>
            <p:cNvPr id="2665548" name="Line 76"/>
            <p:cNvSpPr>
              <a:spLocks noChangeShapeType="1"/>
            </p:cNvSpPr>
            <p:nvPr/>
          </p:nvSpPr>
          <p:spPr bwMode="auto">
            <a:xfrm>
              <a:off x="1634" y="2858"/>
              <a:ext cx="0" cy="36"/>
            </a:xfrm>
            <a:prstGeom prst="line">
              <a:avLst/>
            </a:prstGeom>
            <a:noFill/>
            <a:ln w="19050">
              <a:solidFill>
                <a:srgbClr val="000000"/>
              </a:solidFill>
              <a:round/>
              <a:headEnd/>
              <a:tailEnd/>
            </a:ln>
          </p:spPr>
          <p:txBody>
            <a:bodyPr/>
            <a:lstStyle/>
            <a:p>
              <a:endParaRPr lang="fr-CH"/>
            </a:p>
          </p:txBody>
        </p:sp>
        <p:sp>
          <p:nvSpPr>
            <p:cNvPr id="2665549" name="Line 77"/>
            <p:cNvSpPr>
              <a:spLocks noChangeShapeType="1"/>
            </p:cNvSpPr>
            <p:nvPr/>
          </p:nvSpPr>
          <p:spPr bwMode="auto">
            <a:xfrm flipV="1">
              <a:off x="1634" y="2858"/>
              <a:ext cx="0" cy="36"/>
            </a:xfrm>
            <a:prstGeom prst="line">
              <a:avLst/>
            </a:prstGeom>
            <a:noFill/>
            <a:ln w="19050">
              <a:solidFill>
                <a:srgbClr val="000000"/>
              </a:solidFill>
              <a:round/>
              <a:headEnd/>
              <a:tailEnd/>
            </a:ln>
          </p:spPr>
          <p:txBody>
            <a:bodyPr/>
            <a:lstStyle/>
            <a:p>
              <a:endParaRPr lang="fr-CH"/>
            </a:p>
          </p:txBody>
        </p:sp>
        <p:sp>
          <p:nvSpPr>
            <p:cNvPr id="2665550" name="Line 78"/>
            <p:cNvSpPr>
              <a:spLocks noChangeShapeType="1"/>
            </p:cNvSpPr>
            <p:nvPr/>
          </p:nvSpPr>
          <p:spPr bwMode="auto">
            <a:xfrm>
              <a:off x="1934" y="2858"/>
              <a:ext cx="0" cy="36"/>
            </a:xfrm>
            <a:prstGeom prst="line">
              <a:avLst/>
            </a:prstGeom>
            <a:noFill/>
            <a:ln w="19050">
              <a:solidFill>
                <a:srgbClr val="000000"/>
              </a:solidFill>
              <a:round/>
              <a:headEnd/>
              <a:tailEnd/>
            </a:ln>
          </p:spPr>
          <p:txBody>
            <a:bodyPr/>
            <a:lstStyle/>
            <a:p>
              <a:endParaRPr lang="fr-CH"/>
            </a:p>
          </p:txBody>
        </p:sp>
        <p:sp>
          <p:nvSpPr>
            <p:cNvPr id="2665551" name="Line 79"/>
            <p:cNvSpPr>
              <a:spLocks noChangeShapeType="1"/>
            </p:cNvSpPr>
            <p:nvPr/>
          </p:nvSpPr>
          <p:spPr bwMode="auto">
            <a:xfrm flipV="1">
              <a:off x="1934" y="2858"/>
              <a:ext cx="0" cy="36"/>
            </a:xfrm>
            <a:prstGeom prst="line">
              <a:avLst/>
            </a:prstGeom>
            <a:noFill/>
            <a:ln w="19050">
              <a:solidFill>
                <a:srgbClr val="000000"/>
              </a:solidFill>
              <a:round/>
              <a:headEnd/>
              <a:tailEnd/>
            </a:ln>
          </p:spPr>
          <p:txBody>
            <a:bodyPr/>
            <a:lstStyle/>
            <a:p>
              <a:endParaRPr lang="fr-CH"/>
            </a:p>
          </p:txBody>
        </p:sp>
        <p:sp>
          <p:nvSpPr>
            <p:cNvPr id="2665552" name="Line 80"/>
            <p:cNvSpPr>
              <a:spLocks noChangeShapeType="1"/>
            </p:cNvSpPr>
            <p:nvPr/>
          </p:nvSpPr>
          <p:spPr bwMode="auto">
            <a:xfrm>
              <a:off x="2204" y="2858"/>
              <a:ext cx="0" cy="36"/>
            </a:xfrm>
            <a:prstGeom prst="line">
              <a:avLst/>
            </a:prstGeom>
            <a:noFill/>
            <a:ln w="19050">
              <a:solidFill>
                <a:srgbClr val="000000"/>
              </a:solidFill>
              <a:round/>
              <a:headEnd/>
              <a:tailEnd/>
            </a:ln>
          </p:spPr>
          <p:txBody>
            <a:bodyPr/>
            <a:lstStyle/>
            <a:p>
              <a:endParaRPr lang="fr-CH"/>
            </a:p>
          </p:txBody>
        </p:sp>
        <p:sp>
          <p:nvSpPr>
            <p:cNvPr id="2665553" name="Line 81"/>
            <p:cNvSpPr>
              <a:spLocks noChangeShapeType="1"/>
            </p:cNvSpPr>
            <p:nvPr/>
          </p:nvSpPr>
          <p:spPr bwMode="auto">
            <a:xfrm flipV="1">
              <a:off x="2204" y="2858"/>
              <a:ext cx="0" cy="36"/>
            </a:xfrm>
            <a:prstGeom prst="line">
              <a:avLst/>
            </a:prstGeom>
            <a:noFill/>
            <a:ln w="19050">
              <a:solidFill>
                <a:srgbClr val="000000"/>
              </a:solidFill>
              <a:round/>
              <a:headEnd/>
              <a:tailEnd/>
            </a:ln>
          </p:spPr>
          <p:txBody>
            <a:bodyPr/>
            <a:lstStyle/>
            <a:p>
              <a:endParaRPr lang="fr-CH"/>
            </a:p>
          </p:txBody>
        </p:sp>
        <p:sp>
          <p:nvSpPr>
            <p:cNvPr id="2665554" name="Line 82"/>
            <p:cNvSpPr>
              <a:spLocks noChangeShapeType="1"/>
            </p:cNvSpPr>
            <p:nvPr/>
          </p:nvSpPr>
          <p:spPr bwMode="auto">
            <a:xfrm>
              <a:off x="2504" y="2858"/>
              <a:ext cx="0" cy="36"/>
            </a:xfrm>
            <a:prstGeom prst="line">
              <a:avLst/>
            </a:prstGeom>
            <a:noFill/>
            <a:ln w="19050">
              <a:solidFill>
                <a:srgbClr val="000000"/>
              </a:solidFill>
              <a:round/>
              <a:headEnd/>
              <a:tailEnd/>
            </a:ln>
          </p:spPr>
          <p:txBody>
            <a:bodyPr/>
            <a:lstStyle/>
            <a:p>
              <a:endParaRPr lang="fr-CH"/>
            </a:p>
          </p:txBody>
        </p:sp>
        <p:sp>
          <p:nvSpPr>
            <p:cNvPr id="2665555" name="Line 83"/>
            <p:cNvSpPr>
              <a:spLocks noChangeShapeType="1"/>
            </p:cNvSpPr>
            <p:nvPr/>
          </p:nvSpPr>
          <p:spPr bwMode="auto">
            <a:xfrm flipV="1">
              <a:off x="2504" y="2858"/>
              <a:ext cx="0" cy="36"/>
            </a:xfrm>
            <a:prstGeom prst="line">
              <a:avLst/>
            </a:prstGeom>
            <a:noFill/>
            <a:ln w="19050">
              <a:solidFill>
                <a:srgbClr val="000000"/>
              </a:solidFill>
              <a:round/>
              <a:headEnd/>
              <a:tailEnd/>
            </a:ln>
          </p:spPr>
          <p:txBody>
            <a:bodyPr/>
            <a:lstStyle/>
            <a:p>
              <a:endParaRPr lang="fr-CH"/>
            </a:p>
          </p:txBody>
        </p:sp>
        <p:sp>
          <p:nvSpPr>
            <p:cNvPr id="2665556" name="Rectangle 84"/>
            <p:cNvSpPr>
              <a:spLocks noChangeArrowheads="1"/>
            </p:cNvSpPr>
            <p:nvPr/>
          </p:nvSpPr>
          <p:spPr bwMode="auto">
            <a:xfrm>
              <a:off x="356" y="2810"/>
              <a:ext cx="331"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-140.00</a:t>
              </a:r>
              <a:endParaRPr lang="en-US"/>
            </a:p>
          </p:txBody>
        </p:sp>
        <p:sp>
          <p:nvSpPr>
            <p:cNvPr id="2665557" name="Rectangle 85"/>
            <p:cNvSpPr>
              <a:spLocks noChangeArrowheads="1"/>
            </p:cNvSpPr>
            <p:nvPr/>
          </p:nvSpPr>
          <p:spPr bwMode="auto">
            <a:xfrm>
              <a:off x="356" y="2672"/>
              <a:ext cx="331"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-120.00</a:t>
              </a:r>
              <a:endParaRPr lang="en-US"/>
            </a:p>
          </p:txBody>
        </p:sp>
        <p:sp>
          <p:nvSpPr>
            <p:cNvPr id="2665558" name="Rectangle 86"/>
            <p:cNvSpPr>
              <a:spLocks noChangeArrowheads="1"/>
            </p:cNvSpPr>
            <p:nvPr/>
          </p:nvSpPr>
          <p:spPr bwMode="auto">
            <a:xfrm>
              <a:off x="356" y="2528"/>
              <a:ext cx="331"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-100.00</a:t>
              </a:r>
              <a:endParaRPr lang="en-US"/>
            </a:p>
          </p:txBody>
        </p:sp>
        <p:sp>
          <p:nvSpPr>
            <p:cNvPr id="2665559" name="Rectangle 87"/>
            <p:cNvSpPr>
              <a:spLocks noChangeArrowheads="1"/>
            </p:cNvSpPr>
            <p:nvPr/>
          </p:nvSpPr>
          <p:spPr bwMode="auto">
            <a:xfrm>
              <a:off x="410" y="2390"/>
              <a:ext cx="278"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-80.00</a:t>
              </a:r>
              <a:endParaRPr lang="en-US"/>
            </a:p>
          </p:txBody>
        </p:sp>
        <p:sp>
          <p:nvSpPr>
            <p:cNvPr id="2665560" name="Rectangle 88"/>
            <p:cNvSpPr>
              <a:spLocks noChangeArrowheads="1"/>
            </p:cNvSpPr>
            <p:nvPr/>
          </p:nvSpPr>
          <p:spPr bwMode="auto">
            <a:xfrm>
              <a:off x="410" y="2246"/>
              <a:ext cx="278"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-60.00</a:t>
              </a:r>
              <a:endParaRPr lang="en-US"/>
            </a:p>
          </p:txBody>
        </p:sp>
        <p:sp>
          <p:nvSpPr>
            <p:cNvPr id="2665561" name="Rectangle 89"/>
            <p:cNvSpPr>
              <a:spLocks noChangeArrowheads="1"/>
            </p:cNvSpPr>
            <p:nvPr/>
          </p:nvSpPr>
          <p:spPr bwMode="auto">
            <a:xfrm>
              <a:off x="410" y="2108"/>
              <a:ext cx="278"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-40.00</a:t>
              </a:r>
              <a:endParaRPr lang="en-US"/>
            </a:p>
          </p:txBody>
        </p:sp>
        <p:sp>
          <p:nvSpPr>
            <p:cNvPr id="2665562" name="Rectangle 90"/>
            <p:cNvSpPr>
              <a:spLocks noChangeArrowheads="1"/>
            </p:cNvSpPr>
            <p:nvPr/>
          </p:nvSpPr>
          <p:spPr bwMode="auto">
            <a:xfrm>
              <a:off x="410" y="1964"/>
              <a:ext cx="278"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-20.00</a:t>
              </a:r>
              <a:endParaRPr lang="en-US"/>
            </a:p>
          </p:txBody>
        </p:sp>
        <p:sp>
          <p:nvSpPr>
            <p:cNvPr id="2665563" name="Rectangle 91"/>
            <p:cNvSpPr>
              <a:spLocks noChangeArrowheads="1"/>
            </p:cNvSpPr>
            <p:nvPr/>
          </p:nvSpPr>
          <p:spPr bwMode="auto">
            <a:xfrm>
              <a:off x="494" y="1826"/>
              <a:ext cx="19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0.00</a:t>
              </a:r>
              <a:endParaRPr lang="en-US"/>
            </a:p>
          </p:txBody>
        </p:sp>
        <p:sp>
          <p:nvSpPr>
            <p:cNvPr id="2665564" name="Rectangle 92"/>
            <p:cNvSpPr>
              <a:spLocks noChangeArrowheads="1"/>
            </p:cNvSpPr>
            <p:nvPr/>
          </p:nvSpPr>
          <p:spPr bwMode="auto">
            <a:xfrm>
              <a:off x="440" y="1682"/>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20.00</a:t>
              </a:r>
              <a:endParaRPr lang="en-US"/>
            </a:p>
          </p:txBody>
        </p:sp>
        <p:sp>
          <p:nvSpPr>
            <p:cNvPr id="2665565" name="Rectangle 93"/>
            <p:cNvSpPr>
              <a:spLocks noChangeArrowheads="1"/>
            </p:cNvSpPr>
            <p:nvPr/>
          </p:nvSpPr>
          <p:spPr bwMode="auto">
            <a:xfrm>
              <a:off x="440" y="1538"/>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40.00</a:t>
              </a:r>
              <a:endParaRPr lang="en-US"/>
            </a:p>
          </p:txBody>
        </p:sp>
        <p:sp>
          <p:nvSpPr>
            <p:cNvPr id="2665566" name="Line 94"/>
            <p:cNvSpPr>
              <a:spLocks noChangeShapeType="1"/>
            </p:cNvSpPr>
            <p:nvPr/>
          </p:nvSpPr>
          <p:spPr bwMode="auto">
            <a:xfrm flipH="1">
              <a:off x="776" y="2858"/>
              <a:ext cx="18" cy="0"/>
            </a:xfrm>
            <a:prstGeom prst="line">
              <a:avLst/>
            </a:prstGeom>
            <a:noFill/>
            <a:ln w="19050">
              <a:solidFill>
                <a:srgbClr val="000000"/>
              </a:solidFill>
              <a:round/>
              <a:headEnd/>
              <a:tailEnd/>
            </a:ln>
          </p:spPr>
          <p:txBody>
            <a:bodyPr/>
            <a:lstStyle/>
            <a:p>
              <a:endParaRPr lang="fr-CH"/>
            </a:p>
          </p:txBody>
        </p:sp>
        <p:sp>
          <p:nvSpPr>
            <p:cNvPr id="2665567" name="Line 95"/>
            <p:cNvSpPr>
              <a:spLocks noChangeShapeType="1"/>
            </p:cNvSpPr>
            <p:nvPr/>
          </p:nvSpPr>
          <p:spPr bwMode="auto">
            <a:xfrm>
              <a:off x="776" y="2858"/>
              <a:ext cx="18" cy="0"/>
            </a:xfrm>
            <a:prstGeom prst="line">
              <a:avLst/>
            </a:prstGeom>
            <a:noFill/>
            <a:ln w="19050">
              <a:solidFill>
                <a:srgbClr val="000000"/>
              </a:solidFill>
              <a:round/>
              <a:headEnd/>
              <a:tailEnd/>
            </a:ln>
          </p:spPr>
          <p:txBody>
            <a:bodyPr/>
            <a:lstStyle/>
            <a:p>
              <a:endParaRPr lang="fr-CH"/>
            </a:p>
          </p:txBody>
        </p:sp>
        <p:sp>
          <p:nvSpPr>
            <p:cNvPr id="2665568" name="Line 96"/>
            <p:cNvSpPr>
              <a:spLocks noChangeShapeType="1"/>
            </p:cNvSpPr>
            <p:nvPr/>
          </p:nvSpPr>
          <p:spPr bwMode="auto">
            <a:xfrm flipH="1">
              <a:off x="758" y="2858"/>
              <a:ext cx="36" cy="0"/>
            </a:xfrm>
            <a:prstGeom prst="line">
              <a:avLst/>
            </a:prstGeom>
            <a:noFill/>
            <a:ln w="19050">
              <a:solidFill>
                <a:srgbClr val="000000"/>
              </a:solidFill>
              <a:round/>
              <a:headEnd/>
              <a:tailEnd/>
            </a:ln>
          </p:spPr>
          <p:txBody>
            <a:bodyPr/>
            <a:lstStyle/>
            <a:p>
              <a:endParaRPr lang="fr-CH"/>
            </a:p>
          </p:txBody>
        </p:sp>
        <p:sp>
          <p:nvSpPr>
            <p:cNvPr id="2665569" name="Line 97"/>
            <p:cNvSpPr>
              <a:spLocks noChangeShapeType="1"/>
            </p:cNvSpPr>
            <p:nvPr/>
          </p:nvSpPr>
          <p:spPr bwMode="auto">
            <a:xfrm>
              <a:off x="758" y="2858"/>
              <a:ext cx="36" cy="0"/>
            </a:xfrm>
            <a:prstGeom prst="line">
              <a:avLst/>
            </a:prstGeom>
            <a:noFill/>
            <a:ln w="19050">
              <a:solidFill>
                <a:srgbClr val="000000"/>
              </a:solidFill>
              <a:round/>
              <a:headEnd/>
              <a:tailEnd/>
            </a:ln>
          </p:spPr>
          <p:txBody>
            <a:bodyPr/>
            <a:lstStyle/>
            <a:p>
              <a:endParaRPr lang="fr-CH"/>
            </a:p>
          </p:txBody>
        </p:sp>
        <p:sp>
          <p:nvSpPr>
            <p:cNvPr id="2665570" name="Line 98"/>
            <p:cNvSpPr>
              <a:spLocks noChangeShapeType="1"/>
            </p:cNvSpPr>
            <p:nvPr/>
          </p:nvSpPr>
          <p:spPr bwMode="auto">
            <a:xfrm flipH="1">
              <a:off x="776" y="2822"/>
              <a:ext cx="18" cy="0"/>
            </a:xfrm>
            <a:prstGeom prst="line">
              <a:avLst/>
            </a:prstGeom>
            <a:noFill/>
            <a:ln w="9525">
              <a:solidFill>
                <a:srgbClr val="000000"/>
              </a:solidFill>
              <a:round/>
              <a:headEnd/>
              <a:tailEnd/>
            </a:ln>
          </p:spPr>
          <p:txBody>
            <a:bodyPr/>
            <a:lstStyle/>
            <a:p>
              <a:endParaRPr lang="fr-CH"/>
            </a:p>
          </p:txBody>
        </p:sp>
        <p:sp>
          <p:nvSpPr>
            <p:cNvPr id="2665571" name="Line 99"/>
            <p:cNvSpPr>
              <a:spLocks noChangeShapeType="1"/>
            </p:cNvSpPr>
            <p:nvPr/>
          </p:nvSpPr>
          <p:spPr bwMode="auto">
            <a:xfrm>
              <a:off x="776" y="2822"/>
              <a:ext cx="18" cy="0"/>
            </a:xfrm>
            <a:prstGeom prst="line">
              <a:avLst/>
            </a:prstGeom>
            <a:noFill/>
            <a:ln w="9525">
              <a:solidFill>
                <a:srgbClr val="000000"/>
              </a:solidFill>
              <a:round/>
              <a:headEnd/>
              <a:tailEnd/>
            </a:ln>
          </p:spPr>
          <p:txBody>
            <a:bodyPr/>
            <a:lstStyle/>
            <a:p>
              <a:endParaRPr lang="fr-CH"/>
            </a:p>
          </p:txBody>
        </p:sp>
        <p:sp>
          <p:nvSpPr>
            <p:cNvPr id="2665572" name="Line 100"/>
            <p:cNvSpPr>
              <a:spLocks noChangeShapeType="1"/>
            </p:cNvSpPr>
            <p:nvPr/>
          </p:nvSpPr>
          <p:spPr bwMode="auto">
            <a:xfrm flipH="1">
              <a:off x="776" y="2786"/>
              <a:ext cx="18" cy="0"/>
            </a:xfrm>
            <a:prstGeom prst="line">
              <a:avLst/>
            </a:prstGeom>
            <a:noFill/>
            <a:ln w="9525">
              <a:solidFill>
                <a:srgbClr val="000000"/>
              </a:solidFill>
              <a:round/>
              <a:headEnd/>
              <a:tailEnd/>
            </a:ln>
          </p:spPr>
          <p:txBody>
            <a:bodyPr/>
            <a:lstStyle/>
            <a:p>
              <a:endParaRPr lang="fr-CH"/>
            </a:p>
          </p:txBody>
        </p:sp>
        <p:sp>
          <p:nvSpPr>
            <p:cNvPr id="2665573" name="Line 101"/>
            <p:cNvSpPr>
              <a:spLocks noChangeShapeType="1"/>
            </p:cNvSpPr>
            <p:nvPr/>
          </p:nvSpPr>
          <p:spPr bwMode="auto">
            <a:xfrm>
              <a:off x="776" y="2786"/>
              <a:ext cx="18" cy="0"/>
            </a:xfrm>
            <a:prstGeom prst="line">
              <a:avLst/>
            </a:prstGeom>
            <a:noFill/>
            <a:ln w="9525">
              <a:solidFill>
                <a:srgbClr val="000000"/>
              </a:solidFill>
              <a:round/>
              <a:headEnd/>
              <a:tailEnd/>
            </a:ln>
          </p:spPr>
          <p:txBody>
            <a:bodyPr/>
            <a:lstStyle/>
            <a:p>
              <a:endParaRPr lang="fr-CH"/>
            </a:p>
          </p:txBody>
        </p:sp>
        <p:sp>
          <p:nvSpPr>
            <p:cNvPr id="2665574" name="Line 102"/>
            <p:cNvSpPr>
              <a:spLocks noChangeShapeType="1"/>
            </p:cNvSpPr>
            <p:nvPr/>
          </p:nvSpPr>
          <p:spPr bwMode="auto">
            <a:xfrm flipH="1">
              <a:off x="776" y="2756"/>
              <a:ext cx="18" cy="0"/>
            </a:xfrm>
            <a:prstGeom prst="line">
              <a:avLst/>
            </a:prstGeom>
            <a:noFill/>
            <a:ln w="9525">
              <a:solidFill>
                <a:srgbClr val="000000"/>
              </a:solidFill>
              <a:round/>
              <a:headEnd/>
              <a:tailEnd/>
            </a:ln>
          </p:spPr>
          <p:txBody>
            <a:bodyPr/>
            <a:lstStyle/>
            <a:p>
              <a:endParaRPr lang="fr-CH"/>
            </a:p>
          </p:txBody>
        </p:sp>
        <p:sp>
          <p:nvSpPr>
            <p:cNvPr id="2665575" name="Line 103"/>
            <p:cNvSpPr>
              <a:spLocks noChangeShapeType="1"/>
            </p:cNvSpPr>
            <p:nvPr/>
          </p:nvSpPr>
          <p:spPr bwMode="auto">
            <a:xfrm>
              <a:off x="776" y="2756"/>
              <a:ext cx="18" cy="0"/>
            </a:xfrm>
            <a:prstGeom prst="line">
              <a:avLst/>
            </a:prstGeom>
            <a:noFill/>
            <a:ln w="9525">
              <a:solidFill>
                <a:srgbClr val="000000"/>
              </a:solidFill>
              <a:round/>
              <a:headEnd/>
              <a:tailEnd/>
            </a:ln>
          </p:spPr>
          <p:txBody>
            <a:bodyPr/>
            <a:lstStyle/>
            <a:p>
              <a:endParaRPr lang="fr-CH"/>
            </a:p>
          </p:txBody>
        </p:sp>
        <p:sp>
          <p:nvSpPr>
            <p:cNvPr id="2665576" name="Line 104"/>
            <p:cNvSpPr>
              <a:spLocks noChangeShapeType="1"/>
            </p:cNvSpPr>
            <p:nvPr/>
          </p:nvSpPr>
          <p:spPr bwMode="auto">
            <a:xfrm flipH="1">
              <a:off x="758" y="2720"/>
              <a:ext cx="36" cy="0"/>
            </a:xfrm>
            <a:prstGeom prst="line">
              <a:avLst/>
            </a:prstGeom>
            <a:noFill/>
            <a:ln w="19050">
              <a:solidFill>
                <a:srgbClr val="000000"/>
              </a:solidFill>
              <a:round/>
              <a:headEnd/>
              <a:tailEnd/>
            </a:ln>
          </p:spPr>
          <p:txBody>
            <a:bodyPr/>
            <a:lstStyle/>
            <a:p>
              <a:endParaRPr lang="fr-CH"/>
            </a:p>
          </p:txBody>
        </p:sp>
        <p:sp>
          <p:nvSpPr>
            <p:cNvPr id="2665577" name="Line 105"/>
            <p:cNvSpPr>
              <a:spLocks noChangeShapeType="1"/>
            </p:cNvSpPr>
            <p:nvPr/>
          </p:nvSpPr>
          <p:spPr bwMode="auto">
            <a:xfrm>
              <a:off x="758" y="2720"/>
              <a:ext cx="36" cy="0"/>
            </a:xfrm>
            <a:prstGeom prst="line">
              <a:avLst/>
            </a:prstGeom>
            <a:noFill/>
            <a:ln w="19050">
              <a:solidFill>
                <a:srgbClr val="000000"/>
              </a:solidFill>
              <a:round/>
              <a:headEnd/>
              <a:tailEnd/>
            </a:ln>
          </p:spPr>
          <p:txBody>
            <a:bodyPr/>
            <a:lstStyle/>
            <a:p>
              <a:endParaRPr lang="fr-CH"/>
            </a:p>
          </p:txBody>
        </p:sp>
        <p:sp>
          <p:nvSpPr>
            <p:cNvPr id="2665578" name="Line 106"/>
            <p:cNvSpPr>
              <a:spLocks noChangeShapeType="1"/>
            </p:cNvSpPr>
            <p:nvPr/>
          </p:nvSpPr>
          <p:spPr bwMode="auto">
            <a:xfrm flipH="1">
              <a:off x="776" y="2684"/>
              <a:ext cx="18" cy="0"/>
            </a:xfrm>
            <a:prstGeom prst="line">
              <a:avLst/>
            </a:prstGeom>
            <a:noFill/>
            <a:ln w="9525">
              <a:solidFill>
                <a:srgbClr val="000000"/>
              </a:solidFill>
              <a:round/>
              <a:headEnd/>
              <a:tailEnd/>
            </a:ln>
          </p:spPr>
          <p:txBody>
            <a:bodyPr/>
            <a:lstStyle/>
            <a:p>
              <a:endParaRPr lang="fr-CH"/>
            </a:p>
          </p:txBody>
        </p:sp>
        <p:sp>
          <p:nvSpPr>
            <p:cNvPr id="2665579" name="Line 107"/>
            <p:cNvSpPr>
              <a:spLocks noChangeShapeType="1"/>
            </p:cNvSpPr>
            <p:nvPr/>
          </p:nvSpPr>
          <p:spPr bwMode="auto">
            <a:xfrm>
              <a:off x="776" y="2684"/>
              <a:ext cx="18" cy="0"/>
            </a:xfrm>
            <a:prstGeom prst="line">
              <a:avLst/>
            </a:prstGeom>
            <a:noFill/>
            <a:ln w="9525">
              <a:solidFill>
                <a:srgbClr val="000000"/>
              </a:solidFill>
              <a:round/>
              <a:headEnd/>
              <a:tailEnd/>
            </a:ln>
          </p:spPr>
          <p:txBody>
            <a:bodyPr/>
            <a:lstStyle/>
            <a:p>
              <a:endParaRPr lang="fr-CH"/>
            </a:p>
          </p:txBody>
        </p:sp>
        <p:sp>
          <p:nvSpPr>
            <p:cNvPr id="2665580" name="Line 108"/>
            <p:cNvSpPr>
              <a:spLocks noChangeShapeType="1"/>
            </p:cNvSpPr>
            <p:nvPr/>
          </p:nvSpPr>
          <p:spPr bwMode="auto">
            <a:xfrm flipH="1">
              <a:off x="776" y="2648"/>
              <a:ext cx="18" cy="0"/>
            </a:xfrm>
            <a:prstGeom prst="line">
              <a:avLst/>
            </a:prstGeom>
            <a:noFill/>
            <a:ln w="9525">
              <a:solidFill>
                <a:srgbClr val="000000"/>
              </a:solidFill>
              <a:round/>
              <a:headEnd/>
              <a:tailEnd/>
            </a:ln>
          </p:spPr>
          <p:txBody>
            <a:bodyPr/>
            <a:lstStyle/>
            <a:p>
              <a:endParaRPr lang="fr-CH"/>
            </a:p>
          </p:txBody>
        </p:sp>
        <p:sp>
          <p:nvSpPr>
            <p:cNvPr id="2665581" name="Line 109"/>
            <p:cNvSpPr>
              <a:spLocks noChangeShapeType="1"/>
            </p:cNvSpPr>
            <p:nvPr/>
          </p:nvSpPr>
          <p:spPr bwMode="auto">
            <a:xfrm>
              <a:off x="776" y="2648"/>
              <a:ext cx="18" cy="0"/>
            </a:xfrm>
            <a:prstGeom prst="line">
              <a:avLst/>
            </a:prstGeom>
            <a:noFill/>
            <a:ln w="9525">
              <a:solidFill>
                <a:srgbClr val="000000"/>
              </a:solidFill>
              <a:round/>
              <a:headEnd/>
              <a:tailEnd/>
            </a:ln>
          </p:spPr>
          <p:txBody>
            <a:bodyPr/>
            <a:lstStyle/>
            <a:p>
              <a:endParaRPr lang="fr-CH"/>
            </a:p>
          </p:txBody>
        </p:sp>
        <p:sp>
          <p:nvSpPr>
            <p:cNvPr id="2665582" name="Line 110"/>
            <p:cNvSpPr>
              <a:spLocks noChangeShapeType="1"/>
            </p:cNvSpPr>
            <p:nvPr/>
          </p:nvSpPr>
          <p:spPr bwMode="auto">
            <a:xfrm flipH="1">
              <a:off x="776" y="2612"/>
              <a:ext cx="18" cy="0"/>
            </a:xfrm>
            <a:prstGeom prst="line">
              <a:avLst/>
            </a:prstGeom>
            <a:noFill/>
            <a:ln w="9525">
              <a:solidFill>
                <a:srgbClr val="000000"/>
              </a:solidFill>
              <a:round/>
              <a:headEnd/>
              <a:tailEnd/>
            </a:ln>
          </p:spPr>
          <p:txBody>
            <a:bodyPr/>
            <a:lstStyle/>
            <a:p>
              <a:endParaRPr lang="fr-CH"/>
            </a:p>
          </p:txBody>
        </p:sp>
        <p:sp>
          <p:nvSpPr>
            <p:cNvPr id="2665583" name="Line 111"/>
            <p:cNvSpPr>
              <a:spLocks noChangeShapeType="1"/>
            </p:cNvSpPr>
            <p:nvPr/>
          </p:nvSpPr>
          <p:spPr bwMode="auto">
            <a:xfrm>
              <a:off x="776" y="2612"/>
              <a:ext cx="18" cy="0"/>
            </a:xfrm>
            <a:prstGeom prst="line">
              <a:avLst/>
            </a:prstGeom>
            <a:noFill/>
            <a:ln w="9525">
              <a:solidFill>
                <a:srgbClr val="000000"/>
              </a:solidFill>
              <a:round/>
              <a:headEnd/>
              <a:tailEnd/>
            </a:ln>
          </p:spPr>
          <p:txBody>
            <a:bodyPr/>
            <a:lstStyle/>
            <a:p>
              <a:endParaRPr lang="fr-CH"/>
            </a:p>
          </p:txBody>
        </p:sp>
        <p:sp>
          <p:nvSpPr>
            <p:cNvPr id="2665584" name="Line 112"/>
            <p:cNvSpPr>
              <a:spLocks noChangeShapeType="1"/>
            </p:cNvSpPr>
            <p:nvPr/>
          </p:nvSpPr>
          <p:spPr bwMode="auto">
            <a:xfrm flipH="1">
              <a:off x="758" y="2576"/>
              <a:ext cx="36" cy="0"/>
            </a:xfrm>
            <a:prstGeom prst="line">
              <a:avLst/>
            </a:prstGeom>
            <a:noFill/>
            <a:ln w="19050">
              <a:solidFill>
                <a:srgbClr val="000000"/>
              </a:solidFill>
              <a:round/>
              <a:headEnd/>
              <a:tailEnd/>
            </a:ln>
          </p:spPr>
          <p:txBody>
            <a:bodyPr/>
            <a:lstStyle/>
            <a:p>
              <a:endParaRPr lang="fr-CH"/>
            </a:p>
          </p:txBody>
        </p:sp>
        <p:sp>
          <p:nvSpPr>
            <p:cNvPr id="2665585" name="Line 113"/>
            <p:cNvSpPr>
              <a:spLocks noChangeShapeType="1"/>
            </p:cNvSpPr>
            <p:nvPr/>
          </p:nvSpPr>
          <p:spPr bwMode="auto">
            <a:xfrm>
              <a:off x="758" y="2576"/>
              <a:ext cx="36" cy="0"/>
            </a:xfrm>
            <a:prstGeom prst="line">
              <a:avLst/>
            </a:prstGeom>
            <a:noFill/>
            <a:ln w="19050">
              <a:solidFill>
                <a:srgbClr val="000000"/>
              </a:solidFill>
              <a:round/>
              <a:headEnd/>
              <a:tailEnd/>
            </a:ln>
          </p:spPr>
          <p:txBody>
            <a:bodyPr/>
            <a:lstStyle/>
            <a:p>
              <a:endParaRPr lang="fr-CH"/>
            </a:p>
          </p:txBody>
        </p:sp>
        <p:sp>
          <p:nvSpPr>
            <p:cNvPr id="2665586" name="Line 114"/>
            <p:cNvSpPr>
              <a:spLocks noChangeShapeType="1"/>
            </p:cNvSpPr>
            <p:nvPr/>
          </p:nvSpPr>
          <p:spPr bwMode="auto">
            <a:xfrm flipH="1">
              <a:off x="776" y="2540"/>
              <a:ext cx="18" cy="0"/>
            </a:xfrm>
            <a:prstGeom prst="line">
              <a:avLst/>
            </a:prstGeom>
            <a:noFill/>
            <a:ln w="9525">
              <a:solidFill>
                <a:srgbClr val="000000"/>
              </a:solidFill>
              <a:round/>
              <a:headEnd/>
              <a:tailEnd/>
            </a:ln>
          </p:spPr>
          <p:txBody>
            <a:bodyPr/>
            <a:lstStyle/>
            <a:p>
              <a:endParaRPr lang="fr-CH"/>
            </a:p>
          </p:txBody>
        </p:sp>
        <p:sp>
          <p:nvSpPr>
            <p:cNvPr id="2665587" name="Line 115"/>
            <p:cNvSpPr>
              <a:spLocks noChangeShapeType="1"/>
            </p:cNvSpPr>
            <p:nvPr/>
          </p:nvSpPr>
          <p:spPr bwMode="auto">
            <a:xfrm>
              <a:off x="776" y="2540"/>
              <a:ext cx="18" cy="0"/>
            </a:xfrm>
            <a:prstGeom prst="line">
              <a:avLst/>
            </a:prstGeom>
            <a:noFill/>
            <a:ln w="9525">
              <a:solidFill>
                <a:srgbClr val="000000"/>
              </a:solidFill>
              <a:round/>
              <a:headEnd/>
              <a:tailEnd/>
            </a:ln>
          </p:spPr>
          <p:txBody>
            <a:bodyPr/>
            <a:lstStyle/>
            <a:p>
              <a:endParaRPr lang="fr-CH"/>
            </a:p>
          </p:txBody>
        </p:sp>
        <p:sp>
          <p:nvSpPr>
            <p:cNvPr id="2665588" name="Line 116"/>
            <p:cNvSpPr>
              <a:spLocks noChangeShapeType="1"/>
            </p:cNvSpPr>
            <p:nvPr/>
          </p:nvSpPr>
          <p:spPr bwMode="auto">
            <a:xfrm flipH="1">
              <a:off x="776" y="2504"/>
              <a:ext cx="18" cy="0"/>
            </a:xfrm>
            <a:prstGeom prst="line">
              <a:avLst/>
            </a:prstGeom>
            <a:noFill/>
            <a:ln w="9525">
              <a:solidFill>
                <a:srgbClr val="000000"/>
              </a:solidFill>
              <a:round/>
              <a:headEnd/>
              <a:tailEnd/>
            </a:ln>
          </p:spPr>
          <p:txBody>
            <a:bodyPr/>
            <a:lstStyle/>
            <a:p>
              <a:endParaRPr lang="fr-CH"/>
            </a:p>
          </p:txBody>
        </p:sp>
        <p:sp>
          <p:nvSpPr>
            <p:cNvPr id="2665589" name="Line 117"/>
            <p:cNvSpPr>
              <a:spLocks noChangeShapeType="1"/>
            </p:cNvSpPr>
            <p:nvPr/>
          </p:nvSpPr>
          <p:spPr bwMode="auto">
            <a:xfrm>
              <a:off x="776" y="2504"/>
              <a:ext cx="18" cy="0"/>
            </a:xfrm>
            <a:prstGeom prst="line">
              <a:avLst/>
            </a:prstGeom>
            <a:noFill/>
            <a:ln w="9525">
              <a:solidFill>
                <a:srgbClr val="000000"/>
              </a:solidFill>
              <a:round/>
              <a:headEnd/>
              <a:tailEnd/>
            </a:ln>
          </p:spPr>
          <p:txBody>
            <a:bodyPr/>
            <a:lstStyle/>
            <a:p>
              <a:endParaRPr lang="fr-CH"/>
            </a:p>
          </p:txBody>
        </p:sp>
        <p:sp>
          <p:nvSpPr>
            <p:cNvPr id="2665590" name="Line 118"/>
            <p:cNvSpPr>
              <a:spLocks noChangeShapeType="1"/>
            </p:cNvSpPr>
            <p:nvPr/>
          </p:nvSpPr>
          <p:spPr bwMode="auto">
            <a:xfrm flipH="1">
              <a:off x="776" y="2474"/>
              <a:ext cx="18" cy="0"/>
            </a:xfrm>
            <a:prstGeom prst="line">
              <a:avLst/>
            </a:prstGeom>
            <a:noFill/>
            <a:ln w="9525">
              <a:solidFill>
                <a:srgbClr val="000000"/>
              </a:solidFill>
              <a:round/>
              <a:headEnd/>
              <a:tailEnd/>
            </a:ln>
          </p:spPr>
          <p:txBody>
            <a:bodyPr/>
            <a:lstStyle/>
            <a:p>
              <a:endParaRPr lang="fr-CH"/>
            </a:p>
          </p:txBody>
        </p:sp>
        <p:sp>
          <p:nvSpPr>
            <p:cNvPr id="2665591" name="Line 119"/>
            <p:cNvSpPr>
              <a:spLocks noChangeShapeType="1"/>
            </p:cNvSpPr>
            <p:nvPr/>
          </p:nvSpPr>
          <p:spPr bwMode="auto">
            <a:xfrm>
              <a:off x="776" y="2474"/>
              <a:ext cx="18" cy="0"/>
            </a:xfrm>
            <a:prstGeom prst="line">
              <a:avLst/>
            </a:prstGeom>
            <a:noFill/>
            <a:ln w="9525">
              <a:solidFill>
                <a:srgbClr val="000000"/>
              </a:solidFill>
              <a:round/>
              <a:headEnd/>
              <a:tailEnd/>
            </a:ln>
          </p:spPr>
          <p:txBody>
            <a:bodyPr/>
            <a:lstStyle/>
            <a:p>
              <a:endParaRPr lang="fr-CH"/>
            </a:p>
          </p:txBody>
        </p:sp>
        <p:sp>
          <p:nvSpPr>
            <p:cNvPr id="2665592" name="Line 120"/>
            <p:cNvSpPr>
              <a:spLocks noChangeShapeType="1"/>
            </p:cNvSpPr>
            <p:nvPr/>
          </p:nvSpPr>
          <p:spPr bwMode="auto">
            <a:xfrm flipH="1">
              <a:off x="758" y="2438"/>
              <a:ext cx="36" cy="0"/>
            </a:xfrm>
            <a:prstGeom prst="line">
              <a:avLst/>
            </a:prstGeom>
            <a:noFill/>
            <a:ln w="19050">
              <a:solidFill>
                <a:srgbClr val="000000"/>
              </a:solidFill>
              <a:round/>
              <a:headEnd/>
              <a:tailEnd/>
            </a:ln>
          </p:spPr>
          <p:txBody>
            <a:bodyPr/>
            <a:lstStyle/>
            <a:p>
              <a:endParaRPr lang="fr-CH"/>
            </a:p>
          </p:txBody>
        </p:sp>
        <p:sp>
          <p:nvSpPr>
            <p:cNvPr id="2665593" name="Line 121"/>
            <p:cNvSpPr>
              <a:spLocks noChangeShapeType="1"/>
            </p:cNvSpPr>
            <p:nvPr/>
          </p:nvSpPr>
          <p:spPr bwMode="auto">
            <a:xfrm>
              <a:off x="758" y="2438"/>
              <a:ext cx="36" cy="0"/>
            </a:xfrm>
            <a:prstGeom prst="line">
              <a:avLst/>
            </a:prstGeom>
            <a:noFill/>
            <a:ln w="19050">
              <a:solidFill>
                <a:srgbClr val="000000"/>
              </a:solidFill>
              <a:round/>
              <a:headEnd/>
              <a:tailEnd/>
            </a:ln>
          </p:spPr>
          <p:txBody>
            <a:bodyPr/>
            <a:lstStyle/>
            <a:p>
              <a:endParaRPr lang="fr-CH"/>
            </a:p>
          </p:txBody>
        </p:sp>
        <p:sp>
          <p:nvSpPr>
            <p:cNvPr id="2665594" name="Line 122"/>
            <p:cNvSpPr>
              <a:spLocks noChangeShapeType="1"/>
            </p:cNvSpPr>
            <p:nvPr/>
          </p:nvSpPr>
          <p:spPr bwMode="auto">
            <a:xfrm flipH="1">
              <a:off x="776" y="2402"/>
              <a:ext cx="18" cy="0"/>
            </a:xfrm>
            <a:prstGeom prst="line">
              <a:avLst/>
            </a:prstGeom>
            <a:noFill/>
            <a:ln w="9525">
              <a:solidFill>
                <a:srgbClr val="000000"/>
              </a:solidFill>
              <a:round/>
              <a:headEnd/>
              <a:tailEnd/>
            </a:ln>
          </p:spPr>
          <p:txBody>
            <a:bodyPr/>
            <a:lstStyle/>
            <a:p>
              <a:endParaRPr lang="fr-CH"/>
            </a:p>
          </p:txBody>
        </p:sp>
        <p:sp>
          <p:nvSpPr>
            <p:cNvPr id="2665595" name="Line 123"/>
            <p:cNvSpPr>
              <a:spLocks noChangeShapeType="1"/>
            </p:cNvSpPr>
            <p:nvPr/>
          </p:nvSpPr>
          <p:spPr bwMode="auto">
            <a:xfrm>
              <a:off x="776" y="2402"/>
              <a:ext cx="18" cy="0"/>
            </a:xfrm>
            <a:prstGeom prst="line">
              <a:avLst/>
            </a:prstGeom>
            <a:noFill/>
            <a:ln w="9525">
              <a:solidFill>
                <a:srgbClr val="000000"/>
              </a:solidFill>
              <a:round/>
              <a:headEnd/>
              <a:tailEnd/>
            </a:ln>
          </p:spPr>
          <p:txBody>
            <a:bodyPr/>
            <a:lstStyle/>
            <a:p>
              <a:endParaRPr lang="fr-CH"/>
            </a:p>
          </p:txBody>
        </p:sp>
        <p:sp>
          <p:nvSpPr>
            <p:cNvPr id="2665596" name="Line 124"/>
            <p:cNvSpPr>
              <a:spLocks noChangeShapeType="1"/>
            </p:cNvSpPr>
            <p:nvPr/>
          </p:nvSpPr>
          <p:spPr bwMode="auto">
            <a:xfrm flipH="1">
              <a:off x="776" y="2366"/>
              <a:ext cx="18" cy="0"/>
            </a:xfrm>
            <a:prstGeom prst="line">
              <a:avLst/>
            </a:prstGeom>
            <a:noFill/>
            <a:ln w="9525">
              <a:solidFill>
                <a:srgbClr val="000000"/>
              </a:solidFill>
              <a:round/>
              <a:headEnd/>
              <a:tailEnd/>
            </a:ln>
          </p:spPr>
          <p:txBody>
            <a:bodyPr/>
            <a:lstStyle/>
            <a:p>
              <a:endParaRPr lang="fr-CH"/>
            </a:p>
          </p:txBody>
        </p:sp>
        <p:sp>
          <p:nvSpPr>
            <p:cNvPr id="2665597" name="Line 125"/>
            <p:cNvSpPr>
              <a:spLocks noChangeShapeType="1"/>
            </p:cNvSpPr>
            <p:nvPr/>
          </p:nvSpPr>
          <p:spPr bwMode="auto">
            <a:xfrm>
              <a:off x="776" y="2366"/>
              <a:ext cx="18" cy="0"/>
            </a:xfrm>
            <a:prstGeom prst="line">
              <a:avLst/>
            </a:prstGeom>
            <a:noFill/>
            <a:ln w="9525">
              <a:solidFill>
                <a:srgbClr val="000000"/>
              </a:solidFill>
              <a:round/>
              <a:headEnd/>
              <a:tailEnd/>
            </a:ln>
          </p:spPr>
          <p:txBody>
            <a:bodyPr/>
            <a:lstStyle/>
            <a:p>
              <a:endParaRPr lang="fr-CH"/>
            </a:p>
          </p:txBody>
        </p:sp>
        <p:sp>
          <p:nvSpPr>
            <p:cNvPr id="2665598" name="Line 126"/>
            <p:cNvSpPr>
              <a:spLocks noChangeShapeType="1"/>
            </p:cNvSpPr>
            <p:nvPr/>
          </p:nvSpPr>
          <p:spPr bwMode="auto">
            <a:xfrm flipH="1">
              <a:off x="776" y="2330"/>
              <a:ext cx="18" cy="0"/>
            </a:xfrm>
            <a:prstGeom prst="line">
              <a:avLst/>
            </a:prstGeom>
            <a:noFill/>
            <a:ln w="9525">
              <a:solidFill>
                <a:srgbClr val="000000"/>
              </a:solidFill>
              <a:round/>
              <a:headEnd/>
              <a:tailEnd/>
            </a:ln>
          </p:spPr>
          <p:txBody>
            <a:bodyPr/>
            <a:lstStyle/>
            <a:p>
              <a:endParaRPr lang="fr-CH"/>
            </a:p>
          </p:txBody>
        </p:sp>
        <p:sp>
          <p:nvSpPr>
            <p:cNvPr id="2665599" name="Line 127"/>
            <p:cNvSpPr>
              <a:spLocks noChangeShapeType="1"/>
            </p:cNvSpPr>
            <p:nvPr/>
          </p:nvSpPr>
          <p:spPr bwMode="auto">
            <a:xfrm>
              <a:off x="776" y="2330"/>
              <a:ext cx="18" cy="0"/>
            </a:xfrm>
            <a:prstGeom prst="line">
              <a:avLst/>
            </a:prstGeom>
            <a:noFill/>
            <a:ln w="9525">
              <a:solidFill>
                <a:srgbClr val="000000"/>
              </a:solidFill>
              <a:round/>
              <a:headEnd/>
              <a:tailEnd/>
            </a:ln>
          </p:spPr>
          <p:txBody>
            <a:bodyPr/>
            <a:lstStyle/>
            <a:p>
              <a:endParaRPr lang="fr-CH"/>
            </a:p>
          </p:txBody>
        </p:sp>
        <p:sp>
          <p:nvSpPr>
            <p:cNvPr id="2665600" name="Line 128"/>
            <p:cNvSpPr>
              <a:spLocks noChangeShapeType="1"/>
            </p:cNvSpPr>
            <p:nvPr/>
          </p:nvSpPr>
          <p:spPr bwMode="auto">
            <a:xfrm flipH="1">
              <a:off x="758" y="2294"/>
              <a:ext cx="36" cy="0"/>
            </a:xfrm>
            <a:prstGeom prst="line">
              <a:avLst/>
            </a:prstGeom>
            <a:noFill/>
            <a:ln w="19050">
              <a:solidFill>
                <a:srgbClr val="000000"/>
              </a:solidFill>
              <a:round/>
              <a:headEnd/>
              <a:tailEnd/>
            </a:ln>
          </p:spPr>
          <p:txBody>
            <a:bodyPr/>
            <a:lstStyle/>
            <a:p>
              <a:endParaRPr lang="fr-CH"/>
            </a:p>
          </p:txBody>
        </p:sp>
        <p:sp>
          <p:nvSpPr>
            <p:cNvPr id="2665601" name="Line 129"/>
            <p:cNvSpPr>
              <a:spLocks noChangeShapeType="1"/>
            </p:cNvSpPr>
            <p:nvPr/>
          </p:nvSpPr>
          <p:spPr bwMode="auto">
            <a:xfrm>
              <a:off x="758" y="2294"/>
              <a:ext cx="36" cy="0"/>
            </a:xfrm>
            <a:prstGeom prst="line">
              <a:avLst/>
            </a:prstGeom>
            <a:noFill/>
            <a:ln w="19050">
              <a:solidFill>
                <a:srgbClr val="000000"/>
              </a:solidFill>
              <a:round/>
              <a:headEnd/>
              <a:tailEnd/>
            </a:ln>
          </p:spPr>
          <p:txBody>
            <a:bodyPr/>
            <a:lstStyle/>
            <a:p>
              <a:endParaRPr lang="fr-CH"/>
            </a:p>
          </p:txBody>
        </p:sp>
        <p:sp>
          <p:nvSpPr>
            <p:cNvPr id="2665602" name="Line 130"/>
            <p:cNvSpPr>
              <a:spLocks noChangeShapeType="1"/>
            </p:cNvSpPr>
            <p:nvPr/>
          </p:nvSpPr>
          <p:spPr bwMode="auto">
            <a:xfrm flipH="1">
              <a:off x="776" y="2258"/>
              <a:ext cx="18" cy="0"/>
            </a:xfrm>
            <a:prstGeom prst="line">
              <a:avLst/>
            </a:prstGeom>
            <a:noFill/>
            <a:ln w="9525">
              <a:solidFill>
                <a:srgbClr val="000000"/>
              </a:solidFill>
              <a:round/>
              <a:headEnd/>
              <a:tailEnd/>
            </a:ln>
          </p:spPr>
          <p:txBody>
            <a:bodyPr/>
            <a:lstStyle/>
            <a:p>
              <a:endParaRPr lang="fr-CH"/>
            </a:p>
          </p:txBody>
        </p:sp>
        <p:sp>
          <p:nvSpPr>
            <p:cNvPr id="2665603" name="Line 131"/>
            <p:cNvSpPr>
              <a:spLocks noChangeShapeType="1"/>
            </p:cNvSpPr>
            <p:nvPr/>
          </p:nvSpPr>
          <p:spPr bwMode="auto">
            <a:xfrm>
              <a:off x="776" y="2258"/>
              <a:ext cx="18" cy="0"/>
            </a:xfrm>
            <a:prstGeom prst="line">
              <a:avLst/>
            </a:prstGeom>
            <a:noFill/>
            <a:ln w="9525">
              <a:solidFill>
                <a:srgbClr val="000000"/>
              </a:solidFill>
              <a:round/>
              <a:headEnd/>
              <a:tailEnd/>
            </a:ln>
          </p:spPr>
          <p:txBody>
            <a:bodyPr/>
            <a:lstStyle/>
            <a:p>
              <a:endParaRPr lang="fr-CH"/>
            </a:p>
          </p:txBody>
        </p:sp>
        <p:sp>
          <p:nvSpPr>
            <p:cNvPr id="2665604" name="Line 132"/>
            <p:cNvSpPr>
              <a:spLocks noChangeShapeType="1"/>
            </p:cNvSpPr>
            <p:nvPr/>
          </p:nvSpPr>
          <p:spPr bwMode="auto">
            <a:xfrm flipH="1">
              <a:off x="776" y="2222"/>
              <a:ext cx="18" cy="0"/>
            </a:xfrm>
            <a:prstGeom prst="line">
              <a:avLst/>
            </a:prstGeom>
            <a:noFill/>
            <a:ln w="9525">
              <a:solidFill>
                <a:srgbClr val="000000"/>
              </a:solidFill>
              <a:round/>
              <a:headEnd/>
              <a:tailEnd/>
            </a:ln>
          </p:spPr>
          <p:txBody>
            <a:bodyPr/>
            <a:lstStyle/>
            <a:p>
              <a:endParaRPr lang="fr-CH"/>
            </a:p>
          </p:txBody>
        </p:sp>
        <p:sp>
          <p:nvSpPr>
            <p:cNvPr id="2665605" name="Line 133"/>
            <p:cNvSpPr>
              <a:spLocks noChangeShapeType="1"/>
            </p:cNvSpPr>
            <p:nvPr/>
          </p:nvSpPr>
          <p:spPr bwMode="auto">
            <a:xfrm>
              <a:off x="776" y="2222"/>
              <a:ext cx="18" cy="0"/>
            </a:xfrm>
            <a:prstGeom prst="line">
              <a:avLst/>
            </a:prstGeom>
            <a:noFill/>
            <a:ln w="9525">
              <a:solidFill>
                <a:srgbClr val="000000"/>
              </a:solidFill>
              <a:round/>
              <a:headEnd/>
              <a:tailEnd/>
            </a:ln>
          </p:spPr>
          <p:txBody>
            <a:bodyPr/>
            <a:lstStyle/>
            <a:p>
              <a:endParaRPr lang="fr-CH"/>
            </a:p>
          </p:txBody>
        </p:sp>
        <p:sp>
          <p:nvSpPr>
            <p:cNvPr id="2665606" name="Line 134"/>
            <p:cNvSpPr>
              <a:spLocks noChangeShapeType="1"/>
            </p:cNvSpPr>
            <p:nvPr/>
          </p:nvSpPr>
          <p:spPr bwMode="auto">
            <a:xfrm flipH="1">
              <a:off x="776" y="2186"/>
              <a:ext cx="18" cy="0"/>
            </a:xfrm>
            <a:prstGeom prst="line">
              <a:avLst/>
            </a:prstGeom>
            <a:noFill/>
            <a:ln w="9525">
              <a:solidFill>
                <a:srgbClr val="000000"/>
              </a:solidFill>
              <a:round/>
              <a:headEnd/>
              <a:tailEnd/>
            </a:ln>
          </p:spPr>
          <p:txBody>
            <a:bodyPr/>
            <a:lstStyle/>
            <a:p>
              <a:endParaRPr lang="fr-CH"/>
            </a:p>
          </p:txBody>
        </p:sp>
        <p:sp>
          <p:nvSpPr>
            <p:cNvPr id="2665607" name="Line 135"/>
            <p:cNvSpPr>
              <a:spLocks noChangeShapeType="1"/>
            </p:cNvSpPr>
            <p:nvPr/>
          </p:nvSpPr>
          <p:spPr bwMode="auto">
            <a:xfrm>
              <a:off x="776" y="2186"/>
              <a:ext cx="18" cy="0"/>
            </a:xfrm>
            <a:prstGeom prst="line">
              <a:avLst/>
            </a:prstGeom>
            <a:noFill/>
            <a:ln w="9525">
              <a:solidFill>
                <a:srgbClr val="000000"/>
              </a:solidFill>
              <a:round/>
              <a:headEnd/>
              <a:tailEnd/>
            </a:ln>
          </p:spPr>
          <p:txBody>
            <a:bodyPr/>
            <a:lstStyle/>
            <a:p>
              <a:endParaRPr lang="fr-CH"/>
            </a:p>
          </p:txBody>
        </p:sp>
        <p:sp>
          <p:nvSpPr>
            <p:cNvPr id="2665608" name="Line 136"/>
            <p:cNvSpPr>
              <a:spLocks noChangeShapeType="1"/>
            </p:cNvSpPr>
            <p:nvPr/>
          </p:nvSpPr>
          <p:spPr bwMode="auto">
            <a:xfrm flipH="1">
              <a:off x="758" y="2156"/>
              <a:ext cx="36" cy="0"/>
            </a:xfrm>
            <a:prstGeom prst="line">
              <a:avLst/>
            </a:prstGeom>
            <a:noFill/>
            <a:ln w="19050">
              <a:solidFill>
                <a:srgbClr val="000000"/>
              </a:solidFill>
              <a:round/>
              <a:headEnd/>
              <a:tailEnd/>
            </a:ln>
          </p:spPr>
          <p:txBody>
            <a:bodyPr/>
            <a:lstStyle/>
            <a:p>
              <a:endParaRPr lang="fr-CH"/>
            </a:p>
          </p:txBody>
        </p:sp>
        <p:sp>
          <p:nvSpPr>
            <p:cNvPr id="2665609" name="Line 137"/>
            <p:cNvSpPr>
              <a:spLocks noChangeShapeType="1"/>
            </p:cNvSpPr>
            <p:nvPr/>
          </p:nvSpPr>
          <p:spPr bwMode="auto">
            <a:xfrm>
              <a:off x="758" y="2156"/>
              <a:ext cx="36" cy="0"/>
            </a:xfrm>
            <a:prstGeom prst="line">
              <a:avLst/>
            </a:prstGeom>
            <a:noFill/>
            <a:ln w="19050">
              <a:solidFill>
                <a:srgbClr val="000000"/>
              </a:solidFill>
              <a:round/>
              <a:headEnd/>
              <a:tailEnd/>
            </a:ln>
          </p:spPr>
          <p:txBody>
            <a:bodyPr/>
            <a:lstStyle/>
            <a:p>
              <a:endParaRPr lang="fr-CH"/>
            </a:p>
          </p:txBody>
        </p:sp>
        <p:sp>
          <p:nvSpPr>
            <p:cNvPr id="2665610" name="Line 138"/>
            <p:cNvSpPr>
              <a:spLocks noChangeShapeType="1"/>
            </p:cNvSpPr>
            <p:nvPr/>
          </p:nvSpPr>
          <p:spPr bwMode="auto">
            <a:xfrm flipH="1">
              <a:off x="776" y="2120"/>
              <a:ext cx="18" cy="0"/>
            </a:xfrm>
            <a:prstGeom prst="line">
              <a:avLst/>
            </a:prstGeom>
            <a:noFill/>
            <a:ln w="9525">
              <a:solidFill>
                <a:srgbClr val="000000"/>
              </a:solidFill>
              <a:round/>
              <a:headEnd/>
              <a:tailEnd/>
            </a:ln>
          </p:spPr>
          <p:txBody>
            <a:bodyPr/>
            <a:lstStyle/>
            <a:p>
              <a:endParaRPr lang="fr-CH"/>
            </a:p>
          </p:txBody>
        </p:sp>
        <p:sp>
          <p:nvSpPr>
            <p:cNvPr id="2665611" name="Line 139"/>
            <p:cNvSpPr>
              <a:spLocks noChangeShapeType="1"/>
            </p:cNvSpPr>
            <p:nvPr/>
          </p:nvSpPr>
          <p:spPr bwMode="auto">
            <a:xfrm>
              <a:off x="776" y="2120"/>
              <a:ext cx="18" cy="0"/>
            </a:xfrm>
            <a:prstGeom prst="line">
              <a:avLst/>
            </a:prstGeom>
            <a:noFill/>
            <a:ln w="9525">
              <a:solidFill>
                <a:srgbClr val="000000"/>
              </a:solidFill>
              <a:round/>
              <a:headEnd/>
              <a:tailEnd/>
            </a:ln>
          </p:spPr>
          <p:txBody>
            <a:bodyPr/>
            <a:lstStyle/>
            <a:p>
              <a:endParaRPr lang="fr-CH"/>
            </a:p>
          </p:txBody>
        </p:sp>
        <p:sp>
          <p:nvSpPr>
            <p:cNvPr id="2665612" name="Line 140"/>
            <p:cNvSpPr>
              <a:spLocks noChangeShapeType="1"/>
            </p:cNvSpPr>
            <p:nvPr/>
          </p:nvSpPr>
          <p:spPr bwMode="auto">
            <a:xfrm flipH="1">
              <a:off x="776" y="2084"/>
              <a:ext cx="18" cy="0"/>
            </a:xfrm>
            <a:prstGeom prst="line">
              <a:avLst/>
            </a:prstGeom>
            <a:noFill/>
            <a:ln w="9525">
              <a:solidFill>
                <a:srgbClr val="000000"/>
              </a:solidFill>
              <a:round/>
              <a:headEnd/>
              <a:tailEnd/>
            </a:ln>
          </p:spPr>
          <p:txBody>
            <a:bodyPr/>
            <a:lstStyle/>
            <a:p>
              <a:endParaRPr lang="fr-CH"/>
            </a:p>
          </p:txBody>
        </p:sp>
        <p:sp>
          <p:nvSpPr>
            <p:cNvPr id="2665613" name="Line 141"/>
            <p:cNvSpPr>
              <a:spLocks noChangeShapeType="1"/>
            </p:cNvSpPr>
            <p:nvPr/>
          </p:nvSpPr>
          <p:spPr bwMode="auto">
            <a:xfrm>
              <a:off x="776" y="2084"/>
              <a:ext cx="18" cy="0"/>
            </a:xfrm>
            <a:prstGeom prst="line">
              <a:avLst/>
            </a:prstGeom>
            <a:noFill/>
            <a:ln w="9525">
              <a:solidFill>
                <a:srgbClr val="000000"/>
              </a:solidFill>
              <a:round/>
              <a:headEnd/>
              <a:tailEnd/>
            </a:ln>
          </p:spPr>
          <p:txBody>
            <a:bodyPr/>
            <a:lstStyle/>
            <a:p>
              <a:endParaRPr lang="fr-CH"/>
            </a:p>
          </p:txBody>
        </p:sp>
        <p:sp>
          <p:nvSpPr>
            <p:cNvPr id="2665614" name="Line 142"/>
            <p:cNvSpPr>
              <a:spLocks noChangeShapeType="1"/>
            </p:cNvSpPr>
            <p:nvPr/>
          </p:nvSpPr>
          <p:spPr bwMode="auto">
            <a:xfrm flipH="1">
              <a:off x="776" y="2048"/>
              <a:ext cx="18" cy="0"/>
            </a:xfrm>
            <a:prstGeom prst="line">
              <a:avLst/>
            </a:prstGeom>
            <a:noFill/>
            <a:ln w="9525">
              <a:solidFill>
                <a:srgbClr val="000000"/>
              </a:solidFill>
              <a:round/>
              <a:headEnd/>
              <a:tailEnd/>
            </a:ln>
          </p:spPr>
          <p:txBody>
            <a:bodyPr/>
            <a:lstStyle/>
            <a:p>
              <a:endParaRPr lang="fr-CH"/>
            </a:p>
          </p:txBody>
        </p:sp>
        <p:sp>
          <p:nvSpPr>
            <p:cNvPr id="2665615" name="Line 143"/>
            <p:cNvSpPr>
              <a:spLocks noChangeShapeType="1"/>
            </p:cNvSpPr>
            <p:nvPr/>
          </p:nvSpPr>
          <p:spPr bwMode="auto">
            <a:xfrm>
              <a:off x="776" y="2048"/>
              <a:ext cx="18" cy="0"/>
            </a:xfrm>
            <a:prstGeom prst="line">
              <a:avLst/>
            </a:prstGeom>
            <a:noFill/>
            <a:ln w="9525">
              <a:solidFill>
                <a:srgbClr val="000000"/>
              </a:solidFill>
              <a:round/>
              <a:headEnd/>
              <a:tailEnd/>
            </a:ln>
          </p:spPr>
          <p:txBody>
            <a:bodyPr/>
            <a:lstStyle/>
            <a:p>
              <a:endParaRPr lang="fr-CH"/>
            </a:p>
          </p:txBody>
        </p:sp>
        <p:sp>
          <p:nvSpPr>
            <p:cNvPr id="2665616" name="Line 144"/>
            <p:cNvSpPr>
              <a:spLocks noChangeShapeType="1"/>
            </p:cNvSpPr>
            <p:nvPr/>
          </p:nvSpPr>
          <p:spPr bwMode="auto">
            <a:xfrm flipH="1">
              <a:off x="758" y="2012"/>
              <a:ext cx="36" cy="0"/>
            </a:xfrm>
            <a:prstGeom prst="line">
              <a:avLst/>
            </a:prstGeom>
            <a:noFill/>
            <a:ln w="19050">
              <a:solidFill>
                <a:srgbClr val="000000"/>
              </a:solidFill>
              <a:round/>
              <a:headEnd/>
              <a:tailEnd/>
            </a:ln>
          </p:spPr>
          <p:txBody>
            <a:bodyPr/>
            <a:lstStyle/>
            <a:p>
              <a:endParaRPr lang="fr-CH"/>
            </a:p>
          </p:txBody>
        </p:sp>
        <p:sp>
          <p:nvSpPr>
            <p:cNvPr id="2665617" name="Line 145"/>
            <p:cNvSpPr>
              <a:spLocks noChangeShapeType="1"/>
            </p:cNvSpPr>
            <p:nvPr/>
          </p:nvSpPr>
          <p:spPr bwMode="auto">
            <a:xfrm>
              <a:off x="758" y="2012"/>
              <a:ext cx="36" cy="0"/>
            </a:xfrm>
            <a:prstGeom prst="line">
              <a:avLst/>
            </a:prstGeom>
            <a:noFill/>
            <a:ln w="19050">
              <a:solidFill>
                <a:srgbClr val="000000"/>
              </a:solidFill>
              <a:round/>
              <a:headEnd/>
              <a:tailEnd/>
            </a:ln>
          </p:spPr>
          <p:txBody>
            <a:bodyPr/>
            <a:lstStyle/>
            <a:p>
              <a:endParaRPr lang="fr-CH"/>
            </a:p>
          </p:txBody>
        </p:sp>
        <p:sp>
          <p:nvSpPr>
            <p:cNvPr id="2665618" name="Line 146"/>
            <p:cNvSpPr>
              <a:spLocks noChangeShapeType="1"/>
            </p:cNvSpPr>
            <p:nvPr/>
          </p:nvSpPr>
          <p:spPr bwMode="auto">
            <a:xfrm flipH="1">
              <a:off x="776" y="1976"/>
              <a:ext cx="18" cy="0"/>
            </a:xfrm>
            <a:prstGeom prst="line">
              <a:avLst/>
            </a:prstGeom>
            <a:noFill/>
            <a:ln w="9525">
              <a:solidFill>
                <a:srgbClr val="000000"/>
              </a:solidFill>
              <a:round/>
              <a:headEnd/>
              <a:tailEnd/>
            </a:ln>
          </p:spPr>
          <p:txBody>
            <a:bodyPr/>
            <a:lstStyle/>
            <a:p>
              <a:endParaRPr lang="fr-CH"/>
            </a:p>
          </p:txBody>
        </p:sp>
        <p:sp>
          <p:nvSpPr>
            <p:cNvPr id="2665619" name="Line 147"/>
            <p:cNvSpPr>
              <a:spLocks noChangeShapeType="1"/>
            </p:cNvSpPr>
            <p:nvPr/>
          </p:nvSpPr>
          <p:spPr bwMode="auto">
            <a:xfrm>
              <a:off x="776" y="1976"/>
              <a:ext cx="18" cy="0"/>
            </a:xfrm>
            <a:prstGeom prst="line">
              <a:avLst/>
            </a:prstGeom>
            <a:noFill/>
            <a:ln w="9525">
              <a:solidFill>
                <a:srgbClr val="000000"/>
              </a:solidFill>
              <a:round/>
              <a:headEnd/>
              <a:tailEnd/>
            </a:ln>
          </p:spPr>
          <p:txBody>
            <a:bodyPr/>
            <a:lstStyle/>
            <a:p>
              <a:endParaRPr lang="fr-CH"/>
            </a:p>
          </p:txBody>
        </p:sp>
        <p:sp>
          <p:nvSpPr>
            <p:cNvPr id="2665620" name="Line 148"/>
            <p:cNvSpPr>
              <a:spLocks noChangeShapeType="1"/>
            </p:cNvSpPr>
            <p:nvPr/>
          </p:nvSpPr>
          <p:spPr bwMode="auto">
            <a:xfrm flipH="1">
              <a:off x="776" y="1940"/>
              <a:ext cx="18" cy="0"/>
            </a:xfrm>
            <a:prstGeom prst="line">
              <a:avLst/>
            </a:prstGeom>
            <a:noFill/>
            <a:ln w="9525">
              <a:solidFill>
                <a:srgbClr val="000000"/>
              </a:solidFill>
              <a:round/>
              <a:headEnd/>
              <a:tailEnd/>
            </a:ln>
          </p:spPr>
          <p:txBody>
            <a:bodyPr/>
            <a:lstStyle/>
            <a:p>
              <a:endParaRPr lang="fr-CH"/>
            </a:p>
          </p:txBody>
        </p:sp>
        <p:sp>
          <p:nvSpPr>
            <p:cNvPr id="2665621" name="Line 149"/>
            <p:cNvSpPr>
              <a:spLocks noChangeShapeType="1"/>
            </p:cNvSpPr>
            <p:nvPr/>
          </p:nvSpPr>
          <p:spPr bwMode="auto">
            <a:xfrm>
              <a:off x="776" y="1940"/>
              <a:ext cx="18" cy="0"/>
            </a:xfrm>
            <a:prstGeom prst="line">
              <a:avLst/>
            </a:prstGeom>
            <a:noFill/>
            <a:ln w="9525">
              <a:solidFill>
                <a:srgbClr val="000000"/>
              </a:solidFill>
              <a:round/>
              <a:headEnd/>
              <a:tailEnd/>
            </a:ln>
          </p:spPr>
          <p:txBody>
            <a:bodyPr/>
            <a:lstStyle/>
            <a:p>
              <a:endParaRPr lang="fr-CH"/>
            </a:p>
          </p:txBody>
        </p:sp>
        <p:sp>
          <p:nvSpPr>
            <p:cNvPr id="2665622" name="Line 150"/>
            <p:cNvSpPr>
              <a:spLocks noChangeShapeType="1"/>
            </p:cNvSpPr>
            <p:nvPr/>
          </p:nvSpPr>
          <p:spPr bwMode="auto">
            <a:xfrm flipH="1">
              <a:off x="776" y="1904"/>
              <a:ext cx="18" cy="0"/>
            </a:xfrm>
            <a:prstGeom prst="line">
              <a:avLst/>
            </a:prstGeom>
            <a:noFill/>
            <a:ln w="9525">
              <a:solidFill>
                <a:srgbClr val="000000"/>
              </a:solidFill>
              <a:round/>
              <a:headEnd/>
              <a:tailEnd/>
            </a:ln>
          </p:spPr>
          <p:txBody>
            <a:bodyPr/>
            <a:lstStyle/>
            <a:p>
              <a:endParaRPr lang="fr-CH"/>
            </a:p>
          </p:txBody>
        </p:sp>
        <p:sp>
          <p:nvSpPr>
            <p:cNvPr id="2665623" name="Line 151"/>
            <p:cNvSpPr>
              <a:spLocks noChangeShapeType="1"/>
            </p:cNvSpPr>
            <p:nvPr/>
          </p:nvSpPr>
          <p:spPr bwMode="auto">
            <a:xfrm>
              <a:off x="776" y="1904"/>
              <a:ext cx="18" cy="0"/>
            </a:xfrm>
            <a:prstGeom prst="line">
              <a:avLst/>
            </a:prstGeom>
            <a:noFill/>
            <a:ln w="9525">
              <a:solidFill>
                <a:srgbClr val="000000"/>
              </a:solidFill>
              <a:round/>
              <a:headEnd/>
              <a:tailEnd/>
            </a:ln>
          </p:spPr>
          <p:txBody>
            <a:bodyPr/>
            <a:lstStyle/>
            <a:p>
              <a:endParaRPr lang="fr-CH"/>
            </a:p>
          </p:txBody>
        </p:sp>
        <p:sp>
          <p:nvSpPr>
            <p:cNvPr id="2665624" name="Line 152"/>
            <p:cNvSpPr>
              <a:spLocks noChangeShapeType="1"/>
            </p:cNvSpPr>
            <p:nvPr/>
          </p:nvSpPr>
          <p:spPr bwMode="auto">
            <a:xfrm flipH="1">
              <a:off x="758" y="1874"/>
              <a:ext cx="36" cy="0"/>
            </a:xfrm>
            <a:prstGeom prst="line">
              <a:avLst/>
            </a:prstGeom>
            <a:noFill/>
            <a:ln w="19050">
              <a:solidFill>
                <a:srgbClr val="000000"/>
              </a:solidFill>
              <a:round/>
              <a:headEnd/>
              <a:tailEnd/>
            </a:ln>
          </p:spPr>
          <p:txBody>
            <a:bodyPr/>
            <a:lstStyle/>
            <a:p>
              <a:endParaRPr lang="fr-CH"/>
            </a:p>
          </p:txBody>
        </p:sp>
        <p:sp>
          <p:nvSpPr>
            <p:cNvPr id="2665625" name="Line 153"/>
            <p:cNvSpPr>
              <a:spLocks noChangeShapeType="1"/>
            </p:cNvSpPr>
            <p:nvPr/>
          </p:nvSpPr>
          <p:spPr bwMode="auto">
            <a:xfrm>
              <a:off x="758" y="1874"/>
              <a:ext cx="36" cy="0"/>
            </a:xfrm>
            <a:prstGeom prst="line">
              <a:avLst/>
            </a:prstGeom>
            <a:noFill/>
            <a:ln w="19050">
              <a:solidFill>
                <a:srgbClr val="000000"/>
              </a:solidFill>
              <a:round/>
              <a:headEnd/>
              <a:tailEnd/>
            </a:ln>
          </p:spPr>
          <p:txBody>
            <a:bodyPr/>
            <a:lstStyle/>
            <a:p>
              <a:endParaRPr lang="fr-CH"/>
            </a:p>
          </p:txBody>
        </p:sp>
        <p:sp>
          <p:nvSpPr>
            <p:cNvPr id="2665626" name="Line 154"/>
            <p:cNvSpPr>
              <a:spLocks noChangeShapeType="1"/>
            </p:cNvSpPr>
            <p:nvPr/>
          </p:nvSpPr>
          <p:spPr bwMode="auto">
            <a:xfrm flipH="1">
              <a:off x="776" y="1838"/>
              <a:ext cx="18" cy="0"/>
            </a:xfrm>
            <a:prstGeom prst="line">
              <a:avLst/>
            </a:prstGeom>
            <a:noFill/>
            <a:ln w="9525">
              <a:solidFill>
                <a:srgbClr val="000000"/>
              </a:solidFill>
              <a:round/>
              <a:headEnd/>
              <a:tailEnd/>
            </a:ln>
          </p:spPr>
          <p:txBody>
            <a:bodyPr/>
            <a:lstStyle/>
            <a:p>
              <a:endParaRPr lang="fr-CH"/>
            </a:p>
          </p:txBody>
        </p:sp>
        <p:sp>
          <p:nvSpPr>
            <p:cNvPr id="2665627" name="Line 155"/>
            <p:cNvSpPr>
              <a:spLocks noChangeShapeType="1"/>
            </p:cNvSpPr>
            <p:nvPr/>
          </p:nvSpPr>
          <p:spPr bwMode="auto">
            <a:xfrm>
              <a:off x="776" y="1838"/>
              <a:ext cx="18" cy="0"/>
            </a:xfrm>
            <a:prstGeom prst="line">
              <a:avLst/>
            </a:prstGeom>
            <a:noFill/>
            <a:ln w="9525">
              <a:solidFill>
                <a:srgbClr val="000000"/>
              </a:solidFill>
              <a:round/>
              <a:headEnd/>
              <a:tailEnd/>
            </a:ln>
          </p:spPr>
          <p:txBody>
            <a:bodyPr/>
            <a:lstStyle/>
            <a:p>
              <a:endParaRPr lang="fr-CH"/>
            </a:p>
          </p:txBody>
        </p:sp>
        <p:sp>
          <p:nvSpPr>
            <p:cNvPr id="2665628" name="Line 156"/>
            <p:cNvSpPr>
              <a:spLocks noChangeShapeType="1"/>
            </p:cNvSpPr>
            <p:nvPr/>
          </p:nvSpPr>
          <p:spPr bwMode="auto">
            <a:xfrm flipH="1">
              <a:off x="776" y="1802"/>
              <a:ext cx="18" cy="0"/>
            </a:xfrm>
            <a:prstGeom prst="line">
              <a:avLst/>
            </a:prstGeom>
            <a:noFill/>
            <a:ln w="9525">
              <a:solidFill>
                <a:srgbClr val="000000"/>
              </a:solidFill>
              <a:round/>
              <a:headEnd/>
              <a:tailEnd/>
            </a:ln>
          </p:spPr>
          <p:txBody>
            <a:bodyPr/>
            <a:lstStyle/>
            <a:p>
              <a:endParaRPr lang="fr-CH"/>
            </a:p>
          </p:txBody>
        </p:sp>
        <p:sp>
          <p:nvSpPr>
            <p:cNvPr id="2665629" name="Line 157"/>
            <p:cNvSpPr>
              <a:spLocks noChangeShapeType="1"/>
            </p:cNvSpPr>
            <p:nvPr/>
          </p:nvSpPr>
          <p:spPr bwMode="auto">
            <a:xfrm>
              <a:off x="776" y="1802"/>
              <a:ext cx="18" cy="0"/>
            </a:xfrm>
            <a:prstGeom prst="line">
              <a:avLst/>
            </a:prstGeom>
            <a:noFill/>
            <a:ln w="9525">
              <a:solidFill>
                <a:srgbClr val="000000"/>
              </a:solidFill>
              <a:round/>
              <a:headEnd/>
              <a:tailEnd/>
            </a:ln>
          </p:spPr>
          <p:txBody>
            <a:bodyPr/>
            <a:lstStyle/>
            <a:p>
              <a:endParaRPr lang="fr-CH"/>
            </a:p>
          </p:txBody>
        </p:sp>
        <p:sp>
          <p:nvSpPr>
            <p:cNvPr id="2665630" name="Line 158"/>
            <p:cNvSpPr>
              <a:spLocks noChangeShapeType="1"/>
            </p:cNvSpPr>
            <p:nvPr/>
          </p:nvSpPr>
          <p:spPr bwMode="auto">
            <a:xfrm flipH="1">
              <a:off x="776" y="1766"/>
              <a:ext cx="18" cy="0"/>
            </a:xfrm>
            <a:prstGeom prst="line">
              <a:avLst/>
            </a:prstGeom>
            <a:noFill/>
            <a:ln w="9525">
              <a:solidFill>
                <a:srgbClr val="000000"/>
              </a:solidFill>
              <a:round/>
              <a:headEnd/>
              <a:tailEnd/>
            </a:ln>
          </p:spPr>
          <p:txBody>
            <a:bodyPr/>
            <a:lstStyle/>
            <a:p>
              <a:endParaRPr lang="fr-CH"/>
            </a:p>
          </p:txBody>
        </p:sp>
        <p:sp>
          <p:nvSpPr>
            <p:cNvPr id="2665631" name="Line 159"/>
            <p:cNvSpPr>
              <a:spLocks noChangeShapeType="1"/>
            </p:cNvSpPr>
            <p:nvPr/>
          </p:nvSpPr>
          <p:spPr bwMode="auto">
            <a:xfrm>
              <a:off x="776" y="1766"/>
              <a:ext cx="18" cy="0"/>
            </a:xfrm>
            <a:prstGeom prst="line">
              <a:avLst/>
            </a:prstGeom>
            <a:noFill/>
            <a:ln w="9525">
              <a:solidFill>
                <a:srgbClr val="000000"/>
              </a:solidFill>
              <a:round/>
              <a:headEnd/>
              <a:tailEnd/>
            </a:ln>
          </p:spPr>
          <p:txBody>
            <a:bodyPr/>
            <a:lstStyle/>
            <a:p>
              <a:endParaRPr lang="fr-CH"/>
            </a:p>
          </p:txBody>
        </p:sp>
        <p:sp>
          <p:nvSpPr>
            <p:cNvPr id="2665632" name="Line 160"/>
            <p:cNvSpPr>
              <a:spLocks noChangeShapeType="1"/>
            </p:cNvSpPr>
            <p:nvPr/>
          </p:nvSpPr>
          <p:spPr bwMode="auto">
            <a:xfrm flipH="1">
              <a:off x="758" y="1730"/>
              <a:ext cx="36" cy="0"/>
            </a:xfrm>
            <a:prstGeom prst="line">
              <a:avLst/>
            </a:prstGeom>
            <a:noFill/>
            <a:ln w="19050">
              <a:solidFill>
                <a:srgbClr val="000000"/>
              </a:solidFill>
              <a:round/>
              <a:headEnd/>
              <a:tailEnd/>
            </a:ln>
          </p:spPr>
          <p:txBody>
            <a:bodyPr/>
            <a:lstStyle/>
            <a:p>
              <a:endParaRPr lang="fr-CH"/>
            </a:p>
          </p:txBody>
        </p:sp>
        <p:sp>
          <p:nvSpPr>
            <p:cNvPr id="2665633" name="Line 161"/>
            <p:cNvSpPr>
              <a:spLocks noChangeShapeType="1"/>
            </p:cNvSpPr>
            <p:nvPr/>
          </p:nvSpPr>
          <p:spPr bwMode="auto">
            <a:xfrm>
              <a:off x="758" y="1730"/>
              <a:ext cx="36" cy="0"/>
            </a:xfrm>
            <a:prstGeom prst="line">
              <a:avLst/>
            </a:prstGeom>
            <a:noFill/>
            <a:ln w="19050">
              <a:solidFill>
                <a:srgbClr val="000000"/>
              </a:solidFill>
              <a:round/>
              <a:headEnd/>
              <a:tailEnd/>
            </a:ln>
          </p:spPr>
          <p:txBody>
            <a:bodyPr/>
            <a:lstStyle/>
            <a:p>
              <a:endParaRPr lang="fr-CH"/>
            </a:p>
          </p:txBody>
        </p:sp>
        <p:sp>
          <p:nvSpPr>
            <p:cNvPr id="2665634" name="Line 162"/>
            <p:cNvSpPr>
              <a:spLocks noChangeShapeType="1"/>
            </p:cNvSpPr>
            <p:nvPr/>
          </p:nvSpPr>
          <p:spPr bwMode="auto">
            <a:xfrm flipH="1">
              <a:off x="776" y="1694"/>
              <a:ext cx="18" cy="0"/>
            </a:xfrm>
            <a:prstGeom prst="line">
              <a:avLst/>
            </a:prstGeom>
            <a:noFill/>
            <a:ln w="9525">
              <a:solidFill>
                <a:srgbClr val="000000"/>
              </a:solidFill>
              <a:round/>
              <a:headEnd/>
              <a:tailEnd/>
            </a:ln>
          </p:spPr>
          <p:txBody>
            <a:bodyPr/>
            <a:lstStyle/>
            <a:p>
              <a:endParaRPr lang="fr-CH"/>
            </a:p>
          </p:txBody>
        </p:sp>
        <p:sp>
          <p:nvSpPr>
            <p:cNvPr id="2665635" name="Line 163"/>
            <p:cNvSpPr>
              <a:spLocks noChangeShapeType="1"/>
            </p:cNvSpPr>
            <p:nvPr/>
          </p:nvSpPr>
          <p:spPr bwMode="auto">
            <a:xfrm>
              <a:off x="776" y="1694"/>
              <a:ext cx="18" cy="0"/>
            </a:xfrm>
            <a:prstGeom prst="line">
              <a:avLst/>
            </a:prstGeom>
            <a:noFill/>
            <a:ln w="9525">
              <a:solidFill>
                <a:srgbClr val="000000"/>
              </a:solidFill>
              <a:round/>
              <a:headEnd/>
              <a:tailEnd/>
            </a:ln>
          </p:spPr>
          <p:txBody>
            <a:bodyPr/>
            <a:lstStyle/>
            <a:p>
              <a:endParaRPr lang="fr-CH"/>
            </a:p>
          </p:txBody>
        </p:sp>
        <p:sp>
          <p:nvSpPr>
            <p:cNvPr id="2665636" name="Line 164"/>
            <p:cNvSpPr>
              <a:spLocks noChangeShapeType="1"/>
            </p:cNvSpPr>
            <p:nvPr/>
          </p:nvSpPr>
          <p:spPr bwMode="auto">
            <a:xfrm flipH="1">
              <a:off x="776" y="1658"/>
              <a:ext cx="18" cy="0"/>
            </a:xfrm>
            <a:prstGeom prst="line">
              <a:avLst/>
            </a:prstGeom>
            <a:noFill/>
            <a:ln w="9525">
              <a:solidFill>
                <a:srgbClr val="000000"/>
              </a:solidFill>
              <a:round/>
              <a:headEnd/>
              <a:tailEnd/>
            </a:ln>
          </p:spPr>
          <p:txBody>
            <a:bodyPr/>
            <a:lstStyle/>
            <a:p>
              <a:endParaRPr lang="fr-CH"/>
            </a:p>
          </p:txBody>
        </p:sp>
        <p:sp>
          <p:nvSpPr>
            <p:cNvPr id="2665637" name="Line 165"/>
            <p:cNvSpPr>
              <a:spLocks noChangeShapeType="1"/>
            </p:cNvSpPr>
            <p:nvPr/>
          </p:nvSpPr>
          <p:spPr bwMode="auto">
            <a:xfrm>
              <a:off x="776" y="1658"/>
              <a:ext cx="18" cy="0"/>
            </a:xfrm>
            <a:prstGeom prst="line">
              <a:avLst/>
            </a:prstGeom>
            <a:noFill/>
            <a:ln w="9525">
              <a:solidFill>
                <a:srgbClr val="000000"/>
              </a:solidFill>
              <a:round/>
              <a:headEnd/>
              <a:tailEnd/>
            </a:ln>
          </p:spPr>
          <p:txBody>
            <a:bodyPr/>
            <a:lstStyle/>
            <a:p>
              <a:endParaRPr lang="fr-CH"/>
            </a:p>
          </p:txBody>
        </p:sp>
        <p:sp>
          <p:nvSpPr>
            <p:cNvPr id="2665638" name="Line 166"/>
            <p:cNvSpPr>
              <a:spLocks noChangeShapeType="1"/>
            </p:cNvSpPr>
            <p:nvPr/>
          </p:nvSpPr>
          <p:spPr bwMode="auto">
            <a:xfrm flipH="1">
              <a:off x="776" y="1622"/>
              <a:ext cx="18" cy="0"/>
            </a:xfrm>
            <a:prstGeom prst="line">
              <a:avLst/>
            </a:prstGeom>
            <a:noFill/>
            <a:ln w="9525">
              <a:solidFill>
                <a:srgbClr val="000000"/>
              </a:solidFill>
              <a:round/>
              <a:headEnd/>
              <a:tailEnd/>
            </a:ln>
          </p:spPr>
          <p:txBody>
            <a:bodyPr/>
            <a:lstStyle/>
            <a:p>
              <a:endParaRPr lang="fr-CH"/>
            </a:p>
          </p:txBody>
        </p:sp>
        <p:sp>
          <p:nvSpPr>
            <p:cNvPr id="2665639" name="Line 167"/>
            <p:cNvSpPr>
              <a:spLocks noChangeShapeType="1"/>
            </p:cNvSpPr>
            <p:nvPr/>
          </p:nvSpPr>
          <p:spPr bwMode="auto">
            <a:xfrm>
              <a:off x="776" y="1622"/>
              <a:ext cx="18" cy="0"/>
            </a:xfrm>
            <a:prstGeom prst="line">
              <a:avLst/>
            </a:prstGeom>
            <a:noFill/>
            <a:ln w="9525">
              <a:solidFill>
                <a:srgbClr val="000000"/>
              </a:solidFill>
              <a:round/>
              <a:headEnd/>
              <a:tailEnd/>
            </a:ln>
          </p:spPr>
          <p:txBody>
            <a:bodyPr/>
            <a:lstStyle/>
            <a:p>
              <a:endParaRPr lang="fr-CH"/>
            </a:p>
          </p:txBody>
        </p:sp>
        <p:sp>
          <p:nvSpPr>
            <p:cNvPr id="2665640" name="Line 168"/>
            <p:cNvSpPr>
              <a:spLocks noChangeShapeType="1"/>
            </p:cNvSpPr>
            <p:nvPr/>
          </p:nvSpPr>
          <p:spPr bwMode="auto">
            <a:xfrm flipH="1">
              <a:off x="758" y="1586"/>
              <a:ext cx="36" cy="0"/>
            </a:xfrm>
            <a:prstGeom prst="line">
              <a:avLst/>
            </a:prstGeom>
            <a:noFill/>
            <a:ln w="19050">
              <a:solidFill>
                <a:srgbClr val="000000"/>
              </a:solidFill>
              <a:round/>
              <a:headEnd/>
              <a:tailEnd/>
            </a:ln>
          </p:spPr>
          <p:txBody>
            <a:bodyPr/>
            <a:lstStyle/>
            <a:p>
              <a:endParaRPr lang="fr-CH"/>
            </a:p>
          </p:txBody>
        </p:sp>
        <p:sp>
          <p:nvSpPr>
            <p:cNvPr id="2665641" name="Line 169"/>
            <p:cNvSpPr>
              <a:spLocks noChangeShapeType="1"/>
            </p:cNvSpPr>
            <p:nvPr/>
          </p:nvSpPr>
          <p:spPr bwMode="auto">
            <a:xfrm>
              <a:off x="758" y="1586"/>
              <a:ext cx="36" cy="0"/>
            </a:xfrm>
            <a:prstGeom prst="line">
              <a:avLst/>
            </a:prstGeom>
            <a:noFill/>
            <a:ln w="19050">
              <a:solidFill>
                <a:srgbClr val="000000"/>
              </a:solidFill>
              <a:round/>
              <a:headEnd/>
              <a:tailEnd/>
            </a:ln>
          </p:spPr>
          <p:txBody>
            <a:bodyPr/>
            <a:lstStyle/>
            <a:p>
              <a:endParaRPr lang="fr-CH"/>
            </a:p>
          </p:txBody>
        </p:sp>
        <p:sp>
          <p:nvSpPr>
            <p:cNvPr id="2665642" name="Rectangle 170"/>
            <p:cNvSpPr>
              <a:spLocks noChangeArrowheads="1"/>
            </p:cNvSpPr>
            <p:nvPr/>
          </p:nvSpPr>
          <p:spPr bwMode="auto">
            <a:xfrm>
              <a:off x="734" y="1346"/>
              <a:ext cx="185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alpha1 and alpha3 versus overdrive voltage</a:t>
              </a:r>
              <a:endParaRPr lang="en-US"/>
            </a:p>
          </p:txBody>
        </p:sp>
        <p:sp>
          <p:nvSpPr>
            <p:cNvPr id="2665644" name="Rectangle 172"/>
            <p:cNvSpPr>
              <a:spLocks noChangeArrowheads="1"/>
            </p:cNvSpPr>
            <p:nvPr/>
          </p:nvSpPr>
          <p:spPr bwMode="auto">
            <a:xfrm>
              <a:off x="560" y="1610"/>
              <a:ext cx="108"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ax</a:t>
              </a:r>
              <a:endParaRPr lang="en-US"/>
            </a:p>
          </p:txBody>
        </p:sp>
        <p:sp>
          <p:nvSpPr>
            <p:cNvPr id="2665645" name="Rectangle 173"/>
            <p:cNvSpPr>
              <a:spLocks noChangeArrowheads="1"/>
            </p:cNvSpPr>
            <p:nvPr/>
          </p:nvSpPr>
          <p:spPr bwMode="auto">
            <a:xfrm>
              <a:off x="1298" y="3014"/>
              <a:ext cx="69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(VG-VT0)/(nUT)</a:t>
              </a:r>
              <a:endParaRPr lang="en-US"/>
            </a:p>
          </p:txBody>
        </p:sp>
        <p:sp>
          <p:nvSpPr>
            <p:cNvPr id="2665646" name="Rectangle 174"/>
            <p:cNvSpPr>
              <a:spLocks noChangeArrowheads="1"/>
            </p:cNvSpPr>
            <p:nvPr/>
          </p:nvSpPr>
          <p:spPr bwMode="auto">
            <a:xfrm>
              <a:off x="662" y="3110"/>
              <a:ext cx="53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alpha1 (sim)</a:t>
              </a:r>
              <a:endParaRPr lang="en-US"/>
            </a:p>
          </p:txBody>
        </p:sp>
        <p:sp>
          <p:nvSpPr>
            <p:cNvPr id="2665647" name="Line 175"/>
            <p:cNvSpPr>
              <a:spLocks noChangeShapeType="1"/>
            </p:cNvSpPr>
            <p:nvPr/>
          </p:nvSpPr>
          <p:spPr bwMode="auto">
            <a:xfrm>
              <a:off x="1382" y="3158"/>
              <a:ext cx="12" cy="12"/>
            </a:xfrm>
            <a:prstGeom prst="line">
              <a:avLst/>
            </a:prstGeom>
            <a:noFill/>
            <a:ln w="9525">
              <a:solidFill>
                <a:srgbClr val="0000FF"/>
              </a:solidFill>
              <a:round/>
              <a:headEnd/>
              <a:tailEnd/>
            </a:ln>
          </p:spPr>
          <p:txBody>
            <a:bodyPr/>
            <a:lstStyle/>
            <a:p>
              <a:endParaRPr lang="fr-CH"/>
            </a:p>
          </p:txBody>
        </p:sp>
        <p:sp>
          <p:nvSpPr>
            <p:cNvPr id="2665648" name="Line 176"/>
            <p:cNvSpPr>
              <a:spLocks noChangeShapeType="1"/>
            </p:cNvSpPr>
            <p:nvPr/>
          </p:nvSpPr>
          <p:spPr bwMode="auto">
            <a:xfrm flipV="1">
              <a:off x="1394" y="3158"/>
              <a:ext cx="12" cy="12"/>
            </a:xfrm>
            <a:prstGeom prst="line">
              <a:avLst/>
            </a:prstGeom>
            <a:noFill/>
            <a:ln w="9525">
              <a:solidFill>
                <a:srgbClr val="0000FF"/>
              </a:solidFill>
              <a:round/>
              <a:headEnd/>
              <a:tailEnd/>
            </a:ln>
          </p:spPr>
          <p:txBody>
            <a:bodyPr/>
            <a:lstStyle/>
            <a:p>
              <a:endParaRPr lang="fr-CH"/>
            </a:p>
          </p:txBody>
        </p:sp>
        <p:sp>
          <p:nvSpPr>
            <p:cNvPr id="2665649" name="Line 177"/>
            <p:cNvSpPr>
              <a:spLocks noChangeShapeType="1"/>
            </p:cNvSpPr>
            <p:nvPr/>
          </p:nvSpPr>
          <p:spPr bwMode="auto">
            <a:xfrm flipH="1" flipV="1">
              <a:off x="1394" y="3146"/>
              <a:ext cx="12" cy="12"/>
            </a:xfrm>
            <a:prstGeom prst="line">
              <a:avLst/>
            </a:prstGeom>
            <a:noFill/>
            <a:ln w="9525">
              <a:solidFill>
                <a:srgbClr val="0000FF"/>
              </a:solidFill>
              <a:round/>
              <a:headEnd/>
              <a:tailEnd/>
            </a:ln>
          </p:spPr>
          <p:txBody>
            <a:bodyPr/>
            <a:lstStyle/>
            <a:p>
              <a:endParaRPr lang="fr-CH"/>
            </a:p>
          </p:txBody>
        </p:sp>
        <p:sp>
          <p:nvSpPr>
            <p:cNvPr id="2665650" name="Line 178"/>
            <p:cNvSpPr>
              <a:spLocks noChangeShapeType="1"/>
            </p:cNvSpPr>
            <p:nvPr/>
          </p:nvSpPr>
          <p:spPr bwMode="auto">
            <a:xfrm flipH="1">
              <a:off x="1382" y="3146"/>
              <a:ext cx="12" cy="12"/>
            </a:xfrm>
            <a:prstGeom prst="line">
              <a:avLst/>
            </a:prstGeom>
            <a:noFill/>
            <a:ln w="9525">
              <a:solidFill>
                <a:srgbClr val="0000FF"/>
              </a:solidFill>
              <a:round/>
              <a:headEnd/>
              <a:tailEnd/>
            </a:ln>
          </p:spPr>
          <p:txBody>
            <a:bodyPr/>
            <a:lstStyle/>
            <a:p>
              <a:endParaRPr lang="fr-CH"/>
            </a:p>
          </p:txBody>
        </p:sp>
        <p:sp>
          <p:nvSpPr>
            <p:cNvPr id="2665651" name="Rectangle 179"/>
            <p:cNvSpPr>
              <a:spLocks noChangeArrowheads="1"/>
            </p:cNvSpPr>
            <p:nvPr/>
          </p:nvSpPr>
          <p:spPr bwMode="auto">
            <a:xfrm>
              <a:off x="1598" y="3110"/>
              <a:ext cx="464"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alpha1 (th)</a:t>
              </a:r>
              <a:endParaRPr lang="en-US"/>
            </a:p>
          </p:txBody>
        </p:sp>
        <p:sp>
          <p:nvSpPr>
            <p:cNvPr id="2665652" name="Line 180"/>
            <p:cNvSpPr>
              <a:spLocks noChangeShapeType="1"/>
            </p:cNvSpPr>
            <p:nvPr/>
          </p:nvSpPr>
          <p:spPr bwMode="auto">
            <a:xfrm>
              <a:off x="2162" y="3158"/>
              <a:ext cx="174" cy="0"/>
            </a:xfrm>
            <a:prstGeom prst="line">
              <a:avLst/>
            </a:prstGeom>
            <a:noFill/>
            <a:ln w="19050">
              <a:solidFill>
                <a:srgbClr val="0000FF"/>
              </a:solidFill>
              <a:round/>
              <a:headEnd/>
              <a:tailEnd/>
            </a:ln>
          </p:spPr>
          <p:txBody>
            <a:bodyPr/>
            <a:lstStyle/>
            <a:p>
              <a:endParaRPr lang="fr-CH"/>
            </a:p>
          </p:txBody>
        </p:sp>
        <p:sp>
          <p:nvSpPr>
            <p:cNvPr id="2665653" name="Rectangle 181"/>
            <p:cNvSpPr>
              <a:spLocks noChangeArrowheads="1"/>
            </p:cNvSpPr>
            <p:nvPr/>
          </p:nvSpPr>
          <p:spPr bwMode="auto">
            <a:xfrm>
              <a:off x="662" y="3212"/>
              <a:ext cx="53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alpha3 (sim)</a:t>
              </a:r>
              <a:endParaRPr lang="en-US"/>
            </a:p>
          </p:txBody>
        </p:sp>
        <p:sp>
          <p:nvSpPr>
            <p:cNvPr id="2665654" name="Line 182"/>
            <p:cNvSpPr>
              <a:spLocks noChangeShapeType="1"/>
            </p:cNvSpPr>
            <p:nvPr/>
          </p:nvSpPr>
          <p:spPr bwMode="auto">
            <a:xfrm>
              <a:off x="1382" y="3272"/>
              <a:ext cx="24" cy="0"/>
            </a:xfrm>
            <a:prstGeom prst="line">
              <a:avLst/>
            </a:prstGeom>
            <a:noFill/>
            <a:ln w="9525">
              <a:solidFill>
                <a:srgbClr val="FF0000"/>
              </a:solidFill>
              <a:round/>
              <a:headEnd/>
              <a:tailEnd/>
            </a:ln>
          </p:spPr>
          <p:txBody>
            <a:bodyPr/>
            <a:lstStyle/>
            <a:p>
              <a:endParaRPr lang="fr-CH"/>
            </a:p>
          </p:txBody>
        </p:sp>
        <p:sp>
          <p:nvSpPr>
            <p:cNvPr id="2665655" name="Line 183"/>
            <p:cNvSpPr>
              <a:spLocks noChangeShapeType="1"/>
            </p:cNvSpPr>
            <p:nvPr/>
          </p:nvSpPr>
          <p:spPr bwMode="auto">
            <a:xfrm flipV="1">
              <a:off x="1406" y="3248"/>
              <a:ext cx="0" cy="24"/>
            </a:xfrm>
            <a:prstGeom prst="line">
              <a:avLst/>
            </a:prstGeom>
            <a:noFill/>
            <a:ln w="9525">
              <a:solidFill>
                <a:srgbClr val="FF0000"/>
              </a:solidFill>
              <a:round/>
              <a:headEnd/>
              <a:tailEnd/>
            </a:ln>
          </p:spPr>
          <p:txBody>
            <a:bodyPr/>
            <a:lstStyle/>
            <a:p>
              <a:endParaRPr lang="fr-CH"/>
            </a:p>
          </p:txBody>
        </p:sp>
        <p:sp>
          <p:nvSpPr>
            <p:cNvPr id="2665656" name="Line 184"/>
            <p:cNvSpPr>
              <a:spLocks noChangeShapeType="1"/>
            </p:cNvSpPr>
            <p:nvPr/>
          </p:nvSpPr>
          <p:spPr bwMode="auto">
            <a:xfrm flipH="1">
              <a:off x="1382" y="3248"/>
              <a:ext cx="24" cy="0"/>
            </a:xfrm>
            <a:prstGeom prst="line">
              <a:avLst/>
            </a:prstGeom>
            <a:noFill/>
            <a:ln w="9525">
              <a:solidFill>
                <a:srgbClr val="FF0000"/>
              </a:solidFill>
              <a:round/>
              <a:headEnd/>
              <a:tailEnd/>
            </a:ln>
          </p:spPr>
          <p:txBody>
            <a:bodyPr/>
            <a:lstStyle/>
            <a:p>
              <a:endParaRPr lang="fr-CH"/>
            </a:p>
          </p:txBody>
        </p:sp>
        <p:sp>
          <p:nvSpPr>
            <p:cNvPr id="2665657" name="Line 185"/>
            <p:cNvSpPr>
              <a:spLocks noChangeShapeType="1"/>
            </p:cNvSpPr>
            <p:nvPr/>
          </p:nvSpPr>
          <p:spPr bwMode="auto">
            <a:xfrm>
              <a:off x="1382" y="3248"/>
              <a:ext cx="0" cy="24"/>
            </a:xfrm>
            <a:prstGeom prst="line">
              <a:avLst/>
            </a:prstGeom>
            <a:noFill/>
            <a:ln w="9525">
              <a:solidFill>
                <a:srgbClr val="FF0000"/>
              </a:solidFill>
              <a:round/>
              <a:headEnd/>
              <a:tailEnd/>
            </a:ln>
          </p:spPr>
          <p:txBody>
            <a:bodyPr/>
            <a:lstStyle/>
            <a:p>
              <a:endParaRPr lang="fr-CH"/>
            </a:p>
          </p:txBody>
        </p:sp>
        <p:sp>
          <p:nvSpPr>
            <p:cNvPr id="2665658" name="Rectangle 186"/>
            <p:cNvSpPr>
              <a:spLocks noChangeArrowheads="1"/>
            </p:cNvSpPr>
            <p:nvPr/>
          </p:nvSpPr>
          <p:spPr bwMode="auto">
            <a:xfrm>
              <a:off x="1598" y="3212"/>
              <a:ext cx="464"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alpha3 (th)</a:t>
              </a:r>
              <a:endParaRPr lang="en-US"/>
            </a:p>
          </p:txBody>
        </p:sp>
        <p:sp>
          <p:nvSpPr>
            <p:cNvPr id="2665659" name="Line 187"/>
            <p:cNvSpPr>
              <a:spLocks noChangeShapeType="1"/>
            </p:cNvSpPr>
            <p:nvPr/>
          </p:nvSpPr>
          <p:spPr bwMode="auto">
            <a:xfrm>
              <a:off x="2162" y="3260"/>
              <a:ext cx="174" cy="0"/>
            </a:xfrm>
            <a:prstGeom prst="line">
              <a:avLst/>
            </a:prstGeom>
            <a:noFill/>
            <a:ln w="19050">
              <a:solidFill>
                <a:srgbClr val="FF0000"/>
              </a:solidFill>
              <a:round/>
              <a:headEnd/>
              <a:tailEnd/>
            </a:ln>
          </p:spPr>
          <p:txBody>
            <a:bodyPr/>
            <a:lstStyle/>
            <a:p>
              <a:endParaRPr lang="fr-CH"/>
            </a:p>
          </p:txBody>
        </p:sp>
        <p:sp>
          <p:nvSpPr>
            <p:cNvPr id="2665660" name="Line 188"/>
            <p:cNvSpPr>
              <a:spLocks noChangeShapeType="1"/>
            </p:cNvSpPr>
            <p:nvPr/>
          </p:nvSpPr>
          <p:spPr bwMode="auto">
            <a:xfrm>
              <a:off x="782" y="1730"/>
              <a:ext cx="12" cy="12"/>
            </a:xfrm>
            <a:prstGeom prst="line">
              <a:avLst/>
            </a:prstGeom>
            <a:noFill/>
            <a:ln w="9525">
              <a:solidFill>
                <a:srgbClr val="0000FF"/>
              </a:solidFill>
              <a:round/>
              <a:headEnd/>
              <a:tailEnd/>
            </a:ln>
          </p:spPr>
          <p:txBody>
            <a:bodyPr/>
            <a:lstStyle/>
            <a:p>
              <a:endParaRPr lang="fr-CH"/>
            </a:p>
          </p:txBody>
        </p:sp>
        <p:sp>
          <p:nvSpPr>
            <p:cNvPr id="2665661" name="Line 189"/>
            <p:cNvSpPr>
              <a:spLocks noChangeShapeType="1"/>
            </p:cNvSpPr>
            <p:nvPr/>
          </p:nvSpPr>
          <p:spPr bwMode="auto">
            <a:xfrm flipV="1">
              <a:off x="794" y="1730"/>
              <a:ext cx="12" cy="12"/>
            </a:xfrm>
            <a:prstGeom prst="line">
              <a:avLst/>
            </a:prstGeom>
            <a:noFill/>
            <a:ln w="9525">
              <a:solidFill>
                <a:srgbClr val="0000FF"/>
              </a:solidFill>
              <a:round/>
              <a:headEnd/>
              <a:tailEnd/>
            </a:ln>
          </p:spPr>
          <p:txBody>
            <a:bodyPr/>
            <a:lstStyle/>
            <a:p>
              <a:endParaRPr lang="fr-CH"/>
            </a:p>
          </p:txBody>
        </p:sp>
        <p:sp>
          <p:nvSpPr>
            <p:cNvPr id="2665662" name="Line 190"/>
            <p:cNvSpPr>
              <a:spLocks noChangeShapeType="1"/>
            </p:cNvSpPr>
            <p:nvPr/>
          </p:nvSpPr>
          <p:spPr bwMode="auto">
            <a:xfrm flipH="1" flipV="1">
              <a:off x="794" y="1718"/>
              <a:ext cx="12" cy="12"/>
            </a:xfrm>
            <a:prstGeom prst="line">
              <a:avLst/>
            </a:prstGeom>
            <a:noFill/>
            <a:ln w="9525">
              <a:solidFill>
                <a:srgbClr val="0000FF"/>
              </a:solidFill>
              <a:round/>
              <a:headEnd/>
              <a:tailEnd/>
            </a:ln>
          </p:spPr>
          <p:txBody>
            <a:bodyPr/>
            <a:lstStyle/>
            <a:p>
              <a:endParaRPr lang="fr-CH"/>
            </a:p>
          </p:txBody>
        </p:sp>
        <p:sp>
          <p:nvSpPr>
            <p:cNvPr id="2665663" name="Line 191"/>
            <p:cNvSpPr>
              <a:spLocks noChangeShapeType="1"/>
            </p:cNvSpPr>
            <p:nvPr/>
          </p:nvSpPr>
          <p:spPr bwMode="auto">
            <a:xfrm flipH="1">
              <a:off x="782" y="1718"/>
              <a:ext cx="12" cy="12"/>
            </a:xfrm>
            <a:prstGeom prst="line">
              <a:avLst/>
            </a:prstGeom>
            <a:noFill/>
            <a:ln w="9525">
              <a:solidFill>
                <a:srgbClr val="0000FF"/>
              </a:solidFill>
              <a:round/>
              <a:headEnd/>
              <a:tailEnd/>
            </a:ln>
          </p:spPr>
          <p:txBody>
            <a:bodyPr/>
            <a:lstStyle/>
            <a:p>
              <a:endParaRPr lang="fr-CH"/>
            </a:p>
          </p:txBody>
        </p:sp>
        <p:sp>
          <p:nvSpPr>
            <p:cNvPr id="2665664" name="Line 192"/>
            <p:cNvSpPr>
              <a:spLocks noChangeShapeType="1"/>
            </p:cNvSpPr>
            <p:nvPr/>
          </p:nvSpPr>
          <p:spPr bwMode="auto">
            <a:xfrm>
              <a:off x="782" y="1730"/>
              <a:ext cx="12" cy="12"/>
            </a:xfrm>
            <a:prstGeom prst="line">
              <a:avLst/>
            </a:prstGeom>
            <a:noFill/>
            <a:ln w="9525">
              <a:solidFill>
                <a:srgbClr val="0000FF"/>
              </a:solidFill>
              <a:round/>
              <a:headEnd/>
              <a:tailEnd/>
            </a:ln>
          </p:spPr>
          <p:txBody>
            <a:bodyPr/>
            <a:lstStyle/>
            <a:p>
              <a:endParaRPr lang="fr-CH"/>
            </a:p>
          </p:txBody>
        </p:sp>
        <p:sp>
          <p:nvSpPr>
            <p:cNvPr id="2665665" name="Line 193"/>
            <p:cNvSpPr>
              <a:spLocks noChangeShapeType="1"/>
            </p:cNvSpPr>
            <p:nvPr/>
          </p:nvSpPr>
          <p:spPr bwMode="auto">
            <a:xfrm flipV="1">
              <a:off x="794" y="1730"/>
              <a:ext cx="12" cy="12"/>
            </a:xfrm>
            <a:prstGeom prst="line">
              <a:avLst/>
            </a:prstGeom>
            <a:noFill/>
            <a:ln w="9525">
              <a:solidFill>
                <a:srgbClr val="0000FF"/>
              </a:solidFill>
              <a:round/>
              <a:headEnd/>
              <a:tailEnd/>
            </a:ln>
          </p:spPr>
          <p:txBody>
            <a:bodyPr/>
            <a:lstStyle/>
            <a:p>
              <a:endParaRPr lang="fr-CH"/>
            </a:p>
          </p:txBody>
        </p:sp>
        <p:sp>
          <p:nvSpPr>
            <p:cNvPr id="2665666" name="Line 194"/>
            <p:cNvSpPr>
              <a:spLocks noChangeShapeType="1"/>
            </p:cNvSpPr>
            <p:nvPr/>
          </p:nvSpPr>
          <p:spPr bwMode="auto">
            <a:xfrm flipH="1" flipV="1">
              <a:off x="794" y="1718"/>
              <a:ext cx="12" cy="12"/>
            </a:xfrm>
            <a:prstGeom prst="line">
              <a:avLst/>
            </a:prstGeom>
            <a:noFill/>
            <a:ln w="9525">
              <a:solidFill>
                <a:srgbClr val="0000FF"/>
              </a:solidFill>
              <a:round/>
              <a:headEnd/>
              <a:tailEnd/>
            </a:ln>
          </p:spPr>
          <p:txBody>
            <a:bodyPr/>
            <a:lstStyle/>
            <a:p>
              <a:endParaRPr lang="fr-CH"/>
            </a:p>
          </p:txBody>
        </p:sp>
        <p:sp>
          <p:nvSpPr>
            <p:cNvPr id="2665667" name="Line 195"/>
            <p:cNvSpPr>
              <a:spLocks noChangeShapeType="1"/>
            </p:cNvSpPr>
            <p:nvPr/>
          </p:nvSpPr>
          <p:spPr bwMode="auto">
            <a:xfrm flipH="1">
              <a:off x="782" y="1718"/>
              <a:ext cx="12" cy="12"/>
            </a:xfrm>
            <a:prstGeom prst="line">
              <a:avLst/>
            </a:prstGeom>
            <a:noFill/>
            <a:ln w="9525">
              <a:solidFill>
                <a:srgbClr val="0000FF"/>
              </a:solidFill>
              <a:round/>
              <a:headEnd/>
              <a:tailEnd/>
            </a:ln>
          </p:spPr>
          <p:txBody>
            <a:bodyPr/>
            <a:lstStyle/>
            <a:p>
              <a:endParaRPr lang="fr-CH"/>
            </a:p>
          </p:txBody>
        </p:sp>
        <p:sp>
          <p:nvSpPr>
            <p:cNvPr id="2665668" name="Line 196"/>
            <p:cNvSpPr>
              <a:spLocks noChangeShapeType="1"/>
            </p:cNvSpPr>
            <p:nvPr/>
          </p:nvSpPr>
          <p:spPr bwMode="auto">
            <a:xfrm>
              <a:off x="812" y="1736"/>
              <a:ext cx="12" cy="12"/>
            </a:xfrm>
            <a:prstGeom prst="line">
              <a:avLst/>
            </a:prstGeom>
            <a:noFill/>
            <a:ln w="9525">
              <a:solidFill>
                <a:srgbClr val="0000FF"/>
              </a:solidFill>
              <a:round/>
              <a:headEnd/>
              <a:tailEnd/>
            </a:ln>
          </p:spPr>
          <p:txBody>
            <a:bodyPr/>
            <a:lstStyle/>
            <a:p>
              <a:endParaRPr lang="fr-CH"/>
            </a:p>
          </p:txBody>
        </p:sp>
        <p:sp>
          <p:nvSpPr>
            <p:cNvPr id="2665669" name="Line 197"/>
            <p:cNvSpPr>
              <a:spLocks noChangeShapeType="1"/>
            </p:cNvSpPr>
            <p:nvPr/>
          </p:nvSpPr>
          <p:spPr bwMode="auto">
            <a:xfrm flipV="1">
              <a:off x="824" y="1736"/>
              <a:ext cx="12" cy="12"/>
            </a:xfrm>
            <a:prstGeom prst="line">
              <a:avLst/>
            </a:prstGeom>
            <a:noFill/>
            <a:ln w="9525">
              <a:solidFill>
                <a:srgbClr val="0000FF"/>
              </a:solidFill>
              <a:round/>
              <a:headEnd/>
              <a:tailEnd/>
            </a:ln>
          </p:spPr>
          <p:txBody>
            <a:bodyPr/>
            <a:lstStyle/>
            <a:p>
              <a:endParaRPr lang="fr-CH"/>
            </a:p>
          </p:txBody>
        </p:sp>
        <p:sp>
          <p:nvSpPr>
            <p:cNvPr id="2665670" name="Line 198"/>
            <p:cNvSpPr>
              <a:spLocks noChangeShapeType="1"/>
            </p:cNvSpPr>
            <p:nvPr/>
          </p:nvSpPr>
          <p:spPr bwMode="auto">
            <a:xfrm flipH="1" flipV="1">
              <a:off x="824" y="1724"/>
              <a:ext cx="12" cy="12"/>
            </a:xfrm>
            <a:prstGeom prst="line">
              <a:avLst/>
            </a:prstGeom>
            <a:noFill/>
            <a:ln w="9525">
              <a:solidFill>
                <a:srgbClr val="0000FF"/>
              </a:solidFill>
              <a:round/>
              <a:headEnd/>
              <a:tailEnd/>
            </a:ln>
          </p:spPr>
          <p:txBody>
            <a:bodyPr/>
            <a:lstStyle/>
            <a:p>
              <a:endParaRPr lang="fr-CH"/>
            </a:p>
          </p:txBody>
        </p:sp>
        <p:sp>
          <p:nvSpPr>
            <p:cNvPr id="2665671" name="Line 199"/>
            <p:cNvSpPr>
              <a:spLocks noChangeShapeType="1"/>
            </p:cNvSpPr>
            <p:nvPr/>
          </p:nvSpPr>
          <p:spPr bwMode="auto">
            <a:xfrm flipH="1">
              <a:off x="812" y="1724"/>
              <a:ext cx="12" cy="12"/>
            </a:xfrm>
            <a:prstGeom prst="line">
              <a:avLst/>
            </a:prstGeom>
            <a:noFill/>
            <a:ln w="9525">
              <a:solidFill>
                <a:srgbClr val="0000FF"/>
              </a:solidFill>
              <a:round/>
              <a:headEnd/>
              <a:tailEnd/>
            </a:ln>
          </p:spPr>
          <p:txBody>
            <a:bodyPr/>
            <a:lstStyle/>
            <a:p>
              <a:endParaRPr lang="fr-CH"/>
            </a:p>
          </p:txBody>
        </p:sp>
        <p:sp>
          <p:nvSpPr>
            <p:cNvPr id="2665672" name="Line 200"/>
            <p:cNvSpPr>
              <a:spLocks noChangeShapeType="1"/>
            </p:cNvSpPr>
            <p:nvPr/>
          </p:nvSpPr>
          <p:spPr bwMode="auto">
            <a:xfrm>
              <a:off x="848" y="1748"/>
              <a:ext cx="12" cy="12"/>
            </a:xfrm>
            <a:prstGeom prst="line">
              <a:avLst/>
            </a:prstGeom>
            <a:noFill/>
            <a:ln w="9525">
              <a:solidFill>
                <a:srgbClr val="0000FF"/>
              </a:solidFill>
              <a:round/>
              <a:headEnd/>
              <a:tailEnd/>
            </a:ln>
          </p:spPr>
          <p:txBody>
            <a:bodyPr/>
            <a:lstStyle/>
            <a:p>
              <a:endParaRPr lang="fr-CH"/>
            </a:p>
          </p:txBody>
        </p:sp>
        <p:sp>
          <p:nvSpPr>
            <p:cNvPr id="2665673" name="Line 201"/>
            <p:cNvSpPr>
              <a:spLocks noChangeShapeType="1"/>
            </p:cNvSpPr>
            <p:nvPr/>
          </p:nvSpPr>
          <p:spPr bwMode="auto">
            <a:xfrm flipV="1">
              <a:off x="860" y="1748"/>
              <a:ext cx="12" cy="12"/>
            </a:xfrm>
            <a:prstGeom prst="line">
              <a:avLst/>
            </a:prstGeom>
            <a:noFill/>
            <a:ln w="9525">
              <a:solidFill>
                <a:srgbClr val="0000FF"/>
              </a:solidFill>
              <a:round/>
              <a:headEnd/>
              <a:tailEnd/>
            </a:ln>
          </p:spPr>
          <p:txBody>
            <a:bodyPr/>
            <a:lstStyle/>
            <a:p>
              <a:endParaRPr lang="fr-CH"/>
            </a:p>
          </p:txBody>
        </p:sp>
        <p:sp>
          <p:nvSpPr>
            <p:cNvPr id="2665674" name="Line 202"/>
            <p:cNvSpPr>
              <a:spLocks noChangeShapeType="1"/>
            </p:cNvSpPr>
            <p:nvPr/>
          </p:nvSpPr>
          <p:spPr bwMode="auto">
            <a:xfrm flipH="1" flipV="1">
              <a:off x="860" y="1736"/>
              <a:ext cx="12" cy="12"/>
            </a:xfrm>
            <a:prstGeom prst="line">
              <a:avLst/>
            </a:prstGeom>
            <a:noFill/>
            <a:ln w="9525">
              <a:solidFill>
                <a:srgbClr val="0000FF"/>
              </a:solidFill>
              <a:round/>
              <a:headEnd/>
              <a:tailEnd/>
            </a:ln>
          </p:spPr>
          <p:txBody>
            <a:bodyPr/>
            <a:lstStyle/>
            <a:p>
              <a:endParaRPr lang="fr-CH"/>
            </a:p>
          </p:txBody>
        </p:sp>
        <p:sp>
          <p:nvSpPr>
            <p:cNvPr id="2665675" name="Line 203"/>
            <p:cNvSpPr>
              <a:spLocks noChangeShapeType="1"/>
            </p:cNvSpPr>
            <p:nvPr/>
          </p:nvSpPr>
          <p:spPr bwMode="auto">
            <a:xfrm flipH="1">
              <a:off x="848" y="1736"/>
              <a:ext cx="12" cy="12"/>
            </a:xfrm>
            <a:prstGeom prst="line">
              <a:avLst/>
            </a:prstGeom>
            <a:noFill/>
            <a:ln w="9525">
              <a:solidFill>
                <a:srgbClr val="0000FF"/>
              </a:solidFill>
              <a:round/>
              <a:headEnd/>
              <a:tailEnd/>
            </a:ln>
          </p:spPr>
          <p:txBody>
            <a:bodyPr/>
            <a:lstStyle/>
            <a:p>
              <a:endParaRPr lang="fr-CH"/>
            </a:p>
          </p:txBody>
        </p:sp>
        <p:sp>
          <p:nvSpPr>
            <p:cNvPr id="2665676" name="Line 204"/>
            <p:cNvSpPr>
              <a:spLocks noChangeShapeType="1"/>
            </p:cNvSpPr>
            <p:nvPr/>
          </p:nvSpPr>
          <p:spPr bwMode="auto">
            <a:xfrm>
              <a:off x="884" y="1754"/>
              <a:ext cx="12" cy="12"/>
            </a:xfrm>
            <a:prstGeom prst="line">
              <a:avLst/>
            </a:prstGeom>
            <a:noFill/>
            <a:ln w="9525">
              <a:solidFill>
                <a:srgbClr val="0000FF"/>
              </a:solidFill>
              <a:round/>
              <a:headEnd/>
              <a:tailEnd/>
            </a:ln>
          </p:spPr>
          <p:txBody>
            <a:bodyPr/>
            <a:lstStyle/>
            <a:p>
              <a:endParaRPr lang="fr-CH"/>
            </a:p>
          </p:txBody>
        </p:sp>
        <p:sp>
          <p:nvSpPr>
            <p:cNvPr id="2665677" name="Line 205"/>
            <p:cNvSpPr>
              <a:spLocks noChangeShapeType="1"/>
            </p:cNvSpPr>
            <p:nvPr/>
          </p:nvSpPr>
          <p:spPr bwMode="auto">
            <a:xfrm flipV="1">
              <a:off x="896" y="1754"/>
              <a:ext cx="12" cy="12"/>
            </a:xfrm>
            <a:prstGeom prst="line">
              <a:avLst/>
            </a:prstGeom>
            <a:noFill/>
            <a:ln w="9525">
              <a:solidFill>
                <a:srgbClr val="0000FF"/>
              </a:solidFill>
              <a:round/>
              <a:headEnd/>
              <a:tailEnd/>
            </a:ln>
          </p:spPr>
          <p:txBody>
            <a:bodyPr/>
            <a:lstStyle/>
            <a:p>
              <a:endParaRPr lang="fr-CH"/>
            </a:p>
          </p:txBody>
        </p:sp>
        <p:sp>
          <p:nvSpPr>
            <p:cNvPr id="2665678" name="Line 206"/>
            <p:cNvSpPr>
              <a:spLocks noChangeShapeType="1"/>
            </p:cNvSpPr>
            <p:nvPr/>
          </p:nvSpPr>
          <p:spPr bwMode="auto">
            <a:xfrm flipH="1" flipV="1">
              <a:off x="896" y="1742"/>
              <a:ext cx="12" cy="12"/>
            </a:xfrm>
            <a:prstGeom prst="line">
              <a:avLst/>
            </a:prstGeom>
            <a:noFill/>
            <a:ln w="9525">
              <a:solidFill>
                <a:srgbClr val="0000FF"/>
              </a:solidFill>
              <a:round/>
              <a:headEnd/>
              <a:tailEnd/>
            </a:ln>
          </p:spPr>
          <p:txBody>
            <a:bodyPr/>
            <a:lstStyle/>
            <a:p>
              <a:endParaRPr lang="fr-CH"/>
            </a:p>
          </p:txBody>
        </p:sp>
        <p:sp>
          <p:nvSpPr>
            <p:cNvPr id="2665679" name="Line 207"/>
            <p:cNvSpPr>
              <a:spLocks noChangeShapeType="1"/>
            </p:cNvSpPr>
            <p:nvPr/>
          </p:nvSpPr>
          <p:spPr bwMode="auto">
            <a:xfrm flipH="1">
              <a:off x="884" y="1742"/>
              <a:ext cx="12" cy="12"/>
            </a:xfrm>
            <a:prstGeom prst="line">
              <a:avLst/>
            </a:prstGeom>
            <a:noFill/>
            <a:ln w="9525">
              <a:solidFill>
                <a:srgbClr val="0000FF"/>
              </a:solidFill>
              <a:round/>
              <a:headEnd/>
              <a:tailEnd/>
            </a:ln>
          </p:spPr>
          <p:txBody>
            <a:bodyPr/>
            <a:lstStyle/>
            <a:p>
              <a:endParaRPr lang="fr-CH"/>
            </a:p>
          </p:txBody>
        </p:sp>
        <p:sp>
          <p:nvSpPr>
            <p:cNvPr id="2665681" name="Line 209"/>
            <p:cNvSpPr>
              <a:spLocks noChangeShapeType="1"/>
            </p:cNvSpPr>
            <p:nvPr/>
          </p:nvSpPr>
          <p:spPr bwMode="auto">
            <a:xfrm>
              <a:off x="920" y="1766"/>
              <a:ext cx="12" cy="12"/>
            </a:xfrm>
            <a:prstGeom prst="line">
              <a:avLst/>
            </a:prstGeom>
            <a:noFill/>
            <a:ln w="9525">
              <a:solidFill>
                <a:srgbClr val="0000FF"/>
              </a:solidFill>
              <a:round/>
              <a:headEnd/>
              <a:tailEnd/>
            </a:ln>
          </p:spPr>
          <p:txBody>
            <a:bodyPr/>
            <a:lstStyle/>
            <a:p>
              <a:endParaRPr lang="fr-CH"/>
            </a:p>
          </p:txBody>
        </p:sp>
        <p:sp>
          <p:nvSpPr>
            <p:cNvPr id="2665682" name="Line 210"/>
            <p:cNvSpPr>
              <a:spLocks noChangeShapeType="1"/>
            </p:cNvSpPr>
            <p:nvPr/>
          </p:nvSpPr>
          <p:spPr bwMode="auto">
            <a:xfrm flipV="1">
              <a:off x="932" y="1766"/>
              <a:ext cx="12" cy="12"/>
            </a:xfrm>
            <a:prstGeom prst="line">
              <a:avLst/>
            </a:prstGeom>
            <a:noFill/>
            <a:ln w="9525">
              <a:solidFill>
                <a:srgbClr val="0000FF"/>
              </a:solidFill>
              <a:round/>
              <a:headEnd/>
              <a:tailEnd/>
            </a:ln>
          </p:spPr>
          <p:txBody>
            <a:bodyPr/>
            <a:lstStyle/>
            <a:p>
              <a:endParaRPr lang="fr-CH"/>
            </a:p>
          </p:txBody>
        </p:sp>
        <p:sp>
          <p:nvSpPr>
            <p:cNvPr id="2665683" name="Line 211"/>
            <p:cNvSpPr>
              <a:spLocks noChangeShapeType="1"/>
            </p:cNvSpPr>
            <p:nvPr/>
          </p:nvSpPr>
          <p:spPr bwMode="auto">
            <a:xfrm flipH="1" flipV="1">
              <a:off x="932" y="1754"/>
              <a:ext cx="12" cy="12"/>
            </a:xfrm>
            <a:prstGeom prst="line">
              <a:avLst/>
            </a:prstGeom>
            <a:noFill/>
            <a:ln w="9525">
              <a:solidFill>
                <a:srgbClr val="0000FF"/>
              </a:solidFill>
              <a:round/>
              <a:headEnd/>
              <a:tailEnd/>
            </a:ln>
          </p:spPr>
          <p:txBody>
            <a:bodyPr/>
            <a:lstStyle/>
            <a:p>
              <a:endParaRPr lang="fr-CH"/>
            </a:p>
          </p:txBody>
        </p:sp>
        <p:sp>
          <p:nvSpPr>
            <p:cNvPr id="2665684" name="Line 212"/>
            <p:cNvSpPr>
              <a:spLocks noChangeShapeType="1"/>
            </p:cNvSpPr>
            <p:nvPr/>
          </p:nvSpPr>
          <p:spPr bwMode="auto">
            <a:xfrm flipH="1">
              <a:off x="920" y="1754"/>
              <a:ext cx="12" cy="12"/>
            </a:xfrm>
            <a:prstGeom prst="line">
              <a:avLst/>
            </a:prstGeom>
            <a:noFill/>
            <a:ln w="9525">
              <a:solidFill>
                <a:srgbClr val="0000FF"/>
              </a:solidFill>
              <a:round/>
              <a:headEnd/>
              <a:tailEnd/>
            </a:ln>
          </p:spPr>
          <p:txBody>
            <a:bodyPr/>
            <a:lstStyle/>
            <a:p>
              <a:endParaRPr lang="fr-CH"/>
            </a:p>
          </p:txBody>
        </p:sp>
        <p:sp>
          <p:nvSpPr>
            <p:cNvPr id="2665685" name="Line 213"/>
            <p:cNvSpPr>
              <a:spLocks noChangeShapeType="1"/>
            </p:cNvSpPr>
            <p:nvPr/>
          </p:nvSpPr>
          <p:spPr bwMode="auto">
            <a:xfrm>
              <a:off x="950" y="1772"/>
              <a:ext cx="12" cy="12"/>
            </a:xfrm>
            <a:prstGeom prst="line">
              <a:avLst/>
            </a:prstGeom>
            <a:noFill/>
            <a:ln w="9525">
              <a:solidFill>
                <a:srgbClr val="0000FF"/>
              </a:solidFill>
              <a:round/>
              <a:headEnd/>
              <a:tailEnd/>
            </a:ln>
          </p:spPr>
          <p:txBody>
            <a:bodyPr/>
            <a:lstStyle/>
            <a:p>
              <a:endParaRPr lang="fr-CH"/>
            </a:p>
          </p:txBody>
        </p:sp>
        <p:sp>
          <p:nvSpPr>
            <p:cNvPr id="2665686" name="Line 214"/>
            <p:cNvSpPr>
              <a:spLocks noChangeShapeType="1"/>
            </p:cNvSpPr>
            <p:nvPr/>
          </p:nvSpPr>
          <p:spPr bwMode="auto">
            <a:xfrm flipV="1">
              <a:off x="962" y="1772"/>
              <a:ext cx="12" cy="12"/>
            </a:xfrm>
            <a:prstGeom prst="line">
              <a:avLst/>
            </a:prstGeom>
            <a:noFill/>
            <a:ln w="9525">
              <a:solidFill>
                <a:srgbClr val="0000FF"/>
              </a:solidFill>
              <a:round/>
              <a:headEnd/>
              <a:tailEnd/>
            </a:ln>
          </p:spPr>
          <p:txBody>
            <a:bodyPr/>
            <a:lstStyle/>
            <a:p>
              <a:endParaRPr lang="fr-CH"/>
            </a:p>
          </p:txBody>
        </p:sp>
        <p:sp>
          <p:nvSpPr>
            <p:cNvPr id="2665687" name="Line 215"/>
            <p:cNvSpPr>
              <a:spLocks noChangeShapeType="1"/>
            </p:cNvSpPr>
            <p:nvPr/>
          </p:nvSpPr>
          <p:spPr bwMode="auto">
            <a:xfrm flipH="1" flipV="1">
              <a:off x="962" y="1760"/>
              <a:ext cx="12" cy="12"/>
            </a:xfrm>
            <a:prstGeom prst="line">
              <a:avLst/>
            </a:prstGeom>
            <a:noFill/>
            <a:ln w="9525">
              <a:solidFill>
                <a:srgbClr val="0000FF"/>
              </a:solidFill>
              <a:round/>
              <a:headEnd/>
              <a:tailEnd/>
            </a:ln>
          </p:spPr>
          <p:txBody>
            <a:bodyPr/>
            <a:lstStyle/>
            <a:p>
              <a:endParaRPr lang="fr-CH"/>
            </a:p>
          </p:txBody>
        </p:sp>
        <p:sp>
          <p:nvSpPr>
            <p:cNvPr id="2665688" name="Line 216"/>
            <p:cNvSpPr>
              <a:spLocks noChangeShapeType="1"/>
            </p:cNvSpPr>
            <p:nvPr/>
          </p:nvSpPr>
          <p:spPr bwMode="auto">
            <a:xfrm flipH="1">
              <a:off x="950" y="1760"/>
              <a:ext cx="12" cy="12"/>
            </a:xfrm>
            <a:prstGeom prst="line">
              <a:avLst/>
            </a:prstGeom>
            <a:noFill/>
            <a:ln w="9525">
              <a:solidFill>
                <a:srgbClr val="0000FF"/>
              </a:solidFill>
              <a:round/>
              <a:headEnd/>
              <a:tailEnd/>
            </a:ln>
          </p:spPr>
          <p:txBody>
            <a:bodyPr/>
            <a:lstStyle/>
            <a:p>
              <a:endParaRPr lang="fr-CH"/>
            </a:p>
          </p:txBody>
        </p:sp>
        <p:sp>
          <p:nvSpPr>
            <p:cNvPr id="2665689" name="Line 217"/>
            <p:cNvSpPr>
              <a:spLocks noChangeShapeType="1"/>
            </p:cNvSpPr>
            <p:nvPr/>
          </p:nvSpPr>
          <p:spPr bwMode="auto">
            <a:xfrm>
              <a:off x="986" y="1784"/>
              <a:ext cx="12" cy="12"/>
            </a:xfrm>
            <a:prstGeom prst="line">
              <a:avLst/>
            </a:prstGeom>
            <a:noFill/>
            <a:ln w="9525">
              <a:solidFill>
                <a:srgbClr val="0000FF"/>
              </a:solidFill>
              <a:round/>
              <a:headEnd/>
              <a:tailEnd/>
            </a:ln>
          </p:spPr>
          <p:txBody>
            <a:bodyPr/>
            <a:lstStyle/>
            <a:p>
              <a:endParaRPr lang="fr-CH"/>
            </a:p>
          </p:txBody>
        </p:sp>
        <p:sp>
          <p:nvSpPr>
            <p:cNvPr id="2665690" name="Line 218"/>
            <p:cNvSpPr>
              <a:spLocks noChangeShapeType="1"/>
            </p:cNvSpPr>
            <p:nvPr/>
          </p:nvSpPr>
          <p:spPr bwMode="auto">
            <a:xfrm flipV="1">
              <a:off x="998" y="1784"/>
              <a:ext cx="12" cy="12"/>
            </a:xfrm>
            <a:prstGeom prst="line">
              <a:avLst/>
            </a:prstGeom>
            <a:noFill/>
            <a:ln w="9525">
              <a:solidFill>
                <a:srgbClr val="0000FF"/>
              </a:solidFill>
              <a:round/>
              <a:headEnd/>
              <a:tailEnd/>
            </a:ln>
          </p:spPr>
          <p:txBody>
            <a:bodyPr/>
            <a:lstStyle/>
            <a:p>
              <a:endParaRPr lang="fr-CH"/>
            </a:p>
          </p:txBody>
        </p:sp>
        <p:sp>
          <p:nvSpPr>
            <p:cNvPr id="2665691" name="Line 219"/>
            <p:cNvSpPr>
              <a:spLocks noChangeShapeType="1"/>
            </p:cNvSpPr>
            <p:nvPr/>
          </p:nvSpPr>
          <p:spPr bwMode="auto">
            <a:xfrm flipH="1" flipV="1">
              <a:off x="998" y="1772"/>
              <a:ext cx="12" cy="12"/>
            </a:xfrm>
            <a:prstGeom prst="line">
              <a:avLst/>
            </a:prstGeom>
            <a:noFill/>
            <a:ln w="9525">
              <a:solidFill>
                <a:srgbClr val="0000FF"/>
              </a:solidFill>
              <a:round/>
              <a:headEnd/>
              <a:tailEnd/>
            </a:ln>
          </p:spPr>
          <p:txBody>
            <a:bodyPr/>
            <a:lstStyle/>
            <a:p>
              <a:endParaRPr lang="fr-CH"/>
            </a:p>
          </p:txBody>
        </p:sp>
        <p:sp>
          <p:nvSpPr>
            <p:cNvPr id="2665692" name="Line 220"/>
            <p:cNvSpPr>
              <a:spLocks noChangeShapeType="1"/>
            </p:cNvSpPr>
            <p:nvPr/>
          </p:nvSpPr>
          <p:spPr bwMode="auto">
            <a:xfrm flipH="1">
              <a:off x="986" y="1772"/>
              <a:ext cx="12" cy="12"/>
            </a:xfrm>
            <a:prstGeom prst="line">
              <a:avLst/>
            </a:prstGeom>
            <a:noFill/>
            <a:ln w="9525">
              <a:solidFill>
                <a:srgbClr val="0000FF"/>
              </a:solidFill>
              <a:round/>
              <a:headEnd/>
              <a:tailEnd/>
            </a:ln>
          </p:spPr>
          <p:txBody>
            <a:bodyPr/>
            <a:lstStyle/>
            <a:p>
              <a:endParaRPr lang="fr-CH"/>
            </a:p>
          </p:txBody>
        </p:sp>
        <p:sp>
          <p:nvSpPr>
            <p:cNvPr id="2665693" name="Line 221"/>
            <p:cNvSpPr>
              <a:spLocks noChangeShapeType="1"/>
            </p:cNvSpPr>
            <p:nvPr/>
          </p:nvSpPr>
          <p:spPr bwMode="auto">
            <a:xfrm>
              <a:off x="1022" y="1790"/>
              <a:ext cx="12" cy="12"/>
            </a:xfrm>
            <a:prstGeom prst="line">
              <a:avLst/>
            </a:prstGeom>
            <a:noFill/>
            <a:ln w="9525">
              <a:solidFill>
                <a:srgbClr val="0000FF"/>
              </a:solidFill>
              <a:round/>
              <a:headEnd/>
              <a:tailEnd/>
            </a:ln>
          </p:spPr>
          <p:txBody>
            <a:bodyPr/>
            <a:lstStyle/>
            <a:p>
              <a:endParaRPr lang="fr-CH"/>
            </a:p>
          </p:txBody>
        </p:sp>
        <p:sp>
          <p:nvSpPr>
            <p:cNvPr id="2665694" name="Line 222"/>
            <p:cNvSpPr>
              <a:spLocks noChangeShapeType="1"/>
            </p:cNvSpPr>
            <p:nvPr/>
          </p:nvSpPr>
          <p:spPr bwMode="auto">
            <a:xfrm flipV="1">
              <a:off x="1034" y="1790"/>
              <a:ext cx="12" cy="12"/>
            </a:xfrm>
            <a:prstGeom prst="line">
              <a:avLst/>
            </a:prstGeom>
            <a:noFill/>
            <a:ln w="9525">
              <a:solidFill>
                <a:srgbClr val="0000FF"/>
              </a:solidFill>
              <a:round/>
              <a:headEnd/>
              <a:tailEnd/>
            </a:ln>
          </p:spPr>
          <p:txBody>
            <a:bodyPr/>
            <a:lstStyle/>
            <a:p>
              <a:endParaRPr lang="fr-CH"/>
            </a:p>
          </p:txBody>
        </p:sp>
        <p:sp>
          <p:nvSpPr>
            <p:cNvPr id="2665695" name="Line 223"/>
            <p:cNvSpPr>
              <a:spLocks noChangeShapeType="1"/>
            </p:cNvSpPr>
            <p:nvPr/>
          </p:nvSpPr>
          <p:spPr bwMode="auto">
            <a:xfrm flipH="1" flipV="1">
              <a:off x="1034" y="1778"/>
              <a:ext cx="12" cy="12"/>
            </a:xfrm>
            <a:prstGeom prst="line">
              <a:avLst/>
            </a:prstGeom>
            <a:noFill/>
            <a:ln w="9525">
              <a:solidFill>
                <a:srgbClr val="0000FF"/>
              </a:solidFill>
              <a:round/>
              <a:headEnd/>
              <a:tailEnd/>
            </a:ln>
          </p:spPr>
          <p:txBody>
            <a:bodyPr/>
            <a:lstStyle/>
            <a:p>
              <a:endParaRPr lang="fr-CH"/>
            </a:p>
          </p:txBody>
        </p:sp>
        <p:sp>
          <p:nvSpPr>
            <p:cNvPr id="2665696" name="Line 224"/>
            <p:cNvSpPr>
              <a:spLocks noChangeShapeType="1"/>
            </p:cNvSpPr>
            <p:nvPr/>
          </p:nvSpPr>
          <p:spPr bwMode="auto">
            <a:xfrm flipH="1">
              <a:off x="1022" y="1778"/>
              <a:ext cx="12" cy="12"/>
            </a:xfrm>
            <a:prstGeom prst="line">
              <a:avLst/>
            </a:prstGeom>
            <a:noFill/>
            <a:ln w="9525">
              <a:solidFill>
                <a:srgbClr val="0000FF"/>
              </a:solidFill>
              <a:round/>
              <a:headEnd/>
              <a:tailEnd/>
            </a:ln>
          </p:spPr>
          <p:txBody>
            <a:bodyPr/>
            <a:lstStyle/>
            <a:p>
              <a:endParaRPr lang="fr-CH"/>
            </a:p>
          </p:txBody>
        </p:sp>
        <p:sp>
          <p:nvSpPr>
            <p:cNvPr id="2665697" name="Line 225"/>
            <p:cNvSpPr>
              <a:spLocks noChangeShapeType="1"/>
            </p:cNvSpPr>
            <p:nvPr/>
          </p:nvSpPr>
          <p:spPr bwMode="auto">
            <a:xfrm>
              <a:off x="1052" y="1796"/>
              <a:ext cx="12" cy="12"/>
            </a:xfrm>
            <a:prstGeom prst="line">
              <a:avLst/>
            </a:prstGeom>
            <a:noFill/>
            <a:ln w="9525">
              <a:solidFill>
                <a:srgbClr val="0000FF"/>
              </a:solidFill>
              <a:round/>
              <a:headEnd/>
              <a:tailEnd/>
            </a:ln>
          </p:spPr>
          <p:txBody>
            <a:bodyPr/>
            <a:lstStyle/>
            <a:p>
              <a:endParaRPr lang="fr-CH"/>
            </a:p>
          </p:txBody>
        </p:sp>
        <p:sp>
          <p:nvSpPr>
            <p:cNvPr id="2665698" name="Line 226"/>
            <p:cNvSpPr>
              <a:spLocks noChangeShapeType="1"/>
            </p:cNvSpPr>
            <p:nvPr/>
          </p:nvSpPr>
          <p:spPr bwMode="auto">
            <a:xfrm flipV="1">
              <a:off x="1064" y="1796"/>
              <a:ext cx="12" cy="12"/>
            </a:xfrm>
            <a:prstGeom prst="line">
              <a:avLst/>
            </a:prstGeom>
            <a:noFill/>
            <a:ln w="9525">
              <a:solidFill>
                <a:srgbClr val="0000FF"/>
              </a:solidFill>
              <a:round/>
              <a:headEnd/>
              <a:tailEnd/>
            </a:ln>
          </p:spPr>
          <p:txBody>
            <a:bodyPr/>
            <a:lstStyle/>
            <a:p>
              <a:endParaRPr lang="fr-CH"/>
            </a:p>
          </p:txBody>
        </p:sp>
        <p:sp>
          <p:nvSpPr>
            <p:cNvPr id="2665699" name="Line 227"/>
            <p:cNvSpPr>
              <a:spLocks noChangeShapeType="1"/>
            </p:cNvSpPr>
            <p:nvPr/>
          </p:nvSpPr>
          <p:spPr bwMode="auto">
            <a:xfrm flipH="1" flipV="1">
              <a:off x="1064" y="1784"/>
              <a:ext cx="12" cy="12"/>
            </a:xfrm>
            <a:prstGeom prst="line">
              <a:avLst/>
            </a:prstGeom>
            <a:noFill/>
            <a:ln w="9525">
              <a:solidFill>
                <a:srgbClr val="0000FF"/>
              </a:solidFill>
              <a:round/>
              <a:headEnd/>
              <a:tailEnd/>
            </a:ln>
          </p:spPr>
          <p:txBody>
            <a:bodyPr/>
            <a:lstStyle/>
            <a:p>
              <a:endParaRPr lang="fr-CH"/>
            </a:p>
          </p:txBody>
        </p:sp>
        <p:sp>
          <p:nvSpPr>
            <p:cNvPr id="2665700" name="Line 228"/>
            <p:cNvSpPr>
              <a:spLocks noChangeShapeType="1"/>
            </p:cNvSpPr>
            <p:nvPr/>
          </p:nvSpPr>
          <p:spPr bwMode="auto">
            <a:xfrm flipH="1">
              <a:off x="1052" y="1784"/>
              <a:ext cx="12" cy="12"/>
            </a:xfrm>
            <a:prstGeom prst="line">
              <a:avLst/>
            </a:prstGeom>
            <a:noFill/>
            <a:ln w="9525">
              <a:solidFill>
                <a:srgbClr val="0000FF"/>
              </a:solidFill>
              <a:round/>
              <a:headEnd/>
              <a:tailEnd/>
            </a:ln>
          </p:spPr>
          <p:txBody>
            <a:bodyPr/>
            <a:lstStyle/>
            <a:p>
              <a:endParaRPr lang="fr-CH"/>
            </a:p>
          </p:txBody>
        </p:sp>
        <p:sp>
          <p:nvSpPr>
            <p:cNvPr id="2665701" name="Line 229"/>
            <p:cNvSpPr>
              <a:spLocks noChangeShapeType="1"/>
            </p:cNvSpPr>
            <p:nvPr/>
          </p:nvSpPr>
          <p:spPr bwMode="auto">
            <a:xfrm>
              <a:off x="1088" y="1808"/>
              <a:ext cx="12" cy="12"/>
            </a:xfrm>
            <a:prstGeom prst="line">
              <a:avLst/>
            </a:prstGeom>
            <a:noFill/>
            <a:ln w="9525">
              <a:solidFill>
                <a:srgbClr val="0000FF"/>
              </a:solidFill>
              <a:round/>
              <a:headEnd/>
              <a:tailEnd/>
            </a:ln>
          </p:spPr>
          <p:txBody>
            <a:bodyPr/>
            <a:lstStyle/>
            <a:p>
              <a:endParaRPr lang="fr-CH"/>
            </a:p>
          </p:txBody>
        </p:sp>
        <p:sp>
          <p:nvSpPr>
            <p:cNvPr id="2665702" name="Line 230"/>
            <p:cNvSpPr>
              <a:spLocks noChangeShapeType="1"/>
            </p:cNvSpPr>
            <p:nvPr/>
          </p:nvSpPr>
          <p:spPr bwMode="auto">
            <a:xfrm flipV="1">
              <a:off x="1100" y="1808"/>
              <a:ext cx="12" cy="12"/>
            </a:xfrm>
            <a:prstGeom prst="line">
              <a:avLst/>
            </a:prstGeom>
            <a:noFill/>
            <a:ln w="9525">
              <a:solidFill>
                <a:srgbClr val="0000FF"/>
              </a:solidFill>
              <a:round/>
              <a:headEnd/>
              <a:tailEnd/>
            </a:ln>
          </p:spPr>
          <p:txBody>
            <a:bodyPr/>
            <a:lstStyle/>
            <a:p>
              <a:endParaRPr lang="fr-CH"/>
            </a:p>
          </p:txBody>
        </p:sp>
        <p:sp>
          <p:nvSpPr>
            <p:cNvPr id="2665703" name="Line 231"/>
            <p:cNvSpPr>
              <a:spLocks noChangeShapeType="1"/>
            </p:cNvSpPr>
            <p:nvPr/>
          </p:nvSpPr>
          <p:spPr bwMode="auto">
            <a:xfrm flipH="1" flipV="1">
              <a:off x="1100" y="1796"/>
              <a:ext cx="12" cy="12"/>
            </a:xfrm>
            <a:prstGeom prst="line">
              <a:avLst/>
            </a:prstGeom>
            <a:noFill/>
            <a:ln w="9525">
              <a:solidFill>
                <a:srgbClr val="0000FF"/>
              </a:solidFill>
              <a:round/>
              <a:headEnd/>
              <a:tailEnd/>
            </a:ln>
          </p:spPr>
          <p:txBody>
            <a:bodyPr/>
            <a:lstStyle/>
            <a:p>
              <a:endParaRPr lang="fr-CH"/>
            </a:p>
          </p:txBody>
        </p:sp>
        <p:sp>
          <p:nvSpPr>
            <p:cNvPr id="2665704" name="Line 232"/>
            <p:cNvSpPr>
              <a:spLocks noChangeShapeType="1"/>
            </p:cNvSpPr>
            <p:nvPr/>
          </p:nvSpPr>
          <p:spPr bwMode="auto">
            <a:xfrm flipH="1">
              <a:off x="1088" y="1796"/>
              <a:ext cx="12" cy="12"/>
            </a:xfrm>
            <a:prstGeom prst="line">
              <a:avLst/>
            </a:prstGeom>
            <a:noFill/>
            <a:ln w="9525">
              <a:solidFill>
                <a:srgbClr val="0000FF"/>
              </a:solidFill>
              <a:round/>
              <a:headEnd/>
              <a:tailEnd/>
            </a:ln>
          </p:spPr>
          <p:txBody>
            <a:bodyPr/>
            <a:lstStyle/>
            <a:p>
              <a:endParaRPr lang="fr-CH"/>
            </a:p>
          </p:txBody>
        </p:sp>
        <p:sp>
          <p:nvSpPr>
            <p:cNvPr id="2665705" name="Line 233"/>
            <p:cNvSpPr>
              <a:spLocks noChangeShapeType="1"/>
            </p:cNvSpPr>
            <p:nvPr/>
          </p:nvSpPr>
          <p:spPr bwMode="auto">
            <a:xfrm>
              <a:off x="1124" y="1814"/>
              <a:ext cx="12" cy="12"/>
            </a:xfrm>
            <a:prstGeom prst="line">
              <a:avLst/>
            </a:prstGeom>
            <a:noFill/>
            <a:ln w="9525">
              <a:solidFill>
                <a:srgbClr val="0000FF"/>
              </a:solidFill>
              <a:round/>
              <a:headEnd/>
              <a:tailEnd/>
            </a:ln>
          </p:spPr>
          <p:txBody>
            <a:bodyPr/>
            <a:lstStyle/>
            <a:p>
              <a:endParaRPr lang="fr-CH"/>
            </a:p>
          </p:txBody>
        </p:sp>
        <p:sp>
          <p:nvSpPr>
            <p:cNvPr id="2665706" name="Line 234"/>
            <p:cNvSpPr>
              <a:spLocks noChangeShapeType="1"/>
            </p:cNvSpPr>
            <p:nvPr/>
          </p:nvSpPr>
          <p:spPr bwMode="auto">
            <a:xfrm flipV="1">
              <a:off x="1136" y="1814"/>
              <a:ext cx="12" cy="12"/>
            </a:xfrm>
            <a:prstGeom prst="line">
              <a:avLst/>
            </a:prstGeom>
            <a:noFill/>
            <a:ln w="9525">
              <a:solidFill>
                <a:srgbClr val="0000FF"/>
              </a:solidFill>
              <a:round/>
              <a:headEnd/>
              <a:tailEnd/>
            </a:ln>
          </p:spPr>
          <p:txBody>
            <a:bodyPr/>
            <a:lstStyle/>
            <a:p>
              <a:endParaRPr lang="fr-CH"/>
            </a:p>
          </p:txBody>
        </p:sp>
        <p:sp>
          <p:nvSpPr>
            <p:cNvPr id="2665707" name="Line 235"/>
            <p:cNvSpPr>
              <a:spLocks noChangeShapeType="1"/>
            </p:cNvSpPr>
            <p:nvPr/>
          </p:nvSpPr>
          <p:spPr bwMode="auto">
            <a:xfrm flipH="1" flipV="1">
              <a:off x="1136" y="1802"/>
              <a:ext cx="12" cy="12"/>
            </a:xfrm>
            <a:prstGeom prst="line">
              <a:avLst/>
            </a:prstGeom>
            <a:noFill/>
            <a:ln w="9525">
              <a:solidFill>
                <a:srgbClr val="0000FF"/>
              </a:solidFill>
              <a:round/>
              <a:headEnd/>
              <a:tailEnd/>
            </a:ln>
          </p:spPr>
          <p:txBody>
            <a:bodyPr/>
            <a:lstStyle/>
            <a:p>
              <a:endParaRPr lang="fr-CH"/>
            </a:p>
          </p:txBody>
        </p:sp>
        <p:sp>
          <p:nvSpPr>
            <p:cNvPr id="2665708" name="Line 236"/>
            <p:cNvSpPr>
              <a:spLocks noChangeShapeType="1"/>
            </p:cNvSpPr>
            <p:nvPr/>
          </p:nvSpPr>
          <p:spPr bwMode="auto">
            <a:xfrm flipH="1">
              <a:off x="1124" y="1802"/>
              <a:ext cx="12" cy="12"/>
            </a:xfrm>
            <a:prstGeom prst="line">
              <a:avLst/>
            </a:prstGeom>
            <a:noFill/>
            <a:ln w="9525">
              <a:solidFill>
                <a:srgbClr val="0000FF"/>
              </a:solidFill>
              <a:round/>
              <a:headEnd/>
              <a:tailEnd/>
            </a:ln>
          </p:spPr>
          <p:txBody>
            <a:bodyPr/>
            <a:lstStyle/>
            <a:p>
              <a:endParaRPr lang="fr-CH"/>
            </a:p>
          </p:txBody>
        </p:sp>
        <p:sp>
          <p:nvSpPr>
            <p:cNvPr id="2665709" name="Line 237"/>
            <p:cNvSpPr>
              <a:spLocks noChangeShapeType="1"/>
            </p:cNvSpPr>
            <p:nvPr/>
          </p:nvSpPr>
          <p:spPr bwMode="auto">
            <a:xfrm>
              <a:off x="1160" y="1826"/>
              <a:ext cx="12" cy="12"/>
            </a:xfrm>
            <a:prstGeom prst="line">
              <a:avLst/>
            </a:prstGeom>
            <a:noFill/>
            <a:ln w="9525">
              <a:solidFill>
                <a:srgbClr val="0000FF"/>
              </a:solidFill>
              <a:round/>
              <a:headEnd/>
              <a:tailEnd/>
            </a:ln>
          </p:spPr>
          <p:txBody>
            <a:bodyPr/>
            <a:lstStyle/>
            <a:p>
              <a:endParaRPr lang="fr-CH"/>
            </a:p>
          </p:txBody>
        </p:sp>
        <p:sp>
          <p:nvSpPr>
            <p:cNvPr id="2665710" name="Line 238"/>
            <p:cNvSpPr>
              <a:spLocks noChangeShapeType="1"/>
            </p:cNvSpPr>
            <p:nvPr/>
          </p:nvSpPr>
          <p:spPr bwMode="auto">
            <a:xfrm flipV="1">
              <a:off x="1172" y="1826"/>
              <a:ext cx="12" cy="12"/>
            </a:xfrm>
            <a:prstGeom prst="line">
              <a:avLst/>
            </a:prstGeom>
            <a:noFill/>
            <a:ln w="9525">
              <a:solidFill>
                <a:srgbClr val="0000FF"/>
              </a:solidFill>
              <a:round/>
              <a:headEnd/>
              <a:tailEnd/>
            </a:ln>
          </p:spPr>
          <p:txBody>
            <a:bodyPr/>
            <a:lstStyle/>
            <a:p>
              <a:endParaRPr lang="fr-CH"/>
            </a:p>
          </p:txBody>
        </p:sp>
        <p:sp>
          <p:nvSpPr>
            <p:cNvPr id="2665711" name="Line 239"/>
            <p:cNvSpPr>
              <a:spLocks noChangeShapeType="1"/>
            </p:cNvSpPr>
            <p:nvPr/>
          </p:nvSpPr>
          <p:spPr bwMode="auto">
            <a:xfrm flipH="1" flipV="1">
              <a:off x="1172" y="1814"/>
              <a:ext cx="12" cy="12"/>
            </a:xfrm>
            <a:prstGeom prst="line">
              <a:avLst/>
            </a:prstGeom>
            <a:noFill/>
            <a:ln w="9525">
              <a:solidFill>
                <a:srgbClr val="0000FF"/>
              </a:solidFill>
              <a:round/>
              <a:headEnd/>
              <a:tailEnd/>
            </a:ln>
          </p:spPr>
          <p:txBody>
            <a:bodyPr/>
            <a:lstStyle/>
            <a:p>
              <a:endParaRPr lang="fr-CH"/>
            </a:p>
          </p:txBody>
        </p:sp>
        <p:sp>
          <p:nvSpPr>
            <p:cNvPr id="2665712" name="Line 240"/>
            <p:cNvSpPr>
              <a:spLocks noChangeShapeType="1"/>
            </p:cNvSpPr>
            <p:nvPr/>
          </p:nvSpPr>
          <p:spPr bwMode="auto">
            <a:xfrm flipH="1">
              <a:off x="1160" y="1814"/>
              <a:ext cx="12" cy="12"/>
            </a:xfrm>
            <a:prstGeom prst="line">
              <a:avLst/>
            </a:prstGeom>
            <a:noFill/>
            <a:ln w="9525">
              <a:solidFill>
                <a:srgbClr val="0000FF"/>
              </a:solidFill>
              <a:round/>
              <a:headEnd/>
              <a:tailEnd/>
            </a:ln>
          </p:spPr>
          <p:txBody>
            <a:bodyPr/>
            <a:lstStyle/>
            <a:p>
              <a:endParaRPr lang="fr-CH"/>
            </a:p>
          </p:txBody>
        </p:sp>
        <p:sp>
          <p:nvSpPr>
            <p:cNvPr id="2665713" name="Line 241"/>
            <p:cNvSpPr>
              <a:spLocks noChangeShapeType="1"/>
            </p:cNvSpPr>
            <p:nvPr/>
          </p:nvSpPr>
          <p:spPr bwMode="auto">
            <a:xfrm>
              <a:off x="1190" y="1832"/>
              <a:ext cx="12" cy="12"/>
            </a:xfrm>
            <a:prstGeom prst="line">
              <a:avLst/>
            </a:prstGeom>
            <a:noFill/>
            <a:ln w="9525">
              <a:solidFill>
                <a:srgbClr val="0000FF"/>
              </a:solidFill>
              <a:round/>
              <a:headEnd/>
              <a:tailEnd/>
            </a:ln>
          </p:spPr>
          <p:txBody>
            <a:bodyPr/>
            <a:lstStyle/>
            <a:p>
              <a:endParaRPr lang="fr-CH"/>
            </a:p>
          </p:txBody>
        </p:sp>
        <p:sp>
          <p:nvSpPr>
            <p:cNvPr id="2665714" name="Line 242"/>
            <p:cNvSpPr>
              <a:spLocks noChangeShapeType="1"/>
            </p:cNvSpPr>
            <p:nvPr/>
          </p:nvSpPr>
          <p:spPr bwMode="auto">
            <a:xfrm flipV="1">
              <a:off x="1202" y="1832"/>
              <a:ext cx="12" cy="12"/>
            </a:xfrm>
            <a:prstGeom prst="line">
              <a:avLst/>
            </a:prstGeom>
            <a:noFill/>
            <a:ln w="9525">
              <a:solidFill>
                <a:srgbClr val="0000FF"/>
              </a:solidFill>
              <a:round/>
              <a:headEnd/>
              <a:tailEnd/>
            </a:ln>
          </p:spPr>
          <p:txBody>
            <a:bodyPr/>
            <a:lstStyle/>
            <a:p>
              <a:endParaRPr lang="fr-CH"/>
            </a:p>
          </p:txBody>
        </p:sp>
        <p:sp>
          <p:nvSpPr>
            <p:cNvPr id="2665715" name="Line 243"/>
            <p:cNvSpPr>
              <a:spLocks noChangeShapeType="1"/>
            </p:cNvSpPr>
            <p:nvPr/>
          </p:nvSpPr>
          <p:spPr bwMode="auto">
            <a:xfrm flipH="1" flipV="1">
              <a:off x="1202" y="1820"/>
              <a:ext cx="12" cy="12"/>
            </a:xfrm>
            <a:prstGeom prst="line">
              <a:avLst/>
            </a:prstGeom>
            <a:noFill/>
            <a:ln w="9525">
              <a:solidFill>
                <a:srgbClr val="0000FF"/>
              </a:solidFill>
              <a:round/>
              <a:headEnd/>
              <a:tailEnd/>
            </a:ln>
          </p:spPr>
          <p:txBody>
            <a:bodyPr/>
            <a:lstStyle/>
            <a:p>
              <a:endParaRPr lang="fr-CH"/>
            </a:p>
          </p:txBody>
        </p:sp>
        <p:sp>
          <p:nvSpPr>
            <p:cNvPr id="2665716" name="Line 244"/>
            <p:cNvSpPr>
              <a:spLocks noChangeShapeType="1"/>
            </p:cNvSpPr>
            <p:nvPr/>
          </p:nvSpPr>
          <p:spPr bwMode="auto">
            <a:xfrm flipH="1">
              <a:off x="1190" y="1820"/>
              <a:ext cx="12" cy="12"/>
            </a:xfrm>
            <a:prstGeom prst="line">
              <a:avLst/>
            </a:prstGeom>
            <a:noFill/>
            <a:ln w="9525">
              <a:solidFill>
                <a:srgbClr val="0000FF"/>
              </a:solidFill>
              <a:round/>
              <a:headEnd/>
              <a:tailEnd/>
            </a:ln>
          </p:spPr>
          <p:txBody>
            <a:bodyPr/>
            <a:lstStyle/>
            <a:p>
              <a:endParaRPr lang="fr-CH"/>
            </a:p>
          </p:txBody>
        </p:sp>
        <p:sp>
          <p:nvSpPr>
            <p:cNvPr id="2665717" name="Line 245"/>
            <p:cNvSpPr>
              <a:spLocks noChangeShapeType="1"/>
            </p:cNvSpPr>
            <p:nvPr/>
          </p:nvSpPr>
          <p:spPr bwMode="auto">
            <a:xfrm>
              <a:off x="1226" y="1838"/>
              <a:ext cx="12" cy="12"/>
            </a:xfrm>
            <a:prstGeom prst="line">
              <a:avLst/>
            </a:prstGeom>
            <a:noFill/>
            <a:ln w="9525">
              <a:solidFill>
                <a:srgbClr val="0000FF"/>
              </a:solidFill>
              <a:round/>
              <a:headEnd/>
              <a:tailEnd/>
            </a:ln>
          </p:spPr>
          <p:txBody>
            <a:bodyPr/>
            <a:lstStyle/>
            <a:p>
              <a:endParaRPr lang="fr-CH"/>
            </a:p>
          </p:txBody>
        </p:sp>
        <p:sp>
          <p:nvSpPr>
            <p:cNvPr id="2665718" name="Line 246"/>
            <p:cNvSpPr>
              <a:spLocks noChangeShapeType="1"/>
            </p:cNvSpPr>
            <p:nvPr/>
          </p:nvSpPr>
          <p:spPr bwMode="auto">
            <a:xfrm flipV="1">
              <a:off x="1238" y="1838"/>
              <a:ext cx="12" cy="12"/>
            </a:xfrm>
            <a:prstGeom prst="line">
              <a:avLst/>
            </a:prstGeom>
            <a:noFill/>
            <a:ln w="9525">
              <a:solidFill>
                <a:srgbClr val="0000FF"/>
              </a:solidFill>
              <a:round/>
              <a:headEnd/>
              <a:tailEnd/>
            </a:ln>
          </p:spPr>
          <p:txBody>
            <a:bodyPr/>
            <a:lstStyle/>
            <a:p>
              <a:endParaRPr lang="fr-CH"/>
            </a:p>
          </p:txBody>
        </p:sp>
        <p:sp>
          <p:nvSpPr>
            <p:cNvPr id="2665719" name="Line 247"/>
            <p:cNvSpPr>
              <a:spLocks noChangeShapeType="1"/>
            </p:cNvSpPr>
            <p:nvPr/>
          </p:nvSpPr>
          <p:spPr bwMode="auto">
            <a:xfrm flipH="1" flipV="1">
              <a:off x="1238" y="1826"/>
              <a:ext cx="12" cy="12"/>
            </a:xfrm>
            <a:prstGeom prst="line">
              <a:avLst/>
            </a:prstGeom>
            <a:noFill/>
            <a:ln w="9525">
              <a:solidFill>
                <a:srgbClr val="0000FF"/>
              </a:solidFill>
              <a:round/>
              <a:headEnd/>
              <a:tailEnd/>
            </a:ln>
          </p:spPr>
          <p:txBody>
            <a:bodyPr/>
            <a:lstStyle/>
            <a:p>
              <a:endParaRPr lang="fr-CH"/>
            </a:p>
          </p:txBody>
        </p:sp>
        <p:sp>
          <p:nvSpPr>
            <p:cNvPr id="2665720" name="Line 248"/>
            <p:cNvSpPr>
              <a:spLocks noChangeShapeType="1"/>
            </p:cNvSpPr>
            <p:nvPr/>
          </p:nvSpPr>
          <p:spPr bwMode="auto">
            <a:xfrm flipH="1">
              <a:off x="1226" y="1826"/>
              <a:ext cx="12" cy="12"/>
            </a:xfrm>
            <a:prstGeom prst="line">
              <a:avLst/>
            </a:prstGeom>
            <a:noFill/>
            <a:ln w="9525">
              <a:solidFill>
                <a:srgbClr val="0000FF"/>
              </a:solidFill>
              <a:round/>
              <a:headEnd/>
              <a:tailEnd/>
            </a:ln>
          </p:spPr>
          <p:txBody>
            <a:bodyPr/>
            <a:lstStyle/>
            <a:p>
              <a:endParaRPr lang="fr-CH"/>
            </a:p>
          </p:txBody>
        </p:sp>
        <p:sp>
          <p:nvSpPr>
            <p:cNvPr id="2665721" name="Line 249"/>
            <p:cNvSpPr>
              <a:spLocks noChangeShapeType="1"/>
            </p:cNvSpPr>
            <p:nvPr/>
          </p:nvSpPr>
          <p:spPr bwMode="auto">
            <a:xfrm>
              <a:off x="1262" y="1850"/>
              <a:ext cx="12" cy="12"/>
            </a:xfrm>
            <a:prstGeom prst="line">
              <a:avLst/>
            </a:prstGeom>
            <a:noFill/>
            <a:ln w="9525">
              <a:solidFill>
                <a:srgbClr val="0000FF"/>
              </a:solidFill>
              <a:round/>
              <a:headEnd/>
              <a:tailEnd/>
            </a:ln>
          </p:spPr>
          <p:txBody>
            <a:bodyPr/>
            <a:lstStyle/>
            <a:p>
              <a:endParaRPr lang="fr-CH"/>
            </a:p>
          </p:txBody>
        </p:sp>
        <p:sp>
          <p:nvSpPr>
            <p:cNvPr id="2665722" name="Line 250"/>
            <p:cNvSpPr>
              <a:spLocks noChangeShapeType="1"/>
            </p:cNvSpPr>
            <p:nvPr/>
          </p:nvSpPr>
          <p:spPr bwMode="auto">
            <a:xfrm flipV="1">
              <a:off x="1274" y="1850"/>
              <a:ext cx="12" cy="12"/>
            </a:xfrm>
            <a:prstGeom prst="line">
              <a:avLst/>
            </a:prstGeom>
            <a:noFill/>
            <a:ln w="9525">
              <a:solidFill>
                <a:srgbClr val="0000FF"/>
              </a:solidFill>
              <a:round/>
              <a:headEnd/>
              <a:tailEnd/>
            </a:ln>
          </p:spPr>
          <p:txBody>
            <a:bodyPr/>
            <a:lstStyle/>
            <a:p>
              <a:endParaRPr lang="fr-CH"/>
            </a:p>
          </p:txBody>
        </p:sp>
        <p:sp>
          <p:nvSpPr>
            <p:cNvPr id="2665723" name="Line 251"/>
            <p:cNvSpPr>
              <a:spLocks noChangeShapeType="1"/>
            </p:cNvSpPr>
            <p:nvPr/>
          </p:nvSpPr>
          <p:spPr bwMode="auto">
            <a:xfrm flipH="1" flipV="1">
              <a:off x="1274" y="1838"/>
              <a:ext cx="12" cy="12"/>
            </a:xfrm>
            <a:prstGeom prst="line">
              <a:avLst/>
            </a:prstGeom>
            <a:noFill/>
            <a:ln w="9525">
              <a:solidFill>
                <a:srgbClr val="0000FF"/>
              </a:solidFill>
              <a:round/>
              <a:headEnd/>
              <a:tailEnd/>
            </a:ln>
          </p:spPr>
          <p:txBody>
            <a:bodyPr/>
            <a:lstStyle/>
            <a:p>
              <a:endParaRPr lang="fr-CH"/>
            </a:p>
          </p:txBody>
        </p:sp>
        <p:sp>
          <p:nvSpPr>
            <p:cNvPr id="2665724" name="Line 252"/>
            <p:cNvSpPr>
              <a:spLocks noChangeShapeType="1"/>
            </p:cNvSpPr>
            <p:nvPr/>
          </p:nvSpPr>
          <p:spPr bwMode="auto">
            <a:xfrm flipH="1">
              <a:off x="1262" y="1838"/>
              <a:ext cx="12" cy="12"/>
            </a:xfrm>
            <a:prstGeom prst="line">
              <a:avLst/>
            </a:prstGeom>
            <a:noFill/>
            <a:ln w="9525">
              <a:solidFill>
                <a:srgbClr val="0000FF"/>
              </a:solidFill>
              <a:round/>
              <a:headEnd/>
              <a:tailEnd/>
            </a:ln>
          </p:spPr>
          <p:txBody>
            <a:bodyPr/>
            <a:lstStyle/>
            <a:p>
              <a:endParaRPr lang="fr-CH"/>
            </a:p>
          </p:txBody>
        </p:sp>
        <p:sp>
          <p:nvSpPr>
            <p:cNvPr id="2665725" name="Line 253"/>
            <p:cNvSpPr>
              <a:spLocks noChangeShapeType="1"/>
            </p:cNvSpPr>
            <p:nvPr/>
          </p:nvSpPr>
          <p:spPr bwMode="auto">
            <a:xfrm>
              <a:off x="1292" y="1856"/>
              <a:ext cx="12" cy="12"/>
            </a:xfrm>
            <a:prstGeom prst="line">
              <a:avLst/>
            </a:prstGeom>
            <a:noFill/>
            <a:ln w="9525">
              <a:solidFill>
                <a:srgbClr val="0000FF"/>
              </a:solidFill>
              <a:round/>
              <a:headEnd/>
              <a:tailEnd/>
            </a:ln>
          </p:spPr>
          <p:txBody>
            <a:bodyPr/>
            <a:lstStyle/>
            <a:p>
              <a:endParaRPr lang="fr-CH"/>
            </a:p>
          </p:txBody>
        </p:sp>
        <p:sp>
          <p:nvSpPr>
            <p:cNvPr id="2665726" name="Line 254"/>
            <p:cNvSpPr>
              <a:spLocks noChangeShapeType="1"/>
            </p:cNvSpPr>
            <p:nvPr/>
          </p:nvSpPr>
          <p:spPr bwMode="auto">
            <a:xfrm flipV="1">
              <a:off x="1304" y="1856"/>
              <a:ext cx="12" cy="12"/>
            </a:xfrm>
            <a:prstGeom prst="line">
              <a:avLst/>
            </a:prstGeom>
            <a:noFill/>
            <a:ln w="9525">
              <a:solidFill>
                <a:srgbClr val="0000FF"/>
              </a:solidFill>
              <a:round/>
              <a:headEnd/>
              <a:tailEnd/>
            </a:ln>
          </p:spPr>
          <p:txBody>
            <a:bodyPr/>
            <a:lstStyle/>
            <a:p>
              <a:endParaRPr lang="fr-CH"/>
            </a:p>
          </p:txBody>
        </p:sp>
        <p:sp>
          <p:nvSpPr>
            <p:cNvPr id="2665727" name="Line 255"/>
            <p:cNvSpPr>
              <a:spLocks noChangeShapeType="1"/>
            </p:cNvSpPr>
            <p:nvPr/>
          </p:nvSpPr>
          <p:spPr bwMode="auto">
            <a:xfrm flipH="1" flipV="1">
              <a:off x="1304" y="1844"/>
              <a:ext cx="12" cy="12"/>
            </a:xfrm>
            <a:prstGeom prst="line">
              <a:avLst/>
            </a:prstGeom>
            <a:noFill/>
            <a:ln w="9525">
              <a:solidFill>
                <a:srgbClr val="0000FF"/>
              </a:solidFill>
              <a:round/>
              <a:headEnd/>
              <a:tailEnd/>
            </a:ln>
          </p:spPr>
          <p:txBody>
            <a:bodyPr/>
            <a:lstStyle/>
            <a:p>
              <a:endParaRPr lang="fr-CH"/>
            </a:p>
          </p:txBody>
        </p:sp>
        <p:sp>
          <p:nvSpPr>
            <p:cNvPr id="2665728" name="Line 256"/>
            <p:cNvSpPr>
              <a:spLocks noChangeShapeType="1"/>
            </p:cNvSpPr>
            <p:nvPr/>
          </p:nvSpPr>
          <p:spPr bwMode="auto">
            <a:xfrm flipH="1">
              <a:off x="1292" y="1844"/>
              <a:ext cx="12" cy="12"/>
            </a:xfrm>
            <a:prstGeom prst="line">
              <a:avLst/>
            </a:prstGeom>
            <a:noFill/>
            <a:ln w="9525">
              <a:solidFill>
                <a:srgbClr val="0000FF"/>
              </a:solidFill>
              <a:round/>
              <a:headEnd/>
              <a:tailEnd/>
            </a:ln>
          </p:spPr>
          <p:txBody>
            <a:bodyPr/>
            <a:lstStyle/>
            <a:p>
              <a:endParaRPr lang="fr-CH"/>
            </a:p>
          </p:txBody>
        </p:sp>
        <p:sp>
          <p:nvSpPr>
            <p:cNvPr id="2665729" name="Line 257"/>
            <p:cNvSpPr>
              <a:spLocks noChangeShapeType="1"/>
            </p:cNvSpPr>
            <p:nvPr/>
          </p:nvSpPr>
          <p:spPr bwMode="auto">
            <a:xfrm>
              <a:off x="1328" y="1868"/>
              <a:ext cx="12" cy="12"/>
            </a:xfrm>
            <a:prstGeom prst="line">
              <a:avLst/>
            </a:prstGeom>
            <a:noFill/>
            <a:ln w="9525">
              <a:solidFill>
                <a:srgbClr val="0000FF"/>
              </a:solidFill>
              <a:round/>
              <a:headEnd/>
              <a:tailEnd/>
            </a:ln>
          </p:spPr>
          <p:txBody>
            <a:bodyPr/>
            <a:lstStyle/>
            <a:p>
              <a:endParaRPr lang="fr-CH"/>
            </a:p>
          </p:txBody>
        </p:sp>
        <p:sp>
          <p:nvSpPr>
            <p:cNvPr id="2665730" name="Line 258"/>
            <p:cNvSpPr>
              <a:spLocks noChangeShapeType="1"/>
            </p:cNvSpPr>
            <p:nvPr/>
          </p:nvSpPr>
          <p:spPr bwMode="auto">
            <a:xfrm flipV="1">
              <a:off x="1340" y="1868"/>
              <a:ext cx="12" cy="12"/>
            </a:xfrm>
            <a:prstGeom prst="line">
              <a:avLst/>
            </a:prstGeom>
            <a:noFill/>
            <a:ln w="9525">
              <a:solidFill>
                <a:srgbClr val="0000FF"/>
              </a:solidFill>
              <a:round/>
              <a:headEnd/>
              <a:tailEnd/>
            </a:ln>
          </p:spPr>
          <p:txBody>
            <a:bodyPr/>
            <a:lstStyle/>
            <a:p>
              <a:endParaRPr lang="fr-CH"/>
            </a:p>
          </p:txBody>
        </p:sp>
        <p:sp>
          <p:nvSpPr>
            <p:cNvPr id="2665731" name="Line 259"/>
            <p:cNvSpPr>
              <a:spLocks noChangeShapeType="1"/>
            </p:cNvSpPr>
            <p:nvPr/>
          </p:nvSpPr>
          <p:spPr bwMode="auto">
            <a:xfrm flipH="1" flipV="1">
              <a:off x="1340" y="1856"/>
              <a:ext cx="12" cy="12"/>
            </a:xfrm>
            <a:prstGeom prst="line">
              <a:avLst/>
            </a:prstGeom>
            <a:noFill/>
            <a:ln w="9525">
              <a:solidFill>
                <a:srgbClr val="0000FF"/>
              </a:solidFill>
              <a:round/>
              <a:headEnd/>
              <a:tailEnd/>
            </a:ln>
          </p:spPr>
          <p:txBody>
            <a:bodyPr/>
            <a:lstStyle/>
            <a:p>
              <a:endParaRPr lang="fr-CH"/>
            </a:p>
          </p:txBody>
        </p:sp>
        <p:sp>
          <p:nvSpPr>
            <p:cNvPr id="2665732" name="Line 260"/>
            <p:cNvSpPr>
              <a:spLocks noChangeShapeType="1"/>
            </p:cNvSpPr>
            <p:nvPr/>
          </p:nvSpPr>
          <p:spPr bwMode="auto">
            <a:xfrm flipH="1">
              <a:off x="1328" y="1856"/>
              <a:ext cx="12" cy="12"/>
            </a:xfrm>
            <a:prstGeom prst="line">
              <a:avLst/>
            </a:prstGeom>
            <a:noFill/>
            <a:ln w="9525">
              <a:solidFill>
                <a:srgbClr val="0000FF"/>
              </a:solidFill>
              <a:round/>
              <a:headEnd/>
              <a:tailEnd/>
            </a:ln>
          </p:spPr>
          <p:txBody>
            <a:bodyPr/>
            <a:lstStyle/>
            <a:p>
              <a:endParaRPr lang="fr-CH"/>
            </a:p>
          </p:txBody>
        </p:sp>
        <p:sp>
          <p:nvSpPr>
            <p:cNvPr id="2665733" name="Line 261"/>
            <p:cNvSpPr>
              <a:spLocks noChangeShapeType="1"/>
            </p:cNvSpPr>
            <p:nvPr/>
          </p:nvSpPr>
          <p:spPr bwMode="auto">
            <a:xfrm>
              <a:off x="1364" y="1874"/>
              <a:ext cx="12" cy="12"/>
            </a:xfrm>
            <a:prstGeom prst="line">
              <a:avLst/>
            </a:prstGeom>
            <a:noFill/>
            <a:ln w="9525">
              <a:solidFill>
                <a:srgbClr val="0000FF"/>
              </a:solidFill>
              <a:round/>
              <a:headEnd/>
              <a:tailEnd/>
            </a:ln>
          </p:spPr>
          <p:txBody>
            <a:bodyPr/>
            <a:lstStyle/>
            <a:p>
              <a:endParaRPr lang="fr-CH"/>
            </a:p>
          </p:txBody>
        </p:sp>
        <p:sp>
          <p:nvSpPr>
            <p:cNvPr id="2665734" name="Line 262"/>
            <p:cNvSpPr>
              <a:spLocks noChangeShapeType="1"/>
            </p:cNvSpPr>
            <p:nvPr/>
          </p:nvSpPr>
          <p:spPr bwMode="auto">
            <a:xfrm flipV="1">
              <a:off x="1376" y="1874"/>
              <a:ext cx="12" cy="12"/>
            </a:xfrm>
            <a:prstGeom prst="line">
              <a:avLst/>
            </a:prstGeom>
            <a:noFill/>
            <a:ln w="9525">
              <a:solidFill>
                <a:srgbClr val="0000FF"/>
              </a:solidFill>
              <a:round/>
              <a:headEnd/>
              <a:tailEnd/>
            </a:ln>
          </p:spPr>
          <p:txBody>
            <a:bodyPr/>
            <a:lstStyle/>
            <a:p>
              <a:endParaRPr lang="fr-CH"/>
            </a:p>
          </p:txBody>
        </p:sp>
        <p:sp>
          <p:nvSpPr>
            <p:cNvPr id="2665735" name="Line 263"/>
            <p:cNvSpPr>
              <a:spLocks noChangeShapeType="1"/>
            </p:cNvSpPr>
            <p:nvPr/>
          </p:nvSpPr>
          <p:spPr bwMode="auto">
            <a:xfrm flipH="1" flipV="1">
              <a:off x="1376" y="1862"/>
              <a:ext cx="12" cy="12"/>
            </a:xfrm>
            <a:prstGeom prst="line">
              <a:avLst/>
            </a:prstGeom>
            <a:noFill/>
            <a:ln w="9525">
              <a:solidFill>
                <a:srgbClr val="0000FF"/>
              </a:solidFill>
              <a:round/>
              <a:headEnd/>
              <a:tailEnd/>
            </a:ln>
          </p:spPr>
          <p:txBody>
            <a:bodyPr/>
            <a:lstStyle/>
            <a:p>
              <a:endParaRPr lang="fr-CH"/>
            </a:p>
          </p:txBody>
        </p:sp>
        <p:sp>
          <p:nvSpPr>
            <p:cNvPr id="2665736" name="Line 264"/>
            <p:cNvSpPr>
              <a:spLocks noChangeShapeType="1"/>
            </p:cNvSpPr>
            <p:nvPr/>
          </p:nvSpPr>
          <p:spPr bwMode="auto">
            <a:xfrm flipH="1">
              <a:off x="1364" y="1862"/>
              <a:ext cx="12" cy="12"/>
            </a:xfrm>
            <a:prstGeom prst="line">
              <a:avLst/>
            </a:prstGeom>
            <a:noFill/>
            <a:ln w="9525">
              <a:solidFill>
                <a:srgbClr val="0000FF"/>
              </a:solidFill>
              <a:round/>
              <a:headEnd/>
              <a:tailEnd/>
            </a:ln>
          </p:spPr>
          <p:txBody>
            <a:bodyPr/>
            <a:lstStyle/>
            <a:p>
              <a:endParaRPr lang="fr-CH"/>
            </a:p>
          </p:txBody>
        </p:sp>
        <p:sp>
          <p:nvSpPr>
            <p:cNvPr id="2665737" name="Line 265"/>
            <p:cNvSpPr>
              <a:spLocks noChangeShapeType="1"/>
            </p:cNvSpPr>
            <p:nvPr/>
          </p:nvSpPr>
          <p:spPr bwMode="auto">
            <a:xfrm>
              <a:off x="1400" y="1880"/>
              <a:ext cx="12" cy="12"/>
            </a:xfrm>
            <a:prstGeom prst="line">
              <a:avLst/>
            </a:prstGeom>
            <a:noFill/>
            <a:ln w="9525">
              <a:solidFill>
                <a:srgbClr val="0000FF"/>
              </a:solidFill>
              <a:round/>
              <a:headEnd/>
              <a:tailEnd/>
            </a:ln>
          </p:spPr>
          <p:txBody>
            <a:bodyPr/>
            <a:lstStyle/>
            <a:p>
              <a:endParaRPr lang="fr-CH"/>
            </a:p>
          </p:txBody>
        </p:sp>
        <p:sp>
          <p:nvSpPr>
            <p:cNvPr id="2665738" name="Line 266"/>
            <p:cNvSpPr>
              <a:spLocks noChangeShapeType="1"/>
            </p:cNvSpPr>
            <p:nvPr/>
          </p:nvSpPr>
          <p:spPr bwMode="auto">
            <a:xfrm flipV="1">
              <a:off x="1412" y="1880"/>
              <a:ext cx="12" cy="12"/>
            </a:xfrm>
            <a:prstGeom prst="line">
              <a:avLst/>
            </a:prstGeom>
            <a:noFill/>
            <a:ln w="9525">
              <a:solidFill>
                <a:srgbClr val="0000FF"/>
              </a:solidFill>
              <a:round/>
              <a:headEnd/>
              <a:tailEnd/>
            </a:ln>
          </p:spPr>
          <p:txBody>
            <a:bodyPr/>
            <a:lstStyle/>
            <a:p>
              <a:endParaRPr lang="fr-CH"/>
            </a:p>
          </p:txBody>
        </p:sp>
        <p:sp>
          <p:nvSpPr>
            <p:cNvPr id="2665739" name="Line 267"/>
            <p:cNvSpPr>
              <a:spLocks noChangeShapeType="1"/>
            </p:cNvSpPr>
            <p:nvPr/>
          </p:nvSpPr>
          <p:spPr bwMode="auto">
            <a:xfrm flipH="1" flipV="1">
              <a:off x="1412" y="1868"/>
              <a:ext cx="12" cy="12"/>
            </a:xfrm>
            <a:prstGeom prst="line">
              <a:avLst/>
            </a:prstGeom>
            <a:noFill/>
            <a:ln w="9525">
              <a:solidFill>
                <a:srgbClr val="0000FF"/>
              </a:solidFill>
              <a:round/>
              <a:headEnd/>
              <a:tailEnd/>
            </a:ln>
          </p:spPr>
          <p:txBody>
            <a:bodyPr/>
            <a:lstStyle/>
            <a:p>
              <a:endParaRPr lang="fr-CH"/>
            </a:p>
          </p:txBody>
        </p:sp>
        <p:sp>
          <p:nvSpPr>
            <p:cNvPr id="2665740" name="Line 268"/>
            <p:cNvSpPr>
              <a:spLocks noChangeShapeType="1"/>
            </p:cNvSpPr>
            <p:nvPr/>
          </p:nvSpPr>
          <p:spPr bwMode="auto">
            <a:xfrm flipH="1">
              <a:off x="1400" y="1868"/>
              <a:ext cx="12" cy="12"/>
            </a:xfrm>
            <a:prstGeom prst="line">
              <a:avLst/>
            </a:prstGeom>
            <a:noFill/>
            <a:ln w="9525">
              <a:solidFill>
                <a:srgbClr val="0000FF"/>
              </a:solidFill>
              <a:round/>
              <a:headEnd/>
              <a:tailEnd/>
            </a:ln>
          </p:spPr>
          <p:txBody>
            <a:bodyPr/>
            <a:lstStyle/>
            <a:p>
              <a:endParaRPr lang="fr-CH"/>
            </a:p>
          </p:txBody>
        </p:sp>
        <p:sp>
          <p:nvSpPr>
            <p:cNvPr id="2665741" name="Line 269"/>
            <p:cNvSpPr>
              <a:spLocks noChangeShapeType="1"/>
            </p:cNvSpPr>
            <p:nvPr/>
          </p:nvSpPr>
          <p:spPr bwMode="auto">
            <a:xfrm>
              <a:off x="1430" y="1892"/>
              <a:ext cx="12" cy="12"/>
            </a:xfrm>
            <a:prstGeom prst="line">
              <a:avLst/>
            </a:prstGeom>
            <a:noFill/>
            <a:ln w="9525">
              <a:solidFill>
                <a:srgbClr val="0000FF"/>
              </a:solidFill>
              <a:round/>
              <a:headEnd/>
              <a:tailEnd/>
            </a:ln>
          </p:spPr>
          <p:txBody>
            <a:bodyPr/>
            <a:lstStyle/>
            <a:p>
              <a:endParaRPr lang="fr-CH"/>
            </a:p>
          </p:txBody>
        </p:sp>
        <p:sp>
          <p:nvSpPr>
            <p:cNvPr id="2665742" name="Line 270"/>
            <p:cNvSpPr>
              <a:spLocks noChangeShapeType="1"/>
            </p:cNvSpPr>
            <p:nvPr/>
          </p:nvSpPr>
          <p:spPr bwMode="auto">
            <a:xfrm flipV="1">
              <a:off x="1442" y="1892"/>
              <a:ext cx="12" cy="12"/>
            </a:xfrm>
            <a:prstGeom prst="line">
              <a:avLst/>
            </a:prstGeom>
            <a:noFill/>
            <a:ln w="9525">
              <a:solidFill>
                <a:srgbClr val="0000FF"/>
              </a:solidFill>
              <a:round/>
              <a:headEnd/>
              <a:tailEnd/>
            </a:ln>
          </p:spPr>
          <p:txBody>
            <a:bodyPr/>
            <a:lstStyle/>
            <a:p>
              <a:endParaRPr lang="fr-CH"/>
            </a:p>
          </p:txBody>
        </p:sp>
        <p:sp>
          <p:nvSpPr>
            <p:cNvPr id="2665743" name="Line 271"/>
            <p:cNvSpPr>
              <a:spLocks noChangeShapeType="1"/>
            </p:cNvSpPr>
            <p:nvPr/>
          </p:nvSpPr>
          <p:spPr bwMode="auto">
            <a:xfrm flipH="1" flipV="1">
              <a:off x="1442" y="1880"/>
              <a:ext cx="12" cy="12"/>
            </a:xfrm>
            <a:prstGeom prst="line">
              <a:avLst/>
            </a:prstGeom>
            <a:noFill/>
            <a:ln w="9525">
              <a:solidFill>
                <a:srgbClr val="0000FF"/>
              </a:solidFill>
              <a:round/>
              <a:headEnd/>
              <a:tailEnd/>
            </a:ln>
          </p:spPr>
          <p:txBody>
            <a:bodyPr/>
            <a:lstStyle/>
            <a:p>
              <a:endParaRPr lang="fr-CH"/>
            </a:p>
          </p:txBody>
        </p:sp>
        <p:sp>
          <p:nvSpPr>
            <p:cNvPr id="2665744" name="Line 272"/>
            <p:cNvSpPr>
              <a:spLocks noChangeShapeType="1"/>
            </p:cNvSpPr>
            <p:nvPr/>
          </p:nvSpPr>
          <p:spPr bwMode="auto">
            <a:xfrm flipH="1">
              <a:off x="1430" y="1880"/>
              <a:ext cx="12" cy="12"/>
            </a:xfrm>
            <a:prstGeom prst="line">
              <a:avLst/>
            </a:prstGeom>
            <a:noFill/>
            <a:ln w="9525">
              <a:solidFill>
                <a:srgbClr val="0000FF"/>
              </a:solidFill>
              <a:round/>
              <a:headEnd/>
              <a:tailEnd/>
            </a:ln>
          </p:spPr>
          <p:txBody>
            <a:bodyPr/>
            <a:lstStyle/>
            <a:p>
              <a:endParaRPr lang="fr-CH"/>
            </a:p>
          </p:txBody>
        </p:sp>
        <p:sp>
          <p:nvSpPr>
            <p:cNvPr id="2665745" name="Line 273"/>
            <p:cNvSpPr>
              <a:spLocks noChangeShapeType="1"/>
            </p:cNvSpPr>
            <p:nvPr/>
          </p:nvSpPr>
          <p:spPr bwMode="auto">
            <a:xfrm>
              <a:off x="1466" y="1898"/>
              <a:ext cx="12" cy="12"/>
            </a:xfrm>
            <a:prstGeom prst="line">
              <a:avLst/>
            </a:prstGeom>
            <a:noFill/>
            <a:ln w="9525">
              <a:solidFill>
                <a:srgbClr val="0000FF"/>
              </a:solidFill>
              <a:round/>
              <a:headEnd/>
              <a:tailEnd/>
            </a:ln>
          </p:spPr>
          <p:txBody>
            <a:bodyPr/>
            <a:lstStyle/>
            <a:p>
              <a:endParaRPr lang="fr-CH"/>
            </a:p>
          </p:txBody>
        </p:sp>
        <p:sp>
          <p:nvSpPr>
            <p:cNvPr id="2665746" name="Line 274"/>
            <p:cNvSpPr>
              <a:spLocks noChangeShapeType="1"/>
            </p:cNvSpPr>
            <p:nvPr/>
          </p:nvSpPr>
          <p:spPr bwMode="auto">
            <a:xfrm flipV="1">
              <a:off x="1478" y="1898"/>
              <a:ext cx="12" cy="12"/>
            </a:xfrm>
            <a:prstGeom prst="line">
              <a:avLst/>
            </a:prstGeom>
            <a:noFill/>
            <a:ln w="9525">
              <a:solidFill>
                <a:srgbClr val="0000FF"/>
              </a:solidFill>
              <a:round/>
              <a:headEnd/>
              <a:tailEnd/>
            </a:ln>
          </p:spPr>
          <p:txBody>
            <a:bodyPr/>
            <a:lstStyle/>
            <a:p>
              <a:endParaRPr lang="fr-CH"/>
            </a:p>
          </p:txBody>
        </p:sp>
        <p:sp>
          <p:nvSpPr>
            <p:cNvPr id="2665747" name="Line 275"/>
            <p:cNvSpPr>
              <a:spLocks noChangeShapeType="1"/>
            </p:cNvSpPr>
            <p:nvPr/>
          </p:nvSpPr>
          <p:spPr bwMode="auto">
            <a:xfrm flipH="1" flipV="1">
              <a:off x="1478" y="1886"/>
              <a:ext cx="12" cy="12"/>
            </a:xfrm>
            <a:prstGeom prst="line">
              <a:avLst/>
            </a:prstGeom>
            <a:noFill/>
            <a:ln w="9525">
              <a:solidFill>
                <a:srgbClr val="0000FF"/>
              </a:solidFill>
              <a:round/>
              <a:headEnd/>
              <a:tailEnd/>
            </a:ln>
          </p:spPr>
          <p:txBody>
            <a:bodyPr/>
            <a:lstStyle/>
            <a:p>
              <a:endParaRPr lang="fr-CH"/>
            </a:p>
          </p:txBody>
        </p:sp>
        <p:sp>
          <p:nvSpPr>
            <p:cNvPr id="2665748" name="Line 276"/>
            <p:cNvSpPr>
              <a:spLocks noChangeShapeType="1"/>
            </p:cNvSpPr>
            <p:nvPr/>
          </p:nvSpPr>
          <p:spPr bwMode="auto">
            <a:xfrm flipH="1">
              <a:off x="1466" y="1886"/>
              <a:ext cx="12" cy="12"/>
            </a:xfrm>
            <a:prstGeom prst="line">
              <a:avLst/>
            </a:prstGeom>
            <a:noFill/>
            <a:ln w="9525">
              <a:solidFill>
                <a:srgbClr val="0000FF"/>
              </a:solidFill>
              <a:round/>
              <a:headEnd/>
              <a:tailEnd/>
            </a:ln>
          </p:spPr>
          <p:txBody>
            <a:bodyPr/>
            <a:lstStyle/>
            <a:p>
              <a:endParaRPr lang="fr-CH"/>
            </a:p>
          </p:txBody>
        </p:sp>
        <p:sp>
          <p:nvSpPr>
            <p:cNvPr id="2665749" name="Line 277"/>
            <p:cNvSpPr>
              <a:spLocks noChangeShapeType="1"/>
            </p:cNvSpPr>
            <p:nvPr/>
          </p:nvSpPr>
          <p:spPr bwMode="auto">
            <a:xfrm>
              <a:off x="1502" y="1910"/>
              <a:ext cx="12" cy="12"/>
            </a:xfrm>
            <a:prstGeom prst="line">
              <a:avLst/>
            </a:prstGeom>
            <a:noFill/>
            <a:ln w="9525">
              <a:solidFill>
                <a:srgbClr val="0000FF"/>
              </a:solidFill>
              <a:round/>
              <a:headEnd/>
              <a:tailEnd/>
            </a:ln>
          </p:spPr>
          <p:txBody>
            <a:bodyPr/>
            <a:lstStyle/>
            <a:p>
              <a:endParaRPr lang="fr-CH"/>
            </a:p>
          </p:txBody>
        </p:sp>
        <p:sp>
          <p:nvSpPr>
            <p:cNvPr id="2665750" name="Line 278"/>
            <p:cNvSpPr>
              <a:spLocks noChangeShapeType="1"/>
            </p:cNvSpPr>
            <p:nvPr/>
          </p:nvSpPr>
          <p:spPr bwMode="auto">
            <a:xfrm flipV="1">
              <a:off x="1514" y="1910"/>
              <a:ext cx="12" cy="12"/>
            </a:xfrm>
            <a:prstGeom prst="line">
              <a:avLst/>
            </a:prstGeom>
            <a:noFill/>
            <a:ln w="9525">
              <a:solidFill>
                <a:srgbClr val="0000FF"/>
              </a:solidFill>
              <a:round/>
              <a:headEnd/>
              <a:tailEnd/>
            </a:ln>
          </p:spPr>
          <p:txBody>
            <a:bodyPr/>
            <a:lstStyle/>
            <a:p>
              <a:endParaRPr lang="fr-CH"/>
            </a:p>
          </p:txBody>
        </p:sp>
        <p:sp>
          <p:nvSpPr>
            <p:cNvPr id="2665751" name="Line 279"/>
            <p:cNvSpPr>
              <a:spLocks noChangeShapeType="1"/>
            </p:cNvSpPr>
            <p:nvPr/>
          </p:nvSpPr>
          <p:spPr bwMode="auto">
            <a:xfrm flipH="1" flipV="1">
              <a:off x="1514" y="1898"/>
              <a:ext cx="12" cy="12"/>
            </a:xfrm>
            <a:prstGeom prst="line">
              <a:avLst/>
            </a:prstGeom>
            <a:noFill/>
            <a:ln w="9525">
              <a:solidFill>
                <a:srgbClr val="0000FF"/>
              </a:solidFill>
              <a:round/>
              <a:headEnd/>
              <a:tailEnd/>
            </a:ln>
          </p:spPr>
          <p:txBody>
            <a:bodyPr/>
            <a:lstStyle/>
            <a:p>
              <a:endParaRPr lang="fr-CH"/>
            </a:p>
          </p:txBody>
        </p:sp>
        <p:sp>
          <p:nvSpPr>
            <p:cNvPr id="2665752" name="Line 280"/>
            <p:cNvSpPr>
              <a:spLocks noChangeShapeType="1"/>
            </p:cNvSpPr>
            <p:nvPr/>
          </p:nvSpPr>
          <p:spPr bwMode="auto">
            <a:xfrm flipH="1">
              <a:off x="1502" y="1898"/>
              <a:ext cx="12" cy="12"/>
            </a:xfrm>
            <a:prstGeom prst="line">
              <a:avLst/>
            </a:prstGeom>
            <a:noFill/>
            <a:ln w="9525">
              <a:solidFill>
                <a:srgbClr val="0000FF"/>
              </a:solidFill>
              <a:round/>
              <a:headEnd/>
              <a:tailEnd/>
            </a:ln>
          </p:spPr>
          <p:txBody>
            <a:bodyPr/>
            <a:lstStyle/>
            <a:p>
              <a:endParaRPr lang="fr-CH"/>
            </a:p>
          </p:txBody>
        </p:sp>
        <p:sp>
          <p:nvSpPr>
            <p:cNvPr id="2665753" name="Line 281"/>
            <p:cNvSpPr>
              <a:spLocks noChangeShapeType="1"/>
            </p:cNvSpPr>
            <p:nvPr/>
          </p:nvSpPr>
          <p:spPr bwMode="auto">
            <a:xfrm>
              <a:off x="1532" y="1916"/>
              <a:ext cx="12" cy="12"/>
            </a:xfrm>
            <a:prstGeom prst="line">
              <a:avLst/>
            </a:prstGeom>
            <a:noFill/>
            <a:ln w="9525">
              <a:solidFill>
                <a:srgbClr val="0000FF"/>
              </a:solidFill>
              <a:round/>
              <a:headEnd/>
              <a:tailEnd/>
            </a:ln>
          </p:spPr>
          <p:txBody>
            <a:bodyPr/>
            <a:lstStyle/>
            <a:p>
              <a:endParaRPr lang="fr-CH"/>
            </a:p>
          </p:txBody>
        </p:sp>
        <p:sp>
          <p:nvSpPr>
            <p:cNvPr id="2665754" name="Line 282"/>
            <p:cNvSpPr>
              <a:spLocks noChangeShapeType="1"/>
            </p:cNvSpPr>
            <p:nvPr/>
          </p:nvSpPr>
          <p:spPr bwMode="auto">
            <a:xfrm flipV="1">
              <a:off x="1544" y="1916"/>
              <a:ext cx="12" cy="12"/>
            </a:xfrm>
            <a:prstGeom prst="line">
              <a:avLst/>
            </a:prstGeom>
            <a:noFill/>
            <a:ln w="9525">
              <a:solidFill>
                <a:srgbClr val="0000FF"/>
              </a:solidFill>
              <a:round/>
              <a:headEnd/>
              <a:tailEnd/>
            </a:ln>
          </p:spPr>
          <p:txBody>
            <a:bodyPr/>
            <a:lstStyle/>
            <a:p>
              <a:endParaRPr lang="fr-CH"/>
            </a:p>
          </p:txBody>
        </p:sp>
        <p:sp>
          <p:nvSpPr>
            <p:cNvPr id="2665755" name="Line 283"/>
            <p:cNvSpPr>
              <a:spLocks noChangeShapeType="1"/>
            </p:cNvSpPr>
            <p:nvPr/>
          </p:nvSpPr>
          <p:spPr bwMode="auto">
            <a:xfrm flipH="1" flipV="1">
              <a:off x="1544" y="1904"/>
              <a:ext cx="12" cy="12"/>
            </a:xfrm>
            <a:prstGeom prst="line">
              <a:avLst/>
            </a:prstGeom>
            <a:noFill/>
            <a:ln w="9525">
              <a:solidFill>
                <a:srgbClr val="0000FF"/>
              </a:solidFill>
              <a:round/>
              <a:headEnd/>
              <a:tailEnd/>
            </a:ln>
          </p:spPr>
          <p:txBody>
            <a:bodyPr/>
            <a:lstStyle/>
            <a:p>
              <a:endParaRPr lang="fr-CH"/>
            </a:p>
          </p:txBody>
        </p:sp>
        <p:sp>
          <p:nvSpPr>
            <p:cNvPr id="2665756" name="Line 284"/>
            <p:cNvSpPr>
              <a:spLocks noChangeShapeType="1"/>
            </p:cNvSpPr>
            <p:nvPr/>
          </p:nvSpPr>
          <p:spPr bwMode="auto">
            <a:xfrm flipH="1">
              <a:off x="1532" y="1904"/>
              <a:ext cx="12" cy="12"/>
            </a:xfrm>
            <a:prstGeom prst="line">
              <a:avLst/>
            </a:prstGeom>
            <a:noFill/>
            <a:ln w="9525">
              <a:solidFill>
                <a:srgbClr val="0000FF"/>
              </a:solidFill>
              <a:round/>
              <a:headEnd/>
              <a:tailEnd/>
            </a:ln>
          </p:spPr>
          <p:txBody>
            <a:bodyPr/>
            <a:lstStyle/>
            <a:p>
              <a:endParaRPr lang="fr-CH"/>
            </a:p>
          </p:txBody>
        </p:sp>
        <p:sp>
          <p:nvSpPr>
            <p:cNvPr id="2665757" name="Line 285"/>
            <p:cNvSpPr>
              <a:spLocks noChangeShapeType="1"/>
            </p:cNvSpPr>
            <p:nvPr/>
          </p:nvSpPr>
          <p:spPr bwMode="auto">
            <a:xfrm>
              <a:off x="1568" y="1922"/>
              <a:ext cx="12" cy="12"/>
            </a:xfrm>
            <a:prstGeom prst="line">
              <a:avLst/>
            </a:prstGeom>
            <a:noFill/>
            <a:ln w="9525">
              <a:solidFill>
                <a:srgbClr val="0000FF"/>
              </a:solidFill>
              <a:round/>
              <a:headEnd/>
              <a:tailEnd/>
            </a:ln>
          </p:spPr>
          <p:txBody>
            <a:bodyPr/>
            <a:lstStyle/>
            <a:p>
              <a:endParaRPr lang="fr-CH"/>
            </a:p>
          </p:txBody>
        </p:sp>
        <p:sp>
          <p:nvSpPr>
            <p:cNvPr id="2665758" name="Line 286"/>
            <p:cNvSpPr>
              <a:spLocks noChangeShapeType="1"/>
            </p:cNvSpPr>
            <p:nvPr/>
          </p:nvSpPr>
          <p:spPr bwMode="auto">
            <a:xfrm flipV="1">
              <a:off x="1580" y="1922"/>
              <a:ext cx="12" cy="12"/>
            </a:xfrm>
            <a:prstGeom prst="line">
              <a:avLst/>
            </a:prstGeom>
            <a:noFill/>
            <a:ln w="9525">
              <a:solidFill>
                <a:srgbClr val="0000FF"/>
              </a:solidFill>
              <a:round/>
              <a:headEnd/>
              <a:tailEnd/>
            </a:ln>
          </p:spPr>
          <p:txBody>
            <a:bodyPr/>
            <a:lstStyle/>
            <a:p>
              <a:endParaRPr lang="fr-CH"/>
            </a:p>
          </p:txBody>
        </p:sp>
        <p:sp>
          <p:nvSpPr>
            <p:cNvPr id="2665759" name="Line 287"/>
            <p:cNvSpPr>
              <a:spLocks noChangeShapeType="1"/>
            </p:cNvSpPr>
            <p:nvPr/>
          </p:nvSpPr>
          <p:spPr bwMode="auto">
            <a:xfrm flipH="1" flipV="1">
              <a:off x="1580" y="1910"/>
              <a:ext cx="12" cy="12"/>
            </a:xfrm>
            <a:prstGeom prst="line">
              <a:avLst/>
            </a:prstGeom>
            <a:noFill/>
            <a:ln w="9525">
              <a:solidFill>
                <a:srgbClr val="0000FF"/>
              </a:solidFill>
              <a:round/>
              <a:headEnd/>
              <a:tailEnd/>
            </a:ln>
          </p:spPr>
          <p:txBody>
            <a:bodyPr/>
            <a:lstStyle/>
            <a:p>
              <a:endParaRPr lang="fr-CH"/>
            </a:p>
          </p:txBody>
        </p:sp>
        <p:sp>
          <p:nvSpPr>
            <p:cNvPr id="2665760" name="Line 288"/>
            <p:cNvSpPr>
              <a:spLocks noChangeShapeType="1"/>
            </p:cNvSpPr>
            <p:nvPr/>
          </p:nvSpPr>
          <p:spPr bwMode="auto">
            <a:xfrm flipH="1">
              <a:off x="1568" y="1910"/>
              <a:ext cx="12" cy="12"/>
            </a:xfrm>
            <a:prstGeom prst="line">
              <a:avLst/>
            </a:prstGeom>
            <a:noFill/>
            <a:ln w="9525">
              <a:solidFill>
                <a:srgbClr val="0000FF"/>
              </a:solidFill>
              <a:round/>
              <a:headEnd/>
              <a:tailEnd/>
            </a:ln>
          </p:spPr>
          <p:txBody>
            <a:bodyPr/>
            <a:lstStyle/>
            <a:p>
              <a:endParaRPr lang="fr-CH"/>
            </a:p>
          </p:txBody>
        </p:sp>
        <p:sp>
          <p:nvSpPr>
            <p:cNvPr id="2665761" name="Line 289"/>
            <p:cNvSpPr>
              <a:spLocks noChangeShapeType="1"/>
            </p:cNvSpPr>
            <p:nvPr/>
          </p:nvSpPr>
          <p:spPr bwMode="auto">
            <a:xfrm>
              <a:off x="1604" y="1934"/>
              <a:ext cx="12" cy="12"/>
            </a:xfrm>
            <a:prstGeom prst="line">
              <a:avLst/>
            </a:prstGeom>
            <a:noFill/>
            <a:ln w="9525">
              <a:solidFill>
                <a:srgbClr val="0000FF"/>
              </a:solidFill>
              <a:round/>
              <a:headEnd/>
              <a:tailEnd/>
            </a:ln>
          </p:spPr>
          <p:txBody>
            <a:bodyPr/>
            <a:lstStyle/>
            <a:p>
              <a:endParaRPr lang="fr-CH"/>
            </a:p>
          </p:txBody>
        </p:sp>
        <p:sp>
          <p:nvSpPr>
            <p:cNvPr id="2665762" name="Line 290"/>
            <p:cNvSpPr>
              <a:spLocks noChangeShapeType="1"/>
            </p:cNvSpPr>
            <p:nvPr/>
          </p:nvSpPr>
          <p:spPr bwMode="auto">
            <a:xfrm flipV="1">
              <a:off x="1616" y="1934"/>
              <a:ext cx="12" cy="12"/>
            </a:xfrm>
            <a:prstGeom prst="line">
              <a:avLst/>
            </a:prstGeom>
            <a:noFill/>
            <a:ln w="9525">
              <a:solidFill>
                <a:srgbClr val="0000FF"/>
              </a:solidFill>
              <a:round/>
              <a:headEnd/>
              <a:tailEnd/>
            </a:ln>
          </p:spPr>
          <p:txBody>
            <a:bodyPr/>
            <a:lstStyle/>
            <a:p>
              <a:endParaRPr lang="fr-CH"/>
            </a:p>
          </p:txBody>
        </p:sp>
        <p:sp>
          <p:nvSpPr>
            <p:cNvPr id="2665763" name="Line 291"/>
            <p:cNvSpPr>
              <a:spLocks noChangeShapeType="1"/>
            </p:cNvSpPr>
            <p:nvPr/>
          </p:nvSpPr>
          <p:spPr bwMode="auto">
            <a:xfrm flipH="1" flipV="1">
              <a:off x="1616" y="1922"/>
              <a:ext cx="12" cy="12"/>
            </a:xfrm>
            <a:prstGeom prst="line">
              <a:avLst/>
            </a:prstGeom>
            <a:noFill/>
            <a:ln w="9525">
              <a:solidFill>
                <a:srgbClr val="0000FF"/>
              </a:solidFill>
              <a:round/>
              <a:headEnd/>
              <a:tailEnd/>
            </a:ln>
          </p:spPr>
          <p:txBody>
            <a:bodyPr/>
            <a:lstStyle/>
            <a:p>
              <a:endParaRPr lang="fr-CH"/>
            </a:p>
          </p:txBody>
        </p:sp>
        <p:sp>
          <p:nvSpPr>
            <p:cNvPr id="2665764" name="Line 292"/>
            <p:cNvSpPr>
              <a:spLocks noChangeShapeType="1"/>
            </p:cNvSpPr>
            <p:nvPr/>
          </p:nvSpPr>
          <p:spPr bwMode="auto">
            <a:xfrm flipH="1">
              <a:off x="1604" y="1922"/>
              <a:ext cx="12" cy="12"/>
            </a:xfrm>
            <a:prstGeom prst="line">
              <a:avLst/>
            </a:prstGeom>
            <a:noFill/>
            <a:ln w="9525">
              <a:solidFill>
                <a:srgbClr val="0000FF"/>
              </a:solidFill>
              <a:round/>
              <a:headEnd/>
              <a:tailEnd/>
            </a:ln>
          </p:spPr>
          <p:txBody>
            <a:bodyPr/>
            <a:lstStyle/>
            <a:p>
              <a:endParaRPr lang="fr-CH"/>
            </a:p>
          </p:txBody>
        </p:sp>
        <p:sp>
          <p:nvSpPr>
            <p:cNvPr id="2665765" name="Line 293"/>
            <p:cNvSpPr>
              <a:spLocks noChangeShapeType="1"/>
            </p:cNvSpPr>
            <p:nvPr/>
          </p:nvSpPr>
          <p:spPr bwMode="auto">
            <a:xfrm>
              <a:off x="1640" y="1940"/>
              <a:ext cx="12" cy="12"/>
            </a:xfrm>
            <a:prstGeom prst="line">
              <a:avLst/>
            </a:prstGeom>
            <a:noFill/>
            <a:ln w="9525">
              <a:solidFill>
                <a:srgbClr val="0000FF"/>
              </a:solidFill>
              <a:round/>
              <a:headEnd/>
              <a:tailEnd/>
            </a:ln>
          </p:spPr>
          <p:txBody>
            <a:bodyPr/>
            <a:lstStyle/>
            <a:p>
              <a:endParaRPr lang="fr-CH"/>
            </a:p>
          </p:txBody>
        </p:sp>
        <p:sp>
          <p:nvSpPr>
            <p:cNvPr id="2665766" name="Line 294"/>
            <p:cNvSpPr>
              <a:spLocks noChangeShapeType="1"/>
            </p:cNvSpPr>
            <p:nvPr/>
          </p:nvSpPr>
          <p:spPr bwMode="auto">
            <a:xfrm flipV="1">
              <a:off x="1652" y="1940"/>
              <a:ext cx="12" cy="12"/>
            </a:xfrm>
            <a:prstGeom prst="line">
              <a:avLst/>
            </a:prstGeom>
            <a:noFill/>
            <a:ln w="9525">
              <a:solidFill>
                <a:srgbClr val="0000FF"/>
              </a:solidFill>
              <a:round/>
              <a:headEnd/>
              <a:tailEnd/>
            </a:ln>
          </p:spPr>
          <p:txBody>
            <a:bodyPr/>
            <a:lstStyle/>
            <a:p>
              <a:endParaRPr lang="fr-CH"/>
            </a:p>
          </p:txBody>
        </p:sp>
        <p:sp>
          <p:nvSpPr>
            <p:cNvPr id="2665767" name="Line 295"/>
            <p:cNvSpPr>
              <a:spLocks noChangeShapeType="1"/>
            </p:cNvSpPr>
            <p:nvPr/>
          </p:nvSpPr>
          <p:spPr bwMode="auto">
            <a:xfrm flipH="1" flipV="1">
              <a:off x="1652" y="1928"/>
              <a:ext cx="12" cy="12"/>
            </a:xfrm>
            <a:prstGeom prst="line">
              <a:avLst/>
            </a:prstGeom>
            <a:noFill/>
            <a:ln w="9525">
              <a:solidFill>
                <a:srgbClr val="0000FF"/>
              </a:solidFill>
              <a:round/>
              <a:headEnd/>
              <a:tailEnd/>
            </a:ln>
          </p:spPr>
          <p:txBody>
            <a:bodyPr/>
            <a:lstStyle/>
            <a:p>
              <a:endParaRPr lang="fr-CH"/>
            </a:p>
          </p:txBody>
        </p:sp>
        <p:sp>
          <p:nvSpPr>
            <p:cNvPr id="2665768" name="Line 296"/>
            <p:cNvSpPr>
              <a:spLocks noChangeShapeType="1"/>
            </p:cNvSpPr>
            <p:nvPr/>
          </p:nvSpPr>
          <p:spPr bwMode="auto">
            <a:xfrm flipH="1">
              <a:off x="1640" y="1928"/>
              <a:ext cx="12" cy="12"/>
            </a:xfrm>
            <a:prstGeom prst="line">
              <a:avLst/>
            </a:prstGeom>
            <a:noFill/>
            <a:ln w="9525">
              <a:solidFill>
                <a:srgbClr val="0000FF"/>
              </a:solidFill>
              <a:round/>
              <a:headEnd/>
              <a:tailEnd/>
            </a:ln>
          </p:spPr>
          <p:txBody>
            <a:bodyPr/>
            <a:lstStyle/>
            <a:p>
              <a:endParaRPr lang="fr-CH"/>
            </a:p>
          </p:txBody>
        </p:sp>
        <p:sp>
          <p:nvSpPr>
            <p:cNvPr id="2665769" name="Line 297"/>
            <p:cNvSpPr>
              <a:spLocks noChangeShapeType="1"/>
            </p:cNvSpPr>
            <p:nvPr/>
          </p:nvSpPr>
          <p:spPr bwMode="auto">
            <a:xfrm>
              <a:off x="1670" y="1952"/>
              <a:ext cx="12" cy="12"/>
            </a:xfrm>
            <a:prstGeom prst="line">
              <a:avLst/>
            </a:prstGeom>
            <a:noFill/>
            <a:ln w="9525">
              <a:solidFill>
                <a:srgbClr val="0000FF"/>
              </a:solidFill>
              <a:round/>
              <a:headEnd/>
              <a:tailEnd/>
            </a:ln>
          </p:spPr>
          <p:txBody>
            <a:bodyPr/>
            <a:lstStyle/>
            <a:p>
              <a:endParaRPr lang="fr-CH"/>
            </a:p>
          </p:txBody>
        </p:sp>
        <p:sp>
          <p:nvSpPr>
            <p:cNvPr id="2665770" name="Line 298"/>
            <p:cNvSpPr>
              <a:spLocks noChangeShapeType="1"/>
            </p:cNvSpPr>
            <p:nvPr/>
          </p:nvSpPr>
          <p:spPr bwMode="auto">
            <a:xfrm flipV="1">
              <a:off x="1682" y="1952"/>
              <a:ext cx="12" cy="12"/>
            </a:xfrm>
            <a:prstGeom prst="line">
              <a:avLst/>
            </a:prstGeom>
            <a:noFill/>
            <a:ln w="9525">
              <a:solidFill>
                <a:srgbClr val="0000FF"/>
              </a:solidFill>
              <a:round/>
              <a:headEnd/>
              <a:tailEnd/>
            </a:ln>
          </p:spPr>
          <p:txBody>
            <a:bodyPr/>
            <a:lstStyle/>
            <a:p>
              <a:endParaRPr lang="fr-CH"/>
            </a:p>
          </p:txBody>
        </p:sp>
        <p:sp>
          <p:nvSpPr>
            <p:cNvPr id="2665771" name="Line 299"/>
            <p:cNvSpPr>
              <a:spLocks noChangeShapeType="1"/>
            </p:cNvSpPr>
            <p:nvPr/>
          </p:nvSpPr>
          <p:spPr bwMode="auto">
            <a:xfrm flipH="1" flipV="1">
              <a:off x="1682" y="1940"/>
              <a:ext cx="12" cy="12"/>
            </a:xfrm>
            <a:prstGeom prst="line">
              <a:avLst/>
            </a:prstGeom>
            <a:noFill/>
            <a:ln w="9525">
              <a:solidFill>
                <a:srgbClr val="0000FF"/>
              </a:solidFill>
              <a:round/>
              <a:headEnd/>
              <a:tailEnd/>
            </a:ln>
          </p:spPr>
          <p:txBody>
            <a:bodyPr/>
            <a:lstStyle/>
            <a:p>
              <a:endParaRPr lang="fr-CH"/>
            </a:p>
          </p:txBody>
        </p:sp>
        <p:sp>
          <p:nvSpPr>
            <p:cNvPr id="2665772" name="Line 300"/>
            <p:cNvSpPr>
              <a:spLocks noChangeShapeType="1"/>
            </p:cNvSpPr>
            <p:nvPr/>
          </p:nvSpPr>
          <p:spPr bwMode="auto">
            <a:xfrm flipH="1">
              <a:off x="1670" y="1940"/>
              <a:ext cx="12" cy="12"/>
            </a:xfrm>
            <a:prstGeom prst="line">
              <a:avLst/>
            </a:prstGeom>
            <a:noFill/>
            <a:ln w="9525">
              <a:solidFill>
                <a:srgbClr val="0000FF"/>
              </a:solidFill>
              <a:round/>
              <a:headEnd/>
              <a:tailEnd/>
            </a:ln>
          </p:spPr>
          <p:txBody>
            <a:bodyPr/>
            <a:lstStyle/>
            <a:p>
              <a:endParaRPr lang="fr-CH"/>
            </a:p>
          </p:txBody>
        </p:sp>
        <p:sp>
          <p:nvSpPr>
            <p:cNvPr id="2665773" name="Line 301"/>
            <p:cNvSpPr>
              <a:spLocks noChangeShapeType="1"/>
            </p:cNvSpPr>
            <p:nvPr/>
          </p:nvSpPr>
          <p:spPr bwMode="auto">
            <a:xfrm>
              <a:off x="1706" y="1958"/>
              <a:ext cx="12" cy="12"/>
            </a:xfrm>
            <a:prstGeom prst="line">
              <a:avLst/>
            </a:prstGeom>
            <a:noFill/>
            <a:ln w="9525">
              <a:solidFill>
                <a:srgbClr val="0000FF"/>
              </a:solidFill>
              <a:round/>
              <a:headEnd/>
              <a:tailEnd/>
            </a:ln>
          </p:spPr>
          <p:txBody>
            <a:bodyPr/>
            <a:lstStyle/>
            <a:p>
              <a:endParaRPr lang="fr-CH"/>
            </a:p>
          </p:txBody>
        </p:sp>
        <p:sp>
          <p:nvSpPr>
            <p:cNvPr id="2665774" name="Line 302"/>
            <p:cNvSpPr>
              <a:spLocks noChangeShapeType="1"/>
            </p:cNvSpPr>
            <p:nvPr/>
          </p:nvSpPr>
          <p:spPr bwMode="auto">
            <a:xfrm flipV="1">
              <a:off x="1718" y="1958"/>
              <a:ext cx="12" cy="12"/>
            </a:xfrm>
            <a:prstGeom prst="line">
              <a:avLst/>
            </a:prstGeom>
            <a:noFill/>
            <a:ln w="9525">
              <a:solidFill>
                <a:srgbClr val="0000FF"/>
              </a:solidFill>
              <a:round/>
              <a:headEnd/>
              <a:tailEnd/>
            </a:ln>
          </p:spPr>
          <p:txBody>
            <a:bodyPr/>
            <a:lstStyle/>
            <a:p>
              <a:endParaRPr lang="fr-CH"/>
            </a:p>
          </p:txBody>
        </p:sp>
        <p:sp>
          <p:nvSpPr>
            <p:cNvPr id="2665775" name="Line 303"/>
            <p:cNvSpPr>
              <a:spLocks noChangeShapeType="1"/>
            </p:cNvSpPr>
            <p:nvPr/>
          </p:nvSpPr>
          <p:spPr bwMode="auto">
            <a:xfrm flipH="1" flipV="1">
              <a:off x="1718" y="1946"/>
              <a:ext cx="12" cy="12"/>
            </a:xfrm>
            <a:prstGeom prst="line">
              <a:avLst/>
            </a:prstGeom>
            <a:noFill/>
            <a:ln w="9525">
              <a:solidFill>
                <a:srgbClr val="0000FF"/>
              </a:solidFill>
              <a:round/>
              <a:headEnd/>
              <a:tailEnd/>
            </a:ln>
          </p:spPr>
          <p:txBody>
            <a:bodyPr/>
            <a:lstStyle/>
            <a:p>
              <a:endParaRPr lang="fr-CH"/>
            </a:p>
          </p:txBody>
        </p:sp>
        <p:sp>
          <p:nvSpPr>
            <p:cNvPr id="2665776" name="Line 304"/>
            <p:cNvSpPr>
              <a:spLocks noChangeShapeType="1"/>
            </p:cNvSpPr>
            <p:nvPr/>
          </p:nvSpPr>
          <p:spPr bwMode="auto">
            <a:xfrm flipH="1">
              <a:off x="1706" y="1946"/>
              <a:ext cx="12" cy="12"/>
            </a:xfrm>
            <a:prstGeom prst="line">
              <a:avLst/>
            </a:prstGeom>
            <a:noFill/>
            <a:ln w="9525">
              <a:solidFill>
                <a:srgbClr val="0000FF"/>
              </a:solidFill>
              <a:round/>
              <a:headEnd/>
              <a:tailEnd/>
            </a:ln>
          </p:spPr>
          <p:txBody>
            <a:bodyPr/>
            <a:lstStyle/>
            <a:p>
              <a:endParaRPr lang="fr-CH"/>
            </a:p>
          </p:txBody>
        </p:sp>
        <p:sp>
          <p:nvSpPr>
            <p:cNvPr id="2665777" name="Line 305"/>
            <p:cNvSpPr>
              <a:spLocks noChangeShapeType="1"/>
            </p:cNvSpPr>
            <p:nvPr/>
          </p:nvSpPr>
          <p:spPr bwMode="auto">
            <a:xfrm>
              <a:off x="1742" y="1970"/>
              <a:ext cx="12" cy="12"/>
            </a:xfrm>
            <a:prstGeom prst="line">
              <a:avLst/>
            </a:prstGeom>
            <a:noFill/>
            <a:ln w="9525">
              <a:solidFill>
                <a:srgbClr val="0000FF"/>
              </a:solidFill>
              <a:round/>
              <a:headEnd/>
              <a:tailEnd/>
            </a:ln>
          </p:spPr>
          <p:txBody>
            <a:bodyPr/>
            <a:lstStyle/>
            <a:p>
              <a:endParaRPr lang="fr-CH"/>
            </a:p>
          </p:txBody>
        </p:sp>
        <p:sp>
          <p:nvSpPr>
            <p:cNvPr id="2665778" name="Line 306"/>
            <p:cNvSpPr>
              <a:spLocks noChangeShapeType="1"/>
            </p:cNvSpPr>
            <p:nvPr/>
          </p:nvSpPr>
          <p:spPr bwMode="auto">
            <a:xfrm flipV="1">
              <a:off x="1754" y="1970"/>
              <a:ext cx="12" cy="12"/>
            </a:xfrm>
            <a:prstGeom prst="line">
              <a:avLst/>
            </a:prstGeom>
            <a:noFill/>
            <a:ln w="9525">
              <a:solidFill>
                <a:srgbClr val="0000FF"/>
              </a:solidFill>
              <a:round/>
              <a:headEnd/>
              <a:tailEnd/>
            </a:ln>
          </p:spPr>
          <p:txBody>
            <a:bodyPr/>
            <a:lstStyle/>
            <a:p>
              <a:endParaRPr lang="fr-CH"/>
            </a:p>
          </p:txBody>
        </p:sp>
        <p:sp>
          <p:nvSpPr>
            <p:cNvPr id="2665779" name="Line 307"/>
            <p:cNvSpPr>
              <a:spLocks noChangeShapeType="1"/>
            </p:cNvSpPr>
            <p:nvPr/>
          </p:nvSpPr>
          <p:spPr bwMode="auto">
            <a:xfrm flipH="1" flipV="1">
              <a:off x="1754" y="1958"/>
              <a:ext cx="12" cy="12"/>
            </a:xfrm>
            <a:prstGeom prst="line">
              <a:avLst/>
            </a:prstGeom>
            <a:noFill/>
            <a:ln w="9525">
              <a:solidFill>
                <a:srgbClr val="0000FF"/>
              </a:solidFill>
              <a:round/>
              <a:headEnd/>
              <a:tailEnd/>
            </a:ln>
          </p:spPr>
          <p:txBody>
            <a:bodyPr/>
            <a:lstStyle/>
            <a:p>
              <a:endParaRPr lang="fr-CH"/>
            </a:p>
          </p:txBody>
        </p:sp>
        <p:sp>
          <p:nvSpPr>
            <p:cNvPr id="2665780" name="Line 308"/>
            <p:cNvSpPr>
              <a:spLocks noChangeShapeType="1"/>
            </p:cNvSpPr>
            <p:nvPr/>
          </p:nvSpPr>
          <p:spPr bwMode="auto">
            <a:xfrm flipH="1">
              <a:off x="1742" y="1958"/>
              <a:ext cx="12" cy="12"/>
            </a:xfrm>
            <a:prstGeom prst="line">
              <a:avLst/>
            </a:prstGeom>
            <a:noFill/>
            <a:ln w="9525">
              <a:solidFill>
                <a:srgbClr val="0000FF"/>
              </a:solidFill>
              <a:round/>
              <a:headEnd/>
              <a:tailEnd/>
            </a:ln>
          </p:spPr>
          <p:txBody>
            <a:bodyPr/>
            <a:lstStyle/>
            <a:p>
              <a:endParaRPr lang="fr-CH"/>
            </a:p>
          </p:txBody>
        </p:sp>
        <p:sp>
          <p:nvSpPr>
            <p:cNvPr id="2665781" name="Line 309"/>
            <p:cNvSpPr>
              <a:spLocks noChangeShapeType="1"/>
            </p:cNvSpPr>
            <p:nvPr/>
          </p:nvSpPr>
          <p:spPr bwMode="auto">
            <a:xfrm>
              <a:off x="1772" y="1976"/>
              <a:ext cx="12" cy="12"/>
            </a:xfrm>
            <a:prstGeom prst="line">
              <a:avLst/>
            </a:prstGeom>
            <a:noFill/>
            <a:ln w="9525">
              <a:solidFill>
                <a:srgbClr val="0000FF"/>
              </a:solidFill>
              <a:round/>
              <a:headEnd/>
              <a:tailEnd/>
            </a:ln>
          </p:spPr>
          <p:txBody>
            <a:bodyPr/>
            <a:lstStyle/>
            <a:p>
              <a:endParaRPr lang="fr-CH"/>
            </a:p>
          </p:txBody>
        </p:sp>
        <p:sp>
          <p:nvSpPr>
            <p:cNvPr id="2665782" name="Line 310"/>
            <p:cNvSpPr>
              <a:spLocks noChangeShapeType="1"/>
            </p:cNvSpPr>
            <p:nvPr/>
          </p:nvSpPr>
          <p:spPr bwMode="auto">
            <a:xfrm flipV="1">
              <a:off x="1784" y="1976"/>
              <a:ext cx="12" cy="12"/>
            </a:xfrm>
            <a:prstGeom prst="line">
              <a:avLst/>
            </a:prstGeom>
            <a:noFill/>
            <a:ln w="9525">
              <a:solidFill>
                <a:srgbClr val="0000FF"/>
              </a:solidFill>
              <a:round/>
              <a:headEnd/>
              <a:tailEnd/>
            </a:ln>
          </p:spPr>
          <p:txBody>
            <a:bodyPr/>
            <a:lstStyle/>
            <a:p>
              <a:endParaRPr lang="fr-CH"/>
            </a:p>
          </p:txBody>
        </p:sp>
        <p:sp>
          <p:nvSpPr>
            <p:cNvPr id="2665783" name="Line 311"/>
            <p:cNvSpPr>
              <a:spLocks noChangeShapeType="1"/>
            </p:cNvSpPr>
            <p:nvPr/>
          </p:nvSpPr>
          <p:spPr bwMode="auto">
            <a:xfrm flipH="1" flipV="1">
              <a:off x="1784" y="1964"/>
              <a:ext cx="12" cy="12"/>
            </a:xfrm>
            <a:prstGeom prst="line">
              <a:avLst/>
            </a:prstGeom>
            <a:noFill/>
            <a:ln w="9525">
              <a:solidFill>
                <a:srgbClr val="0000FF"/>
              </a:solidFill>
              <a:round/>
              <a:headEnd/>
              <a:tailEnd/>
            </a:ln>
          </p:spPr>
          <p:txBody>
            <a:bodyPr/>
            <a:lstStyle/>
            <a:p>
              <a:endParaRPr lang="fr-CH"/>
            </a:p>
          </p:txBody>
        </p:sp>
        <p:sp>
          <p:nvSpPr>
            <p:cNvPr id="2665784" name="Line 312"/>
            <p:cNvSpPr>
              <a:spLocks noChangeShapeType="1"/>
            </p:cNvSpPr>
            <p:nvPr/>
          </p:nvSpPr>
          <p:spPr bwMode="auto">
            <a:xfrm flipH="1">
              <a:off x="1772" y="1964"/>
              <a:ext cx="12" cy="12"/>
            </a:xfrm>
            <a:prstGeom prst="line">
              <a:avLst/>
            </a:prstGeom>
            <a:noFill/>
            <a:ln w="9525">
              <a:solidFill>
                <a:srgbClr val="0000FF"/>
              </a:solidFill>
              <a:round/>
              <a:headEnd/>
              <a:tailEnd/>
            </a:ln>
          </p:spPr>
          <p:txBody>
            <a:bodyPr/>
            <a:lstStyle/>
            <a:p>
              <a:endParaRPr lang="fr-CH"/>
            </a:p>
          </p:txBody>
        </p:sp>
        <p:sp>
          <p:nvSpPr>
            <p:cNvPr id="2665785" name="Line 313"/>
            <p:cNvSpPr>
              <a:spLocks noChangeShapeType="1"/>
            </p:cNvSpPr>
            <p:nvPr/>
          </p:nvSpPr>
          <p:spPr bwMode="auto">
            <a:xfrm>
              <a:off x="1808" y="1982"/>
              <a:ext cx="12" cy="12"/>
            </a:xfrm>
            <a:prstGeom prst="line">
              <a:avLst/>
            </a:prstGeom>
            <a:noFill/>
            <a:ln w="9525">
              <a:solidFill>
                <a:srgbClr val="0000FF"/>
              </a:solidFill>
              <a:round/>
              <a:headEnd/>
              <a:tailEnd/>
            </a:ln>
          </p:spPr>
          <p:txBody>
            <a:bodyPr/>
            <a:lstStyle/>
            <a:p>
              <a:endParaRPr lang="fr-CH"/>
            </a:p>
          </p:txBody>
        </p:sp>
        <p:sp>
          <p:nvSpPr>
            <p:cNvPr id="2665786" name="Line 314"/>
            <p:cNvSpPr>
              <a:spLocks noChangeShapeType="1"/>
            </p:cNvSpPr>
            <p:nvPr/>
          </p:nvSpPr>
          <p:spPr bwMode="auto">
            <a:xfrm flipV="1">
              <a:off x="1820" y="1982"/>
              <a:ext cx="12" cy="12"/>
            </a:xfrm>
            <a:prstGeom prst="line">
              <a:avLst/>
            </a:prstGeom>
            <a:noFill/>
            <a:ln w="9525">
              <a:solidFill>
                <a:srgbClr val="0000FF"/>
              </a:solidFill>
              <a:round/>
              <a:headEnd/>
              <a:tailEnd/>
            </a:ln>
          </p:spPr>
          <p:txBody>
            <a:bodyPr/>
            <a:lstStyle/>
            <a:p>
              <a:endParaRPr lang="fr-CH"/>
            </a:p>
          </p:txBody>
        </p:sp>
        <p:sp>
          <p:nvSpPr>
            <p:cNvPr id="2665787" name="Line 315"/>
            <p:cNvSpPr>
              <a:spLocks noChangeShapeType="1"/>
            </p:cNvSpPr>
            <p:nvPr/>
          </p:nvSpPr>
          <p:spPr bwMode="auto">
            <a:xfrm flipH="1" flipV="1">
              <a:off x="1820" y="1970"/>
              <a:ext cx="12" cy="12"/>
            </a:xfrm>
            <a:prstGeom prst="line">
              <a:avLst/>
            </a:prstGeom>
            <a:noFill/>
            <a:ln w="9525">
              <a:solidFill>
                <a:srgbClr val="0000FF"/>
              </a:solidFill>
              <a:round/>
              <a:headEnd/>
              <a:tailEnd/>
            </a:ln>
          </p:spPr>
          <p:txBody>
            <a:bodyPr/>
            <a:lstStyle/>
            <a:p>
              <a:endParaRPr lang="fr-CH"/>
            </a:p>
          </p:txBody>
        </p:sp>
        <p:sp>
          <p:nvSpPr>
            <p:cNvPr id="2665788" name="Line 316"/>
            <p:cNvSpPr>
              <a:spLocks noChangeShapeType="1"/>
            </p:cNvSpPr>
            <p:nvPr/>
          </p:nvSpPr>
          <p:spPr bwMode="auto">
            <a:xfrm flipH="1">
              <a:off x="1808" y="1970"/>
              <a:ext cx="12" cy="12"/>
            </a:xfrm>
            <a:prstGeom prst="line">
              <a:avLst/>
            </a:prstGeom>
            <a:noFill/>
            <a:ln w="9525">
              <a:solidFill>
                <a:srgbClr val="0000FF"/>
              </a:solidFill>
              <a:round/>
              <a:headEnd/>
              <a:tailEnd/>
            </a:ln>
          </p:spPr>
          <p:txBody>
            <a:bodyPr/>
            <a:lstStyle/>
            <a:p>
              <a:endParaRPr lang="fr-CH"/>
            </a:p>
          </p:txBody>
        </p:sp>
        <p:sp>
          <p:nvSpPr>
            <p:cNvPr id="2665789" name="Line 317"/>
            <p:cNvSpPr>
              <a:spLocks noChangeShapeType="1"/>
            </p:cNvSpPr>
            <p:nvPr/>
          </p:nvSpPr>
          <p:spPr bwMode="auto">
            <a:xfrm>
              <a:off x="1844" y="1994"/>
              <a:ext cx="12" cy="12"/>
            </a:xfrm>
            <a:prstGeom prst="line">
              <a:avLst/>
            </a:prstGeom>
            <a:noFill/>
            <a:ln w="9525">
              <a:solidFill>
                <a:srgbClr val="0000FF"/>
              </a:solidFill>
              <a:round/>
              <a:headEnd/>
              <a:tailEnd/>
            </a:ln>
          </p:spPr>
          <p:txBody>
            <a:bodyPr/>
            <a:lstStyle/>
            <a:p>
              <a:endParaRPr lang="fr-CH"/>
            </a:p>
          </p:txBody>
        </p:sp>
        <p:sp>
          <p:nvSpPr>
            <p:cNvPr id="2665790" name="Line 318"/>
            <p:cNvSpPr>
              <a:spLocks noChangeShapeType="1"/>
            </p:cNvSpPr>
            <p:nvPr/>
          </p:nvSpPr>
          <p:spPr bwMode="auto">
            <a:xfrm flipV="1">
              <a:off x="1856" y="1994"/>
              <a:ext cx="12" cy="12"/>
            </a:xfrm>
            <a:prstGeom prst="line">
              <a:avLst/>
            </a:prstGeom>
            <a:noFill/>
            <a:ln w="9525">
              <a:solidFill>
                <a:srgbClr val="0000FF"/>
              </a:solidFill>
              <a:round/>
              <a:headEnd/>
              <a:tailEnd/>
            </a:ln>
          </p:spPr>
          <p:txBody>
            <a:bodyPr/>
            <a:lstStyle/>
            <a:p>
              <a:endParaRPr lang="fr-CH"/>
            </a:p>
          </p:txBody>
        </p:sp>
        <p:sp>
          <p:nvSpPr>
            <p:cNvPr id="2665791" name="Line 319"/>
            <p:cNvSpPr>
              <a:spLocks noChangeShapeType="1"/>
            </p:cNvSpPr>
            <p:nvPr/>
          </p:nvSpPr>
          <p:spPr bwMode="auto">
            <a:xfrm flipH="1" flipV="1">
              <a:off x="1856" y="1982"/>
              <a:ext cx="12" cy="12"/>
            </a:xfrm>
            <a:prstGeom prst="line">
              <a:avLst/>
            </a:prstGeom>
            <a:noFill/>
            <a:ln w="9525">
              <a:solidFill>
                <a:srgbClr val="0000FF"/>
              </a:solidFill>
              <a:round/>
              <a:headEnd/>
              <a:tailEnd/>
            </a:ln>
          </p:spPr>
          <p:txBody>
            <a:bodyPr/>
            <a:lstStyle/>
            <a:p>
              <a:endParaRPr lang="fr-CH"/>
            </a:p>
          </p:txBody>
        </p:sp>
        <p:sp>
          <p:nvSpPr>
            <p:cNvPr id="2665792" name="Line 320"/>
            <p:cNvSpPr>
              <a:spLocks noChangeShapeType="1"/>
            </p:cNvSpPr>
            <p:nvPr/>
          </p:nvSpPr>
          <p:spPr bwMode="auto">
            <a:xfrm flipH="1">
              <a:off x="1844" y="1982"/>
              <a:ext cx="12" cy="12"/>
            </a:xfrm>
            <a:prstGeom prst="line">
              <a:avLst/>
            </a:prstGeom>
            <a:noFill/>
            <a:ln w="9525">
              <a:solidFill>
                <a:srgbClr val="0000FF"/>
              </a:solidFill>
              <a:round/>
              <a:headEnd/>
              <a:tailEnd/>
            </a:ln>
          </p:spPr>
          <p:txBody>
            <a:bodyPr/>
            <a:lstStyle/>
            <a:p>
              <a:endParaRPr lang="fr-CH"/>
            </a:p>
          </p:txBody>
        </p:sp>
        <p:sp>
          <p:nvSpPr>
            <p:cNvPr id="2665793" name="Line 321"/>
            <p:cNvSpPr>
              <a:spLocks noChangeShapeType="1"/>
            </p:cNvSpPr>
            <p:nvPr/>
          </p:nvSpPr>
          <p:spPr bwMode="auto">
            <a:xfrm>
              <a:off x="1874" y="2000"/>
              <a:ext cx="12" cy="12"/>
            </a:xfrm>
            <a:prstGeom prst="line">
              <a:avLst/>
            </a:prstGeom>
            <a:noFill/>
            <a:ln w="9525">
              <a:solidFill>
                <a:srgbClr val="0000FF"/>
              </a:solidFill>
              <a:round/>
              <a:headEnd/>
              <a:tailEnd/>
            </a:ln>
          </p:spPr>
          <p:txBody>
            <a:bodyPr/>
            <a:lstStyle/>
            <a:p>
              <a:endParaRPr lang="fr-CH"/>
            </a:p>
          </p:txBody>
        </p:sp>
        <p:sp>
          <p:nvSpPr>
            <p:cNvPr id="2665794" name="Line 322"/>
            <p:cNvSpPr>
              <a:spLocks noChangeShapeType="1"/>
            </p:cNvSpPr>
            <p:nvPr/>
          </p:nvSpPr>
          <p:spPr bwMode="auto">
            <a:xfrm flipV="1">
              <a:off x="1886" y="2000"/>
              <a:ext cx="12" cy="12"/>
            </a:xfrm>
            <a:prstGeom prst="line">
              <a:avLst/>
            </a:prstGeom>
            <a:noFill/>
            <a:ln w="9525">
              <a:solidFill>
                <a:srgbClr val="0000FF"/>
              </a:solidFill>
              <a:round/>
              <a:headEnd/>
              <a:tailEnd/>
            </a:ln>
          </p:spPr>
          <p:txBody>
            <a:bodyPr/>
            <a:lstStyle/>
            <a:p>
              <a:endParaRPr lang="fr-CH"/>
            </a:p>
          </p:txBody>
        </p:sp>
        <p:sp>
          <p:nvSpPr>
            <p:cNvPr id="2665795" name="Line 323"/>
            <p:cNvSpPr>
              <a:spLocks noChangeShapeType="1"/>
            </p:cNvSpPr>
            <p:nvPr/>
          </p:nvSpPr>
          <p:spPr bwMode="auto">
            <a:xfrm flipH="1" flipV="1">
              <a:off x="1886" y="1988"/>
              <a:ext cx="12" cy="12"/>
            </a:xfrm>
            <a:prstGeom prst="line">
              <a:avLst/>
            </a:prstGeom>
            <a:noFill/>
            <a:ln w="9525">
              <a:solidFill>
                <a:srgbClr val="0000FF"/>
              </a:solidFill>
              <a:round/>
              <a:headEnd/>
              <a:tailEnd/>
            </a:ln>
          </p:spPr>
          <p:txBody>
            <a:bodyPr/>
            <a:lstStyle/>
            <a:p>
              <a:endParaRPr lang="fr-CH"/>
            </a:p>
          </p:txBody>
        </p:sp>
        <p:sp>
          <p:nvSpPr>
            <p:cNvPr id="2665796" name="Line 324"/>
            <p:cNvSpPr>
              <a:spLocks noChangeShapeType="1"/>
            </p:cNvSpPr>
            <p:nvPr/>
          </p:nvSpPr>
          <p:spPr bwMode="auto">
            <a:xfrm flipH="1">
              <a:off x="1874" y="1988"/>
              <a:ext cx="12" cy="12"/>
            </a:xfrm>
            <a:prstGeom prst="line">
              <a:avLst/>
            </a:prstGeom>
            <a:noFill/>
            <a:ln w="9525">
              <a:solidFill>
                <a:srgbClr val="0000FF"/>
              </a:solidFill>
              <a:round/>
              <a:headEnd/>
              <a:tailEnd/>
            </a:ln>
          </p:spPr>
          <p:txBody>
            <a:bodyPr/>
            <a:lstStyle/>
            <a:p>
              <a:endParaRPr lang="fr-CH"/>
            </a:p>
          </p:txBody>
        </p:sp>
        <p:sp>
          <p:nvSpPr>
            <p:cNvPr id="2665797" name="Line 325"/>
            <p:cNvSpPr>
              <a:spLocks noChangeShapeType="1"/>
            </p:cNvSpPr>
            <p:nvPr/>
          </p:nvSpPr>
          <p:spPr bwMode="auto">
            <a:xfrm>
              <a:off x="1910" y="2012"/>
              <a:ext cx="12" cy="12"/>
            </a:xfrm>
            <a:prstGeom prst="line">
              <a:avLst/>
            </a:prstGeom>
            <a:noFill/>
            <a:ln w="9525">
              <a:solidFill>
                <a:srgbClr val="0000FF"/>
              </a:solidFill>
              <a:round/>
              <a:headEnd/>
              <a:tailEnd/>
            </a:ln>
          </p:spPr>
          <p:txBody>
            <a:bodyPr/>
            <a:lstStyle/>
            <a:p>
              <a:endParaRPr lang="fr-CH"/>
            </a:p>
          </p:txBody>
        </p:sp>
        <p:sp>
          <p:nvSpPr>
            <p:cNvPr id="2665798" name="Line 326"/>
            <p:cNvSpPr>
              <a:spLocks noChangeShapeType="1"/>
            </p:cNvSpPr>
            <p:nvPr/>
          </p:nvSpPr>
          <p:spPr bwMode="auto">
            <a:xfrm flipV="1">
              <a:off x="1922" y="2012"/>
              <a:ext cx="12" cy="12"/>
            </a:xfrm>
            <a:prstGeom prst="line">
              <a:avLst/>
            </a:prstGeom>
            <a:noFill/>
            <a:ln w="9525">
              <a:solidFill>
                <a:srgbClr val="0000FF"/>
              </a:solidFill>
              <a:round/>
              <a:headEnd/>
              <a:tailEnd/>
            </a:ln>
          </p:spPr>
          <p:txBody>
            <a:bodyPr/>
            <a:lstStyle/>
            <a:p>
              <a:endParaRPr lang="fr-CH"/>
            </a:p>
          </p:txBody>
        </p:sp>
        <p:sp>
          <p:nvSpPr>
            <p:cNvPr id="2665799" name="Line 327"/>
            <p:cNvSpPr>
              <a:spLocks noChangeShapeType="1"/>
            </p:cNvSpPr>
            <p:nvPr/>
          </p:nvSpPr>
          <p:spPr bwMode="auto">
            <a:xfrm flipH="1" flipV="1">
              <a:off x="1922" y="2000"/>
              <a:ext cx="12" cy="12"/>
            </a:xfrm>
            <a:prstGeom prst="line">
              <a:avLst/>
            </a:prstGeom>
            <a:noFill/>
            <a:ln w="9525">
              <a:solidFill>
                <a:srgbClr val="0000FF"/>
              </a:solidFill>
              <a:round/>
              <a:headEnd/>
              <a:tailEnd/>
            </a:ln>
          </p:spPr>
          <p:txBody>
            <a:bodyPr/>
            <a:lstStyle/>
            <a:p>
              <a:endParaRPr lang="fr-CH"/>
            </a:p>
          </p:txBody>
        </p:sp>
        <p:sp>
          <p:nvSpPr>
            <p:cNvPr id="2665800" name="Line 328"/>
            <p:cNvSpPr>
              <a:spLocks noChangeShapeType="1"/>
            </p:cNvSpPr>
            <p:nvPr/>
          </p:nvSpPr>
          <p:spPr bwMode="auto">
            <a:xfrm flipH="1">
              <a:off x="1910" y="2000"/>
              <a:ext cx="12" cy="12"/>
            </a:xfrm>
            <a:prstGeom prst="line">
              <a:avLst/>
            </a:prstGeom>
            <a:noFill/>
            <a:ln w="9525">
              <a:solidFill>
                <a:srgbClr val="0000FF"/>
              </a:solidFill>
              <a:round/>
              <a:headEnd/>
              <a:tailEnd/>
            </a:ln>
          </p:spPr>
          <p:txBody>
            <a:bodyPr/>
            <a:lstStyle/>
            <a:p>
              <a:endParaRPr lang="fr-CH"/>
            </a:p>
          </p:txBody>
        </p:sp>
        <p:sp>
          <p:nvSpPr>
            <p:cNvPr id="2665801" name="Line 329"/>
            <p:cNvSpPr>
              <a:spLocks noChangeShapeType="1"/>
            </p:cNvSpPr>
            <p:nvPr/>
          </p:nvSpPr>
          <p:spPr bwMode="auto">
            <a:xfrm>
              <a:off x="1946" y="2018"/>
              <a:ext cx="12" cy="12"/>
            </a:xfrm>
            <a:prstGeom prst="line">
              <a:avLst/>
            </a:prstGeom>
            <a:noFill/>
            <a:ln w="9525">
              <a:solidFill>
                <a:srgbClr val="0000FF"/>
              </a:solidFill>
              <a:round/>
              <a:headEnd/>
              <a:tailEnd/>
            </a:ln>
          </p:spPr>
          <p:txBody>
            <a:bodyPr/>
            <a:lstStyle/>
            <a:p>
              <a:endParaRPr lang="fr-CH"/>
            </a:p>
          </p:txBody>
        </p:sp>
        <p:sp>
          <p:nvSpPr>
            <p:cNvPr id="2665802" name="Line 330"/>
            <p:cNvSpPr>
              <a:spLocks noChangeShapeType="1"/>
            </p:cNvSpPr>
            <p:nvPr/>
          </p:nvSpPr>
          <p:spPr bwMode="auto">
            <a:xfrm flipV="1">
              <a:off x="1958" y="2018"/>
              <a:ext cx="12" cy="12"/>
            </a:xfrm>
            <a:prstGeom prst="line">
              <a:avLst/>
            </a:prstGeom>
            <a:noFill/>
            <a:ln w="9525">
              <a:solidFill>
                <a:srgbClr val="0000FF"/>
              </a:solidFill>
              <a:round/>
              <a:headEnd/>
              <a:tailEnd/>
            </a:ln>
          </p:spPr>
          <p:txBody>
            <a:bodyPr/>
            <a:lstStyle/>
            <a:p>
              <a:endParaRPr lang="fr-CH"/>
            </a:p>
          </p:txBody>
        </p:sp>
        <p:sp>
          <p:nvSpPr>
            <p:cNvPr id="2665803" name="Line 331"/>
            <p:cNvSpPr>
              <a:spLocks noChangeShapeType="1"/>
            </p:cNvSpPr>
            <p:nvPr/>
          </p:nvSpPr>
          <p:spPr bwMode="auto">
            <a:xfrm flipH="1" flipV="1">
              <a:off x="1958" y="2006"/>
              <a:ext cx="12" cy="12"/>
            </a:xfrm>
            <a:prstGeom prst="line">
              <a:avLst/>
            </a:prstGeom>
            <a:noFill/>
            <a:ln w="9525">
              <a:solidFill>
                <a:srgbClr val="0000FF"/>
              </a:solidFill>
              <a:round/>
              <a:headEnd/>
              <a:tailEnd/>
            </a:ln>
          </p:spPr>
          <p:txBody>
            <a:bodyPr/>
            <a:lstStyle/>
            <a:p>
              <a:endParaRPr lang="fr-CH"/>
            </a:p>
          </p:txBody>
        </p:sp>
        <p:sp>
          <p:nvSpPr>
            <p:cNvPr id="2665804" name="Line 332"/>
            <p:cNvSpPr>
              <a:spLocks noChangeShapeType="1"/>
            </p:cNvSpPr>
            <p:nvPr/>
          </p:nvSpPr>
          <p:spPr bwMode="auto">
            <a:xfrm flipH="1">
              <a:off x="1946" y="2006"/>
              <a:ext cx="12" cy="12"/>
            </a:xfrm>
            <a:prstGeom prst="line">
              <a:avLst/>
            </a:prstGeom>
            <a:noFill/>
            <a:ln w="9525">
              <a:solidFill>
                <a:srgbClr val="0000FF"/>
              </a:solidFill>
              <a:round/>
              <a:headEnd/>
              <a:tailEnd/>
            </a:ln>
          </p:spPr>
          <p:txBody>
            <a:bodyPr/>
            <a:lstStyle/>
            <a:p>
              <a:endParaRPr lang="fr-CH"/>
            </a:p>
          </p:txBody>
        </p:sp>
        <p:sp>
          <p:nvSpPr>
            <p:cNvPr id="2665805" name="Line 333"/>
            <p:cNvSpPr>
              <a:spLocks noChangeShapeType="1"/>
            </p:cNvSpPr>
            <p:nvPr/>
          </p:nvSpPr>
          <p:spPr bwMode="auto">
            <a:xfrm>
              <a:off x="1982" y="2024"/>
              <a:ext cx="12" cy="12"/>
            </a:xfrm>
            <a:prstGeom prst="line">
              <a:avLst/>
            </a:prstGeom>
            <a:noFill/>
            <a:ln w="9525">
              <a:solidFill>
                <a:srgbClr val="0000FF"/>
              </a:solidFill>
              <a:round/>
              <a:headEnd/>
              <a:tailEnd/>
            </a:ln>
          </p:spPr>
          <p:txBody>
            <a:bodyPr/>
            <a:lstStyle/>
            <a:p>
              <a:endParaRPr lang="fr-CH"/>
            </a:p>
          </p:txBody>
        </p:sp>
        <p:sp>
          <p:nvSpPr>
            <p:cNvPr id="2665806" name="Line 334"/>
            <p:cNvSpPr>
              <a:spLocks noChangeShapeType="1"/>
            </p:cNvSpPr>
            <p:nvPr/>
          </p:nvSpPr>
          <p:spPr bwMode="auto">
            <a:xfrm flipV="1">
              <a:off x="1994" y="2024"/>
              <a:ext cx="12" cy="12"/>
            </a:xfrm>
            <a:prstGeom prst="line">
              <a:avLst/>
            </a:prstGeom>
            <a:noFill/>
            <a:ln w="9525">
              <a:solidFill>
                <a:srgbClr val="0000FF"/>
              </a:solidFill>
              <a:round/>
              <a:headEnd/>
              <a:tailEnd/>
            </a:ln>
          </p:spPr>
          <p:txBody>
            <a:bodyPr/>
            <a:lstStyle/>
            <a:p>
              <a:endParaRPr lang="fr-CH"/>
            </a:p>
          </p:txBody>
        </p:sp>
        <p:sp>
          <p:nvSpPr>
            <p:cNvPr id="2665807" name="Line 335"/>
            <p:cNvSpPr>
              <a:spLocks noChangeShapeType="1"/>
            </p:cNvSpPr>
            <p:nvPr/>
          </p:nvSpPr>
          <p:spPr bwMode="auto">
            <a:xfrm flipH="1" flipV="1">
              <a:off x="1994" y="2012"/>
              <a:ext cx="12" cy="12"/>
            </a:xfrm>
            <a:prstGeom prst="line">
              <a:avLst/>
            </a:prstGeom>
            <a:noFill/>
            <a:ln w="9525">
              <a:solidFill>
                <a:srgbClr val="0000FF"/>
              </a:solidFill>
              <a:round/>
              <a:headEnd/>
              <a:tailEnd/>
            </a:ln>
          </p:spPr>
          <p:txBody>
            <a:bodyPr/>
            <a:lstStyle/>
            <a:p>
              <a:endParaRPr lang="fr-CH"/>
            </a:p>
          </p:txBody>
        </p:sp>
        <p:sp>
          <p:nvSpPr>
            <p:cNvPr id="2665808" name="Line 336"/>
            <p:cNvSpPr>
              <a:spLocks noChangeShapeType="1"/>
            </p:cNvSpPr>
            <p:nvPr/>
          </p:nvSpPr>
          <p:spPr bwMode="auto">
            <a:xfrm flipH="1">
              <a:off x="1982" y="2012"/>
              <a:ext cx="12" cy="12"/>
            </a:xfrm>
            <a:prstGeom prst="line">
              <a:avLst/>
            </a:prstGeom>
            <a:noFill/>
            <a:ln w="9525">
              <a:solidFill>
                <a:srgbClr val="0000FF"/>
              </a:solidFill>
              <a:round/>
              <a:headEnd/>
              <a:tailEnd/>
            </a:ln>
          </p:spPr>
          <p:txBody>
            <a:bodyPr/>
            <a:lstStyle/>
            <a:p>
              <a:endParaRPr lang="fr-CH"/>
            </a:p>
          </p:txBody>
        </p:sp>
        <p:sp>
          <p:nvSpPr>
            <p:cNvPr id="2665809" name="Line 337"/>
            <p:cNvSpPr>
              <a:spLocks noChangeShapeType="1"/>
            </p:cNvSpPr>
            <p:nvPr/>
          </p:nvSpPr>
          <p:spPr bwMode="auto">
            <a:xfrm>
              <a:off x="2012" y="2036"/>
              <a:ext cx="12" cy="12"/>
            </a:xfrm>
            <a:prstGeom prst="line">
              <a:avLst/>
            </a:prstGeom>
            <a:noFill/>
            <a:ln w="9525">
              <a:solidFill>
                <a:srgbClr val="0000FF"/>
              </a:solidFill>
              <a:round/>
              <a:headEnd/>
              <a:tailEnd/>
            </a:ln>
          </p:spPr>
          <p:txBody>
            <a:bodyPr/>
            <a:lstStyle/>
            <a:p>
              <a:endParaRPr lang="fr-CH"/>
            </a:p>
          </p:txBody>
        </p:sp>
        <p:sp>
          <p:nvSpPr>
            <p:cNvPr id="2665810" name="Line 338"/>
            <p:cNvSpPr>
              <a:spLocks noChangeShapeType="1"/>
            </p:cNvSpPr>
            <p:nvPr/>
          </p:nvSpPr>
          <p:spPr bwMode="auto">
            <a:xfrm flipV="1">
              <a:off x="2024" y="2036"/>
              <a:ext cx="12" cy="12"/>
            </a:xfrm>
            <a:prstGeom prst="line">
              <a:avLst/>
            </a:prstGeom>
            <a:noFill/>
            <a:ln w="9525">
              <a:solidFill>
                <a:srgbClr val="0000FF"/>
              </a:solidFill>
              <a:round/>
              <a:headEnd/>
              <a:tailEnd/>
            </a:ln>
          </p:spPr>
          <p:txBody>
            <a:bodyPr/>
            <a:lstStyle/>
            <a:p>
              <a:endParaRPr lang="fr-CH"/>
            </a:p>
          </p:txBody>
        </p:sp>
        <p:sp>
          <p:nvSpPr>
            <p:cNvPr id="2665811" name="Line 339"/>
            <p:cNvSpPr>
              <a:spLocks noChangeShapeType="1"/>
            </p:cNvSpPr>
            <p:nvPr/>
          </p:nvSpPr>
          <p:spPr bwMode="auto">
            <a:xfrm flipH="1" flipV="1">
              <a:off x="2024" y="2024"/>
              <a:ext cx="12" cy="12"/>
            </a:xfrm>
            <a:prstGeom prst="line">
              <a:avLst/>
            </a:prstGeom>
            <a:noFill/>
            <a:ln w="9525">
              <a:solidFill>
                <a:srgbClr val="0000FF"/>
              </a:solidFill>
              <a:round/>
              <a:headEnd/>
              <a:tailEnd/>
            </a:ln>
          </p:spPr>
          <p:txBody>
            <a:bodyPr/>
            <a:lstStyle/>
            <a:p>
              <a:endParaRPr lang="fr-CH"/>
            </a:p>
          </p:txBody>
        </p:sp>
        <p:sp>
          <p:nvSpPr>
            <p:cNvPr id="2665812" name="Line 340"/>
            <p:cNvSpPr>
              <a:spLocks noChangeShapeType="1"/>
            </p:cNvSpPr>
            <p:nvPr/>
          </p:nvSpPr>
          <p:spPr bwMode="auto">
            <a:xfrm flipH="1">
              <a:off x="2012" y="2024"/>
              <a:ext cx="12" cy="12"/>
            </a:xfrm>
            <a:prstGeom prst="line">
              <a:avLst/>
            </a:prstGeom>
            <a:noFill/>
            <a:ln w="9525">
              <a:solidFill>
                <a:srgbClr val="0000FF"/>
              </a:solidFill>
              <a:round/>
              <a:headEnd/>
              <a:tailEnd/>
            </a:ln>
          </p:spPr>
          <p:txBody>
            <a:bodyPr/>
            <a:lstStyle/>
            <a:p>
              <a:endParaRPr lang="fr-CH"/>
            </a:p>
          </p:txBody>
        </p:sp>
        <p:sp>
          <p:nvSpPr>
            <p:cNvPr id="2665813" name="Line 341"/>
            <p:cNvSpPr>
              <a:spLocks noChangeShapeType="1"/>
            </p:cNvSpPr>
            <p:nvPr/>
          </p:nvSpPr>
          <p:spPr bwMode="auto">
            <a:xfrm>
              <a:off x="2048" y="2042"/>
              <a:ext cx="12" cy="12"/>
            </a:xfrm>
            <a:prstGeom prst="line">
              <a:avLst/>
            </a:prstGeom>
            <a:noFill/>
            <a:ln w="9525">
              <a:solidFill>
                <a:srgbClr val="0000FF"/>
              </a:solidFill>
              <a:round/>
              <a:headEnd/>
              <a:tailEnd/>
            </a:ln>
          </p:spPr>
          <p:txBody>
            <a:bodyPr/>
            <a:lstStyle/>
            <a:p>
              <a:endParaRPr lang="fr-CH"/>
            </a:p>
          </p:txBody>
        </p:sp>
        <p:sp>
          <p:nvSpPr>
            <p:cNvPr id="2665814" name="Line 342"/>
            <p:cNvSpPr>
              <a:spLocks noChangeShapeType="1"/>
            </p:cNvSpPr>
            <p:nvPr/>
          </p:nvSpPr>
          <p:spPr bwMode="auto">
            <a:xfrm flipV="1">
              <a:off x="2060" y="2042"/>
              <a:ext cx="12" cy="12"/>
            </a:xfrm>
            <a:prstGeom prst="line">
              <a:avLst/>
            </a:prstGeom>
            <a:noFill/>
            <a:ln w="9525">
              <a:solidFill>
                <a:srgbClr val="0000FF"/>
              </a:solidFill>
              <a:round/>
              <a:headEnd/>
              <a:tailEnd/>
            </a:ln>
          </p:spPr>
          <p:txBody>
            <a:bodyPr/>
            <a:lstStyle/>
            <a:p>
              <a:endParaRPr lang="fr-CH"/>
            </a:p>
          </p:txBody>
        </p:sp>
        <p:sp>
          <p:nvSpPr>
            <p:cNvPr id="2665815" name="Line 343"/>
            <p:cNvSpPr>
              <a:spLocks noChangeShapeType="1"/>
            </p:cNvSpPr>
            <p:nvPr/>
          </p:nvSpPr>
          <p:spPr bwMode="auto">
            <a:xfrm flipH="1" flipV="1">
              <a:off x="2060" y="2030"/>
              <a:ext cx="12" cy="12"/>
            </a:xfrm>
            <a:prstGeom prst="line">
              <a:avLst/>
            </a:prstGeom>
            <a:noFill/>
            <a:ln w="9525">
              <a:solidFill>
                <a:srgbClr val="0000FF"/>
              </a:solidFill>
              <a:round/>
              <a:headEnd/>
              <a:tailEnd/>
            </a:ln>
          </p:spPr>
          <p:txBody>
            <a:bodyPr/>
            <a:lstStyle/>
            <a:p>
              <a:endParaRPr lang="fr-CH"/>
            </a:p>
          </p:txBody>
        </p:sp>
        <p:sp>
          <p:nvSpPr>
            <p:cNvPr id="2665816" name="Line 344"/>
            <p:cNvSpPr>
              <a:spLocks noChangeShapeType="1"/>
            </p:cNvSpPr>
            <p:nvPr/>
          </p:nvSpPr>
          <p:spPr bwMode="auto">
            <a:xfrm flipH="1">
              <a:off x="2048" y="2030"/>
              <a:ext cx="12" cy="12"/>
            </a:xfrm>
            <a:prstGeom prst="line">
              <a:avLst/>
            </a:prstGeom>
            <a:noFill/>
            <a:ln w="9525">
              <a:solidFill>
                <a:srgbClr val="0000FF"/>
              </a:solidFill>
              <a:round/>
              <a:headEnd/>
              <a:tailEnd/>
            </a:ln>
          </p:spPr>
          <p:txBody>
            <a:bodyPr/>
            <a:lstStyle/>
            <a:p>
              <a:endParaRPr lang="fr-CH"/>
            </a:p>
          </p:txBody>
        </p:sp>
        <p:sp>
          <p:nvSpPr>
            <p:cNvPr id="2665817" name="Line 345"/>
            <p:cNvSpPr>
              <a:spLocks noChangeShapeType="1"/>
            </p:cNvSpPr>
            <p:nvPr/>
          </p:nvSpPr>
          <p:spPr bwMode="auto">
            <a:xfrm>
              <a:off x="2084" y="2054"/>
              <a:ext cx="12" cy="12"/>
            </a:xfrm>
            <a:prstGeom prst="line">
              <a:avLst/>
            </a:prstGeom>
            <a:noFill/>
            <a:ln w="9525">
              <a:solidFill>
                <a:srgbClr val="0000FF"/>
              </a:solidFill>
              <a:round/>
              <a:headEnd/>
              <a:tailEnd/>
            </a:ln>
          </p:spPr>
          <p:txBody>
            <a:bodyPr/>
            <a:lstStyle/>
            <a:p>
              <a:endParaRPr lang="fr-CH"/>
            </a:p>
          </p:txBody>
        </p:sp>
        <p:sp>
          <p:nvSpPr>
            <p:cNvPr id="2665818" name="Line 346"/>
            <p:cNvSpPr>
              <a:spLocks noChangeShapeType="1"/>
            </p:cNvSpPr>
            <p:nvPr/>
          </p:nvSpPr>
          <p:spPr bwMode="auto">
            <a:xfrm flipV="1">
              <a:off x="2096" y="2054"/>
              <a:ext cx="12" cy="12"/>
            </a:xfrm>
            <a:prstGeom prst="line">
              <a:avLst/>
            </a:prstGeom>
            <a:noFill/>
            <a:ln w="9525">
              <a:solidFill>
                <a:srgbClr val="0000FF"/>
              </a:solidFill>
              <a:round/>
              <a:headEnd/>
              <a:tailEnd/>
            </a:ln>
          </p:spPr>
          <p:txBody>
            <a:bodyPr/>
            <a:lstStyle/>
            <a:p>
              <a:endParaRPr lang="fr-CH"/>
            </a:p>
          </p:txBody>
        </p:sp>
        <p:sp>
          <p:nvSpPr>
            <p:cNvPr id="2665819" name="Line 347"/>
            <p:cNvSpPr>
              <a:spLocks noChangeShapeType="1"/>
            </p:cNvSpPr>
            <p:nvPr/>
          </p:nvSpPr>
          <p:spPr bwMode="auto">
            <a:xfrm flipH="1" flipV="1">
              <a:off x="2096" y="2042"/>
              <a:ext cx="12" cy="12"/>
            </a:xfrm>
            <a:prstGeom prst="line">
              <a:avLst/>
            </a:prstGeom>
            <a:noFill/>
            <a:ln w="9525">
              <a:solidFill>
                <a:srgbClr val="0000FF"/>
              </a:solidFill>
              <a:round/>
              <a:headEnd/>
              <a:tailEnd/>
            </a:ln>
          </p:spPr>
          <p:txBody>
            <a:bodyPr/>
            <a:lstStyle/>
            <a:p>
              <a:endParaRPr lang="fr-CH"/>
            </a:p>
          </p:txBody>
        </p:sp>
        <p:sp>
          <p:nvSpPr>
            <p:cNvPr id="2665820" name="Line 348"/>
            <p:cNvSpPr>
              <a:spLocks noChangeShapeType="1"/>
            </p:cNvSpPr>
            <p:nvPr/>
          </p:nvSpPr>
          <p:spPr bwMode="auto">
            <a:xfrm flipH="1">
              <a:off x="2084" y="2042"/>
              <a:ext cx="12" cy="12"/>
            </a:xfrm>
            <a:prstGeom prst="line">
              <a:avLst/>
            </a:prstGeom>
            <a:noFill/>
            <a:ln w="9525">
              <a:solidFill>
                <a:srgbClr val="0000FF"/>
              </a:solidFill>
              <a:round/>
              <a:headEnd/>
              <a:tailEnd/>
            </a:ln>
          </p:spPr>
          <p:txBody>
            <a:bodyPr/>
            <a:lstStyle/>
            <a:p>
              <a:endParaRPr lang="fr-CH"/>
            </a:p>
          </p:txBody>
        </p:sp>
        <p:sp>
          <p:nvSpPr>
            <p:cNvPr id="2665821" name="Line 349"/>
            <p:cNvSpPr>
              <a:spLocks noChangeShapeType="1"/>
            </p:cNvSpPr>
            <p:nvPr/>
          </p:nvSpPr>
          <p:spPr bwMode="auto">
            <a:xfrm>
              <a:off x="2114" y="2060"/>
              <a:ext cx="12" cy="12"/>
            </a:xfrm>
            <a:prstGeom prst="line">
              <a:avLst/>
            </a:prstGeom>
            <a:noFill/>
            <a:ln w="9525">
              <a:solidFill>
                <a:srgbClr val="0000FF"/>
              </a:solidFill>
              <a:round/>
              <a:headEnd/>
              <a:tailEnd/>
            </a:ln>
          </p:spPr>
          <p:txBody>
            <a:bodyPr/>
            <a:lstStyle/>
            <a:p>
              <a:endParaRPr lang="fr-CH"/>
            </a:p>
          </p:txBody>
        </p:sp>
        <p:sp>
          <p:nvSpPr>
            <p:cNvPr id="2665822" name="Line 350"/>
            <p:cNvSpPr>
              <a:spLocks noChangeShapeType="1"/>
            </p:cNvSpPr>
            <p:nvPr/>
          </p:nvSpPr>
          <p:spPr bwMode="auto">
            <a:xfrm flipV="1">
              <a:off x="2126" y="2060"/>
              <a:ext cx="12" cy="12"/>
            </a:xfrm>
            <a:prstGeom prst="line">
              <a:avLst/>
            </a:prstGeom>
            <a:noFill/>
            <a:ln w="9525">
              <a:solidFill>
                <a:srgbClr val="0000FF"/>
              </a:solidFill>
              <a:round/>
              <a:headEnd/>
              <a:tailEnd/>
            </a:ln>
          </p:spPr>
          <p:txBody>
            <a:bodyPr/>
            <a:lstStyle/>
            <a:p>
              <a:endParaRPr lang="fr-CH"/>
            </a:p>
          </p:txBody>
        </p:sp>
        <p:sp>
          <p:nvSpPr>
            <p:cNvPr id="2665823" name="Line 351"/>
            <p:cNvSpPr>
              <a:spLocks noChangeShapeType="1"/>
            </p:cNvSpPr>
            <p:nvPr/>
          </p:nvSpPr>
          <p:spPr bwMode="auto">
            <a:xfrm flipH="1" flipV="1">
              <a:off x="2126" y="2048"/>
              <a:ext cx="12" cy="12"/>
            </a:xfrm>
            <a:prstGeom prst="line">
              <a:avLst/>
            </a:prstGeom>
            <a:noFill/>
            <a:ln w="9525">
              <a:solidFill>
                <a:srgbClr val="0000FF"/>
              </a:solidFill>
              <a:round/>
              <a:headEnd/>
              <a:tailEnd/>
            </a:ln>
          </p:spPr>
          <p:txBody>
            <a:bodyPr/>
            <a:lstStyle/>
            <a:p>
              <a:endParaRPr lang="fr-CH"/>
            </a:p>
          </p:txBody>
        </p:sp>
        <p:sp>
          <p:nvSpPr>
            <p:cNvPr id="2665824" name="Line 352"/>
            <p:cNvSpPr>
              <a:spLocks noChangeShapeType="1"/>
            </p:cNvSpPr>
            <p:nvPr/>
          </p:nvSpPr>
          <p:spPr bwMode="auto">
            <a:xfrm flipH="1">
              <a:off x="2114" y="2048"/>
              <a:ext cx="12" cy="12"/>
            </a:xfrm>
            <a:prstGeom prst="line">
              <a:avLst/>
            </a:prstGeom>
            <a:noFill/>
            <a:ln w="9525">
              <a:solidFill>
                <a:srgbClr val="0000FF"/>
              </a:solidFill>
              <a:round/>
              <a:headEnd/>
              <a:tailEnd/>
            </a:ln>
          </p:spPr>
          <p:txBody>
            <a:bodyPr/>
            <a:lstStyle/>
            <a:p>
              <a:endParaRPr lang="fr-CH"/>
            </a:p>
          </p:txBody>
        </p:sp>
        <p:sp>
          <p:nvSpPr>
            <p:cNvPr id="2665825" name="Line 353"/>
            <p:cNvSpPr>
              <a:spLocks noChangeShapeType="1"/>
            </p:cNvSpPr>
            <p:nvPr/>
          </p:nvSpPr>
          <p:spPr bwMode="auto">
            <a:xfrm>
              <a:off x="2150" y="2066"/>
              <a:ext cx="12" cy="12"/>
            </a:xfrm>
            <a:prstGeom prst="line">
              <a:avLst/>
            </a:prstGeom>
            <a:noFill/>
            <a:ln w="9525">
              <a:solidFill>
                <a:srgbClr val="0000FF"/>
              </a:solidFill>
              <a:round/>
              <a:headEnd/>
              <a:tailEnd/>
            </a:ln>
          </p:spPr>
          <p:txBody>
            <a:bodyPr/>
            <a:lstStyle/>
            <a:p>
              <a:endParaRPr lang="fr-CH"/>
            </a:p>
          </p:txBody>
        </p:sp>
        <p:sp>
          <p:nvSpPr>
            <p:cNvPr id="2665826" name="Line 354"/>
            <p:cNvSpPr>
              <a:spLocks noChangeShapeType="1"/>
            </p:cNvSpPr>
            <p:nvPr/>
          </p:nvSpPr>
          <p:spPr bwMode="auto">
            <a:xfrm flipV="1">
              <a:off x="2162" y="2066"/>
              <a:ext cx="12" cy="12"/>
            </a:xfrm>
            <a:prstGeom prst="line">
              <a:avLst/>
            </a:prstGeom>
            <a:noFill/>
            <a:ln w="9525">
              <a:solidFill>
                <a:srgbClr val="0000FF"/>
              </a:solidFill>
              <a:round/>
              <a:headEnd/>
              <a:tailEnd/>
            </a:ln>
          </p:spPr>
          <p:txBody>
            <a:bodyPr/>
            <a:lstStyle/>
            <a:p>
              <a:endParaRPr lang="fr-CH"/>
            </a:p>
          </p:txBody>
        </p:sp>
        <p:sp>
          <p:nvSpPr>
            <p:cNvPr id="2665827" name="Line 355"/>
            <p:cNvSpPr>
              <a:spLocks noChangeShapeType="1"/>
            </p:cNvSpPr>
            <p:nvPr/>
          </p:nvSpPr>
          <p:spPr bwMode="auto">
            <a:xfrm flipH="1" flipV="1">
              <a:off x="2162" y="2054"/>
              <a:ext cx="12" cy="12"/>
            </a:xfrm>
            <a:prstGeom prst="line">
              <a:avLst/>
            </a:prstGeom>
            <a:noFill/>
            <a:ln w="9525">
              <a:solidFill>
                <a:srgbClr val="0000FF"/>
              </a:solidFill>
              <a:round/>
              <a:headEnd/>
              <a:tailEnd/>
            </a:ln>
          </p:spPr>
          <p:txBody>
            <a:bodyPr/>
            <a:lstStyle/>
            <a:p>
              <a:endParaRPr lang="fr-CH"/>
            </a:p>
          </p:txBody>
        </p:sp>
        <p:sp>
          <p:nvSpPr>
            <p:cNvPr id="2665828" name="Line 356"/>
            <p:cNvSpPr>
              <a:spLocks noChangeShapeType="1"/>
            </p:cNvSpPr>
            <p:nvPr/>
          </p:nvSpPr>
          <p:spPr bwMode="auto">
            <a:xfrm flipH="1">
              <a:off x="2150" y="2054"/>
              <a:ext cx="12" cy="12"/>
            </a:xfrm>
            <a:prstGeom prst="line">
              <a:avLst/>
            </a:prstGeom>
            <a:noFill/>
            <a:ln w="9525">
              <a:solidFill>
                <a:srgbClr val="0000FF"/>
              </a:solidFill>
              <a:round/>
              <a:headEnd/>
              <a:tailEnd/>
            </a:ln>
          </p:spPr>
          <p:txBody>
            <a:bodyPr/>
            <a:lstStyle/>
            <a:p>
              <a:endParaRPr lang="fr-CH"/>
            </a:p>
          </p:txBody>
        </p:sp>
        <p:sp>
          <p:nvSpPr>
            <p:cNvPr id="2665829" name="Line 357"/>
            <p:cNvSpPr>
              <a:spLocks noChangeShapeType="1"/>
            </p:cNvSpPr>
            <p:nvPr/>
          </p:nvSpPr>
          <p:spPr bwMode="auto">
            <a:xfrm>
              <a:off x="2186" y="2078"/>
              <a:ext cx="12" cy="12"/>
            </a:xfrm>
            <a:prstGeom prst="line">
              <a:avLst/>
            </a:prstGeom>
            <a:noFill/>
            <a:ln w="9525">
              <a:solidFill>
                <a:srgbClr val="0000FF"/>
              </a:solidFill>
              <a:round/>
              <a:headEnd/>
              <a:tailEnd/>
            </a:ln>
          </p:spPr>
          <p:txBody>
            <a:bodyPr/>
            <a:lstStyle/>
            <a:p>
              <a:endParaRPr lang="fr-CH"/>
            </a:p>
          </p:txBody>
        </p:sp>
        <p:sp>
          <p:nvSpPr>
            <p:cNvPr id="2665830" name="Line 358"/>
            <p:cNvSpPr>
              <a:spLocks noChangeShapeType="1"/>
            </p:cNvSpPr>
            <p:nvPr/>
          </p:nvSpPr>
          <p:spPr bwMode="auto">
            <a:xfrm flipV="1">
              <a:off x="2198" y="2078"/>
              <a:ext cx="12" cy="12"/>
            </a:xfrm>
            <a:prstGeom prst="line">
              <a:avLst/>
            </a:prstGeom>
            <a:noFill/>
            <a:ln w="9525">
              <a:solidFill>
                <a:srgbClr val="0000FF"/>
              </a:solidFill>
              <a:round/>
              <a:headEnd/>
              <a:tailEnd/>
            </a:ln>
          </p:spPr>
          <p:txBody>
            <a:bodyPr/>
            <a:lstStyle/>
            <a:p>
              <a:endParaRPr lang="fr-CH"/>
            </a:p>
          </p:txBody>
        </p:sp>
        <p:sp>
          <p:nvSpPr>
            <p:cNvPr id="2665831" name="Line 359"/>
            <p:cNvSpPr>
              <a:spLocks noChangeShapeType="1"/>
            </p:cNvSpPr>
            <p:nvPr/>
          </p:nvSpPr>
          <p:spPr bwMode="auto">
            <a:xfrm flipH="1" flipV="1">
              <a:off x="2198" y="2066"/>
              <a:ext cx="12" cy="12"/>
            </a:xfrm>
            <a:prstGeom prst="line">
              <a:avLst/>
            </a:prstGeom>
            <a:noFill/>
            <a:ln w="9525">
              <a:solidFill>
                <a:srgbClr val="0000FF"/>
              </a:solidFill>
              <a:round/>
              <a:headEnd/>
              <a:tailEnd/>
            </a:ln>
          </p:spPr>
          <p:txBody>
            <a:bodyPr/>
            <a:lstStyle/>
            <a:p>
              <a:endParaRPr lang="fr-CH"/>
            </a:p>
          </p:txBody>
        </p:sp>
        <p:sp>
          <p:nvSpPr>
            <p:cNvPr id="2665832" name="Line 360"/>
            <p:cNvSpPr>
              <a:spLocks noChangeShapeType="1"/>
            </p:cNvSpPr>
            <p:nvPr/>
          </p:nvSpPr>
          <p:spPr bwMode="auto">
            <a:xfrm flipH="1">
              <a:off x="2186" y="2066"/>
              <a:ext cx="12" cy="12"/>
            </a:xfrm>
            <a:prstGeom prst="line">
              <a:avLst/>
            </a:prstGeom>
            <a:noFill/>
            <a:ln w="9525">
              <a:solidFill>
                <a:srgbClr val="0000FF"/>
              </a:solidFill>
              <a:round/>
              <a:headEnd/>
              <a:tailEnd/>
            </a:ln>
          </p:spPr>
          <p:txBody>
            <a:bodyPr/>
            <a:lstStyle/>
            <a:p>
              <a:endParaRPr lang="fr-CH"/>
            </a:p>
          </p:txBody>
        </p:sp>
        <p:sp>
          <p:nvSpPr>
            <p:cNvPr id="2665833" name="Line 361"/>
            <p:cNvSpPr>
              <a:spLocks noChangeShapeType="1"/>
            </p:cNvSpPr>
            <p:nvPr/>
          </p:nvSpPr>
          <p:spPr bwMode="auto">
            <a:xfrm>
              <a:off x="2222" y="2084"/>
              <a:ext cx="12" cy="12"/>
            </a:xfrm>
            <a:prstGeom prst="line">
              <a:avLst/>
            </a:prstGeom>
            <a:noFill/>
            <a:ln w="9525">
              <a:solidFill>
                <a:srgbClr val="0000FF"/>
              </a:solidFill>
              <a:round/>
              <a:headEnd/>
              <a:tailEnd/>
            </a:ln>
          </p:spPr>
          <p:txBody>
            <a:bodyPr/>
            <a:lstStyle/>
            <a:p>
              <a:endParaRPr lang="fr-CH"/>
            </a:p>
          </p:txBody>
        </p:sp>
        <p:sp>
          <p:nvSpPr>
            <p:cNvPr id="2665834" name="Line 362"/>
            <p:cNvSpPr>
              <a:spLocks noChangeShapeType="1"/>
            </p:cNvSpPr>
            <p:nvPr/>
          </p:nvSpPr>
          <p:spPr bwMode="auto">
            <a:xfrm flipV="1">
              <a:off x="2234" y="2084"/>
              <a:ext cx="12" cy="12"/>
            </a:xfrm>
            <a:prstGeom prst="line">
              <a:avLst/>
            </a:prstGeom>
            <a:noFill/>
            <a:ln w="9525">
              <a:solidFill>
                <a:srgbClr val="0000FF"/>
              </a:solidFill>
              <a:round/>
              <a:headEnd/>
              <a:tailEnd/>
            </a:ln>
          </p:spPr>
          <p:txBody>
            <a:bodyPr/>
            <a:lstStyle/>
            <a:p>
              <a:endParaRPr lang="fr-CH"/>
            </a:p>
          </p:txBody>
        </p:sp>
        <p:sp>
          <p:nvSpPr>
            <p:cNvPr id="2665835" name="Line 363"/>
            <p:cNvSpPr>
              <a:spLocks noChangeShapeType="1"/>
            </p:cNvSpPr>
            <p:nvPr/>
          </p:nvSpPr>
          <p:spPr bwMode="auto">
            <a:xfrm flipH="1" flipV="1">
              <a:off x="2234" y="2072"/>
              <a:ext cx="12" cy="12"/>
            </a:xfrm>
            <a:prstGeom prst="line">
              <a:avLst/>
            </a:prstGeom>
            <a:noFill/>
            <a:ln w="9525">
              <a:solidFill>
                <a:srgbClr val="0000FF"/>
              </a:solidFill>
              <a:round/>
              <a:headEnd/>
              <a:tailEnd/>
            </a:ln>
          </p:spPr>
          <p:txBody>
            <a:bodyPr/>
            <a:lstStyle/>
            <a:p>
              <a:endParaRPr lang="fr-CH"/>
            </a:p>
          </p:txBody>
        </p:sp>
        <p:sp>
          <p:nvSpPr>
            <p:cNvPr id="2665836" name="Line 364"/>
            <p:cNvSpPr>
              <a:spLocks noChangeShapeType="1"/>
            </p:cNvSpPr>
            <p:nvPr/>
          </p:nvSpPr>
          <p:spPr bwMode="auto">
            <a:xfrm flipH="1">
              <a:off x="2222" y="2072"/>
              <a:ext cx="12" cy="12"/>
            </a:xfrm>
            <a:prstGeom prst="line">
              <a:avLst/>
            </a:prstGeom>
            <a:noFill/>
            <a:ln w="9525">
              <a:solidFill>
                <a:srgbClr val="0000FF"/>
              </a:solidFill>
              <a:round/>
              <a:headEnd/>
              <a:tailEnd/>
            </a:ln>
          </p:spPr>
          <p:txBody>
            <a:bodyPr/>
            <a:lstStyle/>
            <a:p>
              <a:endParaRPr lang="fr-CH"/>
            </a:p>
          </p:txBody>
        </p:sp>
        <p:sp>
          <p:nvSpPr>
            <p:cNvPr id="2665837" name="Line 365"/>
            <p:cNvSpPr>
              <a:spLocks noChangeShapeType="1"/>
            </p:cNvSpPr>
            <p:nvPr/>
          </p:nvSpPr>
          <p:spPr bwMode="auto">
            <a:xfrm>
              <a:off x="2252" y="2096"/>
              <a:ext cx="12" cy="12"/>
            </a:xfrm>
            <a:prstGeom prst="line">
              <a:avLst/>
            </a:prstGeom>
            <a:noFill/>
            <a:ln w="9525">
              <a:solidFill>
                <a:srgbClr val="0000FF"/>
              </a:solidFill>
              <a:round/>
              <a:headEnd/>
              <a:tailEnd/>
            </a:ln>
          </p:spPr>
          <p:txBody>
            <a:bodyPr/>
            <a:lstStyle/>
            <a:p>
              <a:endParaRPr lang="fr-CH"/>
            </a:p>
          </p:txBody>
        </p:sp>
        <p:sp>
          <p:nvSpPr>
            <p:cNvPr id="2665838" name="Line 366"/>
            <p:cNvSpPr>
              <a:spLocks noChangeShapeType="1"/>
            </p:cNvSpPr>
            <p:nvPr/>
          </p:nvSpPr>
          <p:spPr bwMode="auto">
            <a:xfrm flipV="1">
              <a:off x="2264" y="2096"/>
              <a:ext cx="12" cy="12"/>
            </a:xfrm>
            <a:prstGeom prst="line">
              <a:avLst/>
            </a:prstGeom>
            <a:noFill/>
            <a:ln w="9525">
              <a:solidFill>
                <a:srgbClr val="0000FF"/>
              </a:solidFill>
              <a:round/>
              <a:headEnd/>
              <a:tailEnd/>
            </a:ln>
          </p:spPr>
          <p:txBody>
            <a:bodyPr/>
            <a:lstStyle/>
            <a:p>
              <a:endParaRPr lang="fr-CH"/>
            </a:p>
          </p:txBody>
        </p:sp>
        <p:sp>
          <p:nvSpPr>
            <p:cNvPr id="2665839" name="Line 367"/>
            <p:cNvSpPr>
              <a:spLocks noChangeShapeType="1"/>
            </p:cNvSpPr>
            <p:nvPr/>
          </p:nvSpPr>
          <p:spPr bwMode="auto">
            <a:xfrm flipH="1" flipV="1">
              <a:off x="2264" y="2084"/>
              <a:ext cx="12" cy="12"/>
            </a:xfrm>
            <a:prstGeom prst="line">
              <a:avLst/>
            </a:prstGeom>
            <a:noFill/>
            <a:ln w="9525">
              <a:solidFill>
                <a:srgbClr val="0000FF"/>
              </a:solidFill>
              <a:round/>
              <a:headEnd/>
              <a:tailEnd/>
            </a:ln>
          </p:spPr>
          <p:txBody>
            <a:bodyPr/>
            <a:lstStyle/>
            <a:p>
              <a:endParaRPr lang="fr-CH"/>
            </a:p>
          </p:txBody>
        </p:sp>
        <p:sp>
          <p:nvSpPr>
            <p:cNvPr id="2665840" name="Line 368"/>
            <p:cNvSpPr>
              <a:spLocks noChangeShapeType="1"/>
            </p:cNvSpPr>
            <p:nvPr/>
          </p:nvSpPr>
          <p:spPr bwMode="auto">
            <a:xfrm flipH="1">
              <a:off x="2252" y="2084"/>
              <a:ext cx="12" cy="12"/>
            </a:xfrm>
            <a:prstGeom prst="line">
              <a:avLst/>
            </a:prstGeom>
            <a:noFill/>
            <a:ln w="9525">
              <a:solidFill>
                <a:srgbClr val="0000FF"/>
              </a:solidFill>
              <a:round/>
              <a:headEnd/>
              <a:tailEnd/>
            </a:ln>
          </p:spPr>
          <p:txBody>
            <a:bodyPr/>
            <a:lstStyle/>
            <a:p>
              <a:endParaRPr lang="fr-CH"/>
            </a:p>
          </p:txBody>
        </p:sp>
        <p:sp>
          <p:nvSpPr>
            <p:cNvPr id="2665841" name="Line 369"/>
            <p:cNvSpPr>
              <a:spLocks noChangeShapeType="1"/>
            </p:cNvSpPr>
            <p:nvPr/>
          </p:nvSpPr>
          <p:spPr bwMode="auto">
            <a:xfrm>
              <a:off x="2288" y="2102"/>
              <a:ext cx="12" cy="12"/>
            </a:xfrm>
            <a:prstGeom prst="line">
              <a:avLst/>
            </a:prstGeom>
            <a:noFill/>
            <a:ln w="9525">
              <a:solidFill>
                <a:srgbClr val="0000FF"/>
              </a:solidFill>
              <a:round/>
              <a:headEnd/>
              <a:tailEnd/>
            </a:ln>
          </p:spPr>
          <p:txBody>
            <a:bodyPr/>
            <a:lstStyle/>
            <a:p>
              <a:endParaRPr lang="fr-CH"/>
            </a:p>
          </p:txBody>
        </p:sp>
        <p:sp>
          <p:nvSpPr>
            <p:cNvPr id="2665842" name="Line 370"/>
            <p:cNvSpPr>
              <a:spLocks noChangeShapeType="1"/>
            </p:cNvSpPr>
            <p:nvPr/>
          </p:nvSpPr>
          <p:spPr bwMode="auto">
            <a:xfrm flipV="1">
              <a:off x="2300" y="2102"/>
              <a:ext cx="12" cy="12"/>
            </a:xfrm>
            <a:prstGeom prst="line">
              <a:avLst/>
            </a:prstGeom>
            <a:noFill/>
            <a:ln w="9525">
              <a:solidFill>
                <a:srgbClr val="0000FF"/>
              </a:solidFill>
              <a:round/>
              <a:headEnd/>
              <a:tailEnd/>
            </a:ln>
          </p:spPr>
          <p:txBody>
            <a:bodyPr/>
            <a:lstStyle/>
            <a:p>
              <a:endParaRPr lang="fr-CH"/>
            </a:p>
          </p:txBody>
        </p:sp>
        <p:sp>
          <p:nvSpPr>
            <p:cNvPr id="2665843" name="Line 371"/>
            <p:cNvSpPr>
              <a:spLocks noChangeShapeType="1"/>
            </p:cNvSpPr>
            <p:nvPr/>
          </p:nvSpPr>
          <p:spPr bwMode="auto">
            <a:xfrm flipH="1" flipV="1">
              <a:off x="2300" y="2090"/>
              <a:ext cx="12" cy="12"/>
            </a:xfrm>
            <a:prstGeom prst="line">
              <a:avLst/>
            </a:prstGeom>
            <a:noFill/>
            <a:ln w="9525">
              <a:solidFill>
                <a:srgbClr val="0000FF"/>
              </a:solidFill>
              <a:round/>
              <a:headEnd/>
              <a:tailEnd/>
            </a:ln>
          </p:spPr>
          <p:txBody>
            <a:bodyPr/>
            <a:lstStyle/>
            <a:p>
              <a:endParaRPr lang="fr-CH"/>
            </a:p>
          </p:txBody>
        </p:sp>
        <p:sp>
          <p:nvSpPr>
            <p:cNvPr id="2665844" name="Line 372"/>
            <p:cNvSpPr>
              <a:spLocks noChangeShapeType="1"/>
            </p:cNvSpPr>
            <p:nvPr/>
          </p:nvSpPr>
          <p:spPr bwMode="auto">
            <a:xfrm flipH="1">
              <a:off x="2288" y="2090"/>
              <a:ext cx="12" cy="12"/>
            </a:xfrm>
            <a:prstGeom prst="line">
              <a:avLst/>
            </a:prstGeom>
            <a:noFill/>
            <a:ln w="9525">
              <a:solidFill>
                <a:srgbClr val="0000FF"/>
              </a:solidFill>
              <a:round/>
              <a:headEnd/>
              <a:tailEnd/>
            </a:ln>
          </p:spPr>
          <p:txBody>
            <a:bodyPr/>
            <a:lstStyle/>
            <a:p>
              <a:endParaRPr lang="fr-CH"/>
            </a:p>
          </p:txBody>
        </p:sp>
        <p:sp>
          <p:nvSpPr>
            <p:cNvPr id="2665845" name="Line 373"/>
            <p:cNvSpPr>
              <a:spLocks noChangeShapeType="1"/>
            </p:cNvSpPr>
            <p:nvPr/>
          </p:nvSpPr>
          <p:spPr bwMode="auto">
            <a:xfrm>
              <a:off x="2324" y="2114"/>
              <a:ext cx="12" cy="12"/>
            </a:xfrm>
            <a:prstGeom prst="line">
              <a:avLst/>
            </a:prstGeom>
            <a:noFill/>
            <a:ln w="9525">
              <a:solidFill>
                <a:srgbClr val="0000FF"/>
              </a:solidFill>
              <a:round/>
              <a:headEnd/>
              <a:tailEnd/>
            </a:ln>
          </p:spPr>
          <p:txBody>
            <a:bodyPr/>
            <a:lstStyle/>
            <a:p>
              <a:endParaRPr lang="fr-CH"/>
            </a:p>
          </p:txBody>
        </p:sp>
        <p:sp>
          <p:nvSpPr>
            <p:cNvPr id="2665846" name="Line 374"/>
            <p:cNvSpPr>
              <a:spLocks noChangeShapeType="1"/>
            </p:cNvSpPr>
            <p:nvPr/>
          </p:nvSpPr>
          <p:spPr bwMode="auto">
            <a:xfrm flipV="1">
              <a:off x="2336" y="2114"/>
              <a:ext cx="12" cy="12"/>
            </a:xfrm>
            <a:prstGeom prst="line">
              <a:avLst/>
            </a:prstGeom>
            <a:noFill/>
            <a:ln w="9525">
              <a:solidFill>
                <a:srgbClr val="0000FF"/>
              </a:solidFill>
              <a:round/>
              <a:headEnd/>
              <a:tailEnd/>
            </a:ln>
          </p:spPr>
          <p:txBody>
            <a:bodyPr/>
            <a:lstStyle/>
            <a:p>
              <a:endParaRPr lang="fr-CH"/>
            </a:p>
          </p:txBody>
        </p:sp>
        <p:sp>
          <p:nvSpPr>
            <p:cNvPr id="2665847" name="Line 375"/>
            <p:cNvSpPr>
              <a:spLocks noChangeShapeType="1"/>
            </p:cNvSpPr>
            <p:nvPr/>
          </p:nvSpPr>
          <p:spPr bwMode="auto">
            <a:xfrm flipH="1" flipV="1">
              <a:off x="2336" y="2102"/>
              <a:ext cx="12" cy="12"/>
            </a:xfrm>
            <a:prstGeom prst="line">
              <a:avLst/>
            </a:prstGeom>
            <a:noFill/>
            <a:ln w="9525">
              <a:solidFill>
                <a:srgbClr val="0000FF"/>
              </a:solidFill>
              <a:round/>
              <a:headEnd/>
              <a:tailEnd/>
            </a:ln>
          </p:spPr>
          <p:txBody>
            <a:bodyPr/>
            <a:lstStyle/>
            <a:p>
              <a:endParaRPr lang="fr-CH"/>
            </a:p>
          </p:txBody>
        </p:sp>
        <p:sp>
          <p:nvSpPr>
            <p:cNvPr id="2665848" name="Line 376"/>
            <p:cNvSpPr>
              <a:spLocks noChangeShapeType="1"/>
            </p:cNvSpPr>
            <p:nvPr/>
          </p:nvSpPr>
          <p:spPr bwMode="auto">
            <a:xfrm flipH="1">
              <a:off x="2324" y="2102"/>
              <a:ext cx="12" cy="12"/>
            </a:xfrm>
            <a:prstGeom prst="line">
              <a:avLst/>
            </a:prstGeom>
            <a:noFill/>
            <a:ln w="9525">
              <a:solidFill>
                <a:srgbClr val="0000FF"/>
              </a:solidFill>
              <a:round/>
              <a:headEnd/>
              <a:tailEnd/>
            </a:ln>
          </p:spPr>
          <p:txBody>
            <a:bodyPr/>
            <a:lstStyle/>
            <a:p>
              <a:endParaRPr lang="fr-CH"/>
            </a:p>
          </p:txBody>
        </p:sp>
        <p:sp>
          <p:nvSpPr>
            <p:cNvPr id="2665849" name="Line 377"/>
            <p:cNvSpPr>
              <a:spLocks noChangeShapeType="1"/>
            </p:cNvSpPr>
            <p:nvPr/>
          </p:nvSpPr>
          <p:spPr bwMode="auto">
            <a:xfrm>
              <a:off x="2354" y="2120"/>
              <a:ext cx="12" cy="12"/>
            </a:xfrm>
            <a:prstGeom prst="line">
              <a:avLst/>
            </a:prstGeom>
            <a:noFill/>
            <a:ln w="9525">
              <a:solidFill>
                <a:srgbClr val="0000FF"/>
              </a:solidFill>
              <a:round/>
              <a:headEnd/>
              <a:tailEnd/>
            </a:ln>
          </p:spPr>
          <p:txBody>
            <a:bodyPr/>
            <a:lstStyle/>
            <a:p>
              <a:endParaRPr lang="fr-CH"/>
            </a:p>
          </p:txBody>
        </p:sp>
        <p:sp>
          <p:nvSpPr>
            <p:cNvPr id="2665850" name="Line 378"/>
            <p:cNvSpPr>
              <a:spLocks noChangeShapeType="1"/>
            </p:cNvSpPr>
            <p:nvPr/>
          </p:nvSpPr>
          <p:spPr bwMode="auto">
            <a:xfrm flipV="1">
              <a:off x="2366" y="2120"/>
              <a:ext cx="12" cy="12"/>
            </a:xfrm>
            <a:prstGeom prst="line">
              <a:avLst/>
            </a:prstGeom>
            <a:noFill/>
            <a:ln w="9525">
              <a:solidFill>
                <a:srgbClr val="0000FF"/>
              </a:solidFill>
              <a:round/>
              <a:headEnd/>
              <a:tailEnd/>
            </a:ln>
          </p:spPr>
          <p:txBody>
            <a:bodyPr/>
            <a:lstStyle/>
            <a:p>
              <a:endParaRPr lang="fr-CH"/>
            </a:p>
          </p:txBody>
        </p:sp>
        <p:sp>
          <p:nvSpPr>
            <p:cNvPr id="2665851" name="Line 379"/>
            <p:cNvSpPr>
              <a:spLocks noChangeShapeType="1"/>
            </p:cNvSpPr>
            <p:nvPr/>
          </p:nvSpPr>
          <p:spPr bwMode="auto">
            <a:xfrm flipH="1" flipV="1">
              <a:off x="2366" y="2108"/>
              <a:ext cx="12" cy="12"/>
            </a:xfrm>
            <a:prstGeom prst="line">
              <a:avLst/>
            </a:prstGeom>
            <a:noFill/>
            <a:ln w="9525">
              <a:solidFill>
                <a:srgbClr val="0000FF"/>
              </a:solidFill>
              <a:round/>
              <a:headEnd/>
              <a:tailEnd/>
            </a:ln>
          </p:spPr>
          <p:txBody>
            <a:bodyPr/>
            <a:lstStyle/>
            <a:p>
              <a:endParaRPr lang="fr-CH"/>
            </a:p>
          </p:txBody>
        </p:sp>
        <p:sp>
          <p:nvSpPr>
            <p:cNvPr id="2665852" name="Line 380"/>
            <p:cNvSpPr>
              <a:spLocks noChangeShapeType="1"/>
            </p:cNvSpPr>
            <p:nvPr/>
          </p:nvSpPr>
          <p:spPr bwMode="auto">
            <a:xfrm flipH="1">
              <a:off x="2354" y="2108"/>
              <a:ext cx="12" cy="12"/>
            </a:xfrm>
            <a:prstGeom prst="line">
              <a:avLst/>
            </a:prstGeom>
            <a:noFill/>
            <a:ln w="9525">
              <a:solidFill>
                <a:srgbClr val="0000FF"/>
              </a:solidFill>
              <a:round/>
              <a:headEnd/>
              <a:tailEnd/>
            </a:ln>
          </p:spPr>
          <p:txBody>
            <a:bodyPr/>
            <a:lstStyle/>
            <a:p>
              <a:endParaRPr lang="fr-CH"/>
            </a:p>
          </p:txBody>
        </p:sp>
        <p:sp>
          <p:nvSpPr>
            <p:cNvPr id="2665853" name="Line 381"/>
            <p:cNvSpPr>
              <a:spLocks noChangeShapeType="1"/>
            </p:cNvSpPr>
            <p:nvPr/>
          </p:nvSpPr>
          <p:spPr bwMode="auto">
            <a:xfrm>
              <a:off x="2390" y="2126"/>
              <a:ext cx="12" cy="12"/>
            </a:xfrm>
            <a:prstGeom prst="line">
              <a:avLst/>
            </a:prstGeom>
            <a:noFill/>
            <a:ln w="9525">
              <a:solidFill>
                <a:srgbClr val="0000FF"/>
              </a:solidFill>
              <a:round/>
              <a:headEnd/>
              <a:tailEnd/>
            </a:ln>
          </p:spPr>
          <p:txBody>
            <a:bodyPr/>
            <a:lstStyle/>
            <a:p>
              <a:endParaRPr lang="fr-CH"/>
            </a:p>
          </p:txBody>
        </p:sp>
        <p:sp>
          <p:nvSpPr>
            <p:cNvPr id="2665854" name="Line 382"/>
            <p:cNvSpPr>
              <a:spLocks noChangeShapeType="1"/>
            </p:cNvSpPr>
            <p:nvPr/>
          </p:nvSpPr>
          <p:spPr bwMode="auto">
            <a:xfrm flipV="1">
              <a:off x="2402" y="2126"/>
              <a:ext cx="12" cy="12"/>
            </a:xfrm>
            <a:prstGeom prst="line">
              <a:avLst/>
            </a:prstGeom>
            <a:noFill/>
            <a:ln w="9525">
              <a:solidFill>
                <a:srgbClr val="0000FF"/>
              </a:solidFill>
              <a:round/>
              <a:headEnd/>
              <a:tailEnd/>
            </a:ln>
          </p:spPr>
          <p:txBody>
            <a:bodyPr/>
            <a:lstStyle/>
            <a:p>
              <a:endParaRPr lang="fr-CH"/>
            </a:p>
          </p:txBody>
        </p:sp>
        <p:sp>
          <p:nvSpPr>
            <p:cNvPr id="2665855" name="Line 383"/>
            <p:cNvSpPr>
              <a:spLocks noChangeShapeType="1"/>
            </p:cNvSpPr>
            <p:nvPr/>
          </p:nvSpPr>
          <p:spPr bwMode="auto">
            <a:xfrm flipH="1" flipV="1">
              <a:off x="2402" y="2114"/>
              <a:ext cx="12" cy="12"/>
            </a:xfrm>
            <a:prstGeom prst="line">
              <a:avLst/>
            </a:prstGeom>
            <a:noFill/>
            <a:ln w="9525">
              <a:solidFill>
                <a:srgbClr val="0000FF"/>
              </a:solidFill>
              <a:round/>
              <a:headEnd/>
              <a:tailEnd/>
            </a:ln>
          </p:spPr>
          <p:txBody>
            <a:bodyPr/>
            <a:lstStyle/>
            <a:p>
              <a:endParaRPr lang="fr-CH"/>
            </a:p>
          </p:txBody>
        </p:sp>
        <p:sp>
          <p:nvSpPr>
            <p:cNvPr id="2665856" name="Line 384"/>
            <p:cNvSpPr>
              <a:spLocks noChangeShapeType="1"/>
            </p:cNvSpPr>
            <p:nvPr/>
          </p:nvSpPr>
          <p:spPr bwMode="auto">
            <a:xfrm flipH="1">
              <a:off x="2390" y="2114"/>
              <a:ext cx="12" cy="12"/>
            </a:xfrm>
            <a:prstGeom prst="line">
              <a:avLst/>
            </a:prstGeom>
            <a:noFill/>
            <a:ln w="9525">
              <a:solidFill>
                <a:srgbClr val="0000FF"/>
              </a:solidFill>
              <a:round/>
              <a:headEnd/>
              <a:tailEnd/>
            </a:ln>
          </p:spPr>
          <p:txBody>
            <a:bodyPr/>
            <a:lstStyle/>
            <a:p>
              <a:endParaRPr lang="fr-CH"/>
            </a:p>
          </p:txBody>
        </p:sp>
        <p:sp>
          <p:nvSpPr>
            <p:cNvPr id="2665857" name="Line 385"/>
            <p:cNvSpPr>
              <a:spLocks noChangeShapeType="1"/>
            </p:cNvSpPr>
            <p:nvPr/>
          </p:nvSpPr>
          <p:spPr bwMode="auto">
            <a:xfrm>
              <a:off x="2426" y="2138"/>
              <a:ext cx="12" cy="12"/>
            </a:xfrm>
            <a:prstGeom prst="line">
              <a:avLst/>
            </a:prstGeom>
            <a:noFill/>
            <a:ln w="9525">
              <a:solidFill>
                <a:srgbClr val="0000FF"/>
              </a:solidFill>
              <a:round/>
              <a:headEnd/>
              <a:tailEnd/>
            </a:ln>
          </p:spPr>
          <p:txBody>
            <a:bodyPr/>
            <a:lstStyle/>
            <a:p>
              <a:endParaRPr lang="fr-CH"/>
            </a:p>
          </p:txBody>
        </p:sp>
        <p:sp>
          <p:nvSpPr>
            <p:cNvPr id="2665858" name="Line 386"/>
            <p:cNvSpPr>
              <a:spLocks noChangeShapeType="1"/>
            </p:cNvSpPr>
            <p:nvPr/>
          </p:nvSpPr>
          <p:spPr bwMode="auto">
            <a:xfrm flipV="1">
              <a:off x="2438" y="2138"/>
              <a:ext cx="12" cy="12"/>
            </a:xfrm>
            <a:prstGeom prst="line">
              <a:avLst/>
            </a:prstGeom>
            <a:noFill/>
            <a:ln w="9525">
              <a:solidFill>
                <a:srgbClr val="0000FF"/>
              </a:solidFill>
              <a:round/>
              <a:headEnd/>
              <a:tailEnd/>
            </a:ln>
          </p:spPr>
          <p:txBody>
            <a:bodyPr/>
            <a:lstStyle/>
            <a:p>
              <a:endParaRPr lang="fr-CH"/>
            </a:p>
          </p:txBody>
        </p:sp>
        <p:sp>
          <p:nvSpPr>
            <p:cNvPr id="2665859" name="Line 387"/>
            <p:cNvSpPr>
              <a:spLocks noChangeShapeType="1"/>
            </p:cNvSpPr>
            <p:nvPr/>
          </p:nvSpPr>
          <p:spPr bwMode="auto">
            <a:xfrm flipH="1" flipV="1">
              <a:off x="2438" y="2126"/>
              <a:ext cx="12" cy="12"/>
            </a:xfrm>
            <a:prstGeom prst="line">
              <a:avLst/>
            </a:prstGeom>
            <a:noFill/>
            <a:ln w="9525">
              <a:solidFill>
                <a:srgbClr val="0000FF"/>
              </a:solidFill>
              <a:round/>
              <a:headEnd/>
              <a:tailEnd/>
            </a:ln>
          </p:spPr>
          <p:txBody>
            <a:bodyPr/>
            <a:lstStyle/>
            <a:p>
              <a:endParaRPr lang="fr-CH"/>
            </a:p>
          </p:txBody>
        </p:sp>
        <p:sp>
          <p:nvSpPr>
            <p:cNvPr id="2665860" name="Line 388"/>
            <p:cNvSpPr>
              <a:spLocks noChangeShapeType="1"/>
            </p:cNvSpPr>
            <p:nvPr/>
          </p:nvSpPr>
          <p:spPr bwMode="auto">
            <a:xfrm flipH="1">
              <a:off x="2426" y="2126"/>
              <a:ext cx="12" cy="12"/>
            </a:xfrm>
            <a:prstGeom prst="line">
              <a:avLst/>
            </a:prstGeom>
            <a:noFill/>
            <a:ln w="9525">
              <a:solidFill>
                <a:srgbClr val="0000FF"/>
              </a:solidFill>
              <a:round/>
              <a:headEnd/>
              <a:tailEnd/>
            </a:ln>
          </p:spPr>
          <p:txBody>
            <a:bodyPr/>
            <a:lstStyle/>
            <a:p>
              <a:endParaRPr lang="fr-CH"/>
            </a:p>
          </p:txBody>
        </p:sp>
        <p:sp>
          <p:nvSpPr>
            <p:cNvPr id="2665861" name="Line 389"/>
            <p:cNvSpPr>
              <a:spLocks noChangeShapeType="1"/>
            </p:cNvSpPr>
            <p:nvPr/>
          </p:nvSpPr>
          <p:spPr bwMode="auto">
            <a:xfrm>
              <a:off x="2462" y="2144"/>
              <a:ext cx="12" cy="12"/>
            </a:xfrm>
            <a:prstGeom prst="line">
              <a:avLst/>
            </a:prstGeom>
            <a:noFill/>
            <a:ln w="9525">
              <a:solidFill>
                <a:srgbClr val="0000FF"/>
              </a:solidFill>
              <a:round/>
              <a:headEnd/>
              <a:tailEnd/>
            </a:ln>
          </p:spPr>
          <p:txBody>
            <a:bodyPr/>
            <a:lstStyle/>
            <a:p>
              <a:endParaRPr lang="fr-CH"/>
            </a:p>
          </p:txBody>
        </p:sp>
        <p:sp>
          <p:nvSpPr>
            <p:cNvPr id="2665862" name="Line 390"/>
            <p:cNvSpPr>
              <a:spLocks noChangeShapeType="1"/>
            </p:cNvSpPr>
            <p:nvPr/>
          </p:nvSpPr>
          <p:spPr bwMode="auto">
            <a:xfrm flipV="1">
              <a:off x="2474" y="2144"/>
              <a:ext cx="12" cy="12"/>
            </a:xfrm>
            <a:prstGeom prst="line">
              <a:avLst/>
            </a:prstGeom>
            <a:noFill/>
            <a:ln w="9525">
              <a:solidFill>
                <a:srgbClr val="0000FF"/>
              </a:solidFill>
              <a:round/>
              <a:headEnd/>
              <a:tailEnd/>
            </a:ln>
          </p:spPr>
          <p:txBody>
            <a:bodyPr/>
            <a:lstStyle/>
            <a:p>
              <a:endParaRPr lang="fr-CH"/>
            </a:p>
          </p:txBody>
        </p:sp>
        <p:sp>
          <p:nvSpPr>
            <p:cNvPr id="2665863" name="Line 391"/>
            <p:cNvSpPr>
              <a:spLocks noChangeShapeType="1"/>
            </p:cNvSpPr>
            <p:nvPr/>
          </p:nvSpPr>
          <p:spPr bwMode="auto">
            <a:xfrm flipH="1" flipV="1">
              <a:off x="2474" y="2132"/>
              <a:ext cx="12" cy="12"/>
            </a:xfrm>
            <a:prstGeom prst="line">
              <a:avLst/>
            </a:prstGeom>
            <a:noFill/>
            <a:ln w="9525">
              <a:solidFill>
                <a:srgbClr val="0000FF"/>
              </a:solidFill>
              <a:round/>
              <a:headEnd/>
              <a:tailEnd/>
            </a:ln>
          </p:spPr>
          <p:txBody>
            <a:bodyPr/>
            <a:lstStyle/>
            <a:p>
              <a:endParaRPr lang="fr-CH"/>
            </a:p>
          </p:txBody>
        </p:sp>
        <p:sp>
          <p:nvSpPr>
            <p:cNvPr id="2665864" name="Line 392"/>
            <p:cNvSpPr>
              <a:spLocks noChangeShapeType="1"/>
            </p:cNvSpPr>
            <p:nvPr/>
          </p:nvSpPr>
          <p:spPr bwMode="auto">
            <a:xfrm flipH="1">
              <a:off x="2462" y="2132"/>
              <a:ext cx="12" cy="12"/>
            </a:xfrm>
            <a:prstGeom prst="line">
              <a:avLst/>
            </a:prstGeom>
            <a:noFill/>
            <a:ln w="9525">
              <a:solidFill>
                <a:srgbClr val="0000FF"/>
              </a:solidFill>
              <a:round/>
              <a:headEnd/>
              <a:tailEnd/>
            </a:ln>
          </p:spPr>
          <p:txBody>
            <a:bodyPr/>
            <a:lstStyle/>
            <a:p>
              <a:endParaRPr lang="fr-CH"/>
            </a:p>
          </p:txBody>
        </p:sp>
        <p:sp>
          <p:nvSpPr>
            <p:cNvPr id="2665865" name="Line 393"/>
            <p:cNvSpPr>
              <a:spLocks noChangeShapeType="1"/>
            </p:cNvSpPr>
            <p:nvPr/>
          </p:nvSpPr>
          <p:spPr bwMode="auto">
            <a:xfrm>
              <a:off x="2492" y="2156"/>
              <a:ext cx="12" cy="12"/>
            </a:xfrm>
            <a:prstGeom prst="line">
              <a:avLst/>
            </a:prstGeom>
            <a:noFill/>
            <a:ln w="9525">
              <a:solidFill>
                <a:srgbClr val="0000FF"/>
              </a:solidFill>
              <a:round/>
              <a:headEnd/>
              <a:tailEnd/>
            </a:ln>
          </p:spPr>
          <p:txBody>
            <a:bodyPr/>
            <a:lstStyle/>
            <a:p>
              <a:endParaRPr lang="fr-CH"/>
            </a:p>
          </p:txBody>
        </p:sp>
        <p:sp>
          <p:nvSpPr>
            <p:cNvPr id="2665866" name="Line 394"/>
            <p:cNvSpPr>
              <a:spLocks noChangeShapeType="1"/>
            </p:cNvSpPr>
            <p:nvPr/>
          </p:nvSpPr>
          <p:spPr bwMode="auto">
            <a:xfrm flipV="1">
              <a:off x="2504" y="2156"/>
              <a:ext cx="12" cy="12"/>
            </a:xfrm>
            <a:prstGeom prst="line">
              <a:avLst/>
            </a:prstGeom>
            <a:noFill/>
            <a:ln w="9525">
              <a:solidFill>
                <a:srgbClr val="0000FF"/>
              </a:solidFill>
              <a:round/>
              <a:headEnd/>
              <a:tailEnd/>
            </a:ln>
          </p:spPr>
          <p:txBody>
            <a:bodyPr/>
            <a:lstStyle/>
            <a:p>
              <a:endParaRPr lang="fr-CH"/>
            </a:p>
          </p:txBody>
        </p:sp>
        <p:sp>
          <p:nvSpPr>
            <p:cNvPr id="2665867" name="Line 395"/>
            <p:cNvSpPr>
              <a:spLocks noChangeShapeType="1"/>
            </p:cNvSpPr>
            <p:nvPr/>
          </p:nvSpPr>
          <p:spPr bwMode="auto">
            <a:xfrm flipH="1" flipV="1">
              <a:off x="2504" y="2144"/>
              <a:ext cx="12" cy="12"/>
            </a:xfrm>
            <a:prstGeom prst="line">
              <a:avLst/>
            </a:prstGeom>
            <a:noFill/>
            <a:ln w="9525">
              <a:solidFill>
                <a:srgbClr val="0000FF"/>
              </a:solidFill>
              <a:round/>
              <a:headEnd/>
              <a:tailEnd/>
            </a:ln>
          </p:spPr>
          <p:txBody>
            <a:bodyPr/>
            <a:lstStyle/>
            <a:p>
              <a:endParaRPr lang="fr-CH"/>
            </a:p>
          </p:txBody>
        </p:sp>
        <p:sp>
          <p:nvSpPr>
            <p:cNvPr id="2665868" name="Line 396"/>
            <p:cNvSpPr>
              <a:spLocks noChangeShapeType="1"/>
            </p:cNvSpPr>
            <p:nvPr/>
          </p:nvSpPr>
          <p:spPr bwMode="auto">
            <a:xfrm flipH="1">
              <a:off x="2492" y="2144"/>
              <a:ext cx="12" cy="12"/>
            </a:xfrm>
            <a:prstGeom prst="line">
              <a:avLst/>
            </a:prstGeom>
            <a:noFill/>
            <a:ln w="9525">
              <a:solidFill>
                <a:srgbClr val="0000FF"/>
              </a:solidFill>
              <a:round/>
              <a:headEnd/>
              <a:tailEnd/>
            </a:ln>
          </p:spPr>
          <p:txBody>
            <a:bodyPr/>
            <a:lstStyle/>
            <a:p>
              <a:endParaRPr lang="fr-CH"/>
            </a:p>
          </p:txBody>
        </p:sp>
        <p:sp>
          <p:nvSpPr>
            <p:cNvPr id="2665869" name="Line 397"/>
            <p:cNvSpPr>
              <a:spLocks noChangeShapeType="1"/>
            </p:cNvSpPr>
            <p:nvPr/>
          </p:nvSpPr>
          <p:spPr bwMode="auto">
            <a:xfrm>
              <a:off x="794" y="1730"/>
              <a:ext cx="30" cy="6"/>
            </a:xfrm>
            <a:prstGeom prst="line">
              <a:avLst/>
            </a:prstGeom>
            <a:noFill/>
            <a:ln w="19050">
              <a:solidFill>
                <a:srgbClr val="0000FF"/>
              </a:solidFill>
              <a:round/>
              <a:headEnd/>
              <a:tailEnd/>
            </a:ln>
          </p:spPr>
          <p:txBody>
            <a:bodyPr/>
            <a:lstStyle/>
            <a:p>
              <a:endParaRPr lang="fr-CH"/>
            </a:p>
          </p:txBody>
        </p:sp>
        <p:sp>
          <p:nvSpPr>
            <p:cNvPr id="2665870" name="Line 398"/>
            <p:cNvSpPr>
              <a:spLocks noChangeShapeType="1"/>
            </p:cNvSpPr>
            <p:nvPr/>
          </p:nvSpPr>
          <p:spPr bwMode="auto">
            <a:xfrm>
              <a:off x="824" y="1736"/>
              <a:ext cx="36" cy="12"/>
            </a:xfrm>
            <a:prstGeom prst="line">
              <a:avLst/>
            </a:prstGeom>
            <a:noFill/>
            <a:ln w="19050">
              <a:solidFill>
                <a:srgbClr val="0000FF"/>
              </a:solidFill>
              <a:round/>
              <a:headEnd/>
              <a:tailEnd/>
            </a:ln>
          </p:spPr>
          <p:txBody>
            <a:bodyPr/>
            <a:lstStyle/>
            <a:p>
              <a:endParaRPr lang="fr-CH"/>
            </a:p>
          </p:txBody>
        </p:sp>
        <p:sp>
          <p:nvSpPr>
            <p:cNvPr id="2665871" name="Line 399"/>
            <p:cNvSpPr>
              <a:spLocks noChangeShapeType="1"/>
            </p:cNvSpPr>
            <p:nvPr/>
          </p:nvSpPr>
          <p:spPr bwMode="auto">
            <a:xfrm>
              <a:off x="860" y="1748"/>
              <a:ext cx="36" cy="6"/>
            </a:xfrm>
            <a:prstGeom prst="line">
              <a:avLst/>
            </a:prstGeom>
            <a:noFill/>
            <a:ln w="19050">
              <a:solidFill>
                <a:srgbClr val="0000FF"/>
              </a:solidFill>
              <a:round/>
              <a:headEnd/>
              <a:tailEnd/>
            </a:ln>
          </p:spPr>
          <p:txBody>
            <a:bodyPr/>
            <a:lstStyle/>
            <a:p>
              <a:endParaRPr lang="fr-CH"/>
            </a:p>
          </p:txBody>
        </p:sp>
        <p:sp>
          <p:nvSpPr>
            <p:cNvPr id="2665872" name="Line 400"/>
            <p:cNvSpPr>
              <a:spLocks noChangeShapeType="1"/>
            </p:cNvSpPr>
            <p:nvPr/>
          </p:nvSpPr>
          <p:spPr bwMode="auto">
            <a:xfrm>
              <a:off x="896" y="1754"/>
              <a:ext cx="36" cy="12"/>
            </a:xfrm>
            <a:prstGeom prst="line">
              <a:avLst/>
            </a:prstGeom>
            <a:noFill/>
            <a:ln w="19050">
              <a:solidFill>
                <a:srgbClr val="0000FF"/>
              </a:solidFill>
              <a:round/>
              <a:headEnd/>
              <a:tailEnd/>
            </a:ln>
          </p:spPr>
          <p:txBody>
            <a:bodyPr/>
            <a:lstStyle/>
            <a:p>
              <a:endParaRPr lang="fr-CH"/>
            </a:p>
          </p:txBody>
        </p:sp>
        <p:sp>
          <p:nvSpPr>
            <p:cNvPr id="2665873" name="Line 401"/>
            <p:cNvSpPr>
              <a:spLocks noChangeShapeType="1"/>
            </p:cNvSpPr>
            <p:nvPr/>
          </p:nvSpPr>
          <p:spPr bwMode="auto">
            <a:xfrm>
              <a:off x="932" y="1766"/>
              <a:ext cx="30" cy="6"/>
            </a:xfrm>
            <a:prstGeom prst="line">
              <a:avLst/>
            </a:prstGeom>
            <a:noFill/>
            <a:ln w="19050">
              <a:solidFill>
                <a:srgbClr val="0000FF"/>
              </a:solidFill>
              <a:round/>
              <a:headEnd/>
              <a:tailEnd/>
            </a:ln>
          </p:spPr>
          <p:txBody>
            <a:bodyPr/>
            <a:lstStyle/>
            <a:p>
              <a:endParaRPr lang="fr-CH"/>
            </a:p>
          </p:txBody>
        </p:sp>
        <p:sp>
          <p:nvSpPr>
            <p:cNvPr id="2665874" name="Line 402"/>
            <p:cNvSpPr>
              <a:spLocks noChangeShapeType="1"/>
            </p:cNvSpPr>
            <p:nvPr/>
          </p:nvSpPr>
          <p:spPr bwMode="auto">
            <a:xfrm>
              <a:off x="962" y="1772"/>
              <a:ext cx="36" cy="6"/>
            </a:xfrm>
            <a:prstGeom prst="line">
              <a:avLst/>
            </a:prstGeom>
            <a:noFill/>
            <a:ln w="19050">
              <a:solidFill>
                <a:srgbClr val="0000FF"/>
              </a:solidFill>
              <a:round/>
              <a:headEnd/>
              <a:tailEnd/>
            </a:ln>
          </p:spPr>
          <p:txBody>
            <a:bodyPr/>
            <a:lstStyle/>
            <a:p>
              <a:endParaRPr lang="fr-CH"/>
            </a:p>
          </p:txBody>
        </p:sp>
        <p:sp>
          <p:nvSpPr>
            <p:cNvPr id="2665875" name="Line 403"/>
            <p:cNvSpPr>
              <a:spLocks noChangeShapeType="1"/>
            </p:cNvSpPr>
            <p:nvPr/>
          </p:nvSpPr>
          <p:spPr bwMode="auto">
            <a:xfrm>
              <a:off x="998" y="1778"/>
              <a:ext cx="36" cy="12"/>
            </a:xfrm>
            <a:prstGeom prst="line">
              <a:avLst/>
            </a:prstGeom>
            <a:noFill/>
            <a:ln w="19050">
              <a:solidFill>
                <a:srgbClr val="0000FF"/>
              </a:solidFill>
              <a:round/>
              <a:headEnd/>
              <a:tailEnd/>
            </a:ln>
          </p:spPr>
          <p:txBody>
            <a:bodyPr/>
            <a:lstStyle/>
            <a:p>
              <a:endParaRPr lang="fr-CH"/>
            </a:p>
          </p:txBody>
        </p:sp>
        <p:sp>
          <p:nvSpPr>
            <p:cNvPr id="2665876" name="Line 404"/>
            <p:cNvSpPr>
              <a:spLocks noChangeShapeType="1"/>
            </p:cNvSpPr>
            <p:nvPr/>
          </p:nvSpPr>
          <p:spPr bwMode="auto">
            <a:xfrm>
              <a:off x="1034" y="1790"/>
              <a:ext cx="30" cy="6"/>
            </a:xfrm>
            <a:prstGeom prst="line">
              <a:avLst/>
            </a:prstGeom>
            <a:noFill/>
            <a:ln w="19050">
              <a:solidFill>
                <a:srgbClr val="0000FF"/>
              </a:solidFill>
              <a:round/>
              <a:headEnd/>
              <a:tailEnd/>
            </a:ln>
          </p:spPr>
          <p:txBody>
            <a:bodyPr/>
            <a:lstStyle/>
            <a:p>
              <a:endParaRPr lang="fr-CH"/>
            </a:p>
          </p:txBody>
        </p:sp>
        <p:sp>
          <p:nvSpPr>
            <p:cNvPr id="2665877" name="Line 405"/>
            <p:cNvSpPr>
              <a:spLocks noChangeShapeType="1"/>
            </p:cNvSpPr>
            <p:nvPr/>
          </p:nvSpPr>
          <p:spPr bwMode="auto">
            <a:xfrm>
              <a:off x="1064" y="1796"/>
              <a:ext cx="36" cy="12"/>
            </a:xfrm>
            <a:prstGeom prst="line">
              <a:avLst/>
            </a:prstGeom>
            <a:noFill/>
            <a:ln w="19050">
              <a:solidFill>
                <a:srgbClr val="0000FF"/>
              </a:solidFill>
              <a:round/>
              <a:headEnd/>
              <a:tailEnd/>
            </a:ln>
          </p:spPr>
          <p:txBody>
            <a:bodyPr/>
            <a:lstStyle/>
            <a:p>
              <a:endParaRPr lang="fr-CH"/>
            </a:p>
          </p:txBody>
        </p:sp>
        <p:sp>
          <p:nvSpPr>
            <p:cNvPr id="2665878" name="Line 406"/>
            <p:cNvSpPr>
              <a:spLocks noChangeShapeType="1"/>
            </p:cNvSpPr>
            <p:nvPr/>
          </p:nvSpPr>
          <p:spPr bwMode="auto">
            <a:xfrm>
              <a:off x="1100" y="1808"/>
              <a:ext cx="36" cy="6"/>
            </a:xfrm>
            <a:prstGeom prst="line">
              <a:avLst/>
            </a:prstGeom>
            <a:noFill/>
            <a:ln w="19050">
              <a:solidFill>
                <a:srgbClr val="0000FF"/>
              </a:solidFill>
              <a:round/>
              <a:headEnd/>
              <a:tailEnd/>
            </a:ln>
          </p:spPr>
          <p:txBody>
            <a:bodyPr/>
            <a:lstStyle/>
            <a:p>
              <a:endParaRPr lang="fr-CH"/>
            </a:p>
          </p:txBody>
        </p:sp>
        <p:sp>
          <p:nvSpPr>
            <p:cNvPr id="2665879" name="Line 407"/>
            <p:cNvSpPr>
              <a:spLocks noChangeShapeType="1"/>
            </p:cNvSpPr>
            <p:nvPr/>
          </p:nvSpPr>
          <p:spPr bwMode="auto">
            <a:xfrm>
              <a:off x="1136" y="1814"/>
              <a:ext cx="36" cy="12"/>
            </a:xfrm>
            <a:prstGeom prst="line">
              <a:avLst/>
            </a:prstGeom>
            <a:noFill/>
            <a:ln w="19050">
              <a:solidFill>
                <a:srgbClr val="0000FF"/>
              </a:solidFill>
              <a:round/>
              <a:headEnd/>
              <a:tailEnd/>
            </a:ln>
          </p:spPr>
          <p:txBody>
            <a:bodyPr/>
            <a:lstStyle/>
            <a:p>
              <a:endParaRPr lang="fr-CH"/>
            </a:p>
          </p:txBody>
        </p:sp>
        <p:sp>
          <p:nvSpPr>
            <p:cNvPr id="2665880" name="Line 408"/>
            <p:cNvSpPr>
              <a:spLocks noChangeShapeType="1"/>
            </p:cNvSpPr>
            <p:nvPr/>
          </p:nvSpPr>
          <p:spPr bwMode="auto">
            <a:xfrm>
              <a:off x="1172" y="1826"/>
              <a:ext cx="30" cy="6"/>
            </a:xfrm>
            <a:prstGeom prst="line">
              <a:avLst/>
            </a:prstGeom>
            <a:noFill/>
            <a:ln w="19050">
              <a:solidFill>
                <a:srgbClr val="0000FF"/>
              </a:solidFill>
              <a:round/>
              <a:headEnd/>
              <a:tailEnd/>
            </a:ln>
          </p:spPr>
          <p:txBody>
            <a:bodyPr/>
            <a:lstStyle/>
            <a:p>
              <a:endParaRPr lang="fr-CH"/>
            </a:p>
          </p:txBody>
        </p:sp>
        <p:sp>
          <p:nvSpPr>
            <p:cNvPr id="2665882" name="Line 410"/>
            <p:cNvSpPr>
              <a:spLocks noChangeShapeType="1"/>
            </p:cNvSpPr>
            <p:nvPr/>
          </p:nvSpPr>
          <p:spPr bwMode="auto">
            <a:xfrm>
              <a:off x="1202" y="1832"/>
              <a:ext cx="36" cy="6"/>
            </a:xfrm>
            <a:prstGeom prst="line">
              <a:avLst/>
            </a:prstGeom>
            <a:noFill/>
            <a:ln w="19050">
              <a:solidFill>
                <a:srgbClr val="0000FF"/>
              </a:solidFill>
              <a:round/>
              <a:headEnd/>
              <a:tailEnd/>
            </a:ln>
          </p:spPr>
          <p:txBody>
            <a:bodyPr/>
            <a:lstStyle/>
            <a:p>
              <a:endParaRPr lang="fr-CH"/>
            </a:p>
          </p:txBody>
        </p:sp>
        <p:sp>
          <p:nvSpPr>
            <p:cNvPr id="2665883" name="Line 411"/>
            <p:cNvSpPr>
              <a:spLocks noChangeShapeType="1"/>
            </p:cNvSpPr>
            <p:nvPr/>
          </p:nvSpPr>
          <p:spPr bwMode="auto">
            <a:xfrm>
              <a:off x="1238" y="1838"/>
              <a:ext cx="36" cy="12"/>
            </a:xfrm>
            <a:prstGeom prst="line">
              <a:avLst/>
            </a:prstGeom>
            <a:noFill/>
            <a:ln w="19050">
              <a:solidFill>
                <a:srgbClr val="0000FF"/>
              </a:solidFill>
              <a:round/>
              <a:headEnd/>
              <a:tailEnd/>
            </a:ln>
          </p:spPr>
          <p:txBody>
            <a:bodyPr/>
            <a:lstStyle/>
            <a:p>
              <a:endParaRPr lang="fr-CH"/>
            </a:p>
          </p:txBody>
        </p:sp>
        <p:sp>
          <p:nvSpPr>
            <p:cNvPr id="2665884" name="Line 412"/>
            <p:cNvSpPr>
              <a:spLocks noChangeShapeType="1"/>
            </p:cNvSpPr>
            <p:nvPr/>
          </p:nvSpPr>
          <p:spPr bwMode="auto">
            <a:xfrm>
              <a:off x="1274" y="1850"/>
              <a:ext cx="30" cy="6"/>
            </a:xfrm>
            <a:prstGeom prst="line">
              <a:avLst/>
            </a:prstGeom>
            <a:noFill/>
            <a:ln w="19050">
              <a:solidFill>
                <a:srgbClr val="0000FF"/>
              </a:solidFill>
              <a:round/>
              <a:headEnd/>
              <a:tailEnd/>
            </a:ln>
          </p:spPr>
          <p:txBody>
            <a:bodyPr/>
            <a:lstStyle/>
            <a:p>
              <a:endParaRPr lang="fr-CH"/>
            </a:p>
          </p:txBody>
        </p:sp>
        <p:sp>
          <p:nvSpPr>
            <p:cNvPr id="2665885" name="Line 413"/>
            <p:cNvSpPr>
              <a:spLocks noChangeShapeType="1"/>
            </p:cNvSpPr>
            <p:nvPr/>
          </p:nvSpPr>
          <p:spPr bwMode="auto">
            <a:xfrm>
              <a:off x="1304" y="1856"/>
              <a:ext cx="36" cy="12"/>
            </a:xfrm>
            <a:prstGeom prst="line">
              <a:avLst/>
            </a:prstGeom>
            <a:noFill/>
            <a:ln w="19050">
              <a:solidFill>
                <a:srgbClr val="0000FF"/>
              </a:solidFill>
              <a:round/>
              <a:headEnd/>
              <a:tailEnd/>
            </a:ln>
          </p:spPr>
          <p:txBody>
            <a:bodyPr/>
            <a:lstStyle/>
            <a:p>
              <a:endParaRPr lang="fr-CH"/>
            </a:p>
          </p:txBody>
        </p:sp>
        <p:sp>
          <p:nvSpPr>
            <p:cNvPr id="2665886" name="Line 414"/>
            <p:cNvSpPr>
              <a:spLocks noChangeShapeType="1"/>
            </p:cNvSpPr>
            <p:nvPr/>
          </p:nvSpPr>
          <p:spPr bwMode="auto">
            <a:xfrm>
              <a:off x="1340" y="1868"/>
              <a:ext cx="36" cy="6"/>
            </a:xfrm>
            <a:prstGeom prst="line">
              <a:avLst/>
            </a:prstGeom>
            <a:noFill/>
            <a:ln w="19050">
              <a:solidFill>
                <a:srgbClr val="0000FF"/>
              </a:solidFill>
              <a:round/>
              <a:headEnd/>
              <a:tailEnd/>
            </a:ln>
          </p:spPr>
          <p:txBody>
            <a:bodyPr/>
            <a:lstStyle/>
            <a:p>
              <a:endParaRPr lang="fr-CH"/>
            </a:p>
          </p:txBody>
        </p:sp>
        <p:sp>
          <p:nvSpPr>
            <p:cNvPr id="2665887" name="Line 415"/>
            <p:cNvSpPr>
              <a:spLocks noChangeShapeType="1"/>
            </p:cNvSpPr>
            <p:nvPr/>
          </p:nvSpPr>
          <p:spPr bwMode="auto">
            <a:xfrm>
              <a:off x="1376" y="1874"/>
              <a:ext cx="36" cy="6"/>
            </a:xfrm>
            <a:prstGeom prst="line">
              <a:avLst/>
            </a:prstGeom>
            <a:noFill/>
            <a:ln w="19050">
              <a:solidFill>
                <a:srgbClr val="0000FF"/>
              </a:solidFill>
              <a:round/>
              <a:headEnd/>
              <a:tailEnd/>
            </a:ln>
          </p:spPr>
          <p:txBody>
            <a:bodyPr/>
            <a:lstStyle/>
            <a:p>
              <a:endParaRPr lang="fr-CH"/>
            </a:p>
          </p:txBody>
        </p:sp>
        <p:sp>
          <p:nvSpPr>
            <p:cNvPr id="2665888" name="Line 416"/>
            <p:cNvSpPr>
              <a:spLocks noChangeShapeType="1"/>
            </p:cNvSpPr>
            <p:nvPr/>
          </p:nvSpPr>
          <p:spPr bwMode="auto">
            <a:xfrm>
              <a:off x="1412" y="1880"/>
              <a:ext cx="30" cy="12"/>
            </a:xfrm>
            <a:prstGeom prst="line">
              <a:avLst/>
            </a:prstGeom>
            <a:noFill/>
            <a:ln w="19050">
              <a:solidFill>
                <a:srgbClr val="0000FF"/>
              </a:solidFill>
              <a:round/>
              <a:headEnd/>
              <a:tailEnd/>
            </a:ln>
          </p:spPr>
          <p:txBody>
            <a:bodyPr/>
            <a:lstStyle/>
            <a:p>
              <a:endParaRPr lang="fr-CH"/>
            </a:p>
          </p:txBody>
        </p:sp>
        <p:sp>
          <p:nvSpPr>
            <p:cNvPr id="2665889" name="Line 417"/>
            <p:cNvSpPr>
              <a:spLocks noChangeShapeType="1"/>
            </p:cNvSpPr>
            <p:nvPr/>
          </p:nvSpPr>
          <p:spPr bwMode="auto">
            <a:xfrm>
              <a:off x="1442" y="1892"/>
              <a:ext cx="36" cy="6"/>
            </a:xfrm>
            <a:prstGeom prst="line">
              <a:avLst/>
            </a:prstGeom>
            <a:noFill/>
            <a:ln w="19050">
              <a:solidFill>
                <a:srgbClr val="0000FF"/>
              </a:solidFill>
              <a:round/>
              <a:headEnd/>
              <a:tailEnd/>
            </a:ln>
          </p:spPr>
          <p:txBody>
            <a:bodyPr/>
            <a:lstStyle/>
            <a:p>
              <a:endParaRPr lang="fr-CH"/>
            </a:p>
          </p:txBody>
        </p:sp>
        <p:sp>
          <p:nvSpPr>
            <p:cNvPr id="2665890" name="Line 418"/>
            <p:cNvSpPr>
              <a:spLocks noChangeShapeType="1"/>
            </p:cNvSpPr>
            <p:nvPr/>
          </p:nvSpPr>
          <p:spPr bwMode="auto">
            <a:xfrm>
              <a:off x="1478" y="1898"/>
              <a:ext cx="36" cy="12"/>
            </a:xfrm>
            <a:prstGeom prst="line">
              <a:avLst/>
            </a:prstGeom>
            <a:noFill/>
            <a:ln w="19050">
              <a:solidFill>
                <a:srgbClr val="0000FF"/>
              </a:solidFill>
              <a:round/>
              <a:headEnd/>
              <a:tailEnd/>
            </a:ln>
          </p:spPr>
          <p:txBody>
            <a:bodyPr/>
            <a:lstStyle/>
            <a:p>
              <a:endParaRPr lang="fr-CH"/>
            </a:p>
          </p:txBody>
        </p:sp>
        <p:sp>
          <p:nvSpPr>
            <p:cNvPr id="2665891" name="Line 419"/>
            <p:cNvSpPr>
              <a:spLocks noChangeShapeType="1"/>
            </p:cNvSpPr>
            <p:nvPr/>
          </p:nvSpPr>
          <p:spPr bwMode="auto">
            <a:xfrm>
              <a:off x="1514" y="1910"/>
              <a:ext cx="30" cy="6"/>
            </a:xfrm>
            <a:prstGeom prst="line">
              <a:avLst/>
            </a:prstGeom>
            <a:noFill/>
            <a:ln w="19050">
              <a:solidFill>
                <a:srgbClr val="0000FF"/>
              </a:solidFill>
              <a:round/>
              <a:headEnd/>
              <a:tailEnd/>
            </a:ln>
          </p:spPr>
          <p:txBody>
            <a:bodyPr/>
            <a:lstStyle/>
            <a:p>
              <a:endParaRPr lang="fr-CH"/>
            </a:p>
          </p:txBody>
        </p:sp>
        <p:sp>
          <p:nvSpPr>
            <p:cNvPr id="2665892" name="Line 420"/>
            <p:cNvSpPr>
              <a:spLocks noChangeShapeType="1"/>
            </p:cNvSpPr>
            <p:nvPr/>
          </p:nvSpPr>
          <p:spPr bwMode="auto">
            <a:xfrm>
              <a:off x="1544" y="1916"/>
              <a:ext cx="36" cy="6"/>
            </a:xfrm>
            <a:prstGeom prst="line">
              <a:avLst/>
            </a:prstGeom>
            <a:noFill/>
            <a:ln w="19050">
              <a:solidFill>
                <a:srgbClr val="0000FF"/>
              </a:solidFill>
              <a:round/>
              <a:headEnd/>
              <a:tailEnd/>
            </a:ln>
          </p:spPr>
          <p:txBody>
            <a:bodyPr/>
            <a:lstStyle/>
            <a:p>
              <a:endParaRPr lang="fr-CH"/>
            </a:p>
          </p:txBody>
        </p:sp>
        <p:sp>
          <p:nvSpPr>
            <p:cNvPr id="2665893" name="Line 421"/>
            <p:cNvSpPr>
              <a:spLocks noChangeShapeType="1"/>
            </p:cNvSpPr>
            <p:nvPr/>
          </p:nvSpPr>
          <p:spPr bwMode="auto">
            <a:xfrm>
              <a:off x="1580" y="1922"/>
              <a:ext cx="36" cy="12"/>
            </a:xfrm>
            <a:prstGeom prst="line">
              <a:avLst/>
            </a:prstGeom>
            <a:noFill/>
            <a:ln w="19050">
              <a:solidFill>
                <a:srgbClr val="0000FF"/>
              </a:solidFill>
              <a:round/>
              <a:headEnd/>
              <a:tailEnd/>
            </a:ln>
          </p:spPr>
          <p:txBody>
            <a:bodyPr/>
            <a:lstStyle/>
            <a:p>
              <a:endParaRPr lang="fr-CH"/>
            </a:p>
          </p:txBody>
        </p:sp>
        <p:sp>
          <p:nvSpPr>
            <p:cNvPr id="2665894" name="Line 422"/>
            <p:cNvSpPr>
              <a:spLocks noChangeShapeType="1"/>
            </p:cNvSpPr>
            <p:nvPr/>
          </p:nvSpPr>
          <p:spPr bwMode="auto">
            <a:xfrm>
              <a:off x="1616" y="1934"/>
              <a:ext cx="36" cy="6"/>
            </a:xfrm>
            <a:prstGeom prst="line">
              <a:avLst/>
            </a:prstGeom>
            <a:noFill/>
            <a:ln w="19050">
              <a:solidFill>
                <a:srgbClr val="0000FF"/>
              </a:solidFill>
              <a:round/>
              <a:headEnd/>
              <a:tailEnd/>
            </a:ln>
          </p:spPr>
          <p:txBody>
            <a:bodyPr/>
            <a:lstStyle/>
            <a:p>
              <a:endParaRPr lang="fr-CH"/>
            </a:p>
          </p:txBody>
        </p:sp>
        <p:sp>
          <p:nvSpPr>
            <p:cNvPr id="2665895" name="Line 423"/>
            <p:cNvSpPr>
              <a:spLocks noChangeShapeType="1"/>
            </p:cNvSpPr>
            <p:nvPr/>
          </p:nvSpPr>
          <p:spPr bwMode="auto">
            <a:xfrm>
              <a:off x="1652" y="1940"/>
              <a:ext cx="30" cy="12"/>
            </a:xfrm>
            <a:prstGeom prst="line">
              <a:avLst/>
            </a:prstGeom>
            <a:noFill/>
            <a:ln w="19050">
              <a:solidFill>
                <a:srgbClr val="0000FF"/>
              </a:solidFill>
              <a:round/>
              <a:headEnd/>
              <a:tailEnd/>
            </a:ln>
          </p:spPr>
          <p:txBody>
            <a:bodyPr/>
            <a:lstStyle/>
            <a:p>
              <a:endParaRPr lang="fr-CH"/>
            </a:p>
          </p:txBody>
        </p:sp>
        <p:sp>
          <p:nvSpPr>
            <p:cNvPr id="2665896" name="Line 424"/>
            <p:cNvSpPr>
              <a:spLocks noChangeShapeType="1"/>
            </p:cNvSpPr>
            <p:nvPr/>
          </p:nvSpPr>
          <p:spPr bwMode="auto">
            <a:xfrm>
              <a:off x="1682" y="1952"/>
              <a:ext cx="36" cy="6"/>
            </a:xfrm>
            <a:prstGeom prst="line">
              <a:avLst/>
            </a:prstGeom>
            <a:noFill/>
            <a:ln w="19050">
              <a:solidFill>
                <a:srgbClr val="0000FF"/>
              </a:solidFill>
              <a:round/>
              <a:headEnd/>
              <a:tailEnd/>
            </a:ln>
          </p:spPr>
          <p:txBody>
            <a:bodyPr/>
            <a:lstStyle/>
            <a:p>
              <a:endParaRPr lang="fr-CH"/>
            </a:p>
          </p:txBody>
        </p:sp>
        <p:sp>
          <p:nvSpPr>
            <p:cNvPr id="2665897" name="Line 425"/>
            <p:cNvSpPr>
              <a:spLocks noChangeShapeType="1"/>
            </p:cNvSpPr>
            <p:nvPr/>
          </p:nvSpPr>
          <p:spPr bwMode="auto">
            <a:xfrm>
              <a:off x="1718" y="1958"/>
              <a:ext cx="36" cy="12"/>
            </a:xfrm>
            <a:prstGeom prst="line">
              <a:avLst/>
            </a:prstGeom>
            <a:noFill/>
            <a:ln w="19050">
              <a:solidFill>
                <a:srgbClr val="0000FF"/>
              </a:solidFill>
              <a:round/>
              <a:headEnd/>
              <a:tailEnd/>
            </a:ln>
          </p:spPr>
          <p:txBody>
            <a:bodyPr/>
            <a:lstStyle/>
            <a:p>
              <a:endParaRPr lang="fr-CH"/>
            </a:p>
          </p:txBody>
        </p:sp>
        <p:sp>
          <p:nvSpPr>
            <p:cNvPr id="2665898" name="Line 426"/>
            <p:cNvSpPr>
              <a:spLocks noChangeShapeType="1"/>
            </p:cNvSpPr>
            <p:nvPr/>
          </p:nvSpPr>
          <p:spPr bwMode="auto">
            <a:xfrm>
              <a:off x="1754" y="1970"/>
              <a:ext cx="30" cy="6"/>
            </a:xfrm>
            <a:prstGeom prst="line">
              <a:avLst/>
            </a:prstGeom>
            <a:noFill/>
            <a:ln w="19050">
              <a:solidFill>
                <a:srgbClr val="0000FF"/>
              </a:solidFill>
              <a:round/>
              <a:headEnd/>
              <a:tailEnd/>
            </a:ln>
          </p:spPr>
          <p:txBody>
            <a:bodyPr/>
            <a:lstStyle/>
            <a:p>
              <a:endParaRPr lang="fr-CH"/>
            </a:p>
          </p:txBody>
        </p:sp>
        <p:sp>
          <p:nvSpPr>
            <p:cNvPr id="2665899" name="Line 427"/>
            <p:cNvSpPr>
              <a:spLocks noChangeShapeType="1"/>
            </p:cNvSpPr>
            <p:nvPr/>
          </p:nvSpPr>
          <p:spPr bwMode="auto">
            <a:xfrm>
              <a:off x="1784" y="1976"/>
              <a:ext cx="36" cy="6"/>
            </a:xfrm>
            <a:prstGeom prst="line">
              <a:avLst/>
            </a:prstGeom>
            <a:noFill/>
            <a:ln w="19050">
              <a:solidFill>
                <a:srgbClr val="0000FF"/>
              </a:solidFill>
              <a:round/>
              <a:headEnd/>
              <a:tailEnd/>
            </a:ln>
          </p:spPr>
          <p:txBody>
            <a:bodyPr/>
            <a:lstStyle/>
            <a:p>
              <a:endParaRPr lang="fr-CH"/>
            </a:p>
          </p:txBody>
        </p:sp>
        <p:sp>
          <p:nvSpPr>
            <p:cNvPr id="2665900" name="Line 428"/>
            <p:cNvSpPr>
              <a:spLocks noChangeShapeType="1"/>
            </p:cNvSpPr>
            <p:nvPr/>
          </p:nvSpPr>
          <p:spPr bwMode="auto">
            <a:xfrm>
              <a:off x="1820" y="1982"/>
              <a:ext cx="36" cy="12"/>
            </a:xfrm>
            <a:prstGeom prst="line">
              <a:avLst/>
            </a:prstGeom>
            <a:noFill/>
            <a:ln w="19050">
              <a:solidFill>
                <a:srgbClr val="0000FF"/>
              </a:solidFill>
              <a:round/>
              <a:headEnd/>
              <a:tailEnd/>
            </a:ln>
          </p:spPr>
          <p:txBody>
            <a:bodyPr/>
            <a:lstStyle/>
            <a:p>
              <a:endParaRPr lang="fr-CH"/>
            </a:p>
          </p:txBody>
        </p:sp>
        <p:sp>
          <p:nvSpPr>
            <p:cNvPr id="2665901" name="Line 429"/>
            <p:cNvSpPr>
              <a:spLocks noChangeShapeType="1"/>
            </p:cNvSpPr>
            <p:nvPr/>
          </p:nvSpPr>
          <p:spPr bwMode="auto">
            <a:xfrm>
              <a:off x="1856" y="1994"/>
              <a:ext cx="30" cy="6"/>
            </a:xfrm>
            <a:prstGeom prst="line">
              <a:avLst/>
            </a:prstGeom>
            <a:noFill/>
            <a:ln w="19050">
              <a:solidFill>
                <a:srgbClr val="0000FF"/>
              </a:solidFill>
              <a:round/>
              <a:headEnd/>
              <a:tailEnd/>
            </a:ln>
          </p:spPr>
          <p:txBody>
            <a:bodyPr/>
            <a:lstStyle/>
            <a:p>
              <a:endParaRPr lang="fr-CH"/>
            </a:p>
          </p:txBody>
        </p:sp>
        <p:sp>
          <p:nvSpPr>
            <p:cNvPr id="2665902" name="Line 430"/>
            <p:cNvSpPr>
              <a:spLocks noChangeShapeType="1"/>
            </p:cNvSpPr>
            <p:nvPr/>
          </p:nvSpPr>
          <p:spPr bwMode="auto">
            <a:xfrm>
              <a:off x="1886" y="2000"/>
              <a:ext cx="36" cy="12"/>
            </a:xfrm>
            <a:prstGeom prst="line">
              <a:avLst/>
            </a:prstGeom>
            <a:noFill/>
            <a:ln w="19050">
              <a:solidFill>
                <a:srgbClr val="0000FF"/>
              </a:solidFill>
              <a:round/>
              <a:headEnd/>
              <a:tailEnd/>
            </a:ln>
          </p:spPr>
          <p:txBody>
            <a:bodyPr/>
            <a:lstStyle/>
            <a:p>
              <a:endParaRPr lang="fr-CH"/>
            </a:p>
          </p:txBody>
        </p:sp>
        <p:sp>
          <p:nvSpPr>
            <p:cNvPr id="2665903" name="Line 431"/>
            <p:cNvSpPr>
              <a:spLocks noChangeShapeType="1"/>
            </p:cNvSpPr>
            <p:nvPr/>
          </p:nvSpPr>
          <p:spPr bwMode="auto">
            <a:xfrm>
              <a:off x="1922" y="2012"/>
              <a:ext cx="36" cy="6"/>
            </a:xfrm>
            <a:prstGeom prst="line">
              <a:avLst/>
            </a:prstGeom>
            <a:noFill/>
            <a:ln w="19050">
              <a:solidFill>
                <a:srgbClr val="0000FF"/>
              </a:solidFill>
              <a:round/>
              <a:headEnd/>
              <a:tailEnd/>
            </a:ln>
          </p:spPr>
          <p:txBody>
            <a:bodyPr/>
            <a:lstStyle/>
            <a:p>
              <a:endParaRPr lang="fr-CH"/>
            </a:p>
          </p:txBody>
        </p:sp>
        <p:sp>
          <p:nvSpPr>
            <p:cNvPr id="2665904" name="Line 432"/>
            <p:cNvSpPr>
              <a:spLocks noChangeShapeType="1"/>
            </p:cNvSpPr>
            <p:nvPr/>
          </p:nvSpPr>
          <p:spPr bwMode="auto">
            <a:xfrm>
              <a:off x="1958" y="2018"/>
              <a:ext cx="36" cy="6"/>
            </a:xfrm>
            <a:prstGeom prst="line">
              <a:avLst/>
            </a:prstGeom>
            <a:noFill/>
            <a:ln w="19050">
              <a:solidFill>
                <a:srgbClr val="0000FF"/>
              </a:solidFill>
              <a:round/>
              <a:headEnd/>
              <a:tailEnd/>
            </a:ln>
          </p:spPr>
          <p:txBody>
            <a:bodyPr/>
            <a:lstStyle/>
            <a:p>
              <a:endParaRPr lang="fr-CH"/>
            </a:p>
          </p:txBody>
        </p:sp>
        <p:sp>
          <p:nvSpPr>
            <p:cNvPr id="2665905" name="Line 433"/>
            <p:cNvSpPr>
              <a:spLocks noChangeShapeType="1"/>
            </p:cNvSpPr>
            <p:nvPr/>
          </p:nvSpPr>
          <p:spPr bwMode="auto">
            <a:xfrm>
              <a:off x="1994" y="2024"/>
              <a:ext cx="30" cy="12"/>
            </a:xfrm>
            <a:prstGeom prst="line">
              <a:avLst/>
            </a:prstGeom>
            <a:noFill/>
            <a:ln w="19050">
              <a:solidFill>
                <a:srgbClr val="0000FF"/>
              </a:solidFill>
              <a:round/>
              <a:headEnd/>
              <a:tailEnd/>
            </a:ln>
          </p:spPr>
          <p:txBody>
            <a:bodyPr/>
            <a:lstStyle/>
            <a:p>
              <a:endParaRPr lang="fr-CH"/>
            </a:p>
          </p:txBody>
        </p:sp>
        <p:sp>
          <p:nvSpPr>
            <p:cNvPr id="2665906" name="Line 434"/>
            <p:cNvSpPr>
              <a:spLocks noChangeShapeType="1"/>
            </p:cNvSpPr>
            <p:nvPr/>
          </p:nvSpPr>
          <p:spPr bwMode="auto">
            <a:xfrm>
              <a:off x="2024" y="2036"/>
              <a:ext cx="36" cy="6"/>
            </a:xfrm>
            <a:prstGeom prst="line">
              <a:avLst/>
            </a:prstGeom>
            <a:noFill/>
            <a:ln w="19050">
              <a:solidFill>
                <a:srgbClr val="0000FF"/>
              </a:solidFill>
              <a:round/>
              <a:headEnd/>
              <a:tailEnd/>
            </a:ln>
          </p:spPr>
          <p:txBody>
            <a:bodyPr/>
            <a:lstStyle/>
            <a:p>
              <a:endParaRPr lang="fr-CH"/>
            </a:p>
          </p:txBody>
        </p:sp>
        <p:sp>
          <p:nvSpPr>
            <p:cNvPr id="2665907" name="Line 435"/>
            <p:cNvSpPr>
              <a:spLocks noChangeShapeType="1"/>
            </p:cNvSpPr>
            <p:nvPr/>
          </p:nvSpPr>
          <p:spPr bwMode="auto">
            <a:xfrm>
              <a:off x="2060" y="2042"/>
              <a:ext cx="36" cy="12"/>
            </a:xfrm>
            <a:prstGeom prst="line">
              <a:avLst/>
            </a:prstGeom>
            <a:noFill/>
            <a:ln w="19050">
              <a:solidFill>
                <a:srgbClr val="0000FF"/>
              </a:solidFill>
              <a:round/>
              <a:headEnd/>
              <a:tailEnd/>
            </a:ln>
          </p:spPr>
          <p:txBody>
            <a:bodyPr/>
            <a:lstStyle/>
            <a:p>
              <a:endParaRPr lang="fr-CH"/>
            </a:p>
          </p:txBody>
        </p:sp>
        <p:sp>
          <p:nvSpPr>
            <p:cNvPr id="2665908" name="Line 436"/>
            <p:cNvSpPr>
              <a:spLocks noChangeShapeType="1"/>
            </p:cNvSpPr>
            <p:nvPr/>
          </p:nvSpPr>
          <p:spPr bwMode="auto">
            <a:xfrm>
              <a:off x="2096" y="2054"/>
              <a:ext cx="30" cy="6"/>
            </a:xfrm>
            <a:prstGeom prst="line">
              <a:avLst/>
            </a:prstGeom>
            <a:noFill/>
            <a:ln w="19050">
              <a:solidFill>
                <a:srgbClr val="0000FF"/>
              </a:solidFill>
              <a:round/>
              <a:headEnd/>
              <a:tailEnd/>
            </a:ln>
          </p:spPr>
          <p:txBody>
            <a:bodyPr/>
            <a:lstStyle/>
            <a:p>
              <a:endParaRPr lang="fr-CH"/>
            </a:p>
          </p:txBody>
        </p:sp>
        <p:sp>
          <p:nvSpPr>
            <p:cNvPr id="2665909" name="Line 437"/>
            <p:cNvSpPr>
              <a:spLocks noChangeShapeType="1"/>
            </p:cNvSpPr>
            <p:nvPr/>
          </p:nvSpPr>
          <p:spPr bwMode="auto">
            <a:xfrm>
              <a:off x="2126" y="2060"/>
              <a:ext cx="36" cy="6"/>
            </a:xfrm>
            <a:prstGeom prst="line">
              <a:avLst/>
            </a:prstGeom>
            <a:noFill/>
            <a:ln w="19050">
              <a:solidFill>
                <a:srgbClr val="0000FF"/>
              </a:solidFill>
              <a:round/>
              <a:headEnd/>
              <a:tailEnd/>
            </a:ln>
          </p:spPr>
          <p:txBody>
            <a:bodyPr/>
            <a:lstStyle/>
            <a:p>
              <a:endParaRPr lang="fr-CH"/>
            </a:p>
          </p:txBody>
        </p:sp>
        <p:sp>
          <p:nvSpPr>
            <p:cNvPr id="2665910" name="Line 438"/>
            <p:cNvSpPr>
              <a:spLocks noChangeShapeType="1"/>
            </p:cNvSpPr>
            <p:nvPr/>
          </p:nvSpPr>
          <p:spPr bwMode="auto">
            <a:xfrm>
              <a:off x="2162" y="2066"/>
              <a:ext cx="36" cy="12"/>
            </a:xfrm>
            <a:prstGeom prst="line">
              <a:avLst/>
            </a:prstGeom>
            <a:noFill/>
            <a:ln w="19050">
              <a:solidFill>
                <a:srgbClr val="0000FF"/>
              </a:solidFill>
              <a:round/>
              <a:headEnd/>
              <a:tailEnd/>
            </a:ln>
          </p:spPr>
          <p:txBody>
            <a:bodyPr/>
            <a:lstStyle/>
            <a:p>
              <a:endParaRPr lang="fr-CH"/>
            </a:p>
          </p:txBody>
        </p:sp>
        <p:sp>
          <p:nvSpPr>
            <p:cNvPr id="2665911" name="Line 439"/>
            <p:cNvSpPr>
              <a:spLocks noChangeShapeType="1"/>
            </p:cNvSpPr>
            <p:nvPr/>
          </p:nvSpPr>
          <p:spPr bwMode="auto">
            <a:xfrm>
              <a:off x="2198" y="2078"/>
              <a:ext cx="36" cy="6"/>
            </a:xfrm>
            <a:prstGeom prst="line">
              <a:avLst/>
            </a:prstGeom>
            <a:noFill/>
            <a:ln w="19050">
              <a:solidFill>
                <a:srgbClr val="0000FF"/>
              </a:solidFill>
              <a:round/>
              <a:headEnd/>
              <a:tailEnd/>
            </a:ln>
          </p:spPr>
          <p:txBody>
            <a:bodyPr/>
            <a:lstStyle/>
            <a:p>
              <a:endParaRPr lang="fr-CH"/>
            </a:p>
          </p:txBody>
        </p:sp>
        <p:sp>
          <p:nvSpPr>
            <p:cNvPr id="2665912" name="Line 440"/>
            <p:cNvSpPr>
              <a:spLocks noChangeShapeType="1"/>
            </p:cNvSpPr>
            <p:nvPr/>
          </p:nvSpPr>
          <p:spPr bwMode="auto">
            <a:xfrm>
              <a:off x="2234" y="2084"/>
              <a:ext cx="30" cy="12"/>
            </a:xfrm>
            <a:prstGeom prst="line">
              <a:avLst/>
            </a:prstGeom>
            <a:noFill/>
            <a:ln w="19050">
              <a:solidFill>
                <a:srgbClr val="0000FF"/>
              </a:solidFill>
              <a:round/>
              <a:headEnd/>
              <a:tailEnd/>
            </a:ln>
          </p:spPr>
          <p:txBody>
            <a:bodyPr/>
            <a:lstStyle/>
            <a:p>
              <a:endParaRPr lang="fr-CH"/>
            </a:p>
          </p:txBody>
        </p:sp>
        <p:sp>
          <p:nvSpPr>
            <p:cNvPr id="2665913" name="Line 441"/>
            <p:cNvSpPr>
              <a:spLocks noChangeShapeType="1"/>
            </p:cNvSpPr>
            <p:nvPr/>
          </p:nvSpPr>
          <p:spPr bwMode="auto">
            <a:xfrm>
              <a:off x="2264" y="2096"/>
              <a:ext cx="36" cy="6"/>
            </a:xfrm>
            <a:prstGeom prst="line">
              <a:avLst/>
            </a:prstGeom>
            <a:noFill/>
            <a:ln w="19050">
              <a:solidFill>
                <a:srgbClr val="0000FF"/>
              </a:solidFill>
              <a:round/>
              <a:headEnd/>
              <a:tailEnd/>
            </a:ln>
          </p:spPr>
          <p:txBody>
            <a:bodyPr/>
            <a:lstStyle/>
            <a:p>
              <a:endParaRPr lang="fr-CH"/>
            </a:p>
          </p:txBody>
        </p:sp>
        <p:sp>
          <p:nvSpPr>
            <p:cNvPr id="2665914" name="Line 442"/>
            <p:cNvSpPr>
              <a:spLocks noChangeShapeType="1"/>
            </p:cNvSpPr>
            <p:nvPr/>
          </p:nvSpPr>
          <p:spPr bwMode="auto">
            <a:xfrm>
              <a:off x="2300" y="2102"/>
              <a:ext cx="36" cy="12"/>
            </a:xfrm>
            <a:prstGeom prst="line">
              <a:avLst/>
            </a:prstGeom>
            <a:noFill/>
            <a:ln w="19050">
              <a:solidFill>
                <a:srgbClr val="0000FF"/>
              </a:solidFill>
              <a:round/>
              <a:headEnd/>
              <a:tailEnd/>
            </a:ln>
          </p:spPr>
          <p:txBody>
            <a:bodyPr/>
            <a:lstStyle/>
            <a:p>
              <a:endParaRPr lang="fr-CH"/>
            </a:p>
          </p:txBody>
        </p:sp>
        <p:sp>
          <p:nvSpPr>
            <p:cNvPr id="2665915" name="Line 443"/>
            <p:cNvSpPr>
              <a:spLocks noChangeShapeType="1"/>
            </p:cNvSpPr>
            <p:nvPr/>
          </p:nvSpPr>
          <p:spPr bwMode="auto">
            <a:xfrm>
              <a:off x="2336" y="2114"/>
              <a:ext cx="30" cy="6"/>
            </a:xfrm>
            <a:prstGeom prst="line">
              <a:avLst/>
            </a:prstGeom>
            <a:noFill/>
            <a:ln w="19050">
              <a:solidFill>
                <a:srgbClr val="0000FF"/>
              </a:solidFill>
              <a:round/>
              <a:headEnd/>
              <a:tailEnd/>
            </a:ln>
          </p:spPr>
          <p:txBody>
            <a:bodyPr/>
            <a:lstStyle/>
            <a:p>
              <a:endParaRPr lang="fr-CH"/>
            </a:p>
          </p:txBody>
        </p:sp>
        <p:sp>
          <p:nvSpPr>
            <p:cNvPr id="2665916" name="Line 444"/>
            <p:cNvSpPr>
              <a:spLocks noChangeShapeType="1"/>
            </p:cNvSpPr>
            <p:nvPr/>
          </p:nvSpPr>
          <p:spPr bwMode="auto">
            <a:xfrm>
              <a:off x="2366" y="2120"/>
              <a:ext cx="36" cy="6"/>
            </a:xfrm>
            <a:prstGeom prst="line">
              <a:avLst/>
            </a:prstGeom>
            <a:noFill/>
            <a:ln w="19050">
              <a:solidFill>
                <a:srgbClr val="0000FF"/>
              </a:solidFill>
              <a:round/>
              <a:headEnd/>
              <a:tailEnd/>
            </a:ln>
          </p:spPr>
          <p:txBody>
            <a:bodyPr/>
            <a:lstStyle/>
            <a:p>
              <a:endParaRPr lang="fr-CH"/>
            </a:p>
          </p:txBody>
        </p:sp>
        <p:sp>
          <p:nvSpPr>
            <p:cNvPr id="2665917" name="Line 445"/>
            <p:cNvSpPr>
              <a:spLocks noChangeShapeType="1"/>
            </p:cNvSpPr>
            <p:nvPr/>
          </p:nvSpPr>
          <p:spPr bwMode="auto">
            <a:xfrm>
              <a:off x="2402" y="2126"/>
              <a:ext cx="36" cy="12"/>
            </a:xfrm>
            <a:prstGeom prst="line">
              <a:avLst/>
            </a:prstGeom>
            <a:noFill/>
            <a:ln w="19050">
              <a:solidFill>
                <a:srgbClr val="0000FF"/>
              </a:solidFill>
              <a:round/>
              <a:headEnd/>
              <a:tailEnd/>
            </a:ln>
          </p:spPr>
          <p:txBody>
            <a:bodyPr/>
            <a:lstStyle/>
            <a:p>
              <a:endParaRPr lang="fr-CH"/>
            </a:p>
          </p:txBody>
        </p:sp>
        <p:sp>
          <p:nvSpPr>
            <p:cNvPr id="2665918" name="Line 446"/>
            <p:cNvSpPr>
              <a:spLocks noChangeShapeType="1"/>
            </p:cNvSpPr>
            <p:nvPr/>
          </p:nvSpPr>
          <p:spPr bwMode="auto">
            <a:xfrm>
              <a:off x="2438" y="2138"/>
              <a:ext cx="36" cy="6"/>
            </a:xfrm>
            <a:prstGeom prst="line">
              <a:avLst/>
            </a:prstGeom>
            <a:noFill/>
            <a:ln w="19050">
              <a:solidFill>
                <a:srgbClr val="0000FF"/>
              </a:solidFill>
              <a:round/>
              <a:headEnd/>
              <a:tailEnd/>
            </a:ln>
          </p:spPr>
          <p:txBody>
            <a:bodyPr/>
            <a:lstStyle/>
            <a:p>
              <a:endParaRPr lang="fr-CH"/>
            </a:p>
          </p:txBody>
        </p:sp>
        <p:sp>
          <p:nvSpPr>
            <p:cNvPr id="2665919" name="Line 447"/>
            <p:cNvSpPr>
              <a:spLocks noChangeShapeType="1"/>
            </p:cNvSpPr>
            <p:nvPr/>
          </p:nvSpPr>
          <p:spPr bwMode="auto">
            <a:xfrm>
              <a:off x="2474" y="2144"/>
              <a:ext cx="30" cy="12"/>
            </a:xfrm>
            <a:prstGeom prst="line">
              <a:avLst/>
            </a:prstGeom>
            <a:noFill/>
            <a:ln w="19050">
              <a:solidFill>
                <a:srgbClr val="0000FF"/>
              </a:solidFill>
              <a:round/>
              <a:headEnd/>
              <a:tailEnd/>
            </a:ln>
          </p:spPr>
          <p:txBody>
            <a:bodyPr/>
            <a:lstStyle/>
            <a:p>
              <a:endParaRPr lang="fr-CH"/>
            </a:p>
          </p:txBody>
        </p:sp>
        <p:sp>
          <p:nvSpPr>
            <p:cNvPr id="2665920" name="Line 448"/>
            <p:cNvSpPr>
              <a:spLocks noChangeShapeType="1"/>
            </p:cNvSpPr>
            <p:nvPr/>
          </p:nvSpPr>
          <p:spPr bwMode="auto">
            <a:xfrm>
              <a:off x="812" y="1610"/>
              <a:ext cx="24" cy="0"/>
            </a:xfrm>
            <a:prstGeom prst="line">
              <a:avLst/>
            </a:prstGeom>
            <a:noFill/>
            <a:ln w="9525">
              <a:solidFill>
                <a:srgbClr val="FF0000"/>
              </a:solidFill>
              <a:round/>
              <a:headEnd/>
              <a:tailEnd/>
            </a:ln>
          </p:spPr>
          <p:txBody>
            <a:bodyPr/>
            <a:lstStyle/>
            <a:p>
              <a:endParaRPr lang="fr-CH"/>
            </a:p>
          </p:txBody>
        </p:sp>
        <p:sp>
          <p:nvSpPr>
            <p:cNvPr id="2665921" name="Line 449"/>
            <p:cNvSpPr>
              <a:spLocks noChangeShapeType="1"/>
            </p:cNvSpPr>
            <p:nvPr/>
          </p:nvSpPr>
          <p:spPr bwMode="auto">
            <a:xfrm flipV="1">
              <a:off x="836" y="1586"/>
              <a:ext cx="0" cy="24"/>
            </a:xfrm>
            <a:prstGeom prst="line">
              <a:avLst/>
            </a:prstGeom>
            <a:noFill/>
            <a:ln w="9525">
              <a:solidFill>
                <a:srgbClr val="FF0000"/>
              </a:solidFill>
              <a:round/>
              <a:headEnd/>
              <a:tailEnd/>
            </a:ln>
          </p:spPr>
          <p:txBody>
            <a:bodyPr/>
            <a:lstStyle/>
            <a:p>
              <a:endParaRPr lang="fr-CH"/>
            </a:p>
          </p:txBody>
        </p:sp>
        <p:sp>
          <p:nvSpPr>
            <p:cNvPr id="2665922" name="Line 450"/>
            <p:cNvSpPr>
              <a:spLocks noChangeShapeType="1"/>
            </p:cNvSpPr>
            <p:nvPr/>
          </p:nvSpPr>
          <p:spPr bwMode="auto">
            <a:xfrm flipH="1">
              <a:off x="812" y="1586"/>
              <a:ext cx="24" cy="0"/>
            </a:xfrm>
            <a:prstGeom prst="line">
              <a:avLst/>
            </a:prstGeom>
            <a:noFill/>
            <a:ln w="9525">
              <a:solidFill>
                <a:srgbClr val="FF0000"/>
              </a:solidFill>
              <a:round/>
              <a:headEnd/>
              <a:tailEnd/>
            </a:ln>
          </p:spPr>
          <p:txBody>
            <a:bodyPr/>
            <a:lstStyle/>
            <a:p>
              <a:endParaRPr lang="fr-CH"/>
            </a:p>
          </p:txBody>
        </p:sp>
        <p:sp>
          <p:nvSpPr>
            <p:cNvPr id="2665923" name="Line 451"/>
            <p:cNvSpPr>
              <a:spLocks noChangeShapeType="1"/>
            </p:cNvSpPr>
            <p:nvPr/>
          </p:nvSpPr>
          <p:spPr bwMode="auto">
            <a:xfrm>
              <a:off x="812" y="1586"/>
              <a:ext cx="0" cy="24"/>
            </a:xfrm>
            <a:prstGeom prst="line">
              <a:avLst/>
            </a:prstGeom>
            <a:noFill/>
            <a:ln w="9525">
              <a:solidFill>
                <a:srgbClr val="FF0000"/>
              </a:solidFill>
              <a:round/>
              <a:headEnd/>
              <a:tailEnd/>
            </a:ln>
          </p:spPr>
          <p:txBody>
            <a:bodyPr/>
            <a:lstStyle/>
            <a:p>
              <a:endParaRPr lang="fr-CH"/>
            </a:p>
          </p:txBody>
        </p:sp>
        <p:sp>
          <p:nvSpPr>
            <p:cNvPr id="2665924" name="Line 452"/>
            <p:cNvSpPr>
              <a:spLocks noChangeShapeType="1"/>
            </p:cNvSpPr>
            <p:nvPr/>
          </p:nvSpPr>
          <p:spPr bwMode="auto">
            <a:xfrm>
              <a:off x="848" y="1640"/>
              <a:ext cx="24" cy="0"/>
            </a:xfrm>
            <a:prstGeom prst="line">
              <a:avLst/>
            </a:prstGeom>
            <a:noFill/>
            <a:ln w="9525">
              <a:solidFill>
                <a:srgbClr val="FF0000"/>
              </a:solidFill>
              <a:round/>
              <a:headEnd/>
              <a:tailEnd/>
            </a:ln>
          </p:spPr>
          <p:txBody>
            <a:bodyPr/>
            <a:lstStyle/>
            <a:p>
              <a:endParaRPr lang="fr-CH"/>
            </a:p>
          </p:txBody>
        </p:sp>
        <p:sp>
          <p:nvSpPr>
            <p:cNvPr id="2665925" name="Line 453"/>
            <p:cNvSpPr>
              <a:spLocks noChangeShapeType="1"/>
            </p:cNvSpPr>
            <p:nvPr/>
          </p:nvSpPr>
          <p:spPr bwMode="auto">
            <a:xfrm flipV="1">
              <a:off x="872" y="1616"/>
              <a:ext cx="0" cy="24"/>
            </a:xfrm>
            <a:prstGeom prst="line">
              <a:avLst/>
            </a:prstGeom>
            <a:noFill/>
            <a:ln w="9525">
              <a:solidFill>
                <a:srgbClr val="FF0000"/>
              </a:solidFill>
              <a:round/>
              <a:headEnd/>
              <a:tailEnd/>
            </a:ln>
          </p:spPr>
          <p:txBody>
            <a:bodyPr/>
            <a:lstStyle/>
            <a:p>
              <a:endParaRPr lang="fr-CH"/>
            </a:p>
          </p:txBody>
        </p:sp>
        <p:sp>
          <p:nvSpPr>
            <p:cNvPr id="2665926" name="Line 454"/>
            <p:cNvSpPr>
              <a:spLocks noChangeShapeType="1"/>
            </p:cNvSpPr>
            <p:nvPr/>
          </p:nvSpPr>
          <p:spPr bwMode="auto">
            <a:xfrm flipH="1">
              <a:off x="848" y="1616"/>
              <a:ext cx="24" cy="0"/>
            </a:xfrm>
            <a:prstGeom prst="line">
              <a:avLst/>
            </a:prstGeom>
            <a:noFill/>
            <a:ln w="9525">
              <a:solidFill>
                <a:srgbClr val="FF0000"/>
              </a:solidFill>
              <a:round/>
              <a:headEnd/>
              <a:tailEnd/>
            </a:ln>
          </p:spPr>
          <p:txBody>
            <a:bodyPr/>
            <a:lstStyle/>
            <a:p>
              <a:endParaRPr lang="fr-CH"/>
            </a:p>
          </p:txBody>
        </p:sp>
        <p:sp>
          <p:nvSpPr>
            <p:cNvPr id="2665927" name="Line 455"/>
            <p:cNvSpPr>
              <a:spLocks noChangeShapeType="1"/>
            </p:cNvSpPr>
            <p:nvPr/>
          </p:nvSpPr>
          <p:spPr bwMode="auto">
            <a:xfrm>
              <a:off x="848" y="1616"/>
              <a:ext cx="0" cy="24"/>
            </a:xfrm>
            <a:prstGeom prst="line">
              <a:avLst/>
            </a:prstGeom>
            <a:noFill/>
            <a:ln w="9525">
              <a:solidFill>
                <a:srgbClr val="FF0000"/>
              </a:solidFill>
              <a:round/>
              <a:headEnd/>
              <a:tailEnd/>
            </a:ln>
          </p:spPr>
          <p:txBody>
            <a:bodyPr/>
            <a:lstStyle/>
            <a:p>
              <a:endParaRPr lang="fr-CH"/>
            </a:p>
          </p:txBody>
        </p:sp>
        <p:sp>
          <p:nvSpPr>
            <p:cNvPr id="2665928" name="Line 456"/>
            <p:cNvSpPr>
              <a:spLocks noChangeShapeType="1"/>
            </p:cNvSpPr>
            <p:nvPr/>
          </p:nvSpPr>
          <p:spPr bwMode="auto">
            <a:xfrm>
              <a:off x="884" y="1664"/>
              <a:ext cx="24" cy="0"/>
            </a:xfrm>
            <a:prstGeom prst="line">
              <a:avLst/>
            </a:prstGeom>
            <a:noFill/>
            <a:ln w="9525">
              <a:solidFill>
                <a:srgbClr val="FF0000"/>
              </a:solidFill>
              <a:round/>
              <a:headEnd/>
              <a:tailEnd/>
            </a:ln>
          </p:spPr>
          <p:txBody>
            <a:bodyPr/>
            <a:lstStyle/>
            <a:p>
              <a:endParaRPr lang="fr-CH"/>
            </a:p>
          </p:txBody>
        </p:sp>
        <p:sp>
          <p:nvSpPr>
            <p:cNvPr id="2665929" name="Line 457"/>
            <p:cNvSpPr>
              <a:spLocks noChangeShapeType="1"/>
            </p:cNvSpPr>
            <p:nvPr/>
          </p:nvSpPr>
          <p:spPr bwMode="auto">
            <a:xfrm flipV="1">
              <a:off x="908" y="1640"/>
              <a:ext cx="0" cy="24"/>
            </a:xfrm>
            <a:prstGeom prst="line">
              <a:avLst/>
            </a:prstGeom>
            <a:noFill/>
            <a:ln w="9525">
              <a:solidFill>
                <a:srgbClr val="FF0000"/>
              </a:solidFill>
              <a:round/>
              <a:headEnd/>
              <a:tailEnd/>
            </a:ln>
          </p:spPr>
          <p:txBody>
            <a:bodyPr/>
            <a:lstStyle/>
            <a:p>
              <a:endParaRPr lang="fr-CH"/>
            </a:p>
          </p:txBody>
        </p:sp>
        <p:sp>
          <p:nvSpPr>
            <p:cNvPr id="2665930" name="Line 458"/>
            <p:cNvSpPr>
              <a:spLocks noChangeShapeType="1"/>
            </p:cNvSpPr>
            <p:nvPr/>
          </p:nvSpPr>
          <p:spPr bwMode="auto">
            <a:xfrm flipH="1">
              <a:off x="884" y="1640"/>
              <a:ext cx="24" cy="0"/>
            </a:xfrm>
            <a:prstGeom prst="line">
              <a:avLst/>
            </a:prstGeom>
            <a:noFill/>
            <a:ln w="9525">
              <a:solidFill>
                <a:srgbClr val="FF0000"/>
              </a:solidFill>
              <a:round/>
              <a:headEnd/>
              <a:tailEnd/>
            </a:ln>
          </p:spPr>
          <p:txBody>
            <a:bodyPr/>
            <a:lstStyle/>
            <a:p>
              <a:endParaRPr lang="fr-CH"/>
            </a:p>
          </p:txBody>
        </p:sp>
        <p:sp>
          <p:nvSpPr>
            <p:cNvPr id="2665931" name="Line 459"/>
            <p:cNvSpPr>
              <a:spLocks noChangeShapeType="1"/>
            </p:cNvSpPr>
            <p:nvPr/>
          </p:nvSpPr>
          <p:spPr bwMode="auto">
            <a:xfrm>
              <a:off x="884" y="1640"/>
              <a:ext cx="0" cy="24"/>
            </a:xfrm>
            <a:prstGeom prst="line">
              <a:avLst/>
            </a:prstGeom>
            <a:noFill/>
            <a:ln w="9525">
              <a:solidFill>
                <a:srgbClr val="FF0000"/>
              </a:solidFill>
              <a:round/>
              <a:headEnd/>
              <a:tailEnd/>
            </a:ln>
          </p:spPr>
          <p:txBody>
            <a:bodyPr/>
            <a:lstStyle/>
            <a:p>
              <a:endParaRPr lang="fr-CH"/>
            </a:p>
          </p:txBody>
        </p:sp>
        <p:sp>
          <p:nvSpPr>
            <p:cNvPr id="2665932" name="Line 460"/>
            <p:cNvSpPr>
              <a:spLocks noChangeShapeType="1"/>
            </p:cNvSpPr>
            <p:nvPr/>
          </p:nvSpPr>
          <p:spPr bwMode="auto">
            <a:xfrm>
              <a:off x="920" y="1688"/>
              <a:ext cx="24" cy="0"/>
            </a:xfrm>
            <a:prstGeom prst="line">
              <a:avLst/>
            </a:prstGeom>
            <a:noFill/>
            <a:ln w="9525">
              <a:solidFill>
                <a:srgbClr val="FF0000"/>
              </a:solidFill>
              <a:round/>
              <a:headEnd/>
              <a:tailEnd/>
            </a:ln>
          </p:spPr>
          <p:txBody>
            <a:bodyPr/>
            <a:lstStyle/>
            <a:p>
              <a:endParaRPr lang="fr-CH"/>
            </a:p>
          </p:txBody>
        </p:sp>
        <p:sp>
          <p:nvSpPr>
            <p:cNvPr id="2665933" name="Line 461"/>
            <p:cNvSpPr>
              <a:spLocks noChangeShapeType="1"/>
            </p:cNvSpPr>
            <p:nvPr/>
          </p:nvSpPr>
          <p:spPr bwMode="auto">
            <a:xfrm flipV="1">
              <a:off x="944" y="1664"/>
              <a:ext cx="0" cy="24"/>
            </a:xfrm>
            <a:prstGeom prst="line">
              <a:avLst/>
            </a:prstGeom>
            <a:noFill/>
            <a:ln w="9525">
              <a:solidFill>
                <a:srgbClr val="FF0000"/>
              </a:solidFill>
              <a:round/>
              <a:headEnd/>
              <a:tailEnd/>
            </a:ln>
          </p:spPr>
          <p:txBody>
            <a:bodyPr/>
            <a:lstStyle/>
            <a:p>
              <a:endParaRPr lang="fr-CH"/>
            </a:p>
          </p:txBody>
        </p:sp>
        <p:sp>
          <p:nvSpPr>
            <p:cNvPr id="2665934" name="Line 462"/>
            <p:cNvSpPr>
              <a:spLocks noChangeShapeType="1"/>
            </p:cNvSpPr>
            <p:nvPr/>
          </p:nvSpPr>
          <p:spPr bwMode="auto">
            <a:xfrm flipH="1">
              <a:off x="920" y="1664"/>
              <a:ext cx="24" cy="0"/>
            </a:xfrm>
            <a:prstGeom prst="line">
              <a:avLst/>
            </a:prstGeom>
            <a:noFill/>
            <a:ln w="9525">
              <a:solidFill>
                <a:srgbClr val="FF0000"/>
              </a:solidFill>
              <a:round/>
              <a:headEnd/>
              <a:tailEnd/>
            </a:ln>
          </p:spPr>
          <p:txBody>
            <a:bodyPr/>
            <a:lstStyle/>
            <a:p>
              <a:endParaRPr lang="fr-CH"/>
            </a:p>
          </p:txBody>
        </p:sp>
        <p:sp>
          <p:nvSpPr>
            <p:cNvPr id="2665935" name="Line 463"/>
            <p:cNvSpPr>
              <a:spLocks noChangeShapeType="1"/>
            </p:cNvSpPr>
            <p:nvPr/>
          </p:nvSpPr>
          <p:spPr bwMode="auto">
            <a:xfrm>
              <a:off x="920" y="1664"/>
              <a:ext cx="0" cy="24"/>
            </a:xfrm>
            <a:prstGeom prst="line">
              <a:avLst/>
            </a:prstGeom>
            <a:noFill/>
            <a:ln w="9525">
              <a:solidFill>
                <a:srgbClr val="FF0000"/>
              </a:solidFill>
              <a:round/>
              <a:headEnd/>
              <a:tailEnd/>
            </a:ln>
          </p:spPr>
          <p:txBody>
            <a:bodyPr/>
            <a:lstStyle/>
            <a:p>
              <a:endParaRPr lang="fr-CH"/>
            </a:p>
          </p:txBody>
        </p:sp>
        <p:sp>
          <p:nvSpPr>
            <p:cNvPr id="2665936" name="Line 464"/>
            <p:cNvSpPr>
              <a:spLocks noChangeShapeType="1"/>
            </p:cNvSpPr>
            <p:nvPr/>
          </p:nvSpPr>
          <p:spPr bwMode="auto">
            <a:xfrm>
              <a:off x="950" y="1712"/>
              <a:ext cx="24" cy="0"/>
            </a:xfrm>
            <a:prstGeom prst="line">
              <a:avLst/>
            </a:prstGeom>
            <a:noFill/>
            <a:ln w="9525">
              <a:solidFill>
                <a:srgbClr val="FF0000"/>
              </a:solidFill>
              <a:round/>
              <a:headEnd/>
              <a:tailEnd/>
            </a:ln>
          </p:spPr>
          <p:txBody>
            <a:bodyPr/>
            <a:lstStyle/>
            <a:p>
              <a:endParaRPr lang="fr-CH"/>
            </a:p>
          </p:txBody>
        </p:sp>
        <p:sp>
          <p:nvSpPr>
            <p:cNvPr id="2665937" name="Line 465"/>
            <p:cNvSpPr>
              <a:spLocks noChangeShapeType="1"/>
            </p:cNvSpPr>
            <p:nvPr/>
          </p:nvSpPr>
          <p:spPr bwMode="auto">
            <a:xfrm flipV="1">
              <a:off x="974" y="1688"/>
              <a:ext cx="0" cy="24"/>
            </a:xfrm>
            <a:prstGeom prst="line">
              <a:avLst/>
            </a:prstGeom>
            <a:noFill/>
            <a:ln w="9525">
              <a:solidFill>
                <a:srgbClr val="FF0000"/>
              </a:solidFill>
              <a:round/>
              <a:headEnd/>
              <a:tailEnd/>
            </a:ln>
          </p:spPr>
          <p:txBody>
            <a:bodyPr/>
            <a:lstStyle/>
            <a:p>
              <a:endParaRPr lang="fr-CH"/>
            </a:p>
          </p:txBody>
        </p:sp>
        <p:sp>
          <p:nvSpPr>
            <p:cNvPr id="2665938" name="Line 466"/>
            <p:cNvSpPr>
              <a:spLocks noChangeShapeType="1"/>
            </p:cNvSpPr>
            <p:nvPr/>
          </p:nvSpPr>
          <p:spPr bwMode="auto">
            <a:xfrm flipH="1">
              <a:off x="950" y="1688"/>
              <a:ext cx="24" cy="0"/>
            </a:xfrm>
            <a:prstGeom prst="line">
              <a:avLst/>
            </a:prstGeom>
            <a:noFill/>
            <a:ln w="9525">
              <a:solidFill>
                <a:srgbClr val="FF0000"/>
              </a:solidFill>
              <a:round/>
              <a:headEnd/>
              <a:tailEnd/>
            </a:ln>
          </p:spPr>
          <p:txBody>
            <a:bodyPr/>
            <a:lstStyle/>
            <a:p>
              <a:endParaRPr lang="fr-CH"/>
            </a:p>
          </p:txBody>
        </p:sp>
        <p:sp>
          <p:nvSpPr>
            <p:cNvPr id="2665939" name="Line 467"/>
            <p:cNvSpPr>
              <a:spLocks noChangeShapeType="1"/>
            </p:cNvSpPr>
            <p:nvPr/>
          </p:nvSpPr>
          <p:spPr bwMode="auto">
            <a:xfrm>
              <a:off x="950" y="1688"/>
              <a:ext cx="0" cy="24"/>
            </a:xfrm>
            <a:prstGeom prst="line">
              <a:avLst/>
            </a:prstGeom>
            <a:noFill/>
            <a:ln w="9525">
              <a:solidFill>
                <a:srgbClr val="FF0000"/>
              </a:solidFill>
              <a:round/>
              <a:headEnd/>
              <a:tailEnd/>
            </a:ln>
          </p:spPr>
          <p:txBody>
            <a:bodyPr/>
            <a:lstStyle/>
            <a:p>
              <a:endParaRPr lang="fr-CH"/>
            </a:p>
          </p:txBody>
        </p:sp>
        <p:sp>
          <p:nvSpPr>
            <p:cNvPr id="2665940" name="Line 468"/>
            <p:cNvSpPr>
              <a:spLocks noChangeShapeType="1"/>
            </p:cNvSpPr>
            <p:nvPr/>
          </p:nvSpPr>
          <p:spPr bwMode="auto">
            <a:xfrm>
              <a:off x="986" y="1742"/>
              <a:ext cx="24" cy="0"/>
            </a:xfrm>
            <a:prstGeom prst="line">
              <a:avLst/>
            </a:prstGeom>
            <a:noFill/>
            <a:ln w="9525">
              <a:solidFill>
                <a:srgbClr val="FF0000"/>
              </a:solidFill>
              <a:round/>
              <a:headEnd/>
              <a:tailEnd/>
            </a:ln>
          </p:spPr>
          <p:txBody>
            <a:bodyPr/>
            <a:lstStyle/>
            <a:p>
              <a:endParaRPr lang="fr-CH"/>
            </a:p>
          </p:txBody>
        </p:sp>
        <p:sp>
          <p:nvSpPr>
            <p:cNvPr id="2665941" name="Line 469"/>
            <p:cNvSpPr>
              <a:spLocks noChangeShapeType="1"/>
            </p:cNvSpPr>
            <p:nvPr/>
          </p:nvSpPr>
          <p:spPr bwMode="auto">
            <a:xfrm flipV="1">
              <a:off x="1010" y="1718"/>
              <a:ext cx="0" cy="24"/>
            </a:xfrm>
            <a:prstGeom prst="line">
              <a:avLst/>
            </a:prstGeom>
            <a:noFill/>
            <a:ln w="9525">
              <a:solidFill>
                <a:srgbClr val="FF0000"/>
              </a:solidFill>
              <a:round/>
              <a:headEnd/>
              <a:tailEnd/>
            </a:ln>
          </p:spPr>
          <p:txBody>
            <a:bodyPr/>
            <a:lstStyle/>
            <a:p>
              <a:endParaRPr lang="fr-CH"/>
            </a:p>
          </p:txBody>
        </p:sp>
        <p:sp>
          <p:nvSpPr>
            <p:cNvPr id="2665942" name="Line 470"/>
            <p:cNvSpPr>
              <a:spLocks noChangeShapeType="1"/>
            </p:cNvSpPr>
            <p:nvPr/>
          </p:nvSpPr>
          <p:spPr bwMode="auto">
            <a:xfrm flipH="1">
              <a:off x="986" y="1718"/>
              <a:ext cx="24" cy="0"/>
            </a:xfrm>
            <a:prstGeom prst="line">
              <a:avLst/>
            </a:prstGeom>
            <a:noFill/>
            <a:ln w="9525">
              <a:solidFill>
                <a:srgbClr val="FF0000"/>
              </a:solidFill>
              <a:round/>
              <a:headEnd/>
              <a:tailEnd/>
            </a:ln>
          </p:spPr>
          <p:txBody>
            <a:bodyPr/>
            <a:lstStyle/>
            <a:p>
              <a:endParaRPr lang="fr-CH"/>
            </a:p>
          </p:txBody>
        </p:sp>
        <p:sp>
          <p:nvSpPr>
            <p:cNvPr id="2665943" name="Line 471"/>
            <p:cNvSpPr>
              <a:spLocks noChangeShapeType="1"/>
            </p:cNvSpPr>
            <p:nvPr/>
          </p:nvSpPr>
          <p:spPr bwMode="auto">
            <a:xfrm>
              <a:off x="986" y="1718"/>
              <a:ext cx="0" cy="24"/>
            </a:xfrm>
            <a:prstGeom prst="line">
              <a:avLst/>
            </a:prstGeom>
            <a:noFill/>
            <a:ln w="9525">
              <a:solidFill>
                <a:srgbClr val="FF0000"/>
              </a:solidFill>
              <a:round/>
              <a:headEnd/>
              <a:tailEnd/>
            </a:ln>
          </p:spPr>
          <p:txBody>
            <a:bodyPr/>
            <a:lstStyle/>
            <a:p>
              <a:endParaRPr lang="fr-CH"/>
            </a:p>
          </p:txBody>
        </p:sp>
        <p:sp>
          <p:nvSpPr>
            <p:cNvPr id="2665944" name="Line 472"/>
            <p:cNvSpPr>
              <a:spLocks noChangeShapeType="1"/>
            </p:cNvSpPr>
            <p:nvPr/>
          </p:nvSpPr>
          <p:spPr bwMode="auto">
            <a:xfrm>
              <a:off x="1022" y="1766"/>
              <a:ext cx="24" cy="0"/>
            </a:xfrm>
            <a:prstGeom prst="line">
              <a:avLst/>
            </a:prstGeom>
            <a:noFill/>
            <a:ln w="9525">
              <a:solidFill>
                <a:srgbClr val="FF0000"/>
              </a:solidFill>
              <a:round/>
              <a:headEnd/>
              <a:tailEnd/>
            </a:ln>
          </p:spPr>
          <p:txBody>
            <a:bodyPr/>
            <a:lstStyle/>
            <a:p>
              <a:endParaRPr lang="fr-CH"/>
            </a:p>
          </p:txBody>
        </p:sp>
        <p:sp>
          <p:nvSpPr>
            <p:cNvPr id="2665945" name="Line 473"/>
            <p:cNvSpPr>
              <a:spLocks noChangeShapeType="1"/>
            </p:cNvSpPr>
            <p:nvPr/>
          </p:nvSpPr>
          <p:spPr bwMode="auto">
            <a:xfrm flipV="1">
              <a:off x="1046" y="1742"/>
              <a:ext cx="0" cy="24"/>
            </a:xfrm>
            <a:prstGeom prst="line">
              <a:avLst/>
            </a:prstGeom>
            <a:noFill/>
            <a:ln w="9525">
              <a:solidFill>
                <a:srgbClr val="FF0000"/>
              </a:solidFill>
              <a:round/>
              <a:headEnd/>
              <a:tailEnd/>
            </a:ln>
          </p:spPr>
          <p:txBody>
            <a:bodyPr/>
            <a:lstStyle/>
            <a:p>
              <a:endParaRPr lang="fr-CH"/>
            </a:p>
          </p:txBody>
        </p:sp>
        <p:sp>
          <p:nvSpPr>
            <p:cNvPr id="2665946" name="Line 474"/>
            <p:cNvSpPr>
              <a:spLocks noChangeShapeType="1"/>
            </p:cNvSpPr>
            <p:nvPr/>
          </p:nvSpPr>
          <p:spPr bwMode="auto">
            <a:xfrm flipH="1">
              <a:off x="1022" y="1742"/>
              <a:ext cx="24" cy="0"/>
            </a:xfrm>
            <a:prstGeom prst="line">
              <a:avLst/>
            </a:prstGeom>
            <a:noFill/>
            <a:ln w="9525">
              <a:solidFill>
                <a:srgbClr val="FF0000"/>
              </a:solidFill>
              <a:round/>
              <a:headEnd/>
              <a:tailEnd/>
            </a:ln>
          </p:spPr>
          <p:txBody>
            <a:bodyPr/>
            <a:lstStyle/>
            <a:p>
              <a:endParaRPr lang="fr-CH"/>
            </a:p>
          </p:txBody>
        </p:sp>
        <p:sp>
          <p:nvSpPr>
            <p:cNvPr id="2665947" name="Line 475"/>
            <p:cNvSpPr>
              <a:spLocks noChangeShapeType="1"/>
            </p:cNvSpPr>
            <p:nvPr/>
          </p:nvSpPr>
          <p:spPr bwMode="auto">
            <a:xfrm>
              <a:off x="1022" y="1742"/>
              <a:ext cx="0" cy="24"/>
            </a:xfrm>
            <a:prstGeom prst="line">
              <a:avLst/>
            </a:prstGeom>
            <a:noFill/>
            <a:ln w="9525">
              <a:solidFill>
                <a:srgbClr val="FF0000"/>
              </a:solidFill>
              <a:round/>
              <a:headEnd/>
              <a:tailEnd/>
            </a:ln>
          </p:spPr>
          <p:txBody>
            <a:bodyPr/>
            <a:lstStyle/>
            <a:p>
              <a:endParaRPr lang="fr-CH"/>
            </a:p>
          </p:txBody>
        </p:sp>
        <p:sp>
          <p:nvSpPr>
            <p:cNvPr id="2665948" name="Line 476"/>
            <p:cNvSpPr>
              <a:spLocks noChangeShapeType="1"/>
            </p:cNvSpPr>
            <p:nvPr/>
          </p:nvSpPr>
          <p:spPr bwMode="auto">
            <a:xfrm>
              <a:off x="1052" y="1790"/>
              <a:ext cx="24" cy="0"/>
            </a:xfrm>
            <a:prstGeom prst="line">
              <a:avLst/>
            </a:prstGeom>
            <a:noFill/>
            <a:ln w="9525">
              <a:solidFill>
                <a:srgbClr val="FF0000"/>
              </a:solidFill>
              <a:round/>
              <a:headEnd/>
              <a:tailEnd/>
            </a:ln>
          </p:spPr>
          <p:txBody>
            <a:bodyPr/>
            <a:lstStyle/>
            <a:p>
              <a:endParaRPr lang="fr-CH"/>
            </a:p>
          </p:txBody>
        </p:sp>
        <p:sp>
          <p:nvSpPr>
            <p:cNvPr id="2665949" name="Line 477"/>
            <p:cNvSpPr>
              <a:spLocks noChangeShapeType="1"/>
            </p:cNvSpPr>
            <p:nvPr/>
          </p:nvSpPr>
          <p:spPr bwMode="auto">
            <a:xfrm flipV="1">
              <a:off x="1076" y="1766"/>
              <a:ext cx="0" cy="24"/>
            </a:xfrm>
            <a:prstGeom prst="line">
              <a:avLst/>
            </a:prstGeom>
            <a:noFill/>
            <a:ln w="9525">
              <a:solidFill>
                <a:srgbClr val="FF0000"/>
              </a:solidFill>
              <a:round/>
              <a:headEnd/>
              <a:tailEnd/>
            </a:ln>
          </p:spPr>
          <p:txBody>
            <a:bodyPr/>
            <a:lstStyle/>
            <a:p>
              <a:endParaRPr lang="fr-CH"/>
            </a:p>
          </p:txBody>
        </p:sp>
        <p:sp>
          <p:nvSpPr>
            <p:cNvPr id="2665950" name="Line 478"/>
            <p:cNvSpPr>
              <a:spLocks noChangeShapeType="1"/>
            </p:cNvSpPr>
            <p:nvPr/>
          </p:nvSpPr>
          <p:spPr bwMode="auto">
            <a:xfrm flipH="1">
              <a:off x="1052" y="1766"/>
              <a:ext cx="24" cy="0"/>
            </a:xfrm>
            <a:prstGeom prst="line">
              <a:avLst/>
            </a:prstGeom>
            <a:noFill/>
            <a:ln w="9525">
              <a:solidFill>
                <a:srgbClr val="FF0000"/>
              </a:solidFill>
              <a:round/>
              <a:headEnd/>
              <a:tailEnd/>
            </a:ln>
          </p:spPr>
          <p:txBody>
            <a:bodyPr/>
            <a:lstStyle/>
            <a:p>
              <a:endParaRPr lang="fr-CH"/>
            </a:p>
          </p:txBody>
        </p:sp>
        <p:sp>
          <p:nvSpPr>
            <p:cNvPr id="2665951" name="Line 479"/>
            <p:cNvSpPr>
              <a:spLocks noChangeShapeType="1"/>
            </p:cNvSpPr>
            <p:nvPr/>
          </p:nvSpPr>
          <p:spPr bwMode="auto">
            <a:xfrm>
              <a:off x="1052" y="1766"/>
              <a:ext cx="0" cy="24"/>
            </a:xfrm>
            <a:prstGeom prst="line">
              <a:avLst/>
            </a:prstGeom>
            <a:noFill/>
            <a:ln w="9525">
              <a:solidFill>
                <a:srgbClr val="FF0000"/>
              </a:solidFill>
              <a:round/>
              <a:headEnd/>
              <a:tailEnd/>
            </a:ln>
          </p:spPr>
          <p:txBody>
            <a:bodyPr/>
            <a:lstStyle/>
            <a:p>
              <a:endParaRPr lang="fr-CH"/>
            </a:p>
          </p:txBody>
        </p:sp>
        <p:sp>
          <p:nvSpPr>
            <p:cNvPr id="2665952" name="Line 480"/>
            <p:cNvSpPr>
              <a:spLocks noChangeShapeType="1"/>
            </p:cNvSpPr>
            <p:nvPr/>
          </p:nvSpPr>
          <p:spPr bwMode="auto">
            <a:xfrm>
              <a:off x="1088" y="1814"/>
              <a:ext cx="24" cy="0"/>
            </a:xfrm>
            <a:prstGeom prst="line">
              <a:avLst/>
            </a:prstGeom>
            <a:noFill/>
            <a:ln w="9525">
              <a:solidFill>
                <a:srgbClr val="FF0000"/>
              </a:solidFill>
              <a:round/>
              <a:headEnd/>
              <a:tailEnd/>
            </a:ln>
          </p:spPr>
          <p:txBody>
            <a:bodyPr/>
            <a:lstStyle/>
            <a:p>
              <a:endParaRPr lang="fr-CH"/>
            </a:p>
          </p:txBody>
        </p:sp>
        <p:sp>
          <p:nvSpPr>
            <p:cNvPr id="2665953" name="Line 481"/>
            <p:cNvSpPr>
              <a:spLocks noChangeShapeType="1"/>
            </p:cNvSpPr>
            <p:nvPr/>
          </p:nvSpPr>
          <p:spPr bwMode="auto">
            <a:xfrm flipV="1">
              <a:off x="1112" y="1790"/>
              <a:ext cx="0" cy="24"/>
            </a:xfrm>
            <a:prstGeom prst="line">
              <a:avLst/>
            </a:prstGeom>
            <a:noFill/>
            <a:ln w="9525">
              <a:solidFill>
                <a:srgbClr val="FF0000"/>
              </a:solidFill>
              <a:round/>
              <a:headEnd/>
              <a:tailEnd/>
            </a:ln>
          </p:spPr>
          <p:txBody>
            <a:bodyPr/>
            <a:lstStyle/>
            <a:p>
              <a:endParaRPr lang="fr-CH"/>
            </a:p>
          </p:txBody>
        </p:sp>
        <p:sp>
          <p:nvSpPr>
            <p:cNvPr id="2665954" name="Line 482"/>
            <p:cNvSpPr>
              <a:spLocks noChangeShapeType="1"/>
            </p:cNvSpPr>
            <p:nvPr/>
          </p:nvSpPr>
          <p:spPr bwMode="auto">
            <a:xfrm flipH="1">
              <a:off x="1088" y="1790"/>
              <a:ext cx="24" cy="0"/>
            </a:xfrm>
            <a:prstGeom prst="line">
              <a:avLst/>
            </a:prstGeom>
            <a:noFill/>
            <a:ln w="9525">
              <a:solidFill>
                <a:srgbClr val="FF0000"/>
              </a:solidFill>
              <a:round/>
              <a:headEnd/>
              <a:tailEnd/>
            </a:ln>
          </p:spPr>
          <p:txBody>
            <a:bodyPr/>
            <a:lstStyle/>
            <a:p>
              <a:endParaRPr lang="fr-CH"/>
            </a:p>
          </p:txBody>
        </p:sp>
        <p:sp>
          <p:nvSpPr>
            <p:cNvPr id="2665955" name="Line 483"/>
            <p:cNvSpPr>
              <a:spLocks noChangeShapeType="1"/>
            </p:cNvSpPr>
            <p:nvPr/>
          </p:nvSpPr>
          <p:spPr bwMode="auto">
            <a:xfrm>
              <a:off x="1088" y="1790"/>
              <a:ext cx="0" cy="24"/>
            </a:xfrm>
            <a:prstGeom prst="line">
              <a:avLst/>
            </a:prstGeom>
            <a:noFill/>
            <a:ln w="9525">
              <a:solidFill>
                <a:srgbClr val="FF0000"/>
              </a:solidFill>
              <a:round/>
              <a:headEnd/>
              <a:tailEnd/>
            </a:ln>
          </p:spPr>
          <p:txBody>
            <a:bodyPr/>
            <a:lstStyle/>
            <a:p>
              <a:endParaRPr lang="fr-CH"/>
            </a:p>
          </p:txBody>
        </p:sp>
        <p:sp>
          <p:nvSpPr>
            <p:cNvPr id="2665956" name="Line 484"/>
            <p:cNvSpPr>
              <a:spLocks noChangeShapeType="1"/>
            </p:cNvSpPr>
            <p:nvPr/>
          </p:nvSpPr>
          <p:spPr bwMode="auto">
            <a:xfrm>
              <a:off x="1124" y="1844"/>
              <a:ext cx="24" cy="0"/>
            </a:xfrm>
            <a:prstGeom prst="line">
              <a:avLst/>
            </a:prstGeom>
            <a:noFill/>
            <a:ln w="9525">
              <a:solidFill>
                <a:srgbClr val="FF0000"/>
              </a:solidFill>
              <a:round/>
              <a:headEnd/>
              <a:tailEnd/>
            </a:ln>
          </p:spPr>
          <p:txBody>
            <a:bodyPr/>
            <a:lstStyle/>
            <a:p>
              <a:endParaRPr lang="fr-CH"/>
            </a:p>
          </p:txBody>
        </p:sp>
        <p:sp>
          <p:nvSpPr>
            <p:cNvPr id="2665957" name="Line 485"/>
            <p:cNvSpPr>
              <a:spLocks noChangeShapeType="1"/>
            </p:cNvSpPr>
            <p:nvPr/>
          </p:nvSpPr>
          <p:spPr bwMode="auto">
            <a:xfrm flipV="1">
              <a:off x="1148" y="1820"/>
              <a:ext cx="0" cy="24"/>
            </a:xfrm>
            <a:prstGeom prst="line">
              <a:avLst/>
            </a:prstGeom>
            <a:noFill/>
            <a:ln w="9525">
              <a:solidFill>
                <a:srgbClr val="FF0000"/>
              </a:solidFill>
              <a:round/>
              <a:headEnd/>
              <a:tailEnd/>
            </a:ln>
          </p:spPr>
          <p:txBody>
            <a:bodyPr/>
            <a:lstStyle/>
            <a:p>
              <a:endParaRPr lang="fr-CH"/>
            </a:p>
          </p:txBody>
        </p:sp>
        <p:sp>
          <p:nvSpPr>
            <p:cNvPr id="2665958" name="Line 486"/>
            <p:cNvSpPr>
              <a:spLocks noChangeShapeType="1"/>
            </p:cNvSpPr>
            <p:nvPr/>
          </p:nvSpPr>
          <p:spPr bwMode="auto">
            <a:xfrm flipH="1">
              <a:off x="1124" y="1820"/>
              <a:ext cx="24" cy="0"/>
            </a:xfrm>
            <a:prstGeom prst="line">
              <a:avLst/>
            </a:prstGeom>
            <a:noFill/>
            <a:ln w="9525">
              <a:solidFill>
                <a:srgbClr val="FF0000"/>
              </a:solidFill>
              <a:round/>
              <a:headEnd/>
              <a:tailEnd/>
            </a:ln>
          </p:spPr>
          <p:txBody>
            <a:bodyPr/>
            <a:lstStyle/>
            <a:p>
              <a:endParaRPr lang="fr-CH"/>
            </a:p>
          </p:txBody>
        </p:sp>
        <p:sp>
          <p:nvSpPr>
            <p:cNvPr id="2665959" name="Line 487"/>
            <p:cNvSpPr>
              <a:spLocks noChangeShapeType="1"/>
            </p:cNvSpPr>
            <p:nvPr/>
          </p:nvSpPr>
          <p:spPr bwMode="auto">
            <a:xfrm>
              <a:off x="1124" y="1820"/>
              <a:ext cx="0" cy="24"/>
            </a:xfrm>
            <a:prstGeom prst="line">
              <a:avLst/>
            </a:prstGeom>
            <a:noFill/>
            <a:ln w="9525">
              <a:solidFill>
                <a:srgbClr val="FF0000"/>
              </a:solidFill>
              <a:round/>
              <a:headEnd/>
              <a:tailEnd/>
            </a:ln>
          </p:spPr>
          <p:txBody>
            <a:bodyPr/>
            <a:lstStyle/>
            <a:p>
              <a:endParaRPr lang="fr-CH"/>
            </a:p>
          </p:txBody>
        </p:sp>
        <p:sp>
          <p:nvSpPr>
            <p:cNvPr id="2665960" name="Line 488"/>
            <p:cNvSpPr>
              <a:spLocks noChangeShapeType="1"/>
            </p:cNvSpPr>
            <p:nvPr/>
          </p:nvSpPr>
          <p:spPr bwMode="auto">
            <a:xfrm>
              <a:off x="1160" y="1868"/>
              <a:ext cx="24" cy="0"/>
            </a:xfrm>
            <a:prstGeom prst="line">
              <a:avLst/>
            </a:prstGeom>
            <a:noFill/>
            <a:ln w="9525">
              <a:solidFill>
                <a:srgbClr val="FF0000"/>
              </a:solidFill>
              <a:round/>
              <a:headEnd/>
              <a:tailEnd/>
            </a:ln>
          </p:spPr>
          <p:txBody>
            <a:bodyPr/>
            <a:lstStyle/>
            <a:p>
              <a:endParaRPr lang="fr-CH"/>
            </a:p>
          </p:txBody>
        </p:sp>
        <p:sp>
          <p:nvSpPr>
            <p:cNvPr id="2665961" name="Line 489"/>
            <p:cNvSpPr>
              <a:spLocks noChangeShapeType="1"/>
            </p:cNvSpPr>
            <p:nvPr/>
          </p:nvSpPr>
          <p:spPr bwMode="auto">
            <a:xfrm flipV="1">
              <a:off x="1184" y="1844"/>
              <a:ext cx="0" cy="24"/>
            </a:xfrm>
            <a:prstGeom prst="line">
              <a:avLst/>
            </a:prstGeom>
            <a:noFill/>
            <a:ln w="9525">
              <a:solidFill>
                <a:srgbClr val="FF0000"/>
              </a:solidFill>
              <a:round/>
              <a:headEnd/>
              <a:tailEnd/>
            </a:ln>
          </p:spPr>
          <p:txBody>
            <a:bodyPr/>
            <a:lstStyle/>
            <a:p>
              <a:endParaRPr lang="fr-CH"/>
            </a:p>
          </p:txBody>
        </p:sp>
        <p:sp>
          <p:nvSpPr>
            <p:cNvPr id="2665962" name="Line 490"/>
            <p:cNvSpPr>
              <a:spLocks noChangeShapeType="1"/>
            </p:cNvSpPr>
            <p:nvPr/>
          </p:nvSpPr>
          <p:spPr bwMode="auto">
            <a:xfrm flipH="1">
              <a:off x="1160" y="1844"/>
              <a:ext cx="24" cy="0"/>
            </a:xfrm>
            <a:prstGeom prst="line">
              <a:avLst/>
            </a:prstGeom>
            <a:noFill/>
            <a:ln w="9525">
              <a:solidFill>
                <a:srgbClr val="FF0000"/>
              </a:solidFill>
              <a:round/>
              <a:headEnd/>
              <a:tailEnd/>
            </a:ln>
          </p:spPr>
          <p:txBody>
            <a:bodyPr/>
            <a:lstStyle/>
            <a:p>
              <a:endParaRPr lang="fr-CH"/>
            </a:p>
          </p:txBody>
        </p:sp>
        <p:sp>
          <p:nvSpPr>
            <p:cNvPr id="2665963" name="Line 491"/>
            <p:cNvSpPr>
              <a:spLocks noChangeShapeType="1"/>
            </p:cNvSpPr>
            <p:nvPr/>
          </p:nvSpPr>
          <p:spPr bwMode="auto">
            <a:xfrm>
              <a:off x="1160" y="1844"/>
              <a:ext cx="0" cy="24"/>
            </a:xfrm>
            <a:prstGeom prst="line">
              <a:avLst/>
            </a:prstGeom>
            <a:noFill/>
            <a:ln w="9525">
              <a:solidFill>
                <a:srgbClr val="FF0000"/>
              </a:solidFill>
              <a:round/>
              <a:headEnd/>
              <a:tailEnd/>
            </a:ln>
          </p:spPr>
          <p:txBody>
            <a:bodyPr/>
            <a:lstStyle/>
            <a:p>
              <a:endParaRPr lang="fr-CH"/>
            </a:p>
          </p:txBody>
        </p:sp>
        <p:sp>
          <p:nvSpPr>
            <p:cNvPr id="2665964" name="Line 492"/>
            <p:cNvSpPr>
              <a:spLocks noChangeShapeType="1"/>
            </p:cNvSpPr>
            <p:nvPr/>
          </p:nvSpPr>
          <p:spPr bwMode="auto">
            <a:xfrm>
              <a:off x="1190" y="1892"/>
              <a:ext cx="24" cy="0"/>
            </a:xfrm>
            <a:prstGeom prst="line">
              <a:avLst/>
            </a:prstGeom>
            <a:noFill/>
            <a:ln w="9525">
              <a:solidFill>
                <a:srgbClr val="FF0000"/>
              </a:solidFill>
              <a:round/>
              <a:headEnd/>
              <a:tailEnd/>
            </a:ln>
          </p:spPr>
          <p:txBody>
            <a:bodyPr/>
            <a:lstStyle/>
            <a:p>
              <a:endParaRPr lang="fr-CH"/>
            </a:p>
          </p:txBody>
        </p:sp>
        <p:sp>
          <p:nvSpPr>
            <p:cNvPr id="2665965" name="Line 493"/>
            <p:cNvSpPr>
              <a:spLocks noChangeShapeType="1"/>
            </p:cNvSpPr>
            <p:nvPr/>
          </p:nvSpPr>
          <p:spPr bwMode="auto">
            <a:xfrm flipV="1">
              <a:off x="1214" y="1868"/>
              <a:ext cx="0" cy="24"/>
            </a:xfrm>
            <a:prstGeom prst="line">
              <a:avLst/>
            </a:prstGeom>
            <a:noFill/>
            <a:ln w="9525">
              <a:solidFill>
                <a:srgbClr val="FF0000"/>
              </a:solidFill>
              <a:round/>
              <a:headEnd/>
              <a:tailEnd/>
            </a:ln>
          </p:spPr>
          <p:txBody>
            <a:bodyPr/>
            <a:lstStyle/>
            <a:p>
              <a:endParaRPr lang="fr-CH"/>
            </a:p>
          </p:txBody>
        </p:sp>
        <p:sp>
          <p:nvSpPr>
            <p:cNvPr id="2665966" name="Line 494"/>
            <p:cNvSpPr>
              <a:spLocks noChangeShapeType="1"/>
            </p:cNvSpPr>
            <p:nvPr/>
          </p:nvSpPr>
          <p:spPr bwMode="auto">
            <a:xfrm flipH="1">
              <a:off x="1190" y="1868"/>
              <a:ext cx="24" cy="0"/>
            </a:xfrm>
            <a:prstGeom prst="line">
              <a:avLst/>
            </a:prstGeom>
            <a:noFill/>
            <a:ln w="9525">
              <a:solidFill>
                <a:srgbClr val="FF0000"/>
              </a:solidFill>
              <a:round/>
              <a:headEnd/>
              <a:tailEnd/>
            </a:ln>
          </p:spPr>
          <p:txBody>
            <a:bodyPr/>
            <a:lstStyle/>
            <a:p>
              <a:endParaRPr lang="fr-CH"/>
            </a:p>
          </p:txBody>
        </p:sp>
        <p:sp>
          <p:nvSpPr>
            <p:cNvPr id="2665967" name="Line 495"/>
            <p:cNvSpPr>
              <a:spLocks noChangeShapeType="1"/>
            </p:cNvSpPr>
            <p:nvPr/>
          </p:nvSpPr>
          <p:spPr bwMode="auto">
            <a:xfrm>
              <a:off x="1190" y="1868"/>
              <a:ext cx="0" cy="24"/>
            </a:xfrm>
            <a:prstGeom prst="line">
              <a:avLst/>
            </a:prstGeom>
            <a:noFill/>
            <a:ln w="9525">
              <a:solidFill>
                <a:srgbClr val="FF0000"/>
              </a:solidFill>
              <a:round/>
              <a:headEnd/>
              <a:tailEnd/>
            </a:ln>
          </p:spPr>
          <p:txBody>
            <a:bodyPr/>
            <a:lstStyle/>
            <a:p>
              <a:endParaRPr lang="fr-CH"/>
            </a:p>
          </p:txBody>
        </p:sp>
        <p:sp>
          <p:nvSpPr>
            <p:cNvPr id="2665968" name="Line 496"/>
            <p:cNvSpPr>
              <a:spLocks noChangeShapeType="1"/>
            </p:cNvSpPr>
            <p:nvPr/>
          </p:nvSpPr>
          <p:spPr bwMode="auto">
            <a:xfrm>
              <a:off x="1226" y="1916"/>
              <a:ext cx="24" cy="0"/>
            </a:xfrm>
            <a:prstGeom prst="line">
              <a:avLst/>
            </a:prstGeom>
            <a:noFill/>
            <a:ln w="9525">
              <a:solidFill>
                <a:srgbClr val="FF0000"/>
              </a:solidFill>
              <a:round/>
              <a:headEnd/>
              <a:tailEnd/>
            </a:ln>
          </p:spPr>
          <p:txBody>
            <a:bodyPr/>
            <a:lstStyle/>
            <a:p>
              <a:endParaRPr lang="fr-CH"/>
            </a:p>
          </p:txBody>
        </p:sp>
        <p:sp>
          <p:nvSpPr>
            <p:cNvPr id="2665969" name="Line 497"/>
            <p:cNvSpPr>
              <a:spLocks noChangeShapeType="1"/>
            </p:cNvSpPr>
            <p:nvPr/>
          </p:nvSpPr>
          <p:spPr bwMode="auto">
            <a:xfrm flipV="1">
              <a:off x="1250" y="1892"/>
              <a:ext cx="0" cy="24"/>
            </a:xfrm>
            <a:prstGeom prst="line">
              <a:avLst/>
            </a:prstGeom>
            <a:noFill/>
            <a:ln w="9525">
              <a:solidFill>
                <a:srgbClr val="FF0000"/>
              </a:solidFill>
              <a:round/>
              <a:headEnd/>
              <a:tailEnd/>
            </a:ln>
          </p:spPr>
          <p:txBody>
            <a:bodyPr/>
            <a:lstStyle/>
            <a:p>
              <a:endParaRPr lang="fr-CH"/>
            </a:p>
          </p:txBody>
        </p:sp>
        <p:sp>
          <p:nvSpPr>
            <p:cNvPr id="2665970" name="Line 498"/>
            <p:cNvSpPr>
              <a:spLocks noChangeShapeType="1"/>
            </p:cNvSpPr>
            <p:nvPr/>
          </p:nvSpPr>
          <p:spPr bwMode="auto">
            <a:xfrm flipH="1">
              <a:off x="1226" y="1892"/>
              <a:ext cx="24" cy="0"/>
            </a:xfrm>
            <a:prstGeom prst="line">
              <a:avLst/>
            </a:prstGeom>
            <a:noFill/>
            <a:ln w="9525">
              <a:solidFill>
                <a:srgbClr val="FF0000"/>
              </a:solidFill>
              <a:round/>
              <a:headEnd/>
              <a:tailEnd/>
            </a:ln>
          </p:spPr>
          <p:txBody>
            <a:bodyPr/>
            <a:lstStyle/>
            <a:p>
              <a:endParaRPr lang="fr-CH"/>
            </a:p>
          </p:txBody>
        </p:sp>
        <p:sp>
          <p:nvSpPr>
            <p:cNvPr id="2665971" name="Line 499"/>
            <p:cNvSpPr>
              <a:spLocks noChangeShapeType="1"/>
            </p:cNvSpPr>
            <p:nvPr/>
          </p:nvSpPr>
          <p:spPr bwMode="auto">
            <a:xfrm>
              <a:off x="1226" y="1892"/>
              <a:ext cx="0" cy="24"/>
            </a:xfrm>
            <a:prstGeom prst="line">
              <a:avLst/>
            </a:prstGeom>
            <a:noFill/>
            <a:ln w="9525">
              <a:solidFill>
                <a:srgbClr val="FF0000"/>
              </a:solidFill>
              <a:round/>
              <a:headEnd/>
              <a:tailEnd/>
            </a:ln>
          </p:spPr>
          <p:txBody>
            <a:bodyPr/>
            <a:lstStyle/>
            <a:p>
              <a:endParaRPr lang="fr-CH"/>
            </a:p>
          </p:txBody>
        </p:sp>
        <p:sp>
          <p:nvSpPr>
            <p:cNvPr id="2665972" name="Line 500"/>
            <p:cNvSpPr>
              <a:spLocks noChangeShapeType="1"/>
            </p:cNvSpPr>
            <p:nvPr/>
          </p:nvSpPr>
          <p:spPr bwMode="auto">
            <a:xfrm>
              <a:off x="1262" y="1946"/>
              <a:ext cx="24" cy="0"/>
            </a:xfrm>
            <a:prstGeom prst="line">
              <a:avLst/>
            </a:prstGeom>
            <a:noFill/>
            <a:ln w="9525">
              <a:solidFill>
                <a:srgbClr val="FF0000"/>
              </a:solidFill>
              <a:round/>
              <a:headEnd/>
              <a:tailEnd/>
            </a:ln>
          </p:spPr>
          <p:txBody>
            <a:bodyPr/>
            <a:lstStyle/>
            <a:p>
              <a:endParaRPr lang="fr-CH"/>
            </a:p>
          </p:txBody>
        </p:sp>
        <p:sp>
          <p:nvSpPr>
            <p:cNvPr id="2665973" name="Line 501"/>
            <p:cNvSpPr>
              <a:spLocks noChangeShapeType="1"/>
            </p:cNvSpPr>
            <p:nvPr/>
          </p:nvSpPr>
          <p:spPr bwMode="auto">
            <a:xfrm flipV="1">
              <a:off x="1286" y="1922"/>
              <a:ext cx="0" cy="24"/>
            </a:xfrm>
            <a:prstGeom prst="line">
              <a:avLst/>
            </a:prstGeom>
            <a:noFill/>
            <a:ln w="9525">
              <a:solidFill>
                <a:srgbClr val="FF0000"/>
              </a:solidFill>
              <a:round/>
              <a:headEnd/>
              <a:tailEnd/>
            </a:ln>
          </p:spPr>
          <p:txBody>
            <a:bodyPr/>
            <a:lstStyle/>
            <a:p>
              <a:endParaRPr lang="fr-CH"/>
            </a:p>
          </p:txBody>
        </p:sp>
        <p:sp>
          <p:nvSpPr>
            <p:cNvPr id="2665974" name="Line 502"/>
            <p:cNvSpPr>
              <a:spLocks noChangeShapeType="1"/>
            </p:cNvSpPr>
            <p:nvPr/>
          </p:nvSpPr>
          <p:spPr bwMode="auto">
            <a:xfrm flipH="1">
              <a:off x="1262" y="1922"/>
              <a:ext cx="24" cy="0"/>
            </a:xfrm>
            <a:prstGeom prst="line">
              <a:avLst/>
            </a:prstGeom>
            <a:noFill/>
            <a:ln w="9525">
              <a:solidFill>
                <a:srgbClr val="FF0000"/>
              </a:solidFill>
              <a:round/>
              <a:headEnd/>
              <a:tailEnd/>
            </a:ln>
          </p:spPr>
          <p:txBody>
            <a:bodyPr/>
            <a:lstStyle/>
            <a:p>
              <a:endParaRPr lang="fr-CH"/>
            </a:p>
          </p:txBody>
        </p:sp>
        <p:sp>
          <p:nvSpPr>
            <p:cNvPr id="2665975" name="Line 503"/>
            <p:cNvSpPr>
              <a:spLocks noChangeShapeType="1"/>
            </p:cNvSpPr>
            <p:nvPr/>
          </p:nvSpPr>
          <p:spPr bwMode="auto">
            <a:xfrm>
              <a:off x="1262" y="1922"/>
              <a:ext cx="0" cy="24"/>
            </a:xfrm>
            <a:prstGeom prst="line">
              <a:avLst/>
            </a:prstGeom>
            <a:noFill/>
            <a:ln w="9525">
              <a:solidFill>
                <a:srgbClr val="FF0000"/>
              </a:solidFill>
              <a:round/>
              <a:headEnd/>
              <a:tailEnd/>
            </a:ln>
          </p:spPr>
          <p:txBody>
            <a:bodyPr/>
            <a:lstStyle/>
            <a:p>
              <a:endParaRPr lang="fr-CH"/>
            </a:p>
          </p:txBody>
        </p:sp>
        <p:sp>
          <p:nvSpPr>
            <p:cNvPr id="2665976" name="Line 504"/>
            <p:cNvSpPr>
              <a:spLocks noChangeShapeType="1"/>
            </p:cNvSpPr>
            <p:nvPr/>
          </p:nvSpPr>
          <p:spPr bwMode="auto">
            <a:xfrm>
              <a:off x="1292" y="1970"/>
              <a:ext cx="24" cy="0"/>
            </a:xfrm>
            <a:prstGeom prst="line">
              <a:avLst/>
            </a:prstGeom>
            <a:noFill/>
            <a:ln w="9525">
              <a:solidFill>
                <a:srgbClr val="FF0000"/>
              </a:solidFill>
              <a:round/>
              <a:headEnd/>
              <a:tailEnd/>
            </a:ln>
          </p:spPr>
          <p:txBody>
            <a:bodyPr/>
            <a:lstStyle/>
            <a:p>
              <a:endParaRPr lang="fr-CH"/>
            </a:p>
          </p:txBody>
        </p:sp>
        <p:sp>
          <p:nvSpPr>
            <p:cNvPr id="2665977" name="Line 505"/>
            <p:cNvSpPr>
              <a:spLocks noChangeShapeType="1"/>
            </p:cNvSpPr>
            <p:nvPr/>
          </p:nvSpPr>
          <p:spPr bwMode="auto">
            <a:xfrm flipV="1">
              <a:off x="1316" y="1946"/>
              <a:ext cx="0" cy="24"/>
            </a:xfrm>
            <a:prstGeom prst="line">
              <a:avLst/>
            </a:prstGeom>
            <a:noFill/>
            <a:ln w="9525">
              <a:solidFill>
                <a:srgbClr val="FF0000"/>
              </a:solidFill>
              <a:round/>
              <a:headEnd/>
              <a:tailEnd/>
            </a:ln>
          </p:spPr>
          <p:txBody>
            <a:bodyPr/>
            <a:lstStyle/>
            <a:p>
              <a:endParaRPr lang="fr-CH"/>
            </a:p>
          </p:txBody>
        </p:sp>
        <p:sp>
          <p:nvSpPr>
            <p:cNvPr id="2665978" name="Line 506"/>
            <p:cNvSpPr>
              <a:spLocks noChangeShapeType="1"/>
            </p:cNvSpPr>
            <p:nvPr/>
          </p:nvSpPr>
          <p:spPr bwMode="auto">
            <a:xfrm flipH="1">
              <a:off x="1292" y="1946"/>
              <a:ext cx="24" cy="0"/>
            </a:xfrm>
            <a:prstGeom prst="line">
              <a:avLst/>
            </a:prstGeom>
            <a:noFill/>
            <a:ln w="9525">
              <a:solidFill>
                <a:srgbClr val="FF0000"/>
              </a:solidFill>
              <a:round/>
              <a:headEnd/>
              <a:tailEnd/>
            </a:ln>
          </p:spPr>
          <p:txBody>
            <a:bodyPr/>
            <a:lstStyle/>
            <a:p>
              <a:endParaRPr lang="fr-CH"/>
            </a:p>
          </p:txBody>
        </p:sp>
        <p:sp>
          <p:nvSpPr>
            <p:cNvPr id="2665979" name="Line 507"/>
            <p:cNvSpPr>
              <a:spLocks noChangeShapeType="1"/>
            </p:cNvSpPr>
            <p:nvPr/>
          </p:nvSpPr>
          <p:spPr bwMode="auto">
            <a:xfrm>
              <a:off x="1292" y="1946"/>
              <a:ext cx="0" cy="24"/>
            </a:xfrm>
            <a:prstGeom prst="line">
              <a:avLst/>
            </a:prstGeom>
            <a:noFill/>
            <a:ln w="9525">
              <a:solidFill>
                <a:srgbClr val="FF0000"/>
              </a:solidFill>
              <a:round/>
              <a:headEnd/>
              <a:tailEnd/>
            </a:ln>
          </p:spPr>
          <p:txBody>
            <a:bodyPr/>
            <a:lstStyle/>
            <a:p>
              <a:endParaRPr lang="fr-CH"/>
            </a:p>
          </p:txBody>
        </p:sp>
        <p:sp>
          <p:nvSpPr>
            <p:cNvPr id="2665980" name="Line 508"/>
            <p:cNvSpPr>
              <a:spLocks noChangeShapeType="1"/>
            </p:cNvSpPr>
            <p:nvPr/>
          </p:nvSpPr>
          <p:spPr bwMode="auto">
            <a:xfrm>
              <a:off x="1328" y="1994"/>
              <a:ext cx="24" cy="0"/>
            </a:xfrm>
            <a:prstGeom prst="line">
              <a:avLst/>
            </a:prstGeom>
            <a:noFill/>
            <a:ln w="9525">
              <a:solidFill>
                <a:srgbClr val="FF0000"/>
              </a:solidFill>
              <a:round/>
              <a:headEnd/>
              <a:tailEnd/>
            </a:ln>
          </p:spPr>
          <p:txBody>
            <a:bodyPr/>
            <a:lstStyle/>
            <a:p>
              <a:endParaRPr lang="fr-CH"/>
            </a:p>
          </p:txBody>
        </p:sp>
        <p:sp>
          <p:nvSpPr>
            <p:cNvPr id="2665981" name="Line 509"/>
            <p:cNvSpPr>
              <a:spLocks noChangeShapeType="1"/>
            </p:cNvSpPr>
            <p:nvPr/>
          </p:nvSpPr>
          <p:spPr bwMode="auto">
            <a:xfrm flipV="1">
              <a:off x="1352" y="1970"/>
              <a:ext cx="0" cy="24"/>
            </a:xfrm>
            <a:prstGeom prst="line">
              <a:avLst/>
            </a:prstGeom>
            <a:noFill/>
            <a:ln w="9525">
              <a:solidFill>
                <a:srgbClr val="FF0000"/>
              </a:solidFill>
              <a:round/>
              <a:headEnd/>
              <a:tailEnd/>
            </a:ln>
          </p:spPr>
          <p:txBody>
            <a:bodyPr/>
            <a:lstStyle/>
            <a:p>
              <a:endParaRPr lang="fr-CH"/>
            </a:p>
          </p:txBody>
        </p:sp>
        <p:sp>
          <p:nvSpPr>
            <p:cNvPr id="2665982" name="Line 510"/>
            <p:cNvSpPr>
              <a:spLocks noChangeShapeType="1"/>
            </p:cNvSpPr>
            <p:nvPr/>
          </p:nvSpPr>
          <p:spPr bwMode="auto">
            <a:xfrm flipH="1">
              <a:off x="1328" y="1970"/>
              <a:ext cx="24" cy="0"/>
            </a:xfrm>
            <a:prstGeom prst="line">
              <a:avLst/>
            </a:prstGeom>
            <a:noFill/>
            <a:ln w="9525">
              <a:solidFill>
                <a:srgbClr val="FF0000"/>
              </a:solidFill>
              <a:round/>
              <a:headEnd/>
              <a:tailEnd/>
            </a:ln>
          </p:spPr>
          <p:txBody>
            <a:bodyPr/>
            <a:lstStyle/>
            <a:p>
              <a:endParaRPr lang="fr-CH"/>
            </a:p>
          </p:txBody>
        </p:sp>
        <p:sp>
          <p:nvSpPr>
            <p:cNvPr id="2665983" name="Line 511"/>
            <p:cNvSpPr>
              <a:spLocks noChangeShapeType="1"/>
            </p:cNvSpPr>
            <p:nvPr/>
          </p:nvSpPr>
          <p:spPr bwMode="auto">
            <a:xfrm>
              <a:off x="1328" y="1970"/>
              <a:ext cx="0" cy="24"/>
            </a:xfrm>
            <a:prstGeom prst="line">
              <a:avLst/>
            </a:prstGeom>
            <a:noFill/>
            <a:ln w="9525">
              <a:solidFill>
                <a:srgbClr val="FF0000"/>
              </a:solidFill>
              <a:round/>
              <a:headEnd/>
              <a:tailEnd/>
            </a:ln>
          </p:spPr>
          <p:txBody>
            <a:bodyPr/>
            <a:lstStyle/>
            <a:p>
              <a:endParaRPr lang="fr-CH"/>
            </a:p>
          </p:txBody>
        </p:sp>
        <p:sp>
          <p:nvSpPr>
            <p:cNvPr id="2665984" name="Line 512"/>
            <p:cNvSpPr>
              <a:spLocks noChangeShapeType="1"/>
            </p:cNvSpPr>
            <p:nvPr/>
          </p:nvSpPr>
          <p:spPr bwMode="auto">
            <a:xfrm>
              <a:off x="1364" y="2018"/>
              <a:ext cx="24" cy="0"/>
            </a:xfrm>
            <a:prstGeom prst="line">
              <a:avLst/>
            </a:prstGeom>
            <a:noFill/>
            <a:ln w="9525">
              <a:solidFill>
                <a:srgbClr val="FF0000"/>
              </a:solidFill>
              <a:round/>
              <a:headEnd/>
              <a:tailEnd/>
            </a:ln>
          </p:spPr>
          <p:txBody>
            <a:bodyPr/>
            <a:lstStyle/>
            <a:p>
              <a:endParaRPr lang="fr-CH"/>
            </a:p>
          </p:txBody>
        </p:sp>
        <p:sp>
          <p:nvSpPr>
            <p:cNvPr id="2665985" name="Line 513"/>
            <p:cNvSpPr>
              <a:spLocks noChangeShapeType="1"/>
            </p:cNvSpPr>
            <p:nvPr/>
          </p:nvSpPr>
          <p:spPr bwMode="auto">
            <a:xfrm flipV="1">
              <a:off x="1388" y="1994"/>
              <a:ext cx="0" cy="24"/>
            </a:xfrm>
            <a:prstGeom prst="line">
              <a:avLst/>
            </a:prstGeom>
            <a:noFill/>
            <a:ln w="9525">
              <a:solidFill>
                <a:srgbClr val="FF0000"/>
              </a:solidFill>
              <a:round/>
              <a:headEnd/>
              <a:tailEnd/>
            </a:ln>
          </p:spPr>
          <p:txBody>
            <a:bodyPr/>
            <a:lstStyle/>
            <a:p>
              <a:endParaRPr lang="fr-CH"/>
            </a:p>
          </p:txBody>
        </p:sp>
        <p:sp>
          <p:nvSpPr>
            <p:cNvPr id="2665986" name="Line 514"/>
            <p:cNvSpPr>
              <a:spLocks noChangeShapeType="1"/>
            </p:cNvSpPr>
            <p:nvPr/>
          </p:nvSpPr>
          <p:spPr bwMode="auto">
            <a:xfrm flipH="1">
              <a:off x="1364" y="1994"/>
              <a:ext cx="24" cy="0"/>
            </a:xfrm>
            <a:prstGeom prst="line">
              <a:avLst/>
            </a:prstGeom>
            <a:noFill/>
            <a:ln w="9525">
              <a:solidFill>
                <a:srgbClr val="FF0000"/>
              </a:solidFill>
              <a:round/>
              <a:headEnd/>
              <a:tailEnd/>
            </a:ln>
          </p:spPr>
          <p:txBody>
            <a:bodyPr/>
            <a:lstStyle/>
            <a:p>
              <a:endParaRPr lang="fr-CH"/>
            </a:p>
          </p:txBody>
        </p:sp>
        <p:sp>
          <p:nvSpPr>
            <p:cNvPr id="2665987" name="Line 515"/>
            <p:cNvSpPr>
              <a:spLocks noChangeShapeType="1"/>
            </p:cNvSpPr>
            <p:nvPr/>
          </p:nvSpPr>
          <p:spPr bwMode="auto">
            <a:xfrm>
              <a:off x="1364" y="1994"/>
              <a:ext cx="0" cy="24"/>
            </a:xfrm>
            <a:prstGeom prst="line">
              <a:avLst/>
            </a:prstGeom>
            <a:noFill/>
            <a:ln w="9525">
              <a:solidFill>
                <a:srgbClr val="FF0000"/>
              </a:solidFill>
              <a:round/>
              <a:headEnd/>
              <a:tailEnd/>
            </a:ln>
          </p:spPr>
          <p:txBody>
            <a:bodyPr/>
            <a:lstStyle/>
            <a:p>
              <a:endParaRPr lang="fr-CH"/>
            </a:p>
          </p:txBody>
        </p:sp>
        <p:sp>
          <p:nvSpPr>
            <p:cNvPr id="2665988" name="Line 516"/>
            <p:cNvSpPr>
              <a:spLocks noChangeShapeType="1"/>
            </p:cNvSpPr>
            <p:nvPr/>
          </p:nvSpPr>
          <p:spPr bwMode="auto">
            <a:xfrm>
              <a:off x="1400" y="2042"/>
              <a:ext cx="24" cy="0"/>
            </a:xfrm>
            <a:prstGeom prst="line">
              <a:avLst/>
            </a:prstGeom>
            <a:noFill/>
            <a:ln w="9525">
              <a:solidFill>
                <a:srgbClr val="FF0000"/>
              </a:solidFill>
              <a:round/>
              <a:headEnd/>
              <a:tailEnd/>
            </a:ln>
          </p:spPr>
          <p:txBody>
            <a:bodyPr/>
            <a:lstStyle/>
            <a:p>
              <a:endParaRPr lang="fr-CH"/>
            </a:p>
          </p:txBody>
        </p:sp>
        <p:sp>
          <p:nvSpPr>
            <p:cNvPr id="2665989" name="Line 517"/>
            <p:cNvSpPr>
              <a:spLocks noChangeShapeType="1"/>
            </p:cNvSpPr>
            <p:nvPr/>
          </p:nvSpPr>
          <p:spPr bwMode="auto">
            <a:xfrm flipV="1">
              <a:off x="1424" y="2018"/>
              <a:ext cx="0" cy="24"/>
            </a:xfrm>
            <a:prstGeom prst="line">
              <a:avLst/>
            </a:prstGeom>
            <a:noFill/>
            <a:ln w="9525">
              <a:solidFill>
                <a:srgbClr val="FF0000"/>
              </a:solidFill>
              <a:round/>
              <a:headEnd/>
              <a:tailEnd/>
            </a:ln>
          </p:spPr>
          <p:txBody>
            <a:bodyPr/>
            <a:lstStyle/>
            <a:p>
              <a:endParaRPr lang="fr-CH"/>
            </a:p>
          </p:txBody>
        </p:sp>
        <p:sp>
          <p:nvSpPr>
            <p:cNvPr id="2665990" name="Line 518"/>
            <p:cNvSpPr>
              <a:spLocks noChangeShapeType="1"/>
            </p:cNvSpPr>
            <p:nvPr/>
          </p:nvSpPr>
          <p:spPr bwMode="auto">
            <a:xfrm flipH="1">
              <a:off x="1400" y="2018"/>
              <a:ext cx="24" cy="0"/>
            </a:xfrm>
            <a:prstGeom prst="line">
              <a:avLst/>
            </a:prstGeom>
            <a:noFill/>
            <a:ln w="9525">
              <a:solidFill>
                <a:srgbClr val="FF0000"/>
              </a:solidFill>
              <a:round/>
              <a:headEnd/>
              <a:tailEnd/>
            </a:ln>
          </p:spPr>
          <p:txBody>
            <a:bodyPr/>
            <a:lstStyle/>
            <a:p>
              <a:endParaRPr lang="fr-CH"/>
            </a:p>
          </p:txBody>
        </p:sp>
        <p:sp>
          <p:nvSpPr>
            <p:cNvPr id="2665991" name="Line 519"/>
            <p:cNvSpPr>
              <a:spLocks noChangeShapeType="1"/>
            </p:cNvSpPr>
            <p:nvPr/>
          </p:nvSpPr>
          <p:spPr bwMode="auto">
            <a:xfrm>
              <a:off x="1400" y="2018"/>
              <a:ext cx="0" cy="24"/>
            </a:xfrm>
            <a:prstGeom prst="line">
              <a:avLst/>
            </a:prstGeom>
            <a:noFill/>
            <a:ln w="9525">
              <a:solidFill>
                <a:srgbClr val="FF0000"/>
              </a:solidFill>
              <a:round/>
              <a:headEnd/>
              <a:tailEnd/>
            </a:ln>
          </p:spPr>
          <p:txBody>
            <a:bodyPr/>
            <a:lstStyle/>
            <a:p>
              <a:endParaRPr lang="fr-CH"/>
            </a:p>
          </p:txBody>
        </p:sp>
        <p:sp>
          <p:nvSpPr>
            <p:cNvPr id="2665992" name="Line 520"/>
            <p:cNvSpPr>
              <a:spLocks noChangeShapeType="1"/>
            </p:cNvSpPr>
            <p:nvPr/>
          </p:nvSpPr>
          <p:spPr bwMode="auto">
            <a:xfrm>
              <a:off x="1430" y="2072"/>
              <a:ext cx="24" cy="0"/>
            </a:xfrm>
            <a:prstGeom prst="line">
              <a:avLst/>
            </a:prstGeom>
            <a:noFill/>
            <a:ln w="9525">
              <a:solidFill>
                <a:srgbClr val="FF0000"/>
              </a:solidFill>
              <a:round/>
              <a:headEnd/>
              <a:tailEnd/>
            </a:ln>
          </p:spPr>
          <p:txBody>
            <a:bodyPr/>
            <a:lstStyle/>
            <a:p>
              <a:endParaRPr lang="fr-CH"/>
            </a:p>
          </p:txBody>
        </p:sp>
        <p:sp>
          <p:nvSpPr>
            <p:cNvPr id="2665993" name="Line 521"/>
            <p:cNvSpPr>
              <a:spLocks noChangeShapeType="1"/>
            </p:cNvSpPr>
            <p:nvPr/>
          </p:nvSpPr>
          <p:spPr bwMode="auto">
            <a:xfrm flipV="1">
              <a:off x="1454" y="2048"/>
              <a:ext cx="0" cy="24"/>
            </a:xfrm>
            <a:prstGeom prst="line">
              <a:avLst/>
            </a:prstGeom>
            <a:noFill/>
            <a:ln w="9525">
              <a:solidFill>
                <a:srgbClr val="FF0000"/>
              </a:solidFill>
              <a:round/>
              <a:headEnd/>
              <a:tailEnd/>
            </a:ln>
          </p:spPr>
          <p:txBody>
            <a:bodyPr/>
            <a:lstStyle/>
            <a:p>
              <a:endParaRPr lang="fr-CH"/>
            </a:p>
          </p:txBody>
        </p:sp>
        <p:sp>
          <p:nvSpPr>
            <p:cNvPr id="2665994" name="Line 522"/>
            <p:cNvSpPr>
              <a:spLocks noChangeShapeType="1"/>
            </p:cNvSpPr>
            <p:nvPr/>
          </p:nvSpPr>
          <p:spPr bwMode="auto">
            <a:xfrm flipH="1">
              <a:off x="1430" y="2048"/>
              <a:ext cx="24" cy="0"/>
            </a:xfrm>
            <a:prstGeom prst="line">
              <a:avLst/>
            </a:prstGeom>
            <a:noFill/>
            <a:ln w="9525">
              <a:solidFill>
                <a:srgbClr val="FF0000"/>
              </a:solidFill>
              <a:round/>
              <a:headEnd/>
              <a:tailEnd/>
            </a:ln>
          </p:spPr>
          <p:txBody>
            <a:bodyPr/>
            <a:lstStyle/>
            <a:p>
              <a:endParaRPr lang="fr-CH"/>
            </a:p>
          </p:txBody>
        </p:sp>
        <p:sp>
          <p:nvSpPr>
            <p:cNvPr id="2665995" name="Line 523"/>
            <p:cNvSpPr>
              <a:spLocks noChangeShapeType="1"/>
            </p:cNvSpPr>
            <p:nvPr/>
          </p:nvSpPr>
          <p:spPr bwMode="auto">
            <a:xfrm>
              <a:off x="1430" y="2048"/>
              <a:ext cx="0" cy="24"/>
            </a:xfrm>
            <a:prstGeom prst="line">
              <a:avLst/>
            </a:prstGeom>
            <a:noFill/>
            <a:ln w="9525">
              <a:solidFill>
                <a:srgbClr val="FF0000"/>
              </a:solidFill>
              <a:round/>
              <a:headEnd/>
              <a:tailEnd/>
            </a:ln>
          </p:spPr>
          <p:txBody>
            <a:bodyPr/>
            <a:lstStyle/>
            <a:p>
              <a:endParaRPr lang="fr-CH"/>
            </a:p>
          </p:txBody>
        </p:sp>
        <p:sp>
          <p:nvSpPr>
            <p:cNvPr id="2665996" name="Line 524"/>
            <p:cNvSpPr>
              <a:spLocks noChangeShapeType="1"/>
            </p:cNvSpPr>
            <p:nvPr/>
          </p:nvSpPr>
          <p:spPr bwMode="auto">
            <a:xfrm>
              <a:off x="1466" y="2096"/>
              <a:ext cx="24" cy="0"/>
            </a:xfrm>
            <a:prstGeom prst="line">
              <a:avLst/>
            </a:prstGeom>
            <a:noFill/>
            <a:ln w="9525">
              <a:solidFill>
                <a:srgbClr val="FF0000"/>
              </a:solidFill>
              <a:round/>
              <a:headEnd/>
              <a:tailEnd/>
            </a:ln>
          </p:spPr>
          <p:txBody>
            <a:bodyPr/>
            <a:lstStyle/>
            <a:p>
              <a:endParaRPr lang="fr-CH"/>
            </a:p>
          </p:txBody>
        </p:sp>
        <p:sp>
          <p:nvSpPr>
            <p:cNvPr id="2665997" name="Line 525"/>
            <p:cNvSpPr>
              <a:spLocks noChangeShapeType="1"/>
            </p:cNvSpPr>
            <p:nvPr/>
          </p:nvSpPr>
          <p:spPr bwMode="auto">
            <a:xfrm flipV="1">
              <a:off x="1490" y="2072"/>
              <a:ext cx="0" cy="24"/>
            </a:xfrm>
            <a:prstGeom prst="line">
              <a:avLst/>
            </a:prstGeom>
            <a:noFill/>
            <a:ln w="9525">
              <a:solidFill>
                <a:srgbClr val="FF0000"/>
              </a:solidFill>
              <a:round/>
              <a:headEnd/>
              <a:tailEnd/>
            </a:ln>
          </p:spPr>
          <p:txBody>
            <a:bodyPr/>
            <a:lstStyle/>
            <a:p>
              <a:endParaRPr lang="fr-CH"/>
            </a:p>
          </p:txBody>
        </p:sp>
        <p:sp>
          <p:nvSpPr>
            <p:cNvPr id="2665998" name="Line 526"/>
            <p:cNvSpPr>
              <a:spLocks noChangeShapeType="1"/>
            </p:cNvSpPr>
            <p:nvPr/>
          </p:nvSpPr>
          <p:spPr bwMode="auto">
            <a:xfrm flipH="1">
              <a:off x="1466" y="2072"/>
              <a:ext cx="24" cy="0"/>
            </a:xfrm>
            <a:prstGeom prst="line">
              <a:avLst/>
            </a:prstGeom>
            <a:noFill/>
            <a:ln w="9525">
              <a:solidFill>
                <a:srgbClr val="FF0000"/>
              </a:solidFill>
              <a:round/>
              <a:headEnd/>
              <a:tailEnd/>
            </a:ln>
          </p:spPr>
          <p:txBody>
            <a:bodyPr/>
            <a:lstStyle/>
            <a:p>
              <a:endParaRPr lang="fr-CH"/>
            </a:p>
          </p:txBody>
        </p:sp>
        <p:sp>
          <p:nvSpPr>
            <p:cNvPr id="2665999" name="Line 527"/>
            <p:cNvSpPr>
              <a:spLocks noChangeShapeType="1"/>
            </p:cNvSpPr>
            <p:nvPr/>
          </p:nvSpPr>
          <p:spPr bwMode="auto">
            <a:xfrm>
              <a:off x="1466" y="2072"/>
              <a:ext cx="0" cy="24"/>
            </a:xfrm>
            <a:prstGeom prst="line">
              <a:avLst/>
            </a:prstGeom>
            <a:noFill/>
            <a:ln w="9525">
              <a:solidFill>
                <a:srgbClr val="FF0000"/>
              </a:solidFill>
              <a:round/>
              <a:headEnd/>
              <a:tailEnd/>
            </a:ln>
          </p:spPr>
          <p:txBody>
            <a:bodyPr/>
            <a:lstStyle/>
            <a:p>
              <a:endParaRPr lang="fr-CH"/>
            </a:p>
          </p:txBody>
        </p:sp>
        <p:sp>
          <p:nvSpPr>
            <p:cNvPr id="2666000" name="Line 528"/>
            <p:cNvSpPr>
              <a:spLocks noChangeShapeType="1"/>
            </p:cNvSpPr>
            <p:nvPr/>
          </p:nvSpPr>
          <p:spPr bwMode="auto">
            <a:xfrm>
              <a:off x="1502" y="2120"/>
              <a:ext cx="24" cy="0"/>
            </a:xfrm>
            <a:prstGeom prst="line">
              <a:avLst/>
            </a:prstGeom>
            <a:noFill/>
            <a:ln w="9525">
              <a:solidFill>
                <a:srgbClr val="FF0000"/>
              </a:solidFill>
              <a:round/>
              <a:headEnd/>
              <a:tailEnd/>
            </a:ln>
          </p:spPr>
          <p:txBody>
            <a:bodyPr/>
            <a:lstStyle/>
            <a:p>
              <a:endParaRPr lang="fr-CH"/>
            </a:p>
          </p:txBody>
        </p:sp>
        <p:sp>
          <p:nvSpPr>
            <p:cNvPr id="2666001" name="Line 529"/>
            <p:cNvSpPr>
              <a:spLocks noChangeShapeType="1"/>
            </p:cNvSpPr>
            <p:nvPr/>
          </p:nvSpPr>
          <p:spPr bwMode="auto">
            <a:xfrm flipV="1">
              <a:off x="1526" y="2096"/>
              <a:ext cx="0" cy="24"/>
            </a:xfrm>
            <a:prstGeom prst="line">
              <a:avLst/>
            </a:prstGeom>
            <a:noFill/>
            <a:ln w="9525">
              <a:solidFill>
                <a:srgbClr val="FF0000"/>
              </a:solidFill>
              <a:round/>
              <a:headEnd/>
              <a:tailEnd/>
            </a:ln>
          </p:spPr>
          <p:txBody>
            <a:bodyPr/>
            <a:lstStyle/>
            <a:p>
              <a:endParaRPr lang="fr-CH"/>
            </a:p>
          </p:txBody>
        </p:sp>
        <p:sp>
          <p:nvSpPr>
            <p:cNvPr id="2666002" name="Line 530"/>
            <p:cNvSpPr>
              <a:spLocks noChangeShapeType="1"/>
            </p:cNvSpPr>
            <p:nvPr/>
          </p:nvSpPr>
          <p:spPr bwMode="auto">
            <a:xfrm flipH="1">
              <a:off x="1502" y="2096"/>
              <a:ext cx="24" cy="0"/>
            </a:xfrm>
            <a:prstGeom prst="line">
              <a:avLst/>
            </a:prstGeom>
            <a:noFill/>
            <a:ln w="9525">
              <a:solidFill>
                <a:srgbClr val="FF0000"/>
              </a:solidFill>
              <a:round/>
              <a:headEnd/>
              <a:tailEnd/>
            </a:ln>
          </p:spPr>
          <p:txBody>
            <a:bodyPr/>
            <a:lstStyle/>
            <a:p>
              <a:endParaRPr lang="fr-CH"/>
            </a:p>
          </p:txBody>
        </p:sp>
        <p:sp>
          <p:nvSpPr>
            <p:cNvPr id="2666003" name="Line 531"/>
            <p:cNvSpPr>
              <a:spLocks noChangeShapeType="1"/>
            </p:cNvSpPr>
            <p:nvPr/>
          </p:nvSpPr>
          <p:spPr bwMode="auto">
            <a:xfrm>
              <a:off x="1502" y="2096"/>
              <a:ext cx="0" cy="24"/>
            </a:xfrm>
            <a:prstGeom prst="line">
              <a:avLst/>
            </a:prstGeom>
            <a:noFill/>
            <a:ln w="9525">
              <a:solidFill>
                <a:srgbClr val="FF0000"/>
              </a:solidFill>
              <a:round/>
              <a:headEnd/>
              <a:tailEnd/>
            </a:ln>
          </p:spPr>
          <p:txBody>
            <a:bodyPr/>
            <a:lstStyle/>
            <a:p>
              <a:endParaRPr lang="fr-CH"/>
            </a:p>
          </p:txBody>
        </p:sp>
        <p:sp>
          <p:nvSpPr>
            <p:cNvPr id="2666004" name="Line 532"/>
            <p:cNvSpPr>
              <a:spLocks noChangeShapeType="1"/>
            </p:cNvSpPr>
            <p:nvPr/>
          </p:nvSpPr>
          <p:spPr bwMode="auto">
            <a:xfrm>
              <a:off x="1532" y="2144"/>
              <a:ext cx="24" cy="0"/>
            </a:xfrm>
            <a:prstGeom prst="line">
              <a:avLst/>
            </a:prstGeom>
            <a:noFill/>
            <a:ln w="9525">
              <a:solidFill>
                <a:srgbClr val="FF0000"/>
              </a:solidFill>
              <a:round/>
              <a:headEnd/>
              <a:tailEnd/>
            </a:ln>
          </p:spPr>
          <p:txBody>
            <a:bodyPr/>
            <a:lstStyle/>
            <a:p>
              <a:endParaRPr lang="fr-CH"/>
            </a:p>
          </p:txBody>
        </p:sp>
        <p:sp>
          <p:nvSpPr>
            <p:cNvPr id="2666005" name="Line 533"/>
            <p:cNvSpPr>
              <a:spLocks noChangeShapeType="1"/>
            </p:cNvSpPr>
            <p:nvPr/>
          </p:nvSpPr>
          <p:spPr bwMode="auto">
            <a:xfrm flipV="1">
              <a:off x="1556" y="2120"/>
              <a:ext cx="0" cy="24"/>
            </a:xfrm>
            <a:prstGeom prst="line">
              <a:avLst/>
            </a:prstGeom>
            <a:noFill/>
            <a:ln w="9525">
              <a:solidFill>
                <a:srgbClr val="FF0000"/>
              </a:solidFill>
              <a:round/>
              <a:headEnd/>
              <a:tailEnd/>
            </a:ln>
          </p:spPr>
          <p:txBody>
            <a:bodyPr/>
            <a:lstStyle/>
            <a:p>
              <a:endParaRPr lang="fr-CH"/>
            </a:p>
          </p:txBody>
        </p:sp>
        <p:sp>
          <p:nvSpPr>
            <p:cNvPr id="2666006" name="Line 534"/>
            <p:cNvSpPr>
              <a:spLocks noChangeShapeType="1"/>
            </p:cNvSpPr>
            <p:nvPr/>
          </p:nvSpPr>
          <p:spPr bwMode="auto">
            <a:xfrm flipH="1">
              <a:off x="1532" y="2120"/>
              <a:ext cx="24" cy="0"/>
            </a:xfrm>
            <a:prstGeom prst="line">
              <a:avLst/>
            </a:prstGeom>
            <a:noFill/>
            <a:ln w="9525">
              <a:solidFill>
                <a:srgbClr val="FF0000"/>
              </a:solidFill>
              <a:round/>
              <a:headEnd/>
              <a:tailEnd/>
            </a:ln>
          </p:spPr>
          <p:txBody>
            <a:bodyPr/>
            <a:lstStyle/>
            <a:p>
              <a:endParaRPr lang="fr-CH"/>
            </a:p>
          </p:txBody>
        </p:sp>
        <p:sp>
          <p:nvSpPr>
            <p:cNvPr id="2666007" name="Line 535"/>
            <p:cNvSpPr>
              <a:spLocks noChangeShapeType="1"/>
            </p:cNvSpPr>
            <p:nvPr/>
          </p:nvSpPr>
          <p:spPr bwMode="auto">
            <a:xfrm>
              <a:off x="1532" y="2120"/>
              <a:ext cx="0" cy="24"/>
            </a:xfrm>
            <a:prstGeom prst="line">
              <a:avLst/>
            </a:prstGeom>
            <a:noFill/>
            <a:ln w="9525">
              <a:solidFill>
                <a:srgbClr val="FF0000"/>
              </a:solidFill>
              <a:round/>
              <a:headEnd/>
              <a:tailEnd/>
            </a:ln>
          </p:spPr>
          <p:txBody>
            <a:bodyPr/>
            <a:lstStyle/>
            <a:p>
              <a:endParaRPr lang="fr-CH"/>
            </a:p>
          </p:txBody>
        </p:sp>
        <p:sp>
          <p:nvSpPr>
            <p:cNvPr id="2666008" name="Line 536"/>
            <p:cNvSpPr>
              <a:spLocks noChangeShapeType="1"/>
            </p:cNvSpPr>
            <p:nvPr/>
          </p:nvSpPr>
          <p:spPr bwMode="auto">
            <a:xfrm>
              <a:off x="1568" y="2174"/>
              <a:ext cx="24" cy="0"/>
            </a:xfrm>
            <a:prstGeom prst="line">
              <a:avLst/>
            </a:prstGeom>
            <a:noFill/>
            <a:ln w="9525">
              <a:solidFill>
                <a:srgbClr val="FF0000"/>
              </a:solidFill>
              <a:round/>
              <a:headEnd/>
              <a:tailEnd/>
            </a:ln>
          </p:spPr>
          <p:txBody>
            <a:bodyPr/>
            <a:lstStyle/>
            <a:p>
              <a:endParaRPr lang="fr-CH"/>
            </a:p>
          </p:txBody>
        </p:sp>
        <p:sp>
          <p:nvSpPr>
            <p:cNvPr id="2666009" name="Line 537"/>
            <p:cNvSpPr>
              <a:spLocks noChangeShapeType="1"/>
            </p:cNvSpPr>
            <p:nvPr/>
          </p:nvSpPr>
          <p:spPr bwMode="auto">
            <a:xfrm flipV="1">
              <a:off x="1592" y="2150"/>
              <a:ext cx="0" cy="24"/>
            </a:xfrm>
            <a:prstGeom prst="line">
              <a:avLst/>
            </a:prstGeom>
            <a:noFill/>
            <a:ln w="9525">
              <a:solidFill>
                <a:srgbClr val="FF0000"/>
              </a:solidFill>
              <a:round/>
              <a:headEnd/>
              <a:tailEnd/>
            </a:ln>
          </p:spPr>
          <p:txBody>
            <a:bodyPr/>
            <a:lstStyle/>
            <a:p>
              <a:endParaRPr lang="fr-CH"/>
            </a:p>
          </p:txBody>
        </p:sp>
        <p:sp>
          <p:nvSpPr>
            <p:cNvPr id="2666010" name="Line 538"/>
            <p:cNvSpPr>
              <a:spLocks noChangeShapeType="1"/>
            </p:cNvSpPr>
            <p:nvPr/>
          </p:nvSpPr>
          <p:spPr bwMode="auto">
            <a:xfrm flipH="1">
              <a:off x="1568" y="2150"/>
              <a:ext cx="24" cy="0"/>
            </a:xfrm>
            <a:prstGeom prst="line">
              <a:avLst/>
            </a:prstGeom>
            <a:noFill/>
            <a:ln w="9525">
              <a:solidFill>
                <a:srgbClr val="FF0000"/>
              </a:solidFill>
              <a:round/>
              <a:headEnd/>
              <a:tailEnd/>
            </a:ln>
          </p:spPr>
          <p:txBody>
            <a:bodyPr/>
            <a:lstStyle/>
            <a:p>
              <a:endParaRPr lang="fr-CH"/>
            </a:p>
          </p:txBody>
        </p:sp>
        <p:sp>
          <p:nvSpPr>
            <p:cNvPr id="2666011" name="Line 539"/>
            <p:cNvSpPr>
              <a:spLocks noChangeShapeType="1"/>
            </p:cNvSpPr>
            <p:nvPr/>
          </p:nvSpPr>
          <p:spPr bwMode="auto">
            <a:xfrm>
              <a:off x="1568" y="2150"/>
              <a:ext cx="0" cy="24"/>
            </a:xfrm>
            <a:prstGeom prst="line">
              <a:avLst/>
            </a:prstGeom>
            <a:noFill/>
            <a:ln w="9525">
              <a:solidFill>
                <a:srgbClr val="FF0000"/>
              </a:solidFill>
              <a:round/>
              <a:headEnd/>
              <a:tailEnd/>
            </a:ln>
          </p:spPr>
          <p:txBody>
            <a:bodyPr/>
            <a:lstStyle/>
            <a:p>
              <a:endParaRPr lang="fr-CH"/>
            </a:p>
          </p:txBody>
        </p:sp>
        <p:sp>
          <p:nvSpPr>
            <p:cNvPr id="2666012" name="Line 540"/>
            <p:cNvSpPr>
              <a:spLocks noChangeShapeType="1"/>
            </p:cNvSpPr>
            <p:nvPr/>
          </p:nvSpPr>
          <p:spPr bwMode="auto">
            <a:xfrm>
              <a:off x="1604" y="2198"/>
              <a:ext cx="24" cy="0"/>
            </a:xfrm>
            <a:prstGeom prst="line">
              <a:avLst/>
            </a:prstGeom>
            <a:noFill/>
            <a:ln w="9525">
              <a:solidFill>
                <a:srgbClr val="FF0000"/>
              </a:solidFill>
              <a:round/>
              <a:headEnd/>
              <a:tailEnd/>
            </a:ln>
          </p:spPr>
          <p:txBody>
            <a:bodyPr/>
            <a:lstStyle/>
            <a:p>
              <a:endParaRPr lang="fr-CH"/>
            </a:p>
          </p:txBody>
        </p:sp>
        <p:sp>
          <p:nvSpPr>
            <p:cNvPr id="2666013" name="Line 541"/>
            <p:cNvSpPr>
              <a:spLocks noChangeShapeType="1"/>
            </p:cNvSpPr>
            <p:nvPr/>
          </p:nvSpPr>
          <p:spPr bwMode="auto">
            <a:xfrm flipV="1">
              <a:off x="1628" y="2174"/>
              <a:ext cx="0" cy="24"/>
            </a:xfrm>
            <a:prstGeom prst="line">
              <a:avLst/>
            </a:prstGeom>
            <a:noFill/>
            <a:ln w="9525">
              <a:solidFill>
                <a:srgbClr val="FF0000"/>
              </a:solidFill>
              <a:round/>
              <a:headEnd/>
              <a:tailEnd/>
            </a:ln>
          </p:spPr>
          <p:txBody>
            <a:bodyPr/>
            <a:lstStyle/>
            <a:p>
              <a:endParaRPr lang="fr-CH"/>
            </a:p>
          </p:txBody>
        </p:sp>
        <p:sp>
          <p:nvSpPr>
            <p:cNvPr id="2666014" name="Line 542"/>
            <p:cNvSpPr>
              <a:spLocks noChangeShapeType="1"/>
            </p:cNvSpPr>
            <p:nvPr/>
          </p:nvSpPr>
          <p:spPr bwMode="auto">
            <a:xfrm flipH="1">
              <a:off x="1604" y="2174"/>
              <a:ext cx="24" cy="0"/>
            </a:xfrm>
            <a:prstGeom prst="line">
              <a:avLst/>
            </a:prstGeom>
            <a:noFill/>
            <a:ln w="9525">
              <a:solidFill>
                <a:srgbClr val="FF0000"/>
              </a:solidFill>
              <a:round/>
              <a:headEnd/>
              <a:tailEnd/>
            </a:ln>
          </p:spPr>
          <p:txBody>
            <a:bodyPr/>
            <a:lstStyle/>
            <a:p>
              <a:endParaRPr lang="fr-CH"/>
            </a:p>
          </p:txBody>
        </p:sp>
        <p:sp>
          <p:nvSpPr>
            <p:cNvPr id="2666015" name="Line 543"/>
            <p:cNvSpPr>
              <a:spLocks noChangeShapeType="1"/>
            </p:cNvSpPr>
            <p:nvPr/>
          </p:nvSpPr>
          <p:spPr bwMode="auto">
            <a:xfrm>
              <a:off x="1604" y="2174"/>
              <a:ext cx="0" cy="24"/>
            </a:xfrm>
            <a:prstGeom prst="line">
              <a:avLst/>
            </a:prstGeom>
            <a:noFill/>
            <a:ln w="9525">
              <a:solidFill>
                <a:srgbClr val="FF0000"/>
              </a:solidFill>
              <a:round/>
              <a:headEnd/>
              <a:tailEnd/>
            </a:ln>
          </p:spPr>
          <p:txBody>
            <a:bodyPr/>
            <a:lstStyle/>
            <a:p>
              <a:endParaRPr lang="fr-CH"/>
            </a:p>
          </p:txBody>
        </p:sp>
        <p:sp>
          <p:nvSpPr>
            <p:cNvPr id="2666016" name="Line 544"/>
            <p:cNvSpPr>
              <a:spLocks noChangeShapeType="1"/>
            </p:cNvSpPr>
            <p:nvPr/>
          </p:nvSpPr>
          <p:spPr bwMode="auto">
            <a:xfrm>
              <a:off x="1640" y="2222"/>
              <a:ext cx="24" cy="0"/>
            </a:xfrm>
            <a:prstGeom prst="line">
              <a:avLst/>
            </a:prstGeom>
            <a:noFill/>
            <a:ln w="9525">
              <a:solidFill>
                <a:srgbClr val="FF0000"/>
              </a:solidFill>
              <a:round/>
              <a:headEnd/>
              <a:tailEnd/>
            </a:ln>
          </p:spPr>
          <p:txBody>
            <a:bodyPr/>
            <a:lstStyle/>
            <a:p>
              <a:endParaRPr lang="fr-CH"/>
            </a:p>
          </p:txBody>
        </p:sp>
        <p:sp>
          <p:nvSpPr>
            <p:cNvPr id="2666017" name="Line 545"/>
            <p:cNvSpPr>
              <a:spLocks noChangeShapeType="1"/>
            </p:cNvSpPr>
            <p:nvPr/>
          </p:nvSpPr>
          <p:spPr bwMode="auto">
            <a:xfrm flipV="1">
              <a:off x="1664" y="2198"/>
              <a:ext cx="0" cy="24"/>
            </a:xfrm>
            <a:prstGeom prst="line">
              <a:avLst/>
            </a:prstGeom>
            <a:noFill/>
            <a:ln w="9525">
              <a:solidFill>
                <a:srgbClr val="FF0000"/>
              </a:solidFill>
              <a:round/>
              <a:headEnd/>
              <a:tailEnd/>
            </a:ln>
          </p:spPr>
          <p:txBody>
            <a:bodyPr/>
            <a:lstStyle/>
            <a:p>
              <a:endParaRPr lang="fr-CH"/>
            </a:p>
          </p:txBody>
        </p:sp>
        <p:sp>
          <p:nvSpPr>
            <p:cNvPr id="2666018" name="Line 546"/>
            <p:cNvSpPr>
              <a:spLocks noChangeShapeType="1"/>
            </p:cNvSpPr>
            <p:nvPr/>
          </p:nvSpPr>
          <p:spPr bwMode="auto">
            <a:xfrm flipH="1">
              <a:off x="1640" y="2198"/>
              <a:ext cx="24" cy="0"/>
            </a:xfrm>
            <a:prstGeom prst="line">
              <a:avLst/>
            </a:prstGeom>
            <a:noFill/>
            <a:ln w="9525">
              <a:solidFill>
                <a:srgbClr val="FF0000"/>
              </a:solidFill>
              <a:round/>
              <a:headEnd/>
              <a:tailEnd/>
            </a:ln>
          </p:spPr>
          <p:txBody>
            <a:bodyPr/>
            <a:lstStyle/>
            <a:p>
              <a:endParaRPr lang="fr-CH"/>
            </a:p>
          </p:txBody>
        </p:sp>
        <p:sp>
          <p:nvSpPr>
            <p:cNvPr id="2666019" name="Line 547"/>
            <p:cNvSpPr>
              <a:spLocks noChangeShapeType="1"/>
            </p:cNvSpPr>
            <p:nvPr/>
          </p:nvSpPr>
          <p:spPr bwMode="auto">
            <a:xfrm>
              <a:off x="1640" y="2198"/>
              <a:ext cx="0" cy="24"/>
            </a:xfrm>
            <a:prstGeom prst="line">
              <a:avLst/>
            </a:prstGeom>
            <a:noFill/>
            <a:ln w="9525">
              <a:solidFill>
                <a:srgbClr val="FF0000"/>
              </a:solidFill>
              <a:round/>
              <a:headEnd/>
              <a:tailEnd/>
            </a:ln>
          </p:spPr>
          <p:txBody>
            <a:bodyPr/>
            <a:lstStyle/>
            <a:p>
              <a:endParaRPr lang="fr-CH"/>
            </a:p>
          </p:txBody>
        </p:sp>
        <p:sp>
          <p:nvSpPr>
            <p:cNvPr id="2666020" name="Line 548"/>
            <p:cNvSpPr>
              <a:spLocks noChangeShapeType="1"/>
            </p:cNvSpPr>
            <p:nvPr/>
          </p:nvSpPr>
          <p:spPr bwMode="auto">
            <a:xfrm>
              <a:off x="1670" y="2246"/>
              <a:ext cx="24" cy="0"/>
            </a:xfrm>
            <a:prstGeom prst="line">
              <a:avLst/>
            </a:prstGeom>
            <a:noFill/>
            <a:ln w="9525">
              <a:solidFill>
                <a:srgbClr val="FF0000"/>
              </a:solidFill>
              <a:round/>
              <a:headEnd/>
              <a:tailEnd/>
            </a:ln>
          </p:spPr>
          <p:txBody>
            <a:bodyPr/>
            <a:lstStyle/>
            <a:p>
              <a:endParaRPr lang="fr-CH"/>
            </a:p>
          </p:txBody>
        </p:sp>
        <p:sp>
          <p:nvSpPr>
            <p:cNvPr id="2666021" name="Line 549"/>
            <p:cNvSpPr>
              <a:spLocks noChangeShapeType="1"/>
            </p:cNvSpPr>
            <p:nvPr/>
          </p:nvSpPr>
          <p:spPr bwMode="auto">
            <a:xfrm flipV="1">
              <a:off x="1694" y="2222"/>
              <a:ext cx="0" cy="24"/>
            </a:xfrm>
            <a:prstGeom prst="line">
              <a:avLst/>
            </a:prstGeom>
            <a:noFill/>
            <a:ln w="9525">
              <a:solidFill>
                <a:srgbClr val="FF0000"/>
              </a:solidFill>
              <a:round/>
              <a:headEnd/>
              <a:tailEnd/>
            </a:ln>
          </p:spPr>
          <p:txBody>
            <a:bodyPr/>
            <a:lstStyle/>
            <a:p>
              <a:endParaRPr lang="fr-CH"/>
            </a:p>
          </p:txBody>
        </p:sp>
        <p:sp>
          <p:nvSpPr>
            <p:cNvPr id="2666022" name="Line 550"/>
            <p:cNvSpPr>
              <a:spLocks noChangeShapeType="1"/>
            </p:cNvSpPr>
            <p:nvPr/>
          </p:nvSpPr>
          <p:spPr bwMode="auto">
            <a:xfrm flipH="1">
              <a:off x="1670" y="2222"/>
              <a:ext cx="24" cy="0"/>
            </a:xfrm>
            <a:prstGeom prst="line">
              <a:avLst/>
            </a:prstGeom>
            <a:noFill/>
            <a:ln w="9525">
              <a:solidFill>
                <a:srgbClr val="FF0000"/>
              </a:solidFill>
              <a:round/>
              <a:headEnd/>
              <a:tailEnd/>
            </a:ln>
          </p:spPr>
          <p:txBody>
            <a:bodyPr/>
            <a:lstStyle/>
            <a:p>
              <a:endParaRPr lang="fr-CH"/>
            </a:p>
          </p:txBody>
        </p:sp>
        <p:sp>
          <p:nvSpPr>
            <p:cNvPr id="2666023" name="Line 551"/>
            <p:cNvSpPr>
              <a:spLocks noChangeShapeType="1"/>
            </p:cNvSpPr>
            <p:nvPr/>
          </p:nvSpPr>
          <p:spPr bwMode="auto">
            <a:xfrm>
              <a:off x="1670" y="2222"/>
              <a:ext cx="0" cy="24"/>
            </a:xfrm>
            <a:prstGeom prst="line">
              <a:avLst/>
            </a:prstGeom>
            <a:noFill/>
            <a:ln w="9525">
              <a:solidFill>
                <a:srgbClr val="FF0000"/>
              </a:solidFill>
              <a:round/>
              <a:headEnd/>
              <a:tailEnd/>
            </a:ln>
          </p:spPr>
          <p:txBody>
            <a:bodyPr/>
            <a:lstStyle/>
            <a:p>
              <a:endParaRPr lang="fr-CH"/>
            </a:p>
          </p:txBody>
        </p:sp>
        <p:sp>
          <p:nvSpPr>
            <p:cNvPr id="2666024" name="Line 552"/>
            <p:cNvSpPr>
              <a:spLocks noChangeShapeType="1"/>
            </p:cNvSpPr>
            <p:nvPr/>
          </p:nvSpPr>
          <p:spPr bwMode="auto">
            <a:xfrm>
              <a:off x="1706" y="2276"/>
              <a:ext cx="24" cy="0"/>
            </a:xfrm>
            <a:prstGeom prst="line">
              <a:avLst/>
            </a:prstGeom>
            <a:noFill/>
            <a:ln w="9525">
              <a:solidFill>
                <a:srgbClr val="FF0000"/>
              </a:solidFill>
              <a:round/>
              <a:headEnd/>
              <a:tailEnd/>
            </a:ln>
          </p:spPr>
          <p:txBody>
            <a:bodyPr/>
            <a:lstStyle/>
            <a:p>
              <a:endParaRPr lang="fr-CH"/>
            </a:p>
          </p:txBody>
        </p:sp>
        <p:sp>
          <p:nvSpPr>
            <p:cNvPr id="2666025" name="Line 553"/>
            <p:cNvSpPr>
              <a:spLocks noChangeShapeType="1"/>
            </p:cNvSpPr>
            <p:nvPr/>
          </p:nvSpPr>
          <p:spPr bwMode="auto">
            <a:xfrm flipV="1">
              <a:off x="1730" y="2252"/>
              <a:ext cx="0" cy="24"/>
            </a:xfrm>
            <a:prstGeom prst="line">
              <a:avLst/>
            </a:prstGeom>
            <a:noFill/>
            <a:ln w="9525">
              <a:solidFill>
                <a:srgbClr val="FF0000"/>
              </a:solidFill>
              <a:round/>
              <a:headEnd/>
              <a:tailEnd/>
            </a:ln>
          </p:spPr>
          <p:txBody>
            <a:bodyPr/>
            <a:lstStyle/>
            <a:p>
              <a:endParaRPr lang="fr-CH"/>
            </a:p>
          </p:txBody>
        </p:sp>
        <p:sp>
          <p:nvSpPr>
            <p:cNvPr id="2666026" name="Line 554"/>
            <p:cNvSpPr>
              <a:spLocks noChangeShapeType="1"/>
            </p:cNvSpPr>
            <p:nvPr/>
          </p:nvSpPr>
          <p:spPr bwMode="auto">
            <a:xfrm flipH="1">
              <a:off x="1706" y="2252"/>
              <a:ext cx="24" cy="0"/>
            </a:xfrm>
            <a:prstGeom prst="line">
              <a:avLst/>
            </a:prstGeom>
            <a:noFill/>
            <a:ln w="9525">
              <a:solidFill>
                <a:srgbClr val="FF0000"/>
              </a:solidFill>
              <a:round/>
              <a:headEnd/>
              <a:tailEnd/>
            </a:ln>
          </p:spPr>
          <p:txBody>
            <a:bodyPr/>
            <a:lstStyle/>
            <a:p>
              <a:endParaRPr lang="fr-CH"/>
            </a:p>
          </p:txBody>
        </p:sp>
        <p:sp>
          <p:nvSpPr>
            <p:cNvPr id="2666027" name="Line 555"/>
            <p:cNvSpPr>
              <a:spLocks noChangeShapeType="1"/>
            </p:cNvSpPr>
            <p:nvPr/>
          </p:nvSpPr>
          <p:spPr bwMode="auto">
            <a:xfrm>
              <a:off x="1706" y="2252"/>
              <a:ext cx="0" cy="24"/>
            </a:xfrm>
            <a:prstGeom prst="line">
              <a:avLst/>
            </a:prstGeom>
            <a:noFill/>
            <a:ln w="9525">
              <a:solidFill>
                <a:srgbClr val="FF0000"/>
              </a:solidFill>
              <a:round/>
              <a:headEnd/>
              <a:tailEnd/>
            </a:ln>
          </p:spPr>
          <p:txBody>
            <a:bodyPr/>
            <a:lstStyle/>
            <a:p>
              <a:endParaRPr lang="fr-CH"/>
            </a:p>
          </p:txBody>
        </p:sp>
        <p:sp>
          <p:nvSpPr>
            <p:cNvPr id="2666028" name="Line 556"/>
            <p:cNvSpPr>
              <a:spLocks noChangeShapeType="1"/>
            </p:cNvSpPr>
            <p:nvPr/>
          </p:nvSpPr>
          <p:spPr bwMode="auto">
            <a:xfrm>
              <a:off x="1742" y="2300"/>
              <a:ext cx="24" cy="0"/>
            </a:xfrm>
            <a:prstGeom prst="line">
              <a:avLst/>
            </a:prstGeom>
            <a:noFill/>
            <a:ln w="9525">
              <a:solidFill>
                <a:srgbClr val="FF0000"/>
              </a:solidFill>
              <a:round/>
              <a:headEnd/>
              <a:tailEnd/>
            </a:ln>
          </p:spPr>
          <p:txBody>
            <a:bodyPr/>
            <a:lstStyle/>
            <a:p>
              <a:endParaRPr lang="fr-CH"/>
            </a:p>
          </p:txBody>
        </p:sp>
        <p:sp>
          <p:nvSpPr>
            <p:cNvPr id="2666029" name="Line 557"/>
            <p:cNvSpPr>
              <a:spLocks noChangeShapeType="1"/>
            </p:cNvSpPr>
            <p:nvPr/>
          </p:nvSpPr>
          <p:spPr bwMode="auto">
            <a:xfrm flipV="1">
              <a:off x="1766" y="2276"/>
              <a:ext cx="0" cy="24"/>
            </a:xfrm>
            <a:prstGeom prst="line">
              <a:avLst/>
            </a:prstGeom>
            <a:noFill/>
            <a:ln w="9525">
              <a:solidFill>
                <a:srgbClr val="FF0000"/>
              </a:solidFill>
              <a:round/>
              <a:headEnd/>
              <a:tailEnd/>
            </a:ln>
          </p:spPr>
          <p:txBody>
            <a:bodyPr/>
            <a:lstStyle/>
            <a:p>
              <a:endParaRPr lang="fr-CH"/>
            </a:p>
          </p:txBody>
        </p:sp>
        <p:sp>
          <p:nvSpPr>
            <p:cNvPr id="2666030" name="Line 558"/>
            <p:cNvSpPr>
              <a:spLocks noChangeShapeType="1"/>
            </p:cNvSpPr>
            <p:nvPr/>
          </p:nvSpPr>
          <p:spPr bwMode="auto">
            <a:xfrm flipH="1">
              <a:off x="1742" y="2276"/>
              <a:ext cx="24" cy="0"/>
            </a:xfrm>
            <a:prstGeom prst="line">
              <a:avLst/>
            </a:prstGeom>
            <a:noFill/>
            <a:ln w="9525">
              <a:solidFill>
                <a:srgbClr val="FF0000"/>
              </a:solidFill>
              <a:round/>
              <a:headEnd/>
              <a:tailEnd/>
            </a:ln>
          </p:spPr>
          <p:txBody>
            <a:bodyPr/>
            <a:lstStyle/>
            <a:p>
              <a:endParaRPr lang="fr-CH"/>
            </a:p>
          </p:txBody>
        </p:sp>
        <p:sp>
          <p:nvSpPr>
            <p:cNvPr id="2666031" name="Line 559"/>
            <p:cNvSpPr>
              <a:spLocks noChangeShapeType="1"/>
            </p:cNvSpPr>
            <p:nvPr/>
          </p:nvSpPr>
          <p:spPr bwMode="auto">
            <a:xfrm>
              <a:off x="1742" y="2276"/>
              <a:ext cx="0" cy="24"/>
            </a:xfrm>
            <a:prstGeom prst="line">
              <a:avLst/>
            </a:prstGeom>
            <a:noFill/>
            <a:ln w="9525">
              <a:solidFill>
                <a:srgbClr val="FF0000"/>
              </a:solidFill>
              <a:round/>
              <a:headEnd/>
              <a:tailEnd/>
            </a:ln>
          </p:spPr>
          <p:txBody>
            <a:bodyPr/>
            <a:lstStyle/>
            <a:p>
              <a:endParaRPr lang="fr-CH"/>
            </a:p>
          </p:txBody>
        </p:sp>
        <p:sp>
          <p:nvSpPr>
            <p:cNvPr id="2666032" name="Line 560"/>
            <p:cNvSpPr>
              <a:spLocks noChangeShapeType="1"/>
            </p:cNvSpPr>
            <p:nvPr/>
          </p:nvSpPr>
          <p:spPr bwMode="auto">
            <a:xfrm>
              <a:off x="1772" y="2324"/>
              <a:ext cx="24" cy="0"/>
            </a:xfrm>
            <a:prstGeom prst="line">
              <a:avLst/>
            </a:prstGeom>
            <a:noFill/>
            <a:ln w="9525">
              <a:solidFill>
                <a:srgbClr val="FF0000"/>
              </a:solidFill>
              <a:round/>
              <a:headEnd/>
              <a:tailEnd/>
            </a:ln>
          </p:spPr>
          <p:txBody>
            <a:bodyPr/>
            <a:lstStyle/>
            <a:p>
              <a:endParaRPr lang="fr-CH"/>
            </a:p>
          </p:txBody>
        </p:sp>
        <p:sp>
          <p:nvSpPr>
            <p:cNvPr id="2666033" name="Line 561"/>
            <p:cNvSpPr>
              <a:spLocks noChangeShapeType="1"/>
            </p:cNvSpPr>
            <p:nvPr/>
          </p:nvSpPr>
          <p:spPr bwMode="auto">
            <a:xfrm flipV="1">
              <a:off x="1796" y="2300"/>
              <a:ext cx="0" cy="24"/>
            </a:xfrm>
            <a:prstGeom prst="line">
              <a:avLst/>
            </a:prstGeom>
            <a:noFill/>
            <a:ln w="9525">
              <a:solidFill>
                <a:srgbClr val="FF0000"/>
              </a:solidFill>
              <a:round/>
              <a:headEnd/>
              <a:tailEnd/>
            </a:ln>
          </p:spPr>
          <p:txBody>
            <a:bodyPr/>
            <a:lstStyle/>
            <a:p>
              <a:endParaRPr lang="fr-CH"/>
            </a:p>
          </p:txBody>
        </p:sp>
        <p:sp>
          <p:nvSpPr>
            <p:cNvPr id="2666034" name="Line 562"/>
            <p:cNvSpPr>
              <a:spLocks noChangeShapeType="1"/>
            </p:cNvSpPr>
            <p:nvPr/>
          </p:nvSpPr>
          <p:spPr bwMode="auto">
            <a:xfrm flipH="1">
              <a:off x="1772" y="2300"/>
              <a:ext cx="24" cy="0"/>
            </a:xfrm>
            <a:prstGeom prst="line">
              <a:avLst/>
            </a:prstGeom>
            <a:noFill/>
            <a:ln w="9525">
              <a:solidFill>
                <a:srgbClr val="FF0000"/>
              </a:solidFill>
              <a:round/>
              <a:headEnd/>
              <a:tailEnd/>
            </a:ln>
          </p:spPr>
          <p:txBody>
            <a:bodyPr/>
            <a:lstStyle/>
            <a:p>
              <a:endParaRPr lang="fr-CH"/>
            </a:p>
          </p:txBody>
        </p:sp>
        <p:sp>
          <p:nvSpPr>
            <p:cNvPr id="2666035" name="Line 563"/>
            <p:cNvSpPr>
              <a:spLocks noChangeShapeType="1"/>
            </p:cNvSpPr>
            <p:nvPr/>
          </p:nvSpPr>
          <p:spPr bwMode="auto">
            <a:xfrm>
              <a:off x="1772" y="2300"/>
              <a:ext cx="0" cy="24"/>
            </a:xfrm>
            <a:prstGeom prst="line">
              <a:avLst/>
            </a:prstGeom>
            <a:noFill/>
            <a:ln w="9525">
              <a:solidFill>
                <a:srgbClr val="FF0000"/>
              </a:solidFill>
              <a:round/>
              <a:headEnd/>
              <a:tailEnd/>
            </a:ln>
          </p:spPr>
          <p:txBody>
            <a:bodyPr/>
            <a:lstStyle/>
            <a:p>
              <a:endParaRPr lang="fr-CH"/>
            </a:p>
          </p:txBody>
        </p:sp>
        <p:sp>
          <p:nvSpPr>
            <p:cNvPr id="2666036" name="Line 564"/>
            <p:cNvSpPr>
              <a:spLocks noChangeShapeType="1"/>
            </p:cNvSpPr>
            <p:nvPr/>
          </p:nvSpPr>
          <p:spPr bwMode="auto">
            <a:xfrm>
              <a:off x="1808" y="2348"/>
              <a:ext cx="24" cy="0"/>
            </a:xfrm>
            <a:prstGeom prst="line">
              <a:avLst/>
            </a:prstGeom>
            <a:noFill/>
            <a:ln w="9525">
              <a:solidFill>
                <a:srgbClr val="FF0000"/>
              </a:solidFill>
              <a:round/>
              <a:headEnd/>
              <a:tailEnd/>
            </a:ln>
          </p:spPr>
          <p:txBody>
            <a:bodyPr/>
            <a:lstStyle/>
            <a:p>
              <a:endParaRPr lang="fr-CH"/>
            </a:p>
          </p:txBody>
        </p:sp>
        <p:sp>
          <p:nvSpPr>
            <p:cNvPr id="2666037" name="Line 565"/>
            <p:cNvSpPr>
              <a:spLocks noChangeShapeType="1"/>
            </p:cNvSpPr>
            <p:nvPr/>
          </p:nvSpPr>
          <p:spPr bwMode="auto">
            <a:xfrm flipV="1">
              <a:off x="1832" y="2324"/>
              <a:ext cx="0" cy="24"/>
            </a:xfrm>
            <a:prstGeom prst="line">
              <a:avLst/>
            </a:prstGeom>
            <a:noFill/>
            <a:ln w="9525">
              <a:solidFill>
                <a:srgbClr val="FF0000"/>
              </a:solidFill>
              <a:round/>
              <a:headEnd/>
              <a:tailEnd/>
            </a:ln>
          </p:spPr>
          <p:txBody>
            <a:bodyPr/>
            <a:lstStyle/>
            <a:p>
              <a:endParaRPr lang="fr-CH"/>
            </a:p>
          </p:txBody>
        </p:sp>
        <p:sp>
          <p:nvSpPr>
            <p:cNvPr id="2666038" name="Line 566"/>
            <p:cNvSpPr>
              <a:spLocks noChangeShapeType="1"/>
            </p:cNvSpPr>
            <p:nvPr/>
          </p:nvSpPr>
          <p:spPr bwMode="auto">
            <a:xfrm flipH="1">
              <a:off x="1808" y="2324"/>
              <a:ext cx="24" cy="0"/>
            </a:xfrm>
            <a:prstGeom prst="line">
              <a:avLst/>
            </a:prstGeom>
            <a:noFill/>
            <a:ln w="9525">
              <a:solidFill>
                <a:srgbClr val="FF0000"/>
              </a:solidFill>
              <a:round/>
              <a:headEnd/>
              <a:tailEnd/>
            </a:ln>
          </p:spPr>
          <p:txBody>
            <a:bodyPr/>
            <a:lstStyle/>
            <a:p>
              <a:endParaRPr lang="fr-CH"/>
            </a:p>
          </p:txBody>
        </p:sp>
        <p:sp>
          <p:nvSpPr>
            <p:cNvPr id="2666039" name="Line 567"/>
            <p:cNvSpPr>
              <a:spLocks noChangeShapeType="1"/>
            </p:cNvSpPr>
            <p:nvPr/>
          </p:nvSpPr>
          <p:spPr bwMode="auto">
            <a:xfrm>
              <a:off x="1808" y="2324"/>
              <a:ext cx="0" cy="24"/>
            </a:xfrm>
            <a:prstGeom prst="line">
              <a:avLst/>
            </a:prstGeom>
            <a:noFill/>
            <a:ln w="9525">
              <a:solidFill>
                <a:srgbClr val="FF0000"/>
              </a:solidFill>
              <a:round/>
              <a:headEnd/>
              <a:tailEnd/>
            </a:ln>
          </p:spPr>
          <p:txBody>
            <a:bodyPr/>
            <a:lstStyle/>
            <a:p>
              <a:endParaRPr lang="fr-CH"/>
            </a:p>
          </p:txBody>
        </p:sp>
        <p:sp>
          <p:nvSpPr>
            <p:cNvPr id="2666040" name="Line 568"/>
            <p:cNvSpPr>
              <a:spLocks noChangeShapeType="1"/>
            </p:cNvSpPr>
            <p:nvPr/>
          </p:nvSpPr>
          <p:spPr bwMode="auto">
            <a:xfrm>
              <a:off x="1844" y="2372"/>
              <a:ext cx="24" cy="0"/>
            </a:xfrm>
            <a:prstGeom prst="line">
              <a:avLst/>
            </a:prstGeom>
            <a:noFill/>
            <a:ln w="9525">
              <a:solidFill>
                <a:srgbClr val="FF0000"/>
              </a:solidFill>
              <a:round/>
              <a:headEnd/>
              <a:tailEnd/>
            </a:ln>
          </p:spPr>
          <p:txBody>
            <a:bodyPr/>
            <a:lstStyle/>
            <a:p>
              <a:endParaRPr lang="fr-CH"/>
            </a:p>
          </p:txBody>
        </p:sp>
        <p:sp>
          <p:nvSpPr>
            <p:cNvPr id="2666041" name="Line 569"/>
            <p:cNvSpPr>
              <a:spLocks noChangeShapeType="1"/>
            </p:cNvSpPr>
            <p:nvPr/>
          </p:nvSpPr>
          <p:spPr bwMode="auto">
            <a:xfrm flipV="1">
              <a:off x="1868" y="2348"/>
              <a:ext cx="0" cy="24"/>
            </a:xfrm>
            <a:prstGeom prst="line">
              <a:avLst/>
            </a:prstGeom>
            <a:noFill/>
            <a:ln w="9525">
              <a:solidFill>
                <a:srgbClr val="FF0000"/>
              </a:solidFill>
              <a:round/>
              <a:headEnd/>
              <a:tailEnd/>
            </a:ln>
          </p:spPr>
          <p:txBody>
            <a:bodyPr/>
            <a:lstStyle/>
            <a:p>
              <a:endParaRPr lang="fr-CH"/>
            </a:p>
          </p:txBody>
        </p:sp>
        <p:sp>
          <p:nvSpPr>
            <p:cNvPr id="2666042" name="Line 570"/>
            <p:cNvSpPr>
              <a:spLocks noChangeShapeType="1"/>
            </p:cNvSpPr>
            <p:nvPr/>
          </p:nvSpPr>
          <p:spPr bwMode="auto">
            <a:xfrm flipH="1">
              <a:off x="1844" y="2348"/>
              <a:ext cx="24" cy="0"/>
            </a:xfrm>
            <a:prstGeom prst="line">
              <a:avLst/>
            </a:prstGeom>
            <a:noFill/>
            <a:ln w="9525">
              <a:solidFill>
                <a:srgbClr val="FF0000"/>
              </a:solidFill>
              <a:round/>
              <a:headEnd/>
              <a:tailEnd/>
            </a:ln>
          </p:spPr>
          <p:txBody>
            <a:bodyPr/>
            <a:lstStyle/>
            <a:p>
              <a:endParaRPr lang="fr-CH"/>
            </a:p>
          </p:txBody>
        </p:sp>
        <p:sp>
          <p:nvSpPr>
            <p:cNvPr id="2666043" name="Line 571"/>
            <p:cNvSpPr>
              <a:spLocks noChangeShapeType="1"/>
            </p:cNvSpPr>
            <p:nvPr/>
          </p:nvSpPr>
          <p:spPr bwMode="auto">
            <a:xfrm>
              <a:off x="1844" y="2348"/>
              <a:ext cx="0" cy="24"/>
            </a:xfrm>
            <a:prstGeom prst="line">
              <a:avLst/>
            </a:prstGeom>
            <a:noFill/>
            <a:ln w="9525">
              <a:solidFill>
                <a:srgbClr val="FF0000"/>
              </a:solidFill>
              <a:round/>
              <a:headEnd/>
              <a:tailEnd/>
            </a:ln>
          </p:spPr>
          <p:txBody>
            <a:bodyPr/>
            <a:lstStyle/>
            <a:p>
              <a:endParaRPr lang="fr-CH"/>
            </a:p>
          </p:txBody>
        </p:sp>
        <p:sp>
          <p:nvSpPr>
            <p:cNvPr id="2666044" name="Line 572"/>
            <p:cNvSpPr>
              <a:spLocks noChangeShapeType="1"/>
            </p:cNvSpPr>
            <p:nvPr/>
          </p:nvSpPr>
          <p:spPr bwMode="auto">
            <a:xfrm>
              <a:off x="1874" y="2402"/>
              <a:ext cx="24" cy="0"/>
            </a:xfrm>
            <a:prstGeom prst="line">
              <a:avLst/>
            </a:prstGeom>
            <a:noFill/>
            <a:ln w="9525">
              <a:solidFill>
                <a:srgbClr val="FF0000"/>
              </a:solidFill>
              <a:round/>
              <a:headEnd/>
              <a:tailEnd/>
            </a:ln>
          </p:spPr>
          <p:txBody>
            <a:bodyPr/>
            <a:lstStyle/>
            <a:p>
              <a:endParaRPr lang="fr-CH"/>
            </a:p>
          </p:txBody>
        </p:sp>
        <p:sp>
          <p:nvSpPr>
            <p:cNvPr id="2666045" name="Line 573"/>
            <p:cNvSpPr>
              <a:spLocks noChangeShapeType="1"/>
            </p:cNvSpPr>
            <p:nvPr/>
          </p:nvSpPr>
          <p:spPr bwMode="auto">
            <a:xfrm flipV="1">
              <a:off x="1898" y="2378"/>
              <a:ext cx="0" cy="24"/>
            </a:xfrm>
            <a:prstGeom prst="line">
              <a:avLst/>
            </a:prstGeom>
            <a:noFill/>
            <a:ln w="9525">
              <a:solidFill>
                <a:srgbClr val="FF0000"/>
              </a:solidFill>
              <a:round/>
              <a:headEnd/>
              <a:tailEnd/>
            </a:ln>
          </p:spPr>
          <p:txBody>
            <a:bodyPr/>
            <a:lstStyle/>
            <a:p>
              <a:endParaRPr lang="fr-CH"/>
            </a:p>
          </p:txBody>
        </p:sp>
        <p:sp>
          <p:nvSpPr>
            <p:cNvPr id="2666046" name="Line 574"/>
            <p:cNvSpPr>
              <a:spLocks noChangeShapeType="1"/>
            </p:cNvSpPr>
            <p:nvPr/>
          </p:nvSpPr>
          <p:spPr bwMode="auto">
            <a:xfrm flipH="1">
              <a:off x="1874" y="2378"/>
              <a:ext cx="24" cy="0"/>
            </a:xfrm>
            <a:prstGeom prst="line">
              <a:avLst/>
            </a:prstGeom>
            <a:noFill/>
            <a:ln w="9525">
              <a:solidFill>
                <a:srgbClr val="FF0000"/>
              </a:solidFill>
              <a:round/>
              <a:headEnd/>
              <a:tailEnd/>
            </a:ln>
          </p:spPr>
          <p:txBody>
            <a:bodyPr/>
            <a:lstStyle/>
            <a:p>
              <a:endParaRPr lang="fr-CH"/>
            </a:p>
          </p:txBody>
        </p:sp>
        <p:sp>
          <p:nvSpPr>
            <p:cNvPr id="2666047" name="Line 575"/>
            <p:cNvSpPr>
              <a:spLocks noChangeShapeType="1"/>
            </p:cNvSpPr>
            <p:nvPr/>
          </p:nvSpPr>
          <p:spPr bwMode="auto">
            <a:xfrm>
              <a:off x="1874" y="2378"/>
              <a:ext cx="0" cy="24"/>
            </a:xfrm>
            <a:prstGeom prst="line">
              <a:avLst/>
            </a:prstGeom>
            <a:noFill/>
            <a:ln w="9525">
              <a:solidFill>
                <a:srgbClr val="FF0000"/>
              </a:solidFill>
              <a:round/>
              <a:headEnd/>
              <a:tailEnd/>
            </a:ln>
          </p:spPr>
          <p:txBody>
            <a:bodyPr/>
            <a:lstStyle/>
            <a:p>
              <a:endParaRPr lang="fr-CH"/>
            </a:p>
          </p:txBody>
        </p:sp>
        <p:sp>
          <p:nvSpPr>
            <p:cNvPr id="2666048" name="Line 576"/>
            <p:cNvSpPr>
              <a:spLocks noChangeShapeType="1"/>
            </p:cNvSpPr>
            <p:nvPr/>
          </p:nvSpPr>
          <p:spPr bwMode="auto">
            <a:xfrm>
              <a:off x="1910" y="2426"/>
              <a:ext cx="24" cy="0"/>
            </a:xfrm>
            <a:prstGeom prst="line">
              <a:avLst/>
            </a:prstGeom>
            <a:noFill/>
            <a:ln w="9525">
              <a:solidFill>
                <a:srgbClr val="FF0000"/>
              </a:solidFill>
              <a:round/>
              <a:headEnd/>
              <a:tailEnd/>
            </a:ln>
          </p:spPr>
          <p:txBody>
            <a:bodyPr/>
            <a:lstStyle/>
            <a:p>
              <a:endParaRPr lang="fr-CH"/>
            </a:p>
          </p:txBody>
        </p:sp>
        <p:sp>
          <p:nvSpPr>
            <p:cNvPr id="2666049" name="Line 577"/>
            <p:cNvSpPr>
              <a:spLocks noChangeShapeType="1"/>
            </p:cNvSpPr>
            <p:nvPr/>
          </p:nvSpPr>
          <p:spPr bwMode="auto">
            <a:xfrm flipV="1">
              <a:off x="1934" y="2402"/>
              <a:ext cx="0" cy="24"/>
            </a:xfrm>
            <a:prstGeom prst="line">
              <a:avLst/>
            </a:prstGeom>
            <a:noFill/>
            <a:ln w="9525">
              <a:solidFill>
                <a:srgbClr val="FF0000"/>
              </a:solidFill>
              <a:round/>
              <a:headEnd/>
              <a:tailEnd/>
            </a:ln>
          </p:spPr>
          <p:txBody>
            <a:bodyPr/>
            <a:lstStyle/>
            <a:p>
              <a:endParaRPr lang="fr-CH"/>
            </a:p>
          </p:txBody>
        </p:sp>
        <p:sp>
          <p:nvSpPr>
            <p:cNvPr id="2666050" name="Line 578"/>
            <p:cNvSpPr>
              <a:spLocks noChangeShapeType="1"/>
            </p:cNvSpPr>
            <p:nvPr/>
          </p:nvSpPr>
          <p:spPr bwMode="auto">
            <a:xfrm flipH="1">
              <a:off x="1910" y="2402"/>
              <a:ext cx="24" cy="0"/>
            </a:xfrm>
            <a:prstGeom prst="line">
              <a:avLst/>
            </a:prstGeom>
            <a:noFill/>
            <a:ln w="9525">
              <a:solidFill>
                <a:srgbClr val="FF0000"/>
              </a:solidFill>
              <a:round/>
              <a:headEnd/>
              <a:tailEnd/>
            </a:ln>
          </p:spPr>
          <p:txBody>
            <a:bodyPr/>
            <a:lstStyle/>
            <a:p>
              <a:endParaRPr lang="fr-CH"/>
            </a:p>
          </p:txBody>
        </p:sp>
        <p:sp>
          <p:nvSpPr>
            <p:cNvPr id="2666051" name="Line 579"/>
            <p:cNvSpPr>
              <a:spLocks noChangeShapeType="1"/>
            </p:cNvSpPr>
            <p:nvPr/>
          </p:nvSpPr>
          <p:spPr bwMode="auto">
            <a:xfrm>
              <a:off x="1910" y="2402"/>
              <a:ext cx="0" cy="24"/>
            </a:xfrm>
            <a:prstGeom prst="line">
              <a:avLst/>
            </a:prstGeom>
            <a:noFill/>
            <a:ln w="9525">
              <a:solidFill>
                <a:srgbClr val="FF0000"/>
              </a:solidFill>
              <a:round/>
              <a:headEnd/>
              <a:tailEnd/>
            </a:ln>
          </p:spPr>
          <p:txBody>
            <a:bodyPr/>
            <a:lstStyle/>
            <a:p>
              <a:endParaRPr lang="fr-CH"/>
            </a:p>
          </p:txBody>
        </p:sp>
        <p:sp>
          <p:nvSpPr>
            <p:cNvPr id="2666052" name="Line 580"/>
            <p:cNvSpPr>
              <a:spLocks noChangeShapeType="1"/>
            </p:cNvSpPr>
            <p:nvPr/>
          </p:nvSpPr>
          <p:spPr bwMode="auto">
            <a:xfrm>
              <a:off x="1946" y="2450"/>
              <a:ext cx="24" cy="0"/>
            </a:xfrm>
            <a:prstGeom prst="line">
              <a:avLst/>
            </a:prstGeom>
            <a:noFill/>
            <a:ln w="9525">
              <a:solidFill>
                <a:srgbClr val="FF0000"/>
              </a:solidFill>
              <a:round/>
              <a:headEnd/>
              <a:tailEnd/>
            </a:ln>
          </p:spPr>
          <p:txBody>
            <a:bodyPr/>
            <a:lstStyle/>
            <a:p>
              <a:endParaRPr lang="fr-CH"/>
            </a:p>
          </p:txBody>
        </p:sp>
        <p:sp>
          <p:nvSpPr>
            <p:cNvPr id="2666053" name="Line 581"/>
            <p:cNvSpPr>
              <a:spLocks noChangeShapeType="1"/>
            </p:cNvSpPr>
            <p:nvPr/>
          </p:nvSpPr>
          <p:spPr bwMode="auto">
            <a:xfrm flipV="1">
              <a:off x="1970" y="2426"/>
              <a:ext cx="0" cy="24"/>
            </a:xfrm>
            <a:prstGeom prst="line">
              <a:avLst/>
            </a:prstGeom>
            <a:noFill/>
            <a:ln w="9525">
              <a:solidFill>
                <a:srgbClr val="FF0000"/>
              </a:solidFill>
              <a:round/>
              <a:headEnd/>
              <a:tailEnd/>
            </a:ln>
          </p:spPr>
          <p:txBody>
            <a:bodyPr/>
            <a:lstStyle/>
            <a:p>
              <a:endParaRPr lang="fr-CH"/>
            </a:p>
          </p:txBody>
        </p:sp>
        <p:sp>
          <p:nvSpPr>
            <p:cNvPr id="2666054" name="Line 582"/>
            <p:cNvSpPr>
              <a:spLocks noChangeShapeType="1"/>
            </p:cNvSpPr>
            <p:nvPr/>
          </p:nvSpPr>
          <p:spPr bwMode="auto">
            <a:xfrm flipH="1">
              <a:off x="1946" y="2426"/>
              <a:ext cx="24" cy="0"/>
            </a:xfrm>
            <a:prstGeom prst="line">
              <a:avLst/>
            </a:prstGeom>
            <a:noFill/>
            <a:ln w="9525">
              <a:solidFill>
                <a:srgbClr val="FF0000"/>
              </a:solidFill>
              <a:round/>
              <a:headEnd/>
              <a:tailEnd/>
            </a:ln>
          </p:spPr>
          <p:txBody>
            <a:bodyPr/>
            <a:lstStyle/>
            <a:p>
              <a:endParaRPr lang="fr-CH"/>
            </a:p>
          </p:txBody>
        </p:sp>
        <p:sp>
          <p:nvSpPr>
            <p:cNvPr id="2666055" name="Line 583"/>
            <p:cNvSpPr>
              <a:spLocks noChangeShapeType="1"/>
            </p:cNvSpPr>
            <p:nvPr/>
          </p:nvSpPr>
          <p:spPr bwMode="auto">
            <a:xfrm>
              <a:off x="1946" y="2426"/>
              <a:ext cx="0" cy="24"/>
            </a:xfrm>
            <a:prstGeom prst="line">
              <a:avLst/>
            </a:prstGeom>
            <a:noFill/>
            <a:ln w="9525">
              <a:solidFill>
                <a:srgbClr val="FF0000"/>
              </a:solidFill>
              <a:round/>
              <a:headEnd/>
              <a:tailEnd/>
            </a:ln>
          </p:spPr>
          <p:txBody>
            <a:bodyPr/>
            <a:lstStyle/>
            <a:p>
              <a:endParaRPr lang="fr-CH"/>
            </a:p>
          </p:txBody>
        </p:sp>
        <p:sp>
          <p:nvSpPr>
            <p:cNvPr id="2666056" name="Line 584"/>
            <p:cNvSpPr>
              <a:spLocks noChangeShapeType="1"/>
            </p:cNvSpPr>
            <p:nvPr/>
          </p:nvSpPr>
          <p:spPr bwMode="auto">
            <a:xfrm>
              <a:off x="1982" y="2474"/>
              <a:ext cx="24" cy="0"/>
            </a:xfrm>
            <a:prstGeom prst="line">
              <a:avLst/>
            </a:prstGeom>
            <a:noFill/>
            <a:ln w="9525">
              <a:solidFill>
                <a:srgbClr val="FF0000"/>
              </a:solidFill>
              <a:round/>
              <a:headEnd/>
              <a:tailEnd/>
            </a:ln>
          </p:spPr>
          <p:txBody>
            <a:bodyPr/>
            <a:lstStyle/>
            <a:p>
              <a:endParaRPr lang="fr-CH"/>
            </a:p>
          </p:txBody>
        </p:sp>
        <p:sp>
          <p:nvSpPr>
            <p:cNvPr id="2666057" name="Line 585"/>
            <p:cNvSpPr>
              <a:spLocks noChangeShapeType="1"/>
            </p:cNvSpPr>
            <p:nvPr/>
          </p:nvSpPr>
          <p:spPr bwMode="auto">
            <a:xfrm flipV="1">
              <a:off x="2006" y="2450"/>
              <a:ext cx="0" cy="24"/>
            </a:xfrm>
            <a:prstGeom prst="line">
              <a:avLst/>
            </a:prstGeom>
            <a:noFill/>
            <a:ln w="9525">
              <a:solidFill>
                <a:srgbClr val="FF0000"/>
              </a:solidFill>
              <a:round/>
              <a:headEnd/>
              <a:tailEnd/>
            </a:ln>
          </p:spPr>
          <p:txBody>
            <a:bodyPr/>
            <a:lstStyle/>
            <a:p>
              <a:endParaRPr lang="fr-CH"/>
            </a:p>
          </p:txBody>
        </p:sp>
        <p:sp>
          <p:nvSpPr>
            <p:cNvPr id="2666058" name="Line 586"/>
            <p:cNvSpPr>
              <a:spLocks noChangeShapeType="1"/>
            </p:cNvSpPr>
            <p:nvPr/>
          </p:nvSpPr>
          <p:spPr bwMode="auto">
            <a:xfrm flipH="1">
              <a:off x="1982" y="2450"/>
              <a:ext cx="24" cy="0"/>
            </a:xfrm>
            <a:prstGeom prst="line">
              <a:avLst/>
            </a:prstGeom>
            <a:noFill/>
            <a:ln w="9525">
              <a:solidFill>
                <a:srgbClr val="FF0000"/>
              </a:solidFill>
              <a:round/>
              <a:headEnd/>
              <a:tailEnd/>
            </a:ln>
          </p:spPr>
          <p:txBody>
            <a:bodyPr/>
            <a:lstStyle/>
            <a:p>
              <a:endParaRPr lang="fr-CH"/>
            </a:p>
          </p:txBody>
        </p:sp>
        <p:sp>
          <p:nvSpPr>
            <p:cNvPr id="2666059" name="Line 587"/>
            <p:cNvSpPr>
              <a:spLocks noChangeShapeType="1"/>
            </p:cNvSpPr>
            <p:nvPr/>
          </p:nvSpPr>
          <p:spPr bwMode="auto">
            <a:xfrm>
              <a:off x="1982" y="2450"/>
              <a:ext cx="0" cy="24"/>
            </a:xfrm>
            <a:prstGeom prst="line">
              <a:avLst/>
            </a:prstGeom>
            <a:noFill/>
            <a:ln w="9525">
              <a:solidFill>
                <a:srgbClr val="FF0000"/>
              </a:solidFill>
              <a:round/>
              <a:headEnd/>
              <a:tailEnd/>
            </a:ln>
          </p:spPr>
          <p:txBody>
            <a:bodyPr/>
            <a:lstStyle/>
            <a:p>
              <a:endParaRPr lang="fr-CH"/>
            </a:p>
          </p:txBody>
        </p:sp>
        <p:sp>
          <p:nvSpPr>
            <p:cNvPr id="2666060" name="Line 588"/>
            <p:cNvSpPr>
              <a:spLocks noChangeShapeType="1"/>
            </p:cNvSpPr>
            <p:nvPr/>
          </p:nvSpPr>
          <p:spPr bwMode="auto">
            <a:xfrm>
              <a:off x="2012" y="2504"/>
              <a:ext cx="24" cy="0"/>
            </a:xfrm>
            <a:prstGeom prst="line">
              <a:avLst/>
            </a:prstGeom>
            <a:noFill/>
            <a:ln w="9525">
              <a:solidFill>
                <a:srgbClr val="FF0000"/>
              </a:solidFill>
              <a:round/>
              <a:headEnd/>
              <a:tailEnd/>
            </a:ln>
          </p:spPr>
          <p:txBody>
            <a:bodyPr/>
            <a:lstStyle/>
            <a:p>
              <a:endParaRPr lang="fr-CH"/>
            </a:p>
          </p:txBody>
        </p:sp>
        <p:sp>
          <p:nvSpPr>
            <p:cNvPr id="2666061" name="Line 589"/>
            <p:cNvSpPr>
              <a:spLocks noChangeShapeType="1"/>
            </p:cNvSpPr>
            <p:nvPr/>
          </p:nvSpPr>
          <p:spPr bwMode="auto">
            <a:xfrm flipV="1">
              <a:off x="2036" y="2480"/>
              <a:ext cx="0" cy="24"/>
            </a:xfrm>
            <a:prstGeom prst="line">
              <a:avLst/>
            </a:prstGeom>
            <a:noFill/>
            <a:ln w="9525">
              <a:solidFill>
                <a:srgbClr val="FF0000"/>
              </a:solidFill>
              <a:round/>
              <a:headEnd/>
              <a:tailEnd/>
            </a:ln>
          </p:spPr>
          <p:txBody>
            <a:bodyPr/>
            <a:lstStyle/>
            <a:p>
              <a:endParaRPr lang="fr-CH"/>
            </a:p>
          </p:txBody>
        </p:sp>
        <p:sp>
          <p:nvSpPr>
            <p:cNvPr id="2666062" name="Line 590"/>
            <p:cNvSpPr>
              <a:spLocks noChangeShapeType="1"/>
            </p:cNvSpPr>
            <p:nvPr/>
          </p:nvSpPr>
          <p:spPr bwMode="auto">
            <a:xfrm flipH="1">
              <a:off x="2012" y="2480"/>
              <a:ext cx="24" cy="0"/>
            </a:xfrm>
            <a:prstGeom prst="line">
              <a:avLst/>
            </a:prstGeom>
            <a:noFill/>
            <a:ln w="9525">
              <a:solidFill>
                <a:srgbClr val="FF0000"/>
              </a:solidFill>
              <a:round/>
              <a:headEnd/>
              <a:tailEnd/>
            </a:ln>
          </p:spPr>
          <p:txBody>
            <a:bodyPr/>
            <a:lstStyle/>
            <a:p>
              <a:endParaRPr lang="fr-CH"/>
            </a:p>
          </p:txBody>
        </p:sp>
        <p:sp>
          <p:nvSpPr>
            <p:cNvPr id="2666063" name="Line 591"/>
            <p:cNvSpPr>
              <a:spLocks noChangeShapeType="1"/>
            </p:cNvSpPr>
            <p:nvPr/>
          </p:nvSpPr>
          <p:spPr bwMode="auto">
            <a:xfrm>
              <a:off x="2012" y="2480"/>
              <a:ext cx="0" cy="24"/>
            </a:xfrm>
            <a:prstGeom prst="line">
              <a:avLst/>
            </a:prstGeom>
            <a:noFill/>
            <a:ln w="9525">
              <a:solidFill>
                <a:srgbClr val="FF0000"/>
              </a:solidFill>
              <a:round/>
              <a:headEnd/>
              <a:tailEnd/>
            </a:ln>
          </p:spPr>
          <p:txBody>
            <a:bodyPr/>
            <a:lstStyle/>
            <a:p>
              <a:endParaRPr lang="fr-CH"/>
            </a:p>
          </p:txBody>
        </p:sp>
        <p:sp>
          <p:nvSpPr>
            <p:cNvPr id="2666064" name="Line 592"/>
            <p:cNvSpPr>
              <a:spLocks noChangeShapeType="1"/>
            </p:cNvSpPr>
            <p:nvPr/>
          </p:nvSpPr>
          <p:spPr bwMode="auto">
            <a:xfrm>
              <a:off x="2048" y="2528"/>
              <a:ext cx="24" cy="0"/>
            </a:xfrm>
            <a:prstGeom prst="line">
              <a:avLst/>
            </a:prstGeom>
            <a:noFill/>
            <a:ln w="9525">
              <a:solidFill>
                <a:srgbClr val="FF0000"/>
              </a:solidFill>
              <a:round/>
              <a:headEnd/>
              <a:tailEnd/>
            </a:ln>
          </p:spPr>
          <p:txBody>
            <a:bodyPr/>
            <a:lstStyle/>
            <a:p>
              <a:endParaRPr lang="fr-CH"/>
            </a:p>
          </p:txBody>
        </p:sp>
        <p:sp>
          <p:nvSpPr>
            <p:cNvPr id="2666065" name="Line 593"/>
            <p:cNvSpPr>
              <a:spLocks noChangeShapeType="1"/>
            </p:cNvSpPr>
            <p:nvPr/>
          </p:nvSpPr>
          <p:spPr bwMode="auto">
            <a:xfrm flipV="1">
              <a:off x="2072" y="2504"/>
              <a:ext cx="0" cy="24"/>
            </a:xfrm>
            <a:prstGeom prst="line">
              <a:avLst/>
            </a:prstGeom>
            <a:noFill/>
            <a:ln w="9525">
              <a:solidFill>
                <a:srgbClr val="FF0000"/>
              </a:solidFill>
              <a:round/>
              <a:headEnd/>
              <a:tailEnd/>
            </a:ln>
          </p:spPr>
          <p:txBody>
            <a:bodyPr/>
            <a:lstStyle/>
            <a:p>
              <a:endParaRPr lang="fr-CH"/>
            </a:p>
          </p:txBody>
        </p:sp>
        <p:sp>
          <p:nvSpPr>
            <p:cNvPr id="2666066" name="Line 594"/>
            <p:cNvSpPr>
              <a:spLocks noChangeShapeType="1"/>
            </p:cNvSpPr>
            <p:nvPr/>
          </p:nvSpPr>
          <p:spPr bwMode="auto">
            <a:xfrm flipH="1">
              <a:off x="2048" y="2504"/>
              <a:ext cx="24" cy="0"/>
            </a:xfrm>
            <a:prstGeom prst="line">
              <a:avLst/>
            </a:prstGeom>
            <a:noFill/>
            <a:ln w="9525">
              <a:solidFill>
                <a:srgbClr val="FF0000"/>
              </a:solidFill>
              <a:round/>
              <a:headEnd/>
              <a:tailEnd/>
            </a:ln>
          </p:spPr>
          <p:txBody>
            <a:bodyPr/>
            <a:lstStyle/>
            <a:p>
              <a:endParaRPr lang="fr-CH"/>
            </a:p>
          </p:txBody>
        </p:sp>
        <p:sp>
          <p:nvSpPr>
            <p:cNvPr id="2666067" name="Line 595"/>
            <p:cNvSpPr>
              <a:spLocks noChangeShapeType="1"/>
            </p:cNvSpPr>
            <p:nvPr/>
          </p:nvSpPr>
          <p:spPr bwMode="auto">
            <a:xfrm>
              <a:off x="2048" y="2504"/>
              <a:ext cx="0" cy="24"/>
            </a:xfrm>
            <a:prstGeom prst="line">
              <a:avLst/>
            </a:prstGeom>
            <a:noFill/>
            <a:ln w="9525">
              <a:solidFill>
                <a:srgbClr val="FF0000"/>
              </a:solidFill>
              <a:round/>
              <a:headEnd/>
              <a:tailEnd/>
            </a:ln>
          </p:spPr>
          <p:txBody>
            <a:bodyPr/>
            <a:lstStyle/>
            <a:p>
              <a:endParaRPr lang="fr-CH"/>
            </a:p>
          </p:txBody>
        </p:sp>
        <p:sp>
          <p:nvSpPr>
            <p:cNvPr id="2666068" name="Line 596"/>
            <p:cNvSpPr>
              <a:spLocks noChangeShapeType="1"/>
            </p:cNvSpPr>
            <p:nvPr/>
          </p:nvSpPr>
          <p:spPr bwMode="auto">
            <a:xfrm>
              <a:off x="2084" y="2552"/>
              <a:ext cx="24" cy="0"/>
            </a:xfrm>
            <a:prstGeom prst="line">
              <a:avLst/>
            </a:prstGeom>
            <a:noFill/>
            <a:ln w="9525">
              <a:solidFill>
                <a:srgbClr val="FF0000"/>
              </a:solidFill>
              <a:round/>
              <a:headEnd/>
              <a:tailEnd/>
            </a:ln>
          </p:spPr>
          <p:txBody>
            <a:bodyPr/>
            <a:lstStyle/>
            <a:p>
              <a:endParaRPr lang="fr-CH"/>
            </a:p>
          </p:txBody>
        </p:sp>
        <p:sp>
          <p:nvSpPr>
            <p:cNvPr id="2666069" name="Line 597"/>
            <p:cNvSpPr>
              <a:spLocks noChangeShapeType="1"/>
            </p:cNvSpPr>
            <p:nvPr/>
          </p:nvSpPr>
          <p:spPr bwMode="auto">
            <a:xfrm flipV="1">
              <a:off x="2108" y="2528"/>
              <a:ext cx="0" cy="24"/>
            </a:xfrm>
            <a:prstGeom prst="line">
              <a:avLst/>
            </a:prstGeom>
            <a:noFill/>
            <a:ln w="9525">
              <a:solidFill>
                <a:srgbClr val="FF0000"/>
              </a:solidFill>
              <a:round/>
              <a:headEnd/>
              <a:tailEnd/>
            </a:ln>
          </p:spPr>
          <p:txBody>
            <a:bodyPr/>
            <a:lstStyle/>
            <a:p>
              <a:endParaRPr lang="fr-CH"/>
            </a:p>
          </p:txBody>
        </p:sp>
        <p:sp>
          <p:nvSpPr>
            <p:cNvPr id="2666070" name="Line 598"/>
            <p:cNvSpPr>
              <a:spLocks noChangeShapeType="1"/>
            </p:cNvSpPr>
            <p:nvPr/>
          </p:nvSpPr>
          <p:spPr bwMode="auto">
            <a:xfrm flipH="1">
              <a:off x="2084" y="2528"/>
              <a:ext cx="24" cy="0"/>
            </a:xfrm>
            <a:prstGeom prst="line">
              <a:avLst/>
            </a:prstGeom>
            <a:noFill/>
            <a:ln w="9525">
              <a:solidFill>
                <a:srgbClr val="FF0000"/>
              </a:solidFill>
              <a:round/>
              <a:headEnd/>
              <a:tailEnd/>
            </a:ln>
          </p:spPr>
          <p:txBody>
            <a:bodyPr/>
            <a:lstStyle/>
            <a:p>
              <a:endParaRPr lang="fr-CH"/>
            </a:p>
          </p:txBody>
        </p:sp>
        <p:sp>
          <p:nvSpPr>
            <p:cNvPr id="2666071" name="Line 599"/>
            <p:cNvSpPr>
              <a:spLocks noChangeShapeType="1"/>
            </p:cNvSpPr>
            <p:nvPr/>
          </p:nvSpPr>
          <p:spPr bwMode="auto">
            <a:xfrm>
              <a:off x="2084" y="2528"/>
              <a:ext cx="0" cy="24"/>
            </a:xfrm>
            <a:prstGeom prst="line">
              <a:avLst/>
            </a:prstGeom>
            <a:noFill/>
            <a:ln w="9525">
              <a:solidFill>
                <a:srgbClr val="FF0000"/>
              </a:solidFill>
              <a:round/>
              <a:headEnd/>
              <a:tailEnd/>
            </a:ln>
          </p:spPr>
          <p:txBody>
            <a:bodyPr/>
            <a:lstStyle/>
            <a:p>
              <a:endParaRPr lang="fr-CH"/>
            </a:p>
          </p:txBody>
        </p:sp>
        <p:sp>
          <p:nvSpPr>
            <p:cNvPr id="2666072" name="Line 600"/>
            <p:cNvSpPr>
              <a:spLocks noChangeShapeType="1"/>
            </p:cNvSpPr>
            <p:nvPr/>
          </p:nvSpPr>
          <p:spPr bwMode="auto">
            <a:xfrm>
              <a:off x="2114" y="2576"/>
              <a:ext cx="24" cy="0"/>
            </a:xfrm>
            <a:prstGeom prst="line">
              <a:avLst/>
            </a:prstGeom>
            <a:noFill/>
            <a:ln w="9525">
              <a:solidFill>
                <a:srgbClr val="FF0000"/>
              </a:solidFill>
              <a:round/>
              <a:headEnd/>
              <a:tailEnd/>
            </a:ln>
          </p:spPr>
          <p:txBody>
            <a:bodyPr/>
            <a:lstStyle/>
            <a:p>
              <a:endParaRPr lang="fr-CH"/>
            </a:p>
          </p:txBody>
        </p:sp>
        <p:sp>
          <p:nvSpPr>
            <p:cNvPr id="2666073" name="Line 601"/>
            <p:cNvSpPr>
              <a:spLocks noChangeShapeType="1"/>
            </p:cNvSpPr>
            <p:nvPr/>
          </p:nvSpPr>
          <p:spPr bwMode="auto">
            <a:xfrm flipV="1">
              <a:off x="2138" y="2552"/>
              <a:ext cx="0" cy="24"/>
            </a:xfrm>
            <a:prstGeom prst="line">
              <a:avLst/>
            </a:prstGeom>
            <a:noFill/>
            <a:ln w="9525">
              <a:solidFill>
                <a:srgbClr val="FF0000"/>
              </a:solidFill>
              <a:round/>
              <a:headEnd/>
              <a:tailEnd/>
            </a:ln>
          </p:spPr>
          <p:txBody>
            <a:bodyPr/>
            <a:lstStyle/>
            <a:p>
              <a:endParaRPr lang="fr-CH"/>
            </a:p>
          </p:txBody>
        </p:sp>
        <p:sp>
          <p:nvSpPr>
            <p:cNvPr id="2666074" name="Line 602"/>
            <p:cNvSpPr>
              <a:spLocks noChangeShapeType="1"/>
            </p:cNvSpPr>
            <p:nvPr/>
          </p:nvSpPr>
          <p:spPr bwMode="auto">
            <a:xfrm flipH="1">
              <a:off x="2114" y="2552"/>
              <a:ext cx="24" cy="0"/>
            </a:xfrm>
            <a:prstGeom prst="line">
              <a:avLst/>
            </a:prstGeom>
            <a:noFill/>
            <a:ln w="9525">
              <a:solidFill>
                <a:srgbClr val="FF0000"/>
              </a:solidFill>
              <a:round/>
              <a:headEnd/>
              <a:tailEnd/>
            </a:ln>
          </p:spPr>
          <p:txBody>
            <a:bodyPr/>
            <a:lstStyle/>
            <a:p>
              <a:endParaRPr lang="fr-CH"/>
            </a:p>
          </p:txBody>
        </p:sp>
        <p:sp>
          <p:nvSpPr>
            <p:cNvPr id="2666075" name="Line 603"/>
            <p:cNvSpPr>
              <a:spLocks noChangeShapeType="1"/>
            </p:cNvSpPr>
            <p:nvPr/>
          </p:nvSpPr>
          <p:spPr bwMode="auto">
            <a:xfrm>
              <a:off x="2114" y="2552"/>
              <a:ext cx="0" cy="24"/>
            </a:xfrm>
            <a:prstGeom prst="line">
              <a:avLst/>
            </a:prstGeom>
            <a:noFill/>
            <a:ln w="9525">
              <a:solidFill>
                <a:srgbClr val="FF0000"/>
              </a:solidFill>
              <a:round/>
              <a:headEnd/>
              <a:tailEnd/>
            </a:ln>
          </p:spPr>
          <p:txBody>
            <a:bodyPr/>
            <a:lstStyle/>
            <a:p>
              <a:endParaRPr lang="fr-CH"/>
            </a:p>
          </p:txBody>
        </p:sp>
        <p:sp>
          <p:nvSpPr>
            <p:cNvPr id="2666076" name="Line 604"/>
            <p:cNvSpPr>
              <a:spLocks noChangeShapeType="1"/>
            </p:cNvSpPr>
            <p:nvPr/>
          </p:nvSpPr>
          <p:spPr bwMode="auto">
            <a:xfrm>
              <a:off x="2150" y="2606"/>
              <a:ext cx="24" cy="0"/>
            </a:xfrm>
            <a:prstGeom prst="line">
              <a:avLst/>
            </a:prstGeom>
            <a:noFill/>
            <a:ln w="9525">
              <a:solidFill>
                <a:srgbClr val="FF0000"/>
              </a:solidFill>
              <a:round/>
              <a:headEnd/>
              <a:tailEnd/>
            </a:ln>
          </p:spPr>
          <p:txBody>
            <a:bodyPr/>
            <a:lstStyle/>
            <a:p>
              <a:endParaRPr lang="fr-CH"/>
            </a:p>
          </p:txBody>
        </p:sp>
        <p:sp>
          <p:nvSpPr>
            <p:cNvPr id="2666077" name="Line 605"/>
            <p:cNvSpPr>
              <a:spLocks noChangeShapeType="1"/>
            </p:cNvSpPr>
            <p:nvPr/>
          </p:nvSpPr>
          <p:spPr bwMode="auto">
            <a:xfrm flipV="1">
              <a:off x="2174" y="2582"/>
              <a:ext cx="0" cy="24"/>
            </a:xfrm>
            <a:prstGeom prst="line">
              <a:avLst/>
            </a:prstGeom>
            <a:noFill/>
            <a:ln w="9525">
              <a:solidFill>
                <a:srgbClr val="FF0000"/>
              </a:solidFill>
              <a:round/>
              <a:headEnd/>
              <a:tailEnd/>
            </a:ln>
          </p:spPr>
          <p:txBody>
            <a:bodyPr/>
            <a:lstStyle/>
            <a:p>
              <a:endParaRPr lang="fr-CH"/>
            </a:p>
          </p:txBody>
        </p:sp>
        <p:sp>
          <p:nvSpPr>
            <p:cNvPr id="2666078" name="Line 606"/>
            <p:cNvSpPr>
              <a:spLocks noChangeShapeType="1"/>
            </p:cNvSpPr>
            <p:nvPr/>
          </p:nvSpPr>
          <p:spPr bwMode="auto">
            <a:xfrm flipH="1">
              <a:off x="2150" y="2582"/>
              <a:ext cx="24" cy="0"/>
            </a:xfrm>
            <a:prstGeom prst="line">
              <a:avLst/>
            </a:prstGeom>
            <a:noFill/>
            <a:ln w="9525">
              <a:solidFill>
                <a:srgbClr val="FF0000"/>
              </a:solidFill>
              <a:round/>
              <a:headEnd/>
              <a:tailEnd/>
            </a:ln>
          </p:spPr>
          <p:txBody>
            <a:bodyPr/>
            <a:lstStyle/>
            <a:p>
              <a:endParaRPr lang="fr-CH"/>
            </a:p>
          </p:txBody>
        </p:sp>
        <p:sp>
          <p:nvSpPr>
            <p:cNvPr id="2666079" name="Line 607"/>
            <p:cNvSpPr>
              <a:spLocks noChangeShapeType="1"/>
            </p:cNvSpPr>
            <p:nvPr/>
          </p:nvSpPr>
          <p:spPr bwMode="auto">
            <a:xfrm>
              <a:off x="2150" y="2582"/>
              <a:ext cx="0" cy="24"/>
            </a:xfrm>
            <a:prstGeom prst="line">
              <a:avLst/>
            </a:prstGeom>
            <a:noFill/>
            <a:ln w="9525">
              <a:solidFill>
                <a:srgbClr val="FF0000"/>
              </a:solidFill>
              <a:round/>
              <a:headEnd/>
              <a:tailEnd/>
            </a:ln>
          </p:spPr>
          <p:txBody>
            <a:bodyPr/>
            <a:lstStyle/>
            <a:p>
              <a:endParaRPr lang="fr-CH"/>
            </a:p>
          </p:txBody>
        </p:sp>
        <p:sp>
          <p:nvSpPr>
            <p:cNvPr id="2666080" name="Line 608"/>
            <p:cNvSpPr>
              <a:spLocks noChangeShapeType="1"/>
            </p:cNvSpPr>
            <p:nvPr/>
          </p:nvSpPr>
          <p:spPr bwMode="auto">
            <a:xfrm>
              <a:off x="2186" y="2630"/>
              <a:ext cx="24" cy="0"/>
            </a:xfrm>
            <a:prstGeom prst="line">
              <a:avLst/>
            </a:prstGeom>
            <a:noFill/>
            <a:ln w="9525">
              <a:solidFill>
                <a:srgbClr val="FF0000"/>
              </a:solidFill>
              <a:round/>
              <a:headEnd/>
              <a:tailEnd/>
            </a:ln>
          </p:spPr>
          <p:txBody>
            <a:bodyPr/>
            <a:lstStyle/>
            <a:p>
              <a:endParaRPr lang="fr-CH"/>
            </a:p>
          </p:txBody>
        </p:sp>
        <p:sp>
          <p:nvSpPr>
            <p:cNvPr id="2666081" name="Line 609"/>
            <p:cNvSpPr>
              <a:spLocks noChangeShapeType="1"/>
            </p:cNvSpPr>
            <p:nvPr/>
          </p:nvSpPr>
          <p:spPr bwMode="auto">
            <a:xfrm flipV="1">
              <a:off x="2210" y="2606"/>
              <a:ext cx="0" cy="24"/>
            </a:xfrm>
            <a:prstGeom prst="line">
              <a:avLst/>
            </a:prstGeom>
            <a:noFill/>
            <a:ln w="9525">
              <a:solidFill>
                <a:srgbClr val="FF0000"/>
              </a:solidFill>
              <a:round/>
              <a:headEnd/>
              <a:tailEnd/>
            </a:ln>
          </p:spPr>
          <p:txBody>
            <a:bodyPr/>
            <a:lstStyle/>
            <a:p>
              <a:endParaRPr lang="fr-CH"/>
            </a:p>
          </p:txBody>
        </p:sp>
        <p:sp>
          <p:nvSpPr>
            <p:cNvPr id="2666083" name="Line 611"/>
            <p:cNvSpPr>
              <a:spLocks noChangeShapeType="1"/>
            </p:cNvSpPr>
            <p:nvPr/>
          </p:nvSpPr>
          <p:spPr bwMode="auto">
            <a:xfrm flipH="1">
              <a:off x="2186" y="2606"/>
              <a:ext cx="24" cy="0"/>
            </a:xfrm>
            <a:prstGeom prst="line">
              <a:avLst/>
            </a:prstGeom>
            <a:noFill/>
            <a:ln w="9525">
              <a:solidFill>
                <a:srgbClr val="FF0000"/>
              </a:solidFill>
              <a:round/>
              <a:headEnd/>
              <a:tailEnd/>
            </a:ln>
          </p:spPr>
          <p:txBody>
            <a:bodyPr/>
            <a:lstStyle/>
            <a:p>
              <a:endParaRPr lang="fr-CH"/>
            </a:p>
          </p:txBody>
        </p:sp>
        <p:sp>
          <p:nvSpPr>
            <p:cNvPr id="2666084" name="Line 612"/>
            <p:cNvSpPr>
              <a:spLocks noChangeShapeType="1"/>
            </p:cNvSpPr>
            <p:nvPr/>
          </p:nvSpPr>
          <p:spPr bwMode="auto">
            <a:xfrm>
              <a:off x="2186" y="2606"/>
              <a:ext cx="0" cy="24"/>
            </a:xfrm>
            <a:prstGeom prst="line">
              <a:avLst/>
            </a:prstGeom>
            <a:noFill/>
            <a:ln w="9525">
              <a:solidFill>
                <a:srgbClr val="FF0000"/>
              </a:solidFill>
              <a:round/>
              <a:headEnd/>
              <a:tailEnd/>
            </a:ln>
          </p:spPr>
          <p:txBody>
            <a:bodyPr/>
            <a:lstStyle/>
            <a:p>
              <a:endParaRPr lang="fr-CH"/>
            </a:p>
          </p:txBody>
        </p:sp>
        <p:sp>
          <p:nvSpPr>
            <p:cNvPr id="2666085" name="Line 613"/>
            <p:cNvSpPr>
              <a:spLocks noChangeShapeType="1"/>
            </p:cNvSpPr>
            <p:nvPr/>
          </p:nvSpPr>
          <p:spPr bwMode="auto">
            <a:xfrm>
              <a:off x="2222" y="2654"/>
              <a:ext cx="24" cy="0"/>
            </a:xfrm>
            <a:prstGeom prst="line">
              <a:avLst/>
            </a:prstGeom>
            <a:noFill/>
            <a:ln w="9525">
              <a:solidFill>
                <a:srgbClr val="FF0000"/>
              </a:solidFill>
              <a:round/>
              <a:headEnd/>
              <a:tailEnd/>
            </a:ln>
          </p:spPr>
          <p:txBody>
            <a:bodyPr/>
            <a:lstStyle/>
            <a:p>
              <a:endParaRPr lang="fr-CH"/>
            </a:p>
          </p:txBody>
        </p:sp>
        <p:sp>
          <p:nvSpPr>
            <p:cNvPr id="2666086" name="Line 614"/>
            <p:cNvSpPr>
              <a:spLocks noChangeShapeType="1"/>
            </p:cNvSpPr>
            <p:nvPr/>
          </p:nvSpPr>
          <p:spPr bwMode="auto">
            <a:xfrm flipV="1">
              <a:off x="2246" y="2630"/>
              <a:ext cx="0" cy="24"/>
            </a:xfrm>
            <a:prstGeom prst="line">
              <a:avLst/>
            </a:prstGeom>
            <a:noFill/>
            <a:ln w="9525">
              <a:solidFill>
                <a:srgbClr val="FF0000"/>
              </a:solidFill>
              <a:round/>
              <a:headEnd/>
              <a:tailEnd/>
            </a:ln>
          </p:spPr>
          <p:txBody>
            <a:bodyPr/>
            <a:lstStyle/>
            <a:p>
              <a:endParaRPr lang="fr-CH"/>
            </a:p>
          </p:txBody>
        </p:sp>
        <p:sp>
          <p:nvSpPr>
            <p:cNvPr id="2666087" name="Line 615"/>
            <p:cNvSpPr>
              <a:spLocks noChangeShapeType="1"/>
            </p:cNvSpPr>
            <p:nvPr/>
          </p:nvSpPr>
          <p:spPr bwMode="auto">
            <a:xfrm flipH="1">
              <a:off x="2222" y="2630"/>
              <a:ext cx="24" cy="0"/>
            </a:xfrm>
            <a:prstGeom prst="line">
              <a:avLst/>
            </a:prstGeom>
            <a:noFill/>
            <a:ln w="9525">
              <a:solidFill>
                <a:srgbClr val="FF0000"/>
              </a:solidFill>
              <a:round/>
              <a:headEnd/>
              <a:tailEnd/>
            </a:ln>
          </p:spPr>
          <p:txBody>
            <a:bodyPr/>
            <a:lstStyle/>
            <a:p>
              <a:endParaRPr lang="fr-CH"/>
            </a:p>
          </p:txBody>
        </p:sp>
        <p:sp>
          <p:nvSpPr>
            <p:cNvPr id="2666088" name="Line 616"/>
            <p:cNvSpPr>
              <a:spLocks noChangeShapeType="1"/>
            </p:cNvSpPr>
            <p:nvPr/>
          </p:nvSpPr>
          <p:spPr bwMode="auto">
            <a:xfrm>
              <a:off x="2222" y="2630"/>
              <a:ext cx="0" cy="24"/>
            </a:xfrm>
            <a:prstGeom prst="line">
              <a:avLst/>
            </a:prstGeom>
            <a:noFill/>
            <a:ln w="9525">
              <a:solidFill>
                <a:srgbClr val="FF0000"/>
              </a:solidFill>
              <a:round/>
              <a:headEnd/>
              <a:tailEnd/>
            </a:ln>
          </p:spPr>
          <p:txBody>
            <a:bodyPr/>
            <a:lstStyle/>
            <a:p>
              <a:endParaRPr lang="fr-CH"/>
            </a:p>
          </p:txBody>
        </p:sp>
        <p:sp>
          <p:nvSpPr>
            <p:cNvPr id="2666089" name="Line 617"/>
            <p:cNvSpPr>
              <a:spLocks noChangeShapeType="1"/>
            </p:cNvSpPr>
            <p:nvPr/>
          </p:nvSpPr>
          <p:spPr bwMode="auto">
            <a:xfrm>
              <a:off x="2252" y="2678"/>
              <a:ext cx="24" cy="0"/>
            </a:xfrm>
            <a:prstGeom prst="line">
              <a:avLst/>
            </a:prstGeom>
            <a:noFill/>
            <a:ln w="9525">
              <a:solidFill>
                <a:srgbClr val="FF0000"/>
              </a:solidFill>
              <a:round/>
              <a:headEnd/>
              <a:tailEnd/>
            </a:ln>
          </p:spPr>
          <p:txBody>
            <a:bodyPr/>
            <a:lstStyle/>
            <a:p>
              <a:endParaRPr lang="fr-CH"/>
            </a:p>
          </p:txBody>
        </p:sp>
        <p:sp>
          <p:nvSpPr>
            <p:cNvPr id="2666090" name="Line 618"/>
            <p:cNvSpPr>
              <a:spLocks noChangeShapeType="1"/>
            </p:cNvSpPr>
            <p:nvPr/>
          </p:nvSpPr>
          <p:spPr bwMode="auto">
            <a:xfrm flipV="1">
              <a:off x="2276" y="2654"/>
              <a:ext cx="0" cy="24"/>
            </a:xfrm>
            <a:prstGeom prst="line">
              <a:avLst/>
            </a:prstGeom>
            <a:noFill/>
            <a:ln w="9525">
              <a:solidFill>
                <a:srgbClr val="FF0000"/>
              </a:solidFill>
              <a:round/>
              <a:headEnd/>
              <a:tailEnd/>
            </a:ln>
          </p:spPr>
          <p:txBody>
            <a:bodyPr/>
            <a:lstStyle/>
            <a:p>
              <a:endParaRPr lang="fr-CH"/>
            </a:p>
          </p:txBody>
        </p:sp>
        <p:sp>
          <p:nvSpPr>
            <p:cNvPr id="2666091" name="Line 619"/>
            <p:cNvSpPr>
              <a:spLocks noChangeShapeType="1"/>
            </p:cNvSpPr>
            <p:nvPr/>
          </p:nvSpPr>
          <p:spPr bwMode="auto">
            <a:xfrm flipH="1">
              <a:off x="2252" y="2654"/>
              <a:ext cx="24" cy="0"/>
            </a:xfrm>
            <a:prstGeom prst="line">
              <a:avLst/>
            </a:prstGeom>
            <a:noFill/>
            <a:ln w="9525">
              <a:solidFill>
                <a:srgbClr val="FF0000"/>
              </a:solidFill>
              <a:round/>
              <a:headEnd/>
              <a:tailEnd/>
            </a:ln>
          </p:spPr>
          <p:txBody>
            <a:bodyPr/>
            <a:lstStyle/>
            <a:p>
              <a:endParaRPr lang="fr-CH"/>
            </a:p>
          </p:txBody>
        </p:sp>
        <p:sp>
          <p:nvSpPr>
            <p:cNvPr id="2666092" name="Line 620"/>
            <p:cNvSpPr>
              <a:spLocks noChangeShapeType="1"/>
            </p:cNvSpPr>
            <p:nvPr/>
          </p:nvSpPr>
          <p:spPr bwMode="auto">
            <a:xfrm>
              <a:off x="2252" y="2654"/>
              <a:ext cx="0" cy="24"/>
            </a:xfrm>
            <a:prstGeom prst="line">
              <a:avLst/>
            </a:prstGeom>
            <a:noFill/>
            <a:ln w="9525">
              <a:solidFill>
                <a:srgbClr val="FF0000"/>
              </a:solidFill>
              <a:round/>
              <a:headEnd/>
              <a:tailEnd/>
            </a:ln>
          </p:spPr>
          <p:txBody>
            <a:bodyPr/>
            <a:lstStyle/>
            <a:p>
              <a:endParaRPr lang="fr-CH"/>
            </a:p>
          </p:txBody>
        </p:sp>
        <p:sp>
          <p:nvSpPr>
            <p:cNvPr id="2666093" name="Line 621"/>
            <p:cNvSpPr>
              <a:spLocks noChangeShapeType="1"/>
            </p:cNvSpPr>
            <p:nvPr/>
          </p:nvSpPr>
          <p:spPr bwMode="auto">
            <a:xfrm>
              <a:off x="2288" y="2708"/>
              <a:ext cx="24" cy="0"/>
            </a:xfrm>
            <a:prstGeom prst="line">
              <a:avLst/>
            </a:prstGeom>
            <a:noFill/>
            <a:ln w="9525">
              <a:solidFill>
                <a:srgbClr val="FF0000"/>
              </a:solidFill>
              <a:round/>
              <a:headEnd/>
              <a:tailEnd/>
            </a:ln>
          </p:spPr>
          <p:txBody>
            <a:bodyPr/>
            <a:lstStyle/>
            <a:p>
              <a:endParaRPr lang="fr-CH"/>
            </a:p>
          </p:txBody>
        </p:sp>
        <p:sp>
          <p:nvSpPr>
            <p:cNvPr id="2666094" name="Line 622"/>
            <p:cNvSpPr>
              <a:spLocks noChangeShapeType="1"/>
            </p:cNvSpPr>
            <p:nvPr/>
          </p:nvSpPr>
          <p:spPr bwMode="auto">
            <a:xfrm flipV="1">
              <a:off x="2312" y="2684"/>
              <a:ext cx="0" cy="24"/>
            </a:xfrm>
            <a:prstGeom prst="line">
              <a:avLst/>
            </a:prstGeom>
            <a:noFill/>
            <a:ln w="9525">
              <a:solidFill>
                <a:srgbClr val="FF0000"/>
              </a:solidFill>
              <a:round/>
              <a:headEnd/>
              <a:tailEnd/>
            </a:ln>
          </p:spPr>
          <p:txBody>
            <a:bodyPr/>
            <a:lstStyle/>
            <a:p>
              <a:endParaRPr lang="fr-CH"/>
            </a:p>
          </p:txBody>
        </p:sp>
        <p:sp>
          <p:nvSpPr>
            <p:cNvPr id="2666095" name="Line 623"/>
            <p:cNvSpPr>
              <a:spLocks noChangeShapeType="1"/>
            </p:cNvSpPr>
            <p:nvPr/>
          </p:nvSpPr>
          <p:spPr bwMode="auto">
            <a:xfrm flipH="1">
              <a:off x="2288" y="2684"/>
              <a:ext cx="24" cy="0"/>
            </a:xfrm>
            <a:prstGeom prst="line">
              <a:avLst/>
            </a:prstGeom>
            <a:noFill/>
            <a:ln w="9525">
              <a:solidFill>
                <a:srgbClr val="FF0000"/>
              </a:solidFill>
              <a:round/>
              <a:headEnd/>
              <a:tailEnd/>
            </a:ln>
          </p:spPr>
          <p:txBody>
            <a:bodyPr/>
            <a:lstStyle/>
            <a:p>
              <a:endParaRPr lang="fr-CH"/>
            </a:p>
          </p:txBody>
        </p:sp>
        <p:sp>
          <p:nvSpPr>
            <p:cNvPr id="2666096" name="Line 624"/>
            <p:cNvSpPr>
              <a:spLocks noChangeShapeType="1"/>
            </p:cNvSpPr>
            <p:nvPr/>
          </p:nvSpPr>
          <p:spPr bwMode="auto">
            <a:xfrm>
              <a:off x="2288" y="2684"/>
              <a:ext cx="0" cy="24"/>
            </a:xfrm>
            <a:prstGeom prst="line">
              <a:avLst/>
            </a:prstGeom>
            <a:noFill/>
            <a:ln w="9525">
              <a:solidFill>
                <a:srgbClr val="FF0000"/>
              </a:solidFill>
              <a:round/>
              <a:headEnd/>
              <a:tailEnd/>
            </a:ln>
          </p:spPr>
          <p:txBody>
            <a:bodyPr/>
            <a:lstStyle/>
            <a:p>
              <a:endParaRPr lang="fr-CH"/>
            </a:p>
          </p:txBody>
        </p:sp>
        <p:sp>
          <p:nvSpPr>
            <p:cNvPr id="2666097" name="Line 625"/>
            <p:cNvSpPr>
              <a:spLocks noChangeShapeType="1"/>
            </p:cNvSpPr>
            <p:nvPr/>
          </p:nvSpPr>
          <p:spPr bwMode="auto">
            <a:xfrm>
              <a:off x="2324" y="2732"/>
              <a:ext cx="24" cy="0"/>
            </a:xfrm>
            <a:prstGeom prst="line">
              <a:avLst/>
            </a:prstGeom>
            <a:noFill/>
            <a:ln w="9525">
              <a:solidFill>
                <a:srgbClr val="FF0000"/>
              </a:solidFill>
              <a:round/>
              <a:headEnd/>
              <a:tailEnd/>
            </a:ln>
          </p:spPr>
          <p:txBody>
            <a:bodyPr/>
            <a:lstStyle/>
            <a:p>
              <a:endParaRPr lang="fr-CH"/>
            </a:p>
          </p:txBody>
        </p:sp>
        <p:sp>
          <p:nvSpPr>
            <p:cNvPr id="2666098" name="Line 626"/>
            <p:cNvSpPr>
              <a:spLocks noChangeShapeType="1"/>
            </p:cNvSpPr>
            <p:nvPr/>
          </p:nvSpPr>
          <p:spPr bwMode="auto">
            <a:xfrm flipV="1">
              <a:off x="2348" y="2708"/>
              <a:ext cx="0" cy="24"/>
            </a:xfrm>
            <a:prstGeom prst="line">
              <a:avLst/>
            </a:prstGeom>
            <a:noFill/>
            <a:ln w="9525">
              <a:solidFill>
                <a:srgbClr val="FF0000"/>
              </a:solidFill>
              <a:round/>
              <a:headEnd/>
              <a:tailEnd/>
            </a:ln>
          </p:spPr>
          <p:txBody>
            <a:bodyPr/>
            <a:lstStyle/>
            <a:p>
              <a:endParaRPr lang="fr-CH"/>
            </a:p>
          </p:txBody>
        </p:sp>
        <p:sp>
          <p:nvSpPr>
            <p:cNvPr id="2666099" name="Line 627"/>
            <p:cNvSpPr>
              <a:spLocks noChangeShapeType="1"/>
            </p:cNvSpPr>
            <p:nvPr/>
          </p:nvSpPr>
          <p:spPr bwMode="auto">
            <a:xfrm flipH="1">
              <a:off x="2324" y="2708"/>
              <a:ext cx="24" cy="0"/>
            </a:xfrm>
            <a:prstGeom prst="line">
              <a:avLst/>
            </a:prstGeom>
            <a:noFill/>
            <a:ln w="9525">
              <a:solidFill>
                <a:srgbClr val="FF0000"/>
              </a:solidFill>
              <a:round/>
              <a:headEnd/>
              <a:tailEnd/>
            </a:ln>
          </p:spPr>
          <p:txBody>
            <a:bodyPr/>
            <a:lstStyle/>
            <a:p>
              <a:endParaRPr lang="fr-CH"/>
            </a:p>
          </p:txBody>
        </p:sp>
        <p:sp>
          <p:nvSpPr>
            <p:cNvPr id="2666100" name="Line 628"/>
            <p:cNvSpPr>
              <a:spLocks noChangeShapeType="1"/>
            </p:cNvSpPr>
            <p:nvPr/>
          </p:nvSpPr>
          <p:spPr bwMode="auto">
            <a:xfrm>
              <a:off x="2324" y="2708"/>
              <a:ext cx="0" cy="24"/>
            </a:xfrm>
            <a:prstGeom prst="line">
              <a:avLst/>
            </a:prstGeom>
            <a:noFill/>
            <a:ln w="9525">
              <a:solidFill>
                <a:srgbClr val="FF0000"/>
              </a:solidFill>
              <a:round/>
              <a:headEnd/>
              <a:tailEnd/>
            </a:ln>
          </p:spPr>
          <p:txBody>
            <a:bodyPr/>
            <a:lstStyle/>
            <a:p>
              <a:endParaRPr lang="fr-CH"/>
            </a:p>
          </p:txBody>
        </p:sp>
        <p:sp>
          <p:nvSpPr>
            <p:cNvPr id="2666101" name="Line 629"/>
            <p:cNvSpPr>
              <a:spLocks noChangeShapeType="1"/>
            </p:cNvSpPr>
            <p:nvPr/>
          </p:nvSpPr>
          <p:spPr bwMode="auto">
            <a:xfrm>
              <a:off x="2354" y="2756"/>
              <a:ext cx="24" cy="0"/>
            </a:xfrm>
            <a:prstGeom prst="line">
              <a:avLst/>
            </a:prstGeom>
            <a:noFill/>
            <a:ln w="9525">
              <a:solidFill>
                <a:srgbClr val="FF0000"/>
              </a:solidFill>
              <a:round/>
              <a:headEnd/>
              <a:tailEnd/>
            </a:ln>
          </p:spPr>
          <p:txBody>
            <a:bodyPr/>
            <a:lstStyle/>
            <a:p>
              <a:endParaRPr lang="fr-CH"/>
            </a:p>
          </p:txBody>
        </p:sp>
        <p:sp>
          <p:nvSpPr>
            <p:cNvPr id="2666102" name="Line 630"/>
            <p:cNvSpPr>
              <a:spLocks noChangeShapeType="1"/>
            </p:cNvSpPr>
            <p:nvPr/>
          </p:nvSpPr>
          <p:spPr bwMode="auto">
            <a:xfrm flipV="1">
              <a:off x="2378" y="2732"/>
              <a:ext cx="0" cy="24"/>
            </a:xfrm>
            <a:prstGeom prst="line">
              <a:avLst/>
            </a:prstGeom>
            <a:noFill/>
            <a:ln w="9525">
              <a:solidFill>
                <a:srgbClr val="FF0000"/>
              </a:solidFill>
              <a:round/>
              <a:headEnd/>
              <a:tailEnd/>
            </a:ln>
          </p:spPr>
          <p:txBody>
            <a:bodyPr/>
            <a:lstStyle/>
            <a:p>
              <a:endParaRPr lang="fr-CH"/>
            </a:p>
          </p:txBody>
        </p:sp>
        <p:sp>
          <p:nvSpPr>
            <p:cNvPr id="2666103" name="Line 631"/>
            <p:cNvSpPr>
              <a:spLocks noChangeShapeType="1"/>
            </p:cNvSpPr>
            <p:nvPr/>
          </p:nvSpPr>
          <p:spPr bwMode="auto">
            <a:xfrm flipH="1">
              <a:off x="2354" y="2732"/>
              <a:ext cx="24" cy="0"/>
            </a:xfrm>
            <a:prstGeom prst="line">
              <a:avLst/>
            </a:prstGeom>
            <a:noFill/>
            <a:ln w="9525">
              <a:solidFill>
                <a:srgbClr val="FF0000"/>
              </a:solidFill>
              <a:round/>
              <a:headEnd/>
              <a:tailEnd/>
            </a:ln>
          </p:spPr>
          <p:txBody>
            <a:bodyPr/>
            <a:lstStyle/>
            <a:p>
              <a:endParaRPr lang="fr-CH"/>
            </a:p>
          </p:txBody>
        </p:sp>
        <p:sp>
          <p:nvSpPr>
            <p:cNvPr id="2666104" name="Line 632"/>
            <p:cNvSpPr>
              <a:spLocks noChangeShapeType="1"/>
            </p:cNvSpPr>
            <p:nvPr/>
          </p:nvSpPr>
          <p:spPr bwMode="auto">
            <a:xfrm>
              <a:off x="2354" y="2732"/>
              <a:ext cx="0" cy="24"/>
            </a:xfrm>
            <a:prstGeom prst="line">
              <a:avLst/>
            </a:prstGeom>
            <a:noFill/>
            <a:ln w="9525">
              <a:solidFill>
                <a:srgbClr val="FF0000"/>
              </a:solidFill>
              <a:round/>
              <a:headEnd/>
              <a:tailEnd/>
            </a:ln>
          </p:spPr>
          <p:txBody>
            <a:bodyPr/>
            <a:lstStyle/>
            <a:p>
              <a:endParaRPr lang="fr-CH"/>
            </a:p>
          </p:txBody>
        </p:sp>
        <p:sp>
          <p:nvSpPr>
            <p:cNvPr id="2666105" name="Line 633"/>
            <p:cNvSpPr>
              <a:spLocks noChangeShapeType="1"/>
            </p:cNvSpPr>
            <p:nvPr/>
          </p:nvSpPr>
          <p:spPr bwMode="auto">
            <a:xfrm>
              <a:off x="2390" y="2780"/>
              <a:ext cx="24" cy="0"/>
            </a:xfrm>
            <a:prstGeom prst="line">
              <a:avLst/>
            </a:prstGeom>
            <a:noFill/>
            <a:ln w="9525">
              <a:solidFill>
                <a:srgbClr val="FF0000"/>
              </a:solidFill>
              <a:round/>
              <a:headEnd/>
              <a:tailEnd/>
            </a:ln>
          </p:spPr>
          <p:txBody>
            <a:bodyPr/>
            <a:lstStyle/>
            <a:p>
              <a:endParaRPr lang="fr-CH"/>
            </a:p>
          </p:txBody>
        </p:sp>
        <p:sp>
          <p:nvSpPr>
            <p:cNvPr id="2666106" name="Line 634"/>
            <p:cNvSpPr>
              <a:spLocks noChangeShapeType="1"/>
            </p:cNvSpPr>
            <p:nvPr/>
          </p:nvSpPr>
          <p:spPr bwMode="auto">
            <a:xfrm flipV="1">
              <a:off x="2414" y="2756"/>
              <a:ext cx="0" cy="24"/>
            </a:xfrm>
            <a:prstGeom prst="line">
              <a:avLst/>
            </a:prstGeom>
            <a:noFill/>
            <a:ln w="9525">
              <a:solidFill>
                <a:srgbClr val="FF0000"/>
              </a:solidFill>
              <a:round/>
              <a:headEnd/>
              <a:tailEnd/>
            </a:ln>
          </p:spPr>
          <p:txBody>
            <a:bodyPr/>
            <a:lstStyle/>
            <a:p>
              <a:endParaRPr lang="fr-CH"/>
            </a:p>
          </p:txBody>
        </p:sp>
        <p:sp>
          <p:nvSpPr>
            <p:cNvPr id="2666107" name="Line 635"/>
            <p:cNvSpPr>
              <a:spLocks noChangeShapeType="1"/>
            </p:cNvSpPr>
            <p:nvPr/>
          </p:nvSpPr>
          <p:spPr bwMode="auto">
            <a:xfrm flipH="1">
              <a:off x="2390" y="2756"/>
              <a:ext cx="24" cy="0"/>
            </a:xfrm>
            <a:prstGeom prst="line">
              <a:avLst/>
            </a:prstGeom>
            <a:noFill/>
            <a:ln w="9525">
              <a:solidFill>
                <a:srgbClr val="FF0000"/>
              </a:solidFill>
              <a:round/>
              <a:headEnd/>
              <a:tailEnd/>
            </a:ln>
          </p:spPr>
          <p:txBody>
            <a:bodyPr/>
            <a:lstStyle/>
            <a:p>
              <a:endParaRPr lang="fr-CH"/>
            </a:p>
          </p:txBody>
        </p:sp>
        <p:sp>
          <p:nvSpPr>
            <p:cNvPr id="2666108" name="Line 636"/>
            <p:cNvSpPr>
              <a:spLocks noChangeShapeType="1"/>
            </p:cNvSpPr>
            <p:nvPr/>
          </p:nvSpPr>
          <p:spPr bwMode="auto">
            <a:xfrm>
              <a:off x="2390" y="2756"/>
              <a:ext cx="0" cy="24"/>
            </a:xfrm>
            <a:prstGeom prst="line">
              <a:avLst/>
            </a:prstGeom>
            <a:noFill/>
            <a:ln w="9525">
              <a:solidFill>
                <a:srgbClr val="FF0000"/>
              </a:solidFill>
              <a:round/>
              <a:headEnd/>
              <a:tailEnd/>
            </a:ln>
          </p:spPr>
          <p:txBody>
            <a:bodyPr/>
            <a:lstStyle/>
            <a:p>
              <a:endParaRPr lang="fr-CH"/>
            </a:p>
          </p:txBody>
        </p:sp>
        <p:sp>
          <p:nvSpPr>
            <p:cNvPr id="2666109" name="Line 637"/>
            <p:cNvSpPr>
              <a:spLocks noChangeShapeType="1"/>
            </p:cNvSpPr>
            <p:nvPr/>
          </p:nvSpPr>
          <p:spPr bwMode="auto">
            <a:xfrm>
              <a:off x="2426" y="2804"/>
              <a:ext cx="24" cy="0"/>
            </a:xfrm>
            <a:prstGeom prst="line">
              <a:avLst/>
            </a:prstGeom>
            <a:noFill/>
            <a:ln w="9525">
              <a:solidFill>
                <a:srgbClr val="FF0000"/>
              </a:solidFill>
              <a:round/>
              <a:headEnd/>
              <a:tailEnd/>
            </a:ln>
          </p:spPr>
          <p:txBody>
            <a:bodyPr/>
            <a:lstStyle/>
            <a:p>
              <a:endParaRPr lang="fr-CH"/>
            </a:p>
          </p:txBody>
        </p:sp>
        <p:sp>
          <p:nvSpPr>
            <p:cNvPr id="2666110" name="Line 638"/>
            <p:cNvSpPr>
              <a:spLocks noChangeShapeType="1"/>
            </p:cNvSpPr>
            <p:nvPr/>
          </p:nvSpPr>
          <p:spPr bwMode="auto">
            <a:xfrm flipV="1">
              <a:off x="2450" y="2780"/>
              <a:ext cx="0" cy="24"/>
            </a:xfrm>
            <a:prstGeom prst="line">
              <a:avLst/>
            </a:prstGeom>
            <a:noFill/>
            <a:ln w="9525">
              <a:solidFill>
                <a:srgbClr val="FF0000"/>
              </a:solidFill>
              <a:round/>
              <a:headEnd/>
              <a:tailEnd/>
            </a:ln>
          </p:spPr>
          <p:txBody>
            <a:bodyPr/>
            <a:lstStyle/>
            <a:p>
              <a:endParaRPr lang="fr-CH"/>
            </a:p>
          </p:txBody>
        </p:sp>
        <p:sp>
          <p:nvSpPr>
            <p:cNvPr id="2666111" name="Line 639"/>
            <p:cNvSpPr>
              <a:spLocks noChangeShapeType="1"/>
            </p:cNvSpPr>
            <p:nvPr/>
          </p:nvSpPr>
          <p:spPr bwMode="auto">
            <a:xfrm flipH="1">
              <a:off x="2426" y="2780"/>
              <a:ext cx="24" cy="0"/>
            </a:xfrm>
            <a:prstGeom prst="line">
              <a:avLst/>
            </a:prstGeom>
            <a:noFill/>
            <a:ln w="9525">
              <a:solidFill>
                <a:srgbClr val="FF0000"/>
              </a:solidFill>
              <a:round/>
              <a:headEnd/>
              <a:tailEnd/>
            </a:ln>
          </p:spPr>
          <p:txBody>
            <a:bodyPr/>
            <a:lstStyle/>
            <a:p>
              <a:endParaRPr lang="fr-CH"/>
            </a:p>
          </p:txBody>
        </p:sp>
        <p:sp>
          <p:nvSpPr>
            <p:cNvPr id="2666112" name="Line 640"/>
            <p:cNvSpPr>
              <a:spLocks noChangeShapeType="1"/>
            </p:cNvSpPr>
            <p:nvPr/>
          </p:nvSpPr>
          <p:spPr bwMode="auto">
            <a:xfrm>
              <a:off x="2426" y="2780"/>
              <a:ext cx="0" cy="24"/>
            </a:xfrm>
            <a:prstGeom prst="line">
              <a:avLst/>
            </a:prstGeom>
            <a:noFill/>
            <a:ln w="9525">
              <a:solidFill>
                <a:srgbClr val="FF0000"/>
              </a:solidFill>
              <a:round/>
              <a:headEnd/>
              <a:tailEnd/>
            </a:ln>
          </p:spPr>
          <p:txBody>
            <a:bodyPr/>
            <a:lstStyle/>
            <a:p>
              <a:endParaRPr lang="fr-CH"/>
            </a:p>
          </p:txBody>
        </p:sp>
        <p:sp>
          <p:nvSpPr>
            <p:cNvPr id="2666113" name="Line 641"/>
            <p:cNvSpPr>
              <a:spLocks noChangeShapeType="1"/>
            </p:cNvSpPr>
            <p:nvPr/>
          </p:nvSpPr>
          <p:spPr bwMode="auto">
            <a:xfrm>
              <a:off x="2462" y="2834"/>
              <a:ext cx="24" cy="0"/>
            </a:xfrm>
            <a:prstGeom prst="line">
              <a:avLst/>
            </a:prstGeom>
            <a:noFill/>
            <a:ln w="9525">
              <a:solidFill>
                <a:srgbClr val="FF0000"/>
              </a:solidFill>
              <a:round/>
              <a:headEnd/>
              <a:tailEnd/>
            </a:ln>
          </p:spPr>
          <p:txBody>
            <a:bodyPr/>
            <a:lstStyle/>
            <a:p>
              <a:endParaRPr lang="fr-CH"/>
            </a:p>
          </p:txBody>
        </p:sp>
        <p:sp>
          <p:nvSpPr>
            <p:cNvPr id="2666114" name="Line 642"/>
            <p:cNvSpPr>
              <a:spLocks noChangeShapeType="1"/>
            </p:cNvSpPr>
            <p:nvPr/>
          </p:nvSpPr>
          <p:spPr bwMode="auto">
            <a:xfrm flipV="1">
              <a:off x="2486" y="2810"/>
              <a:ext cx="0" cy="24"/>
            </a:xfrm>
            <a:prstGeom prst="line">
              <a:avLst/>
            </a:prstGeom>
            <a:noFill/>
            <a:ln w="9525">
              <a:solidFill>
                <a:srgbClr val="FF0000"/>
              </a:solidFill>
              <a:round/>
              <a:headEnd/>
              <a:tailEnd/>
            </a:ln>
          </p:spPr>
          <p:txBody>
            <a:bodyPr/>
            <a:lstStyle/>
            <a:p>
              <a:endParaRPr lang="fr-CH"/>
            </a:p>
          </p:txBody>
        </p:sp>
        <p:sp>
          <p:nvSpPr>
            <p:cNvPr id="2666115" name="Line 643"/>
            <p:cNvSpPr>
              <a:spLocks noChangeShapeType="1"/>
            </p:cNvSpPr>
            <p:nvPr/>
          </p:nvSpPr>
          <p:spPr bwMode="auto">
            <a:xfrm flipH="1">
              <a:off x="2462" y="2810"/>
              <a:ext cx="24" cy="0"/>
            </a:xfrm>
            <a:prstGeom prst="line">
              <a:avLst/>
            </a:prstGeom>
            <a:noFill/>
            <a:ln w="9525">
              <a:solidFill>
                <a:srgbClr val="FF0000"/>
              </a:solidFill>
              <a:round/>
              <a:headEnd/>
              <a:tailEnd/>
            </a:ln>
          </p:spPr>
          <p:txBody>
            <a:bodyPr/>
            <a:lstStyle/>
            <a:p>
              <a:endParaRPr lang="fr-CH"/>
            </a:p>
          </p:txBody>
        </p:sp>
        <p:sp>
          <p:nvSpPr>
            <p:cNvPr id="2666116" name="Line 644"/>
            <p:cNvSpPr>
              <a:spLocks noChangeShapeType="1"/>
            </p:cNvSpPr>
            <p:nvPr/>
          </p:nvSpPr>
          <p:spPr bwMode="auto">
            <a:xfrm>
              <a:off x="2462" y="2810"/>
              <a:ext cx="0" cy="24"/>
            </a:xfrm>
            <a:prstGeom prst="line">
              <a:avLst/>
            </a:prstGeom>
            <a:noFill/>
            <a:ln w="9525">
              <a:solidFill>
                <a:srgbClr val="FF0000"/>
              </a:solidFill>
              <a:round/>
              <a:headEnd/>
              <a:tailEnd/>
            </a:ln>
          </p:spPr>
          <p:txBody>
            <a:bodyPr/>
            <a:lstStyle/>
            <a:p>
              <a:endParaRPr lang="fr-CH"/>
            </a:p>
          </p:txBody>
        </p:sp>
        <p:sp>
          <p:nvSpPr>
            <p:cNvPr id="2666117" name="Line 645"/>
            <p:cNvSpPr>
              <a:spLocks noChangeShapeType="1"/>
            </p:cNvSpPr>
            <p:nvPr/>
          </p:nvSpPr>
          <p:spPr bwMode="auto">
            <a:xfrm>
              <a:off x="2492" y="2858"/>
              <a:ext cx="24" cy="0"/>
            </a:xfrm>
            <a:prstGeom prst="line">
              <a:avLst/>
            </a:prstGeom>
            <a:noFill/>
            <a:ln w="9525">
              <a:solidFill>
                <a:srgbClr val="FF0000"/>
              </a:solidFill>
              <a:round/>
              <a:headEnd/>
              <a:tailEnd/>
            </a:ln>
          </p:spPr>
          <p:txBody>
            <a:bodyPr/>
            <a:lstStyle/>
            <a:p>
              <a:endParaRPr lang="fr-CH"/>
            </a:p>
          </p:txBody>
        </p:sp>
        <p:sp>
          <p:nvSpPr>
            <p:cNvPr id="2666118" name="Line 646"/>
            <p:cNvSpPr>
              <a:spLocks noChangeShapeType="1"/>
            </p:cNvSpPr>
            <p:nvPr/>
          </p:nvSpPr>
          <p:spPr bwMode="auto">
            <a:xfrm flipV="1">
              <a:off x="2516" y="2834"/>
              <a:ext cx="0" cy="24"/>
            </a:xfrm>
            <a:prstGeom prst="line">
              <a:avLst/>
            </a:prstGeom>
            <a:noFill/>
            <a:ln w="9525">
              <a:solidFill>
                <a:srgbClr val="FF0000"/>
              </a:solidFill>
              <a:round/>
              <a:headEnd/>
              <a:tailEnd/>
            </a:ln>
          </p:spPr>
          <p:txBody>
            <a:bodyPr/>
            <a:lstStyle/>
            <a:p>
              <a:endParaRPr lang="fr-CH"/>
            </a:p>
          </p:txBody>
        </p:sp>
        <p:sp>
          <p:nvSpPr>
            <p:cNvPr id="2666119" name="Line 647"/>
            <p:cNvSpPr>
              <a:spLocks noChangeShapeType="1"/>
            </p:cNvSpPr>
            <p:nvPr/>
          </p:nvSpPr>
          <p:spPr bwMode="auto">
            <a:xfrm flipH="1">
              <a:off x="2492" y="2834"/>
              <a:ext cx="24" cy="0"/>
            </a:xfrm>
            <a:prstGeom prst="line">
              <a:avLst/>
            </a:prstGeom>
            <a:noFill/>
            <a:ln w="9525">
              <a:solidFill>
                <a:srgbClr val="FF0000"/>
              </a:solidFill>
              <a:round/>
              <a:headEnd/>
              <a:tailEnd/>
            </a:ln>
          </p:spPr>
          <p:txBody>
            <a:bodyPr/>
            <a:lstStyle/>
            <a:p>
              <a:endParaRPr lang="fr-CH"/>
            </a:p>
          </p:txBody>
        </p:sp>
        <p:sp>
          <p:nvSpPr>
            <p:cNvPr id="2666120" name="Line 648"/>
            <p:cNvSpPr>
              <a:spLocks noChangeShapeType="1"/>
            </p:cNvSpPr>
            <p:nvPr/>
          </p:nvSpPr>
          <p:spPr bwMode="auto">
            <a:xfrm>
              <a:off x="2492" y="2834"/>
              <a:ext cx="0" cy="24"/>
            </a:xfrm>
            <a:prstGeom prst="line">
              <a:avLst/>
            </a:prstGeom>
            <a:noFill/>
            <a:ln w="9525">
              <a:solidFill>
                <a:srgbClr val="FF0000"/>
              </a:solidFill>
              <a:round/>
              <a:headEnd/>
              <a:tailEnd/>
            </a:ln>
          </p:spPr>
          <p:txBody>
            <a:bodyPr/>
            <a:lstStyle/>
            <a:p>
              <a:endParaRPr lang="fr-CH"/>
            </a:p>
          </p:txBody>
        </p:sp>
        <p:sp>
          <p:nvSpPr>
            <p:cNvPr id="2666121" name="Line 649"/>
            <p:cNvSpPr>
              <a:spLocks noChangeShapeType="1"/>
            </p:cNvSpPr>
            <p:nvPr/>
          </p:nvSpPr>
          <p:spPr bwMode="auto">
            <a:xfrm>
              <a:off x="812" y="1586"/>
              <a:ext cx="12" cy="12"/>
            </a:xfrm>
            <a:prstGeom prst="line">
              <a:avLst/>
            </a:prstGeom>
            <a:noFill/>
            <a:ln w="19050">
              <a:solidFill>
                <a:srgbClr val="FF0000"/>
              </a:solidFill>
              <a:round/>
              <a:headEnd/>
              <a:tailEnd/>
            </a:ln>
          </p:spPr>
          <p:txBody>
            <a:bodyPr/>
            <a:lstStyle/>
            <a:p>
              <a:endParaRPr lang="fr-CH"/>
            </a:p>
          </p:txBody>
        </p:sp>
        <p:sp>
          <p:nvSpPr>
            <p:cNvPr id="2666122" name="Line 650"/>
            <p:cNvSpPr>
              <a:spLocks noChangeShapeType="1"/>
            </p:cNvSpPr>
            <p:nvPr/>
          </p:nvSpPr>
          <p:spPr bwMode="auto">
            <a:xfrm>
              <a:off x="824" y="1598"/>
              <a:ext cx="36" cy="30"/>
            </a:xfrm>
            <a:prstGeom prst="line">
              <a:avLst/>
            </a:prstGeom>
            <a:noFill/>
            <a:ln w="19050">
              <a:solidFill>
                <a:srgbClr val="FF0000"/>
              </a:solidFill>
              <a:round/>
              <a:headEnd/>
              <a:tailEnd/>
            </a:ln>
          </p:spPr>
          <p:txBody>
            <a:bodyPr/>
            <a:lstStyle/>
            <a:p>
              <a:endParaRPr lang="fr-CH"/>
            </a:p>
          </p:txBody>
        </p:sp>
        <p:sp>
          <p:nvSpPr>
            <p:cNvPr id="2666123" name="Line 651"/>
            <p:cNvSpPr>
              <a:spLocks noChangeShapeType="1"/>
            </p:cNvSpPr>
            <p:nvPr/>
          </p:nvSpPr>
          <p:spPr bwMode="auto">
            <a:xfrm>
              <a:off x="860" y="1628"/>
              <a:ext cx="36" cy="24"/>
            </a:xfrm>
            <a:prstGeom prst="line">
              <a:avLst/>
            </a:prstGeom>
            <a:noFill/>
            <a:ln w="19050">
              <a:solidFill>
                <a:srgbClr val="FF0000"/>
              </a:solidFill>
              <a:round/>
              <a:headEnd/>
              <a:tailEnd/>
            </a:ln>
          </p:spPr>
          <p:txBody>
            <a:bodyPr/>
            <a:lstStyle/>
            <a:p>
              <a:endParaRPr lang="fr-CH"/>
            </a:p>
          </p:txBody>
        </p:sp>
        <p:sp>
          <p:nvSpPr>
            <p:cNvPr id="2666124" name="Line 652"/>
            <p:cNvSpPr>
              <a:spLocks noChangeShapeType="1"/>
            </p:cNvSpPr>
            <p:nvPr/>
          </p:nvSpPr>
          <p:spPr bwMode="auto">
            <a:xfrm>
              <a:off x="896" y="1652"/>
              <a:ext cx="36" cy="24"/>
            </a:xfrm>
            <a:prstGeom prst="line">
              <a:avLst/>
            </a:prstGeom>
            <a:noFill/>
            <a:ln w="19050">
              <a:solidFill>
                <a:srgbClr val="FF0000"/>
              </a:solidFill>
              <a:round/>
              <a:headEnd/>
              <a:tailEnd/>
            </a:ln>
          </p:spPr>
          <p:txBody>
            <a:bodyPr/>
            <a:lstStyle/>
            <a:p>
              <a:endParaRPr lang="fr-CH"/>
            </a:p>
          </p:txBody>
        </p:sp>
        <p:sp>
          <p:nvSpPr>
            <p:cNvPr id="2666125" name="Line 653"/>
            <p:cNvSpPr>
              <a:spLocks noChangeShapeType="1"/>
            </p:cNvSpPr>
            <p:nvPr/>
          </p:nvSpPr>
          <p:spPr bwMode="auto">
            <a:xfrm>
              <a:off x="932" y="1676"/>
              <a:ext cx="30" cy="24"/>
            </a:xfrm>
            <a:prstGeom prst="line">
              <a:avLst/>
            </a:prstGeom>
            <a:noFill/>
            <a:ln w="19050">
              <a:solidFill>
                <a:srgbClr val="FF0000"/>
              </a:solidFill>
              <a:round/>
              <a:headEnd/>
              <a:tailEnd/>
            </a:ln>
          </p:spPr>
          <p:txBody>
            <a:bodyPr/>
            <a:lstStyle/>
            <a:p>
              <a:endParaRPr lang="fr-CH"/>
            </a:p>
          </p:txBody>
        </p:sp>
        <p:sp>
          <p:nvSpPr>
            <p:cNvPr id="2666126" name="Line 654"/>
            <p:cNvSpPr>
              <a:spLocks noChangeShapeType="1"/>
            </p:cNvSpPr>
            <p:nvPr/>
          </p:nvSpPr>
          <p:spPr bwMode="auto">
            <a:xfrm>
              <a:off x="962" y="1700"/>
              <a:ext cx="36" cy="30"/>
            </a:xfrm>
            <a:prstGeom prst="line">
              <a:avLst/>
            </a:prstGeom>
            <a:noFill/>
            <a:ln w="19050">
              <a:solidFill>
                <a:srgbClr val="FF0000"/>
              </a:solidFill>
              <a:round/>
              <a:headEnd/>
              <a:tailEnd/>
            </a:ln>
          </p:spPr>
          <p:txBody>
            <a:bodyPr/>
            <a:lstStyle/>
            <a:p>
              <a:endParaRPr lang="fr-CH"/>
            </a:p>
          </p:txBody>
        </p:sp>
        <p:sp>
          <p:nvSpPr>
            <p:cNvPr id="2666127" name="Line 655"/>
            <p:cNvSpPr>
              <a:spLocks noChangeShapeType="1"/>
            </p:cNvSpPr>
            <p:nvPr/>
          </p:nvSpPr>
          <p:spPr bwMode="auto">
            <a:xfrm>
              <a:off x="998" y="1730"/>
              <a:ext cx="36" cy="24"/>
            </a:xfrm>
            <a:prstGeom prst="line">
              <a:avLst/>
            </a:prstGeom>
            <a:noFill/>
            <a:ln w="19050">
              <a:solidFill>
                <a:srgbClr val="FF0000"/>
              </a:solidFill>
              <a:round/>
              <a:headEnd/>
              <a:tailEnd/>
            </a:ln>
          </p:spPr>
          <p:txBody>
            <a:bodyPr/>
            <a:lstStyle/>
            <a:p>
              <a:endParaRPr lang="fr-CH"/>
            </a:p>
          </p:txBody>
        </p:sp>
        <p:sp>
          <p:nvSpPr>
            <p:cNvPr id="2666128" name="Line 656"/>
            <p:cNvSpPr>
              <a:spLocks noChangeShapeType="1"/>
            </p:cNvSpPr>
            <p:nvPr/>
          </p:nvSpPr>
          <p:spPr bwMode="auto">
            <a:xfrm>
              <a:off x="1034" y="1754"/>
              <a:ext cx="30" cy="24"/>
            </a:xfrm>
            <a:prstGeom prst="line">
              <a:avLst/>
            </a:prstGeom>
            <a:noFill/>
            <a:ln w="19050">
              <a:solidFill>
                <a:srgbClr val="FF0000"/>
              </a:solidFill>
              <a:round/>
              <a:headEnd/>
              <a:tailEnd/>
            </a:ln>
          </p:spPr>
          <p:txBody>
            <a:bodyPr/>
            <a:lstStyle/>
            <a:p>
              <a:endParaRPr lang="fr-CH"/>
            </a:p>
          </p:txBody>
        </p:sp>
        <p:sp>
          <p:nvSpPr>
            <p:cNvPr id="2666129" name="Line 657"/>
            <p:cNvSpPr>
              <a:spLocks noChangeShapeType="1"/>
            </p:cNvSpPr>
            <p:nvPr/>
          </p:nvSpPr>
          <p:spPr bwMode="auto">
            <a:xfrm>
              <a:off x="1064" y="1778"/>
              <a:ext cx="36" cy="24"/>
            </a:xfrm>
            <a:prstGeom prst="line">
              <a:avLst/>
            </a:prstGeom>
            <a:noFill/>
            <a:ln w="19050">
              <a:solidFill>
                <a:srgbClr val="FF0000"/>
              </a:solidFill>
              <a:round/>
              <a:headEnd/>
              <a:tailEnd/>
            </a:ln>
          </p:spPr>
          <p:txBody>
            <a:bodyPr/>
            <a:lstStyle/>
            <a:p>
              <a:endParaRPr lang="fr-CH"/>
            </a:p>
          </p:txBody>
        </p:sp>
        <p:sp>
          <p:nvSpPr>
            <p:cNvPr id="2666130" name="Line 658"/>
            <p:cNvSpPr>
              <a:spLocks noChangeShapeType="1"/>
            </p:cNvSpPr>
            <p:nvPr/>
          </p:nvSpPr>
          <p:spPr bwMode="auto">
            <a:xfrm>
              <a:off x="1100" y="1802"/>
              <a:ext cx="36" cy="30"/>
            </a:xfrm>
            <a:prstGeom prst="line">
              <a:avLst/>
            </a:prstGeom>
            <a:noFill/>
            <a:ln w="19050">
              <a:solidFill>
                <a:srgbClr val="FF0000"/>
              </a:solidFill>
              <a:round/>
              <a:headEnd/>
              <a:tailEnd/>
            </a:ln>
          </p:spPr>
          <p:txBody>
            <a:bodyPr/>
            <a:lstStyle/>
            <a:p>
              <a:endParaRPr lang="fr-CH"/>
            </a:p>
          </p:txBody>
        </p:sp>
        <p:sp>
          <p:nvSpPr>
            <p:cNvPr id="2666131" name="Line 659"/>
            <p:cNvSpPr>
              <a:spLocks noChangeShapeType="1"/>
            </p:cNvSpPr>
            <p:nvPr/>
          </p:nvSpPr>
          <p:spPr bwMode="auto">
            <a:xfrm>
              <a:off x="1136" y="1832"/>
              <a:ext cx="36" cy="24"/>
            </a:xfrm>
            <a:prstGeom prst="line">
              <a:avLst/>
            </a:prstGeom>
            <a:noFill/>
            <a:ln w="19050">
              <a:solidFill>
                <a:srgbClr val="FF0000"/>
              </a:solidFill>
              <a:round/>
              <a:headEnd/>
              <a:tailEnd/>
            </a:ln>
          </p:spPr>
          <p:txBody>
            <a:bodyPr/>
            <a:lstStyle/>
            <a:p>
              <a:endParaRPr lang="fr-CH"/>
            </a:p>
          </p:txBody>
        </p:sp>
        <p:sp>
          <p:nvSpPr>
            <p:cNvPr id="2666132" name="Line 660"/>
            <p:cNvSpPr>
              <a:spLocks noChangeShapeType="1"/>
            </p:cNvSpPr>
            <p:nvPr/>
          </p:nvSpPr>
          <p:spPr bwMode="auto">
            <a:xfrm>
              <a:off x="1172" y="1856"/>
              <a:ext cx="30" cy="24"/>
            </a:xfrm>
            <a:prstGeom prst="line">
              <a:avLst/>
            </a:prstGeom>
            <a:noFill/>
            <a:ln w="19050">
              <a:solidFill>
                <a:srgbClr val="FF0000"/>
              </a:solidFill>
              <a:round/>
              <a:headEnd/>
              <a:tailEnd/>
            </a:ln>
          </p:spPr>
          <p:txBody>
            <a:bodyPr/>
            <a:lstStyle/>
            <a:p>
              <a:endParaRPr lang="fr-CH"/>
            </a:p>
          </p:txBody>
        </p:sp>
        <p:sp>
          <p:nvSpPr>
            <p:cNvPr id="2666133" name="Line 661"/>
            <p:cNvSpPr>
              <a:spLocks noChangeShapeType="1"/>
            </p:cNvSpPr>
            <p:nvPr/>
          </p:nvSpPr>
          <p:spPr bwMode="auto">
            <a:xfrm>
              <a:off x="1202" y="1880"/>
              <a:ext cx="36" cy="24"/>
            </a:xfrm>
            <a:prstGeom prst="line">
              <a:avLst/>
            </a:prstGeom>
            <a:noFill/>
            <a:ln w="19050">
              <a:solidFill>
                <a:srgbClr val="FF0000"/>
              </a:solidFill>
              <a:round/>
              <a:headEnd/>
              <a:tailEnd/>
            </a:ln>
          </p:spPr>
          <p:txBody>
            <a:bodyPr/>
            <a:lstStyle/>
            <a:p>
              <a:endParaRPr lang="fr-CH"/>
            </a:p>
          </p:txBody>
        </p:sp>
        <p:sp>
          <p:nvSpPr>
            <p:cNvPr id="2666134" name="Line 662"/>
            <p:cNvSpPr>
              <a:spLocks noChangeShapeType="1"/>
            </p:cNvSpPr>
            <p:nvPr/>
          </p:nvSpPr>
          <p:spPr bwMode="auto">
            <a:xfrm>
              <a:off x="1238" y="1904"/>
              <a:ext cx="36" cy="30"/>
            </a:xfrm>
            <a:prstGeom prst="line">
              <a:avLst/>
            </a:prstGeom>
            <a:noFill/>
            <a:ln w="19050">
              <a:solidFill>
                <a:srgbClr val="FF0000"/>
              </a:solidFill>
              <a:round/>
              <a:headEnd/>
              <a:tailEnd/>
            </a:ln>
          </p:spPr>
          <p:txBody>
            <a:bodyPr/>
            <a:lstStyle/>
            <a:p>
              <a:endParaRPr lang="fr-CH"/>
            </a:p>
          </p:txBody>
        </p:sp>
        <p:sp>
          <p:nvSpPr>
            <p:cNvPr id="2666135" name="Line 663"/>
            <p:cNvSpPr>
              <a:spLocks noChangeShapeType="1"/>
            </p:cNvSpPr>
            <p:nvPr/>
          </p:nvSpPr>
          <p:spPr bwMode="auto">
            <a:xfrm>
              <a:off x="1274" y="1934"/>
              <a:ext cx="30" cy="24"/>
            </a:xfrm>
            <a:prstGeom prst="line">
              <a:avLst/>
            </a:prstGeom>
            <a:noFill/>
            <a:ln w="19050">
              <a:solidFill>
                <a:srgbClr val="FF0000"/>
              </a:solidFill>
              <a:round/>
              <a:headEnd/>
              <a:tailEnd/>
            </a:ln>
          </p:spPr>
          <p:txBody>
            <a:bodyPr/>
            <a:lstStyle/>
            <a:p>
              <a:endParaRPr lang="fr-CH"/>
            </a:p>
          </p:txBody>
        </p:sp>
        <p:sp>
          <p:nvSpPr>
            <p:cNvPr id="2666136" name="Line 664"/>
            <p:cNvSpPr>
              <a:spLocks noChangeShapeType="1"/>
            </p:cNvSpPr>
            <p:nvPr/>
          </p:nvSpPr>
          <p:spPr bwMode="auto">
            <a:xfrm>
              <a:off x="1304" y="1958"/>
              <a:ext cx="36" cy="24"/>
            </a:xfrm>
            <a:prstGeom prst="line">
              <a:avLst/>
            </a:prstGeom>
            <a:noFill/>
            <a:ln w="19050">
              <a:solidFill>
                <a:srgbClr val="FF0000"/>
              </a:solidFill>
              <a:round/>
              <a:headEnd/>
              <a:tailEnd/>
            </a:ln>
          </p:spPr>
          <p:txBody>
            <a:bodyPr/>
            <a:lstStyle/>
            <a:p>
              <a:endParaRPr lang="fr-CH"/>
            </a:p>
          </p:txBody>
        </p:sp>
        <p:sp>
          <p:nvSpPr>
            <p:cNvPr id="2666137" name="Line 665"/>
            <p:cNvSpPr>
              <a:spLocks noChangeShapeType="1"/>
            </p:cNvSpPr>
            <p:nvPr/>
          </p:nvSpPr>
          <p:spPr bwMode="auto">
            <a:xfrm>
              <a:off x="1340" y="1982"/>
              <a:ext cx="36" cy="24"/>
            </a:xfrm>
            <a:prstGeom prst="line">
              <a:avLst/>
            </a:prstGeom>
            <a:noFill/>
            <a:ln w="19050">
              <a:solidFill>
                <a:srgbClr val="FF0000"/>
              </a:solidFill>
              <a:round/>
              <a:headEnd/>
              <a:tailEnd/>
            </a:ln>
          </p:spPr>
          <p:txBody>
            <a:bodyPr/>
            <a:lstStyle/>
            <a:p>
              <a:endParaRPr lang="fr-CH"/>
            </a:p>
          </p:txBody>
        </p:sp>
        <p:sp>
          <p:nvSpPr>
            <p:cNvPr id="2666138" name="Line 666"/>
            <p:cNvSpPr>
              <a:spLocks noChangeShapeType="1"/>
            </p:cNvSpPr>
            <p:nvPr/>
          </p:nvSpPr>
          <p:spPr bwMode="auto">
            <a:xfrm>
              <a:off x="1376" y="2006"/>
              <a:ext cx="36" cy="24"/>
            </a:xfrm>
            <a:prstGeom prst="line">
              <a:avLst/>
            </a:prstGeom>
            <a:noFill/>
            <a:ln w="19050">
              <a:solidFill>
                <a:srgbClr val="FF0000"/>
              </a:solidFill>
              <a:round/>
              <a:headEnd/>
              <a:tailEnd/>
            </a:ln>
          </p:spPr>
          <p:txBody>
            <a:bodyPr/>
            <a:lstStyle/>
            <a:p>
              <a:endParaRPr lang="fr-CH"/>
            </a:p>
          </p:txBody>
        </p:sp>
        <p:sp>
          <p:nvSpPr>
            <p:cNvPr id="2666139" name="Line 667"/>
            <p:cNvSpPr>
              <a:spLocks noChangeShapeType="1"/>
            </p:cNvSpPr>
            <p:nvPr/>
          </p:nvSpPr>
          <p:spPr bwMode="auto">
            <a:xfrm>
              <a:off x="1412" y="2030"/>
              <a:ext cx="30" cy="30"/>
            </a:xfrm>
            <a:prstGeom prst="line">
              <a:avLst/>
            </a:prstGeom>
            <a:noFill/>
            <a:ln w="19050">
              <a:solidFill>
                <a:srgbClr val="FF0000"/>
              </a:solidFill>
              <a:round/>
              <a:headEnd/>
              <a:tailEnd/>
            </a:ln>
          </p:spPr>
          <p:txBody>
            <a:bodyPr/>
            <a:lstStyle/>
            <a:p>
              <a:endParaRPr lang="fr-CH"/>
            </a:p>
          </p:txBody>
        </p:sp>
        <p:sp>
          <p:nvSpPr>
            <p:cNvPr id="2666140" name="Line 668"/>
            <p:cNvSpPr>
              <a:spLocks noChangeShapeType="1"/>
            </p:cNvSpPr>
            <p:nvPr/>
          </p:nvSpPr>
          <p:spPr bwMode="auto">
            <a:xfrm>
              <a:off x="1442" y="2060"/>
              <a:ext cx="36" cy="24"/>
            </a:xfrm>
            <a:prstGeom prst="line">
              <a:avLst/>
            </a:prstGeom>
            <a:noFill/>
            <a:ln w="19050">
              <a:solidFill>
                <a:srgbClr val="FF0000"/>
              </a:solidFill>
              <a:round/>
              <a:headEnd/>
              <a:tailEnd/>
            </a:ln>
          </p:spPr>
          <p:txBody>
            <a:bodyPr/>
            <a:lstStyle/>
            <a:p>
              <a:endParaRPr lang="fr-CH"/>
            </a:p>
          </p:txBody>
        </p:sp>
        <p:sp>
          <p:nvSpPr>
            <p:cNvPr id="2666141" name="Line 669"/>
            <p:cNvSpPr>
              <a:spLocks noChangeShapeType="1"/>
            </p:cNvSpPr>
            <p:nvPr/>
          </p:nvSpPr>
          <p:spPr bwMode="auto">
            <a:xfrm>
              <a:off x="1478" y="2084"/>
              <a:ext cx="36" cy="24"/>
            </a:xfrm>
            <a:prstGeom prst="line">
              <a:avLst/>
            </a:prstGeom>
            <a:noFill/>
            <a:ln w="19050">
              <a:solidFill>
                <a:srgbClr val="FF0000"/>
              </a:solidFill>
              <a:round/>
              <a:headEnd/>
              <a:tailEnd/>
            </a:ln>
          </p:spPr>
          <p:txBody>
            <a:bodyPr/>
            <a:lstStyle/>
            <a:p>
              <a:endParaRPr lang="fr-CH"/>
            </a:p>
          </p:txBody>
        </p:sp>
        <p:sp>
          <p:nvSpPr>
            <p:cNvPr id="2666142" name="Line 670"/>
            <p:cNvSpPr>
              <a:spLocks noChangeShapeType="1"/>
            </p:cNvSpPr>
            <p:nvPr/>
          </p:nvSpPr>
          <p:spPr bwMode="auto">
            <a:xfrm>
              <a:off x="1514" y="2108"/>
              <a:ext cx="30" cy="24"/>
            </a:xfrm>
            <a:prstGeom prst="line">
              <a:avLst/>
            </a:prstGeom>
            <a:noFill/>
            <a:ln w="19050">
              <a:solidFill>
                <a:srgbClr val="FF0000"/>
              </a:solidFill>
              <a:round/>
              <a:headEnd/>
              <a:tailEnd/>
            </a:ln>
          </p:spPr>
          <p:txBody>
            <a:bodyPr/>
            <a:lstStyle/>
            <a:p>
              <a:endParaRPr lang="fr-CH"/>
            </a:p>
          </p:txBody>
        </p:sp>
        <p:sp>
          <p:nvSpPr>
            <p:cNvPr id="2666143" name="Line 671"/>
            <p:cNvSpPr>
              <a:spLocks noChangeShapeType="1"/>
            </p:cNvSpPr>
            <p:nvPr/>
          </p:nvSpPr>
          <p:spPr bwMode="auto">
            <a:xfrm>
              <a:off x="1544" y="2132"/>
              <a:ext cx="36" cy="30"/>
            </a:xfrm>
            <a:prstGeom prst="line">
              <a:avLst/>
            </a:prstGeom>
            <a:noFill/>
            <a:ln w="19050">
              <a:solidFill>
                <a:srgbClr val="FF0000"/>
              </a:solidFill>
              <a:round/>
              <a:headEnd/>
              <a:tailEnd/>
            </a:ln>
          </p:spPr>
          <p:txBody>
            <a:bodyPr/>
            <a:lstStyle/>
            <a:p>
              <a:endParaRPr lang="fr-CH"/>
            </a:p>
          </p:txBody>
        </p:sp>
        <p:sp>
          <p:nvSpPr>
            <p:cNvPr id="2666144" name="Line 672"/>
            <p:cNvSpPr>
              <a:spLocks noChangeShapeType="1"/>
            </p:cNvSpPr>
            <p:nvPr/>
          </p:nvSpPr>
          <p:spPr bwMode="auto">
            <a:xfrm>
              <a:off x="1580" y="2162"/>
              <a:ext cx="36" cy="24"/>
            </a:xfrm>
            <a:prstGeom prst="line">
              <a:avLst/>
            </a:prstGeom>
            <a:noFill/>
            <a:ln w="19050">
              <a:solidFill>
                <a:srgbClr val="FF0000"/>
              </a:solidFill>
              <a:round/>
              <a:headEnd/>
              <a:tailEnd/>
            </a:ln>
          </p:spPr>
          <p:txBody>
            <a:bodyPr/>
            <a:lstStyle/>
            <a:p>
              <a:endParaRPr lang="fr-CH"/>
            </a:p>
          </p:txBody>
        </p:sp>
        <p:sp>
          <p:nvSpPr>
            <p:cNvPr id="2666145" name="Line 673"/>
            <p:cNvSpPr>
              <a:spLocks noChangeShapeType="1"/>
            </p:cNvSpPr>
            <p:nvPr/>
          </p:nvSpPr>
          <p:spPr bwMode="auto">
            <a:xfrm>
              <a:off x="1616" y="2186"/>
              <a:ext cx="36" cy="24"/>
            </a:xfrm>
            <a:prstGeom prst="line">
              <a:avLst/>
            </a:prstGeom>
            <a:noFill/>
            <a:ln w="19050">
              <a:solidFill>
                <a:srgbClr val="FF0000"/>
              </a:solidFill>
              <a:round/>
              <a:headEnd/>
              <a:tailEnd/>
            </a:ln>
          </p:spPr>
          <p:txBody>
            <a:bodyPr/>
            <a:lstStyle/>
            <a:p>
              <a:endParaRPr lang="fr-CH"/>
            </a:p>
          </p:txBody>
        </p:sp>
        <p:sp>
          <p:nvSpPr>
            <p:cNvPr id="2666146" name="Line 674"/>
            <p:cNvSpPr>
              <a:spLocks noChangeShapeType="1"/>
            </p:cNvSpPr>
            <p:nvPr/>
          </p:nvSpPr>
          <p:spPr bwMode="auto">
            <a:xfrm>
              <a:off x="1652" y="2210"/>
              <a:ext cx="30" cy="24"/>
            </a:xfrm>
            <a:prstGeom prst="line">
              <a:avLst/>
            </a:prstGeom>
            <a:noFill/>
            <a:ln w="19050">
              <a:solidFill>
                <a:srgbClr val="FF0000"/>
              </a:solidFill>
              <a:round/>
              <a:headEnd/>
              <a:tailEnd/>
            </a:ln>
          </p:spPr>
          <p:txBody>
            <a:bodyPr/>
            <a:lstStyle/>
            <a:p>
              <a:endParaRPr lang="fr-CH"/>
            </a:p>
          </p:txBody>
        </p:sp>
        <p:sp>
          <p:nvSpPr>
            <p:cNvPr id="2666147" name="Line 675"/>
            <p:cNvSpPr>
              <a:spLocks noChangeShapeType="1"/>
            </p:cNvSpPr>
            <p:nvPr/>
          </p:nvSpPr>
          <p:spPr bwMode="auto">
            <a:xfrm>
              <a:off x="1682" y="2234"/>
              <a:ext cx="36" cy="30"/>
            </a:xfrm>
            <a:prstGeom prst="line">
              <a:avLst/>
            </a:prstGeom>
            <a:noFill/>
            <a:ln w="19050">
              <a:solidFill>
                <a:srgbClr val="FF0000"/>
              </a:solidFill>
              <a:round/>
              <a:headEnd/>
              <a:tailEnd/>
            </a:ln>
          </p:spPr>
          <p:txBody>
            <a:bodyPr/>
            <a:lstStyle/>
            <a:p>
              <a:endParaRPr lang="fr-CH"/>
            </a:p>
          </p:txBody>
        </p:sp>
        <p:sp>
          <p:nvSpPr>
            <p:cNvPr id="2666148" name="Line 676"/>
            <p:cNvSpPr>
              <a:spLocks noChangeShapeType="1"/>
            </p:cNvSpPr>
            <p:nvPr/>
          </p:nvSpPr>
          <p:spPr bwMode="auto">
            <a:xfrm>
              <a:off x="1718" y="2264"/>
              <a:ext cx="36" cy="24"/>
            </a:xfrm>
            <a:prstGeom prst="line">
              <a:avLst/>
            </a:prstGeom>
            <a:noFill/>
            <a:ln w="19050">
              <a:solidFill>
                <a:srgbClr val="FF0000"/>
              </a:solidFill>
              <a:round/>
              <a:headEnd/>
              <a:tailEnd/>
            </a:ln>
          </p:spPr>
          <p:txBody>
            <a:bodyPr/>
            <a:lstStyle/>
            <a:p>
              <a:endParaRPr lang="fr-CH"/>
            </a:p>
          </p:txBody>
        </p:sp>
        <p:sp>
          <p:nvSpPr>
            <p:cNvPr id="2666149" name="Line 677"/>
            <p:cNvSpPr>
              <a:spLocks noChangeShapeType="1"/>
            </p:cNvSpPr>
            <p:nvPr/>
          </p:nvSpPr>
          <p:spPr bwMode="auto">
            <a:xfrm>
              <a:off x="1754" y="2288"/>
              <a:ext cx="30" cy="24"/>
            </a:xfrm>
            <a:prstGeom prst="line">
              <a:avLst/>
            </a:prstGeom>
            <a:noFill/>
            <a:ln w="19050">
              <a:solidFill>
                <a:srgbClr val="FF0000"/>
              </a:solidFill>
              <a:round/>
              <a:headEnd/>
              <a:tailEnd/>
            </a:ln>
          </p:spPr>
          <p:txBody>
            <a:bodyPr/>
            <a:lstStyle/>
            <a:p>
              <a:endParaRPr lang="fr-CH"/>
            </a:p>
          </p:txBody>
        </p:sp>
        <p:sp>
          <p:nvSpPr>
            <p:cNvPr id="2666150" name="Line 678"/>
            <p:cNvSpPr>
              <a:spLocks noChangeShapeType="1"/>
            </p:cNvSpPr>
            <p:nvPr/>
          </p:nvSpPr>
          <p:spPr bwMode="auto">
            <a:xfrm>
              <a:off x="1784" y="2312"/>
              <a:ext cx="36" cy="24"/>
            </a:xfrm>
            <a:prstGeom prst="line">
              <a:avLst/>
            </a:prstGeom>
            <a:noFill/>
            <a:ln w="19050">
              <a:solidFill>
                <a:srgbClr val="FF0000"/>
              </a:solidFill>
              <a:round/>
              <a:headEnd/>
              <a:tailEnd/>
            </a:ln>
          </p:spPr>
          <p:txBody>
            <a:bodyPr/>
            <a:lstStyle/>
            <a:p>
              <a:endParaRPr lang="fr-CH"/>
            </a:p>
          </p:txBody>
        </p:sp>
        <p:sp>
          <p:nvSpPr>
            <p:cNvPr id="2666151" name="Line 679"/>
            <p:cNvSpPr>
              <a:spLocks noChangeShapeType="1"/>
            </p:cNvSpPr>
            <p:nvPr/>
          </p:nvSpPr>
          <p:spPr bwMode="auto">
            <a:xfrm>
              <a:off x="1820" y="2336"/>
              <a:ext cx="36" cy="24"/>
            </a:xfrm>
            <a:prstGeom prst="line">
              <a:avLst/>
            </a:prstGeom>
            <a:noFill/>
            <a:ln w="19050">
              <a:solidFill>
                <a:srgbClr val="FF0000"/>
              </a:solidFill>
              <a:round/>
              <a:headEnd/>
              <a:tailEnd/>
            </a:ln>
          </p:spPr>
          <p:txBody>
            <a:bodyPr/>
            <a:lstStyle/>
            <a:p>
              <a:endParaRPr lang="fr-CH"/>
            </a:p>
          </p:txBody>
        </p:sp>
        <p:sp>
          <p:nvSpPr>
            <p:cNvPr id="2666152" name="Line 680"/>
            <p:cNvSpPr>
              <a:spLocks noChangeShapeType="1"/>
            </p:cNvSpPr>
            <p:nvPr/>
          </p:nvSpPr>
          <p:spPr bwMode="auto">
            <a:xfrm>
              <a:off x="1856" y="2360"/>
              <a:ext cx="30" cy="30"/>
            </a:xfrm>
            <a:prstGeom prst="line">
              <a:avLst/>
            </a:prstGeom>
            <a:noFill/>
            <a:ln w="19050">
              <a:solidFill>
                <a:srgbClr val="FF0000"/>
              </a:solidFill>
              <a:round/>
              <a:headEnd/>
              <a:tailEnd/>
            </a:ln>
          </p:spPr>
          <p:txBody>
            <a:bodyPr/>
            <a:lstStyle/>
            <a:p>
              <a:endParaRPr lang="fr-CH"/>
            </a:p>
          </p:txBody>
        </p:sp>
        <p:sp>
          <p:nvSpPr>
            <p:cNvPr id="2666153" name="Line 681"/>
            <p:cNvSpPr>
              <a:spLocks noChangeShapeType="1"/>
            </p:cNvSpPr>
            <p:nvPr/>
          </p:nvSpPr>
          <p:spPr bwMode="auto">
            <a:xfrm>
              <a:off x="1886" y="2390"/>
              <a:ext cx="36" cy="24"/>
            </a:xfrm>
            <a:prstGeom prst="line">
              <a:avLst/>
            </a:prstGeom>
            <a:noFill/>
            <a:ln w="19050">
              <a:solidFill>
                <a:srgbClr val="FF0000"/>
              </a:solidFill>
              <a:round/>
              <a:headEnd/>
              <a:tailEnd/>
            </a:ln>
          </p:spPr>
          <p:txBody>
            <a:bodyPr/>
            <a:lstStyle/>
            <a:p>
              <a:endParaRPr lang="fr-CH"/>
            </a:p>
          </p:txBody>
        </p:sp>
        <p:sp>
          <p:nvSpPr>
            <p:cNvPr id="2666154" name="Line 682"/>
            <p:cNvSpPr>
              <a:spLocks noChangeShapeType="1"/>
            </p:cNvSpPr>
            <p:nvPr/>
          </p:nvSpPr>
          <p:spPr bwMode="auto">
            <a:xfrm>
              <a:off x="1922" y="2414"/>
              <a:ext cx="36" cy="24"/>
            </a:xfrm>
            <a:prstGeom prst="line">
              <a:avLst/>
            </a:prstGeom>
            <a:noFill/>
            <a:ln w="19050">
              <a:solidFill>
                <a:srgbClr val="FF0000"/>
              </a:solidFill>
              <a:round/>
              <a:headEnd/>
              <a:tailEnd/>
            </a:ln>
          </p:spPr>
          <p:txBody>
            <a:bodyPr/>
            <a:lstStyle/>
            <a:p>
              <a:endParaRPr lang="fr-CH"/>
            </a:p>
          </p:txBody>
        </p:sp>
        <p:sp>
          <p:nvSpPr>
            <p:cNvPr id="2666155" name="Line 683"/>
            <p:cNvSpPr>
              <a:spLocks noChangeShapeType="1"/>
            </p:cNvSpPr>
            <p:nvPr/>
          </p:nvSpPr>
          <p:spPr bwMode="auto">
            <a:xfrm>
              <a:off x="1958" y="2438"/>
              <a:ext cx="36" cy="24"/>
            </a:xfrm>
            <a:prstGeom prst="line">
              <a:avLst/>
            </a:prstGeom>
            <a:noFill/>
            <a:ln w="19050">
              <a:solidFill>
                <a:srgbClr val="FF0000"/>
              </a:solidFill>
              <a:round/>
              <a:headEnd/>
              <a:tailEnd/>
            </a:ln>
          </p:spPr>
          <p:txBody>
            <a:bodyPr/>
            <a:lstStyle/>
            <a:p>
              <a:endParaRPr lang="fr-CH"/>
            </a:p>
          </p:txBody>
        </p:sp>
        <p:sp>
          <p:nvSpPr>
            <p:cNvPr id="2666156" name="Line 684"/>
            <p:cNvSpPr>
              <a:spLocks noChangeShapeType="1"/>
            </p:cNvSpPr>
            <p:nvPr/>
          </p:nvSpPr>
          <p:spPr bwMode="auto">
            <a:xfrm>
              <a:off x="1994" y="2462"/>
              <a:ext cx="30" cy="30"/>
            </a:xfrm>
            <a:prstGeom prst="line">
              <a:avLst/>
            </a:prstGeom>
            <a:noFill/>
            <a:ln w="19050">
              <a:solidFill>
                <a:srgbClr val="FF0000"/>
              </a:solidFill>
              <a:round/>
              <a:headEnd/>
              <a:tailEnd/>
            </a:ln>
          </p:spPr>
          <p:txBody>
            <a:bodyPr/>
            <a:lstStyle/>
            <a:p>
              <a:endParaRPr lang="fr-CH"/>
            </a:p>
          </p:txBody>
        </p:sp>
        <p:sp>
          <p:nvSpPr>
            <p:cNvPr id="2666157" name="Line 685"/>
            <p:cNvSpPr>
              <a:spLocks noChangeShapeType="1"/>
            </p:cNvSpPr>
            <p:nvPr/>
          </p:nvSpPr>
          <p:spPr bwMode="auto">
            <a:xfrm>
              <a:off x="2024" y="2492"/>
              <a:ext cx="36" cy="24"/>
            </a:xfrm>
            <a:prstGeom prst="line">
              <a:avLst/>
            </a:prstGeom>
            <a:noFill/>
            <a:ln w="19050">
              <a:solidFill>
                <a:srgbClr val="FF0000"/>
              </a:solidFill>
              <a:round/>
              <a:headEnd/>
              <a:tailEnd/>
            </a:ln>
          </p:spPr>
          <p:txBody>
            <a:bodyPr/>
            <a:lstStyle/>
            <a:p>
              <a:endParaRPr lang="fr-CH"/>
            </a:p>
          </p:txBody>
        </p:sp>
        <p:sp>
          <p:nvSpPr>
            <p:cNvPr id="2666158" name="Line 686"/>
            <p:cNvSpPr>
              <a:spLocks noChangeShapeType="1"/>
            </p:cNvSpPr>
            <p:nvPr/>
          </p:nvSpPr>
          <p:spPr bwMode="auto">
            <a:xfrm>
              <a:off x="2060" y="2516"/>
              <a:ext cx="36" cy="24"/>
            </a:xfrm>
            <a:prstGeom prst="line">
              <a:avLst/>
            </a:prstGeom>
            <a:noFill/>
            <a:ln w="19050">
              <a:solidFill>
                <a:srgbClr val="FF0000"/>
              </a:solidFill>
              <a:round/>
              <a:headEnd/>
              <a:tailEnd/>
            </a:ln>
          </p:spPr>
          <p:txBody>
            <a:bodyPr/>
            <a:lstStyle/>
            <a:p>
              <a:endParaRPr lang="fr-CH"/>
            </a:p>
          </p:txBody>
        </p:sp>
        <p:sp>
          <p:nvSpPr>
            <p:cNvPr id="2666159" name="Line 687"/>
            <p:cNvSpPr>
              <a:spLocks noChangeShapeType="1"/>
            </p:cNvSpPr>
            <p:nvPr/>
          </p:nvSpPr>
          <p:spPr bwMode="auto">
            <a:xfrm>
              <a:off x="2096" y="2540"/>
              <a:ext cx="30" cy="24"/>
            </a:xfrm>
            <a:prstGeom prst="line">
              <a:avLst/>
            </a:prstGeom>
            <a:noFill/>
            <a:ln w="19050">
              <a:solidFill>
                <a:srgbClr val="FF0000"/>
              </a:solidFill>
              <a:round/>
              <a:headEnd/>
              <a:tailEnd/>
            </a:ln>
          </p:spPr>
          <p:txBody>
            <a:bodyPr/>
            <a:lstStyle/>
            <a:p>
              <a:endParaRPr lang="fr-CH"/>
            </a:p>
          </p:txBody>
        </p:sp>
        <p:sp>
          <p:nvSpPr>
            <p:cNvPr id="2666160" name="Line 688"/>
            <p:cNvSpPr>
              <a:spLocks noChangeShapeType="1"/>
            </p:cNvSpPr>
            <p:nvPr/>
          </p:nvSpPr>
          <p:spPr bwMode="auto">
            <a:xfrm>
              <a:off x="2126" y="2564"/>
              <a:ext cx="36" cy="30"/>
            </a:xfrm>
            <a:prstGeom prst="line">
              <a:avLst/>
            </a:prstGeom>
            <a:noFill/>
            <a:ln w="19050">
              <a:solidFill>
                <a:srgbClr val="FF0000"/>
              </a:solidFill>
              <a:round/>
              <a:headEnd/>
              <a:tailEnd/>
            </a:ln>
          </p:spPr>
          <p:txBody>
            <a:bodyPr/>
            <a:lstStyle/>
            <a:p>
              <a:endParaRPr lang="fr-CH"/>
            </a:p>
          </p:txBody>
        </p:sp>
        <p:sp>
          <p:nvSpPr>
            <p:cNvPr id="2666161" name="Line 689"/>
            <p:cNvSpPr>
              <a:spLocks noChangeShapeType="1"/>
            </p:cNvSpPr>
            <p:nvPr/>
          </p:nvSpPr>
          <p:spPr bwMode="auto">
            <a:xfrm>
              <a:off x="2162" y="2594"/>
              <a:ext cx="36" cy="24"/>
            </a:xfrm>
            <a:prstGeom prst="line">
              <a:avLst/>
            </a:prstGeom>
            <a:noFill/>
            <a:ln w="19050">
              <a:solidFill>
                <a:srgbClr val="FF0000"/>
              </a:solidFill>
              <a:round/>
              <a:headEnd/>
              <a:tailEnd/>
            </a:ln>
          </p:spPr>
          <p:txBody>
            <a:bodyPr/>
            <a:lstStyle/>
            <a:p>
              <a:endParaRPr lang="fr-CH"/>
            </a:p>
          </p:txBody>
        </p:sp>
        <p:sp>
          <p:nvSpPr>
            <p:cNvPr id="2666162" name="Line 690"/>
            <p:cNvSpPr>
              <a:spLocks noChangeShapeType="1"/>
            </p:cNvSpPr>
            <p:nvPr/>
          </p:nvSpPr>
          <p:spPr bwMode="auto">
            <a:xfrm>
              <a:off x="2198" y="2618"/>
              <a:ext cx="36" cy="24"/>
            </a:xfrm>
            <a:prstGeom prst="line">
              <a:avLst/>
            </a:prstGeom>
            <a:noFill/>
            <a:ln w="19050">
              <a:solidFill>
                <a:srgbClr val="FF0000"/>
              </a:solidFill>
              <a:round/>
              <a:headEnd/>
              <a:tailEnd/>
            </a:ln>
          </p:spPr>
          <p:txBody>
            <a:bodyPr/>
            <a:lstStyle/>
            <a:p>
              <a:endParaRPr lang="fr-CH"/>
            </a:p>
          </p:txBody>
        </p:sp>
        <p:sp>
          <p:nvSpPr>
            <p:cNvPr id="2666163" name="Line 691"/>
            <p:cNvSpPr>
              <a:spLocks noChangeShapeType="1"/>
            </p:cNvSpPr>
            <p:nvPr/>
          </p:nvSpPr>
          <p:spPr bwMode="auto">
            <a:xfrm>
              <a:off x="2234" y="2642"/>
              <a:ext cx="30" cy="24"/>
            </a:xfrm>
            <a:prstGeom prst="line">
              <a:avLst/>
            </a:prstGeom>
            <a:noFill/>
            <a:ln w="19050">
              <a:solidFill>
                <a:srgbClr val="FF0000"/>
              </a:solidFill>
              <a:round/>
              <a:headEnd/>
              <a:tailEnd/>
            </a:ln>
          </p:spPr>
          <p:txBody>
            <a:bodyPr/>
            <a:lstStyle/>
            <a:p>
              <a:endParaRPr lang="fr-CH"/>
            </a:p>
          </p:txBody>
        </p:sp>
        <p:sp>
          <p:nvSpPr>
            <p:cNvPr id="2666164" name="Line 692"/>
            <p:cNvSpPr>
              <a:spLocks noChangeShapeType="1"/>
            </p:cNvSpPr>
            <p:nvPr/>
          </p:nvSpPr>
          <p:spPr bwMode="auto">
            <a:xfrm>
              <a:off x="2264" y="2666"/>
              <a:ext cx="36" cy="30"/>
            </a:xfrm>
            <a:prstGeom prst="line">
              <a:avLst/>
            </a:prstGeom>
            <a:noFill/>
            <a:ln w="19050">
              <a:solidFill>
                <a:srgbClr val="FF0000"/>
              </a:solidFill>
              <a:round/>
              <a:headEnd/>
              <a:tailEnd/>
            </a:ln>
          </p:spPr>
          <p:txBody>
            <a:bodyPr/>
            <a:lstStyle/>
            <a:p>
              <a:endParaRPr lang="fr-CH"/>
            </a:p>
          </p:txBody>
        </p:sp>
        <p:sp>
          <p:nvSpPr>
            <p:cNvPr id="2666165" name="Line 693"/>
            <p:cNvSpPr>
              <a:spLocks noChangeShapeType="1"/>
            </p:cNvSpPr>
            <p:nvPr/>
          </p:nvSpPr>
          <p:spPr bwMode="auto">
            <a:xfrm>
              <a:off x="2300" y="2696"/>
              <a:ext cx="36" cy="24"/>
            </a:xfrm>
            <a:prstGeom prst="line">
              <a:avLst/>
            </a:prstGeom>
            <a:noFill/>
            <a:ln w="19050">
              <a:solidFill>
                <a:srgbClr val="FF0000"/>
              </a:solidFill>
              <a:round/>
              <a:headEnd/>
              <a:tailEnd/>
            </a:ln>
          </p:spPr>
          <p:txBody>
            <a:bodyPr/>
            <a:lstStyle/>
            <a:p>
              <a:endParaRPr lang="fr-CH"/>
            </a:p>
          </p:txBody>
        </p:sp>
        <p:sp>
          <p:nvSpPr>
            <p:cNvPr id="2666166" name="Line 694"/>
            <p:cNvSpPr>
              <a:spLocks noChangeShapeType="1"/>
            </p:cNvSpPr>
            <p:nvPr/>
          </p:nvSpPr>
          <p:spPr bwMode="auto">
            <a:xfrm>
              <a:off x="2336" y="2720"/>
              <a:ext cx="30" cy="24"/>
            </a:xfrm>
            <a:prstGeom prst="line">
              <a:avLst/>
            </a:prstGeom>
            <a:noFill/>
            <a:ln w="19050">
              <a:solidFill>
                <a:srgbClr val="FF0000"/>
              </a:solidFill>
              <a:round/>
              <a:headEnd/>
              <a:tailEnd/>
            </a:ln>
          </p:spPr>
          <p:txBody>
            <a:bodyPr/>
            <a:lstStyle/>
            <a:p>
              <a:endParaRPr lang="fr-CH"/>
            </a:p>
          </p:txBody>
        </p:sp>
        <p:sp>
          <p:nvSpPr>
            <p:cNvPr id="2666167" name="Line 695"/>
            <p:cNvSpPr>
              <a:spLocks noChangeShapeType="1"/>
            </p:cNvSpPr>
            <p:nvPr/>
          </p:nvSpPr>
          <p:spPr bwMode="auto">
            <a:xfrm>
              <a:off x="2366" y="2744"/>
              <a:ext cx="36" cy="24"/>
            </a:xfrm>
            <a:prstGeom prst="line">
              <a:avLst/>
            </a:prstGeom>
            <a:noFill/>
            <a:ln w="19050">
              <a:solidFill>
                <a:srgbClr val="FF0000"/>
              </a:solidFill>
              <a:round/>
              <a:headEnd/>
              <a:tailEnd/>
            </a:ln>
          </p:spPr>
          <p:txBody>
            <a:bodyPr/>
            <a:lstStyle/>
            <a:p>
              <a:endParaRPr lang="fr-CH"/>
            </a:p>
          </p:txBody>
        </p:sp>
        <p:sp>
          <p:nvSpPr>
            <p:cNvPr id="2666168" name="Line 696"/>
            <p:cNvSpPr>
              <a:spLocks noChangeShapeType="1"/>
            </p:cNvSpPr>
            <p:nvPr/>
          </p:nvSpPr>
          <p:spPr bwMode="auto">
            <a:xfrm>
              <a:off x="2402" y="2768"/>
              <a:ext cx="36" cy="24"/>
            </a:xfrm>
            <a:prstGeom prst="line">
              <a:avLst/>
            </a:prstGeom>
            <a:noFill/>
            <a:ln w="19050">
              <a:solidFill>
                <a:srgbClr val="FF0000"/>
              </a:solidFill>
              <a:round/>
              <a:headEnd/>
              <a:tailEnd/>
            </a:ln>
          </p:spPr>
          <p:txBody>
            <a:bodyPr/>
            <a:lstStyle/>
            <a:p>
              <a:endParaRPr lang="fr-CH"/>
            </a:p>
          </p:txBody>
        </p:sp>
        <p:sp>
          <p:nvSpPr>
            <p:cNvPr id="2666169" name="Line 697"/>
            <p:cNvSpPr>
              <a:spLocks noChangeShapeType="1"/>
            </p:cNvSpPr>
            <p:nvPr/>
          </p:nvSpPr>
          <p:spPr bwMode="auto">
            <a:xfrm>
              <a:off x="2438" y="2792"/>
              <a:ext cx="36" cy="30"/>
            </a:xfrm>
            <a:prstGeom prst="line">
              <a:avLst/>
            </a:prstGeom>
            <a:noFill/>
            <a:ln w="19050">
              <a:solidFill>
                <a:srgbClr val="FF0000"/>
              </a:solidFill>
              <a:round/>
              <a:headEnd/>
              <a:tailEnd/>
            </a:ln>
          </p:spPr>
          <p:txBody>
            <a:bodyPr/>
            <a:lstStyle/>
            <a:p>
              <a:endParaRPr lang="fr-CH"/>
            </a:p>
          </p:txBody>
        </p:sp>
        <p:sp>
          <p:nvSpPr>
            <p:cNvPr id="2666170" name="Line 698"/>
            <p:cNvSpPr>
              <a:spLocks noChangeShapeType="1"/>
            </p:cNvSpPr>
            <p:nvPr/>
          </p:nvSpPr>
          <p:spPr bwMode="auto">
            <a:xfrm>
              <a:off x="2474" y="2822"/>
              <a:ext cx="30" cy="24"/>
            </a:xfrm>
            <a:prstGeom prst="line">
              <a:avLst/>
            </a:prstGeom>
            <a:noFill/>
            <a:ln w="19050">
              <a:solidFill>
                <a:srgbClr val="FF0000"/>
              </a:solidFill>
              <a:round/>
              <a:headEnd/>
              <a:tailEnd/>
            </a:ln>
          </p:spPr>
          <p:txBody>
            <a:bodyPr/>
            <a:lstStyle/>
            <a:p>
              <a:endParaRPr lang="fr-CH"/>
            </a:p>
          </p:txBody>
        </p:sp>
      </p:grpSp>
      <p:grpSp>
        <p:nvGrpSpPr>
          <p:cNvPr id="3" name="Group 1118"/>
          <p:cNvGrpSpPr>
            <a:grpSpLocks/>
          </p:cNvGrpSpPr>
          <p:nvPr/>
        </p:nvGrpSpPr>
        <p:grpSpPr bwMode="auto">
          <a:xfrm>
            <a:off x="5067300" y="2894013"/>
            <a:ext cx="3433763" cy="3019425"/>
            <a:chOff x="3002" y="1334"/>
            <a:chExt cx="2163" cy="1902"/>
          </a:xfrm>
        </p:grpSpPr>
        <p:sp>
          <p:nvSpPr>
            <p:cNvPr id="2666176" name="Line 704"/>
            <p:cNvSpPr>
              <a:spLocks noChangeShapeType="1"/>
            </p:cNvSpPr>
            <p:nvPr/>
          </p:nvSpPr>
          <p:spPr bwMode="auto">
            <a:xfrm>
              <a:off x="3374" y="2852"/>
              <a:ext cx="1686" cy="0"/>
            </a:xfrm>
            <a:prstGeom prst="line">
              <a:avLst/>
            </a:prstGeom>
            <a:noFill/>
            <a:ln w="19050">
              <a:solidFill>
                <a:srgbClr val="000000"/>
              </a:solidFill>
              <a:round/>
              <a:headEnd/>
              <a:tailEnd/>
            </a:ln>
          </p:spPr>
          <p:txBody>
            <a:bodyPr/>
            <a:lstStyle/>
            <a:p>
              <a:endParaRPr lang="fr-CH"/>
            </a:p>
          </p:txBody>
        </p:sp>
        <p:sp>
          <p:nvSpPr>
            <p:cNvPr id="2666177" name="Line 705"/>
            <p:cNvSpPr>
              <a:spLocks noChangeShapeType="1"/>
            </p:cNvSpPr>
            <p:nvPr/>
          </p:nvSpPr>
          <p:spPr bwMode="auto">
            <a:xfrm flipV="1">
              <a:off x="5060" y="1574"/>
              <a:ext cx="0" cy="1278"/>
            </a:xfrm>
            <a:prstGeom prst="line">
              <a:avLst/>
            </a:prstGeom>
            <a:noFill/>
            <a:ln w="19050">
              <a:solidFill>
                <a:srgbClr val="000000"/>
              </a:solidFill>
              <a:round/>
              <a:headEnd/>
              <a:tailEnd/>
            </a:ln>
          </p:spPr>
          <p:txBody>
            <a:bodyPr/>
            <a:lstStyle/>
            <a:p>
              <a:endParaRPr lang="fr-CH"/>
            </a:p>
          </p:txBody>
        </p:sp>
        <p:sp>
          <p:nvSpPr>
            <p:cNvPr id="2666178" name="Line 706"/>
            <p:cNvSpPr>
              <a:spLocks noChangeShapeType="1"/>
            </p:cNvSpPr>
            <p:nvPr/>
          </p:nvSpPr>
          <p:spPr bwMode="auto">
            <a:xfrm flipH="1">
              <a:off x="3374" y="1574"/>
              <a:ext cx="1686" cy="0"/>
            </a:xfrm>
            <a:prstGeom prst="line">
              <a:avLst/>
            </a:prstGeom>
            <a:noFill/>
            <a:ln w="19050">
              <a:solidFill>
                <a:srgbClr val="000000"/>
              </a:solidFill>
              <a:round/>
              <a:headEnd/>
              <a:tailEnd/>
            </a:ln>
          </p:spPr>
          <p:txBody>
            <a:bodyPr/>
            <a:lstStyle/>
            <a:p>
              <a:endParaRPr lang="fr-CH"/>
            </a:p>
          </p:txBody>
        </p:sp>
        <p:sp>
          <p:nvSpPr>
            <p:cNvPr id="2666179" name="Line 707"/>
            <p:cNvSpPr>
              <a:spLocks noChangeShapeType="1"/>
            </p:cNvSpPr>
            <p:nvPr/>
          </p:nvSpPr>
          <p:spPr bwMode="auto">
            <a:xfrm>
              <a:off x="3374" y="1574"/>
              <a:ext cx="0" cy="1278"/>
            </a:xfrm>
            <a:prstGeom prst="line">
              <a:avLst/>
            </a:prstGeom>
            <a:noFill/>
            <a:ln w="19050">
              <a:solidFill>
                <a:srgbClr val="000000"/>
              </a:solidFill>
              <a:round/>
              <a:headEnd/>
              <a:tailEnd/>
            </a:ln>
          </p:spPr>
          <p:txBody>
            <a:bodyPr/>
            <a:lstStyle/>
            <a:p>
              <a:endParaRPr lang="fr-CH"/>
            </a:p>
          </p:txBody>
        </p:sp>
        <p:sp>
          <p:nvSpPr>
            <p:cNvPr id="2666180" name="Rectangle 708"/>
            <p:cNvSpPr>
              <a:spLocks noChangeArrowheads="1"/>
            </p:cNvSpPr>
            <p:nvPr/>
          </p:nvSpPr>
          <p:spPr bwMode="auto">
            <a:xfrm>
              <a:off x="3287" y="2906"/>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0.1</a:t>
              </a:r>
              <a:endParaRPr lang="en-US"/>
            </a:p>
          </p:txBody>
        </p:sp>
        <p:sp>
          <p:nvSpPr>
            <p:cNvPr id="2666181" name="Rectangle 709"/>
            <p:cNvSpPr>
              <a:spLocks noChangeArrowheads="1"/>
            </p:cNvSpPr>
            <p:nvPr/>
          </p:nvSpPr>
          <p:spPr bwMode="auto">
            <a:xfrm>
              <a:off x="3557" y="2906"/>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0.3</a:t>
              </a:r>
              <a:endParaRPr lang="en-US"/>
            </a:p>
          </p:txBody>
        </p:sp>
        <p:sp>
          <p:nvSpPr>
            <p:cNvPr id="2666182" name="Rectangle 710"/>
            <p:cNvSpPr>
              <a:spLocks noChangeArrowheads="1"/>
            </p:cNvSpPr>
            <p:nvPr/>
          </p:nvSpPr>
          <p:spPr bwMode="auto">
            <a:xfrm>
              <a:off x="3851" y="2906"/>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666183" name="Rectangle 711"/>
            <p:cNvSpPr>
              <a:spLocks noChangeArrowheads="1"/>
            </p:cNvSpPr>
            <p:nvPr/>
          </p:nvSpPr>
          <p:spPr bwMode="auto">
            <a:xfrm>
              <a:off x="4115" y="2906"/>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a:t>
              </a:r>
              <a:endParaRPr lang="en-US"/>
            </a:p>
          </p:txBody>
        </p:sp>
        <p:sp>
          <p:nvSpPr>
            <p:cNvPr id="2666184" name="Rectangle 712"/>
            <p:cNvSpPr>
              <a:spLocks noChangeArrowheads="1"/>
            </p:cNvSpPr>
            <p:nvPr/>
          </p:nvSpPr>
          <p:spPr bwMode="auto">
            <a:xfrm>
              <a:off x="4382" y="2906"/>
              <a:ext cx="19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a:t>
              </a:r>
              <a:endParaRPr lang="en-US"/>
            </a:p>
          </p:txBody>
        </p:sp>
        <p:sp>
          <p:nvSpPr>
            <p:cNvPr id="2666185" name="Rectangle 713"/>
            <p:cNvSpPr>
              <a:spLocks noChangeArrowheads="1"/>
            </p:cNvSpPr>
            <p:nvPr/>
          </p:nvSpPr>
          <p:spPr bwMode="auto">
            <a:xfrm>
              <a:off x="4652" y="2906"/>
              <a:ext cx="19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30.0</a:t>
              </a:r>
              <a:endParaRPr lang="en-US"/>
            </a:p>
          </p:txBody>
        </p:sp>
        <p:sp>
          <p:nvSpPr>
            <p:cNvPr id="2666186" name="Rectangle 714"/>
            <p:cNvSpPr>
              <a:spLocks noChangeArrowheads="1"/>
            </p:cNvSpPr>
            <p:nvPr/>
          </p:nvSpPr>
          <p:spPr bwMode="auto">
            <a:xfrm>
              <a:off x="4919" y="2906"/>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a:t>
              </a:r>
              <a:endParaRPr lang="en-US"/>
            </a:p>
          </p:txBody>
        </p:sp>
        <p:sp>
          <p:nvSpPr>
            <p:cNvPr id="2666187" name="Line 715"/>
            <p:cNvSpPr>
              <a:spLocks noChangeShapeType="1"/>
            </p:cNvSpPr>
            <p:nvPr/>
          </p:nvSpPr>
          <p:spPr bwMode="auto">
            <a:xfrm>
              <a:off x="3542" y="2852"/>
              <a:ext cx="0" cy="18"/>
            </a:xfrm>
            <a:prstGeom prst="line">
              <a:avLst/>
            </a:prstGeom>
            <a:noFill/>
            <a:ln w="9525">
              <a:solidFill>
                <a:srgbClr val="000000"/>
              </a:solidFill>
              <a:round/>
              <a:headEnd/>
              <a:tailEnd/>
            </a:ln>
          </p:spPr>
          <p:txBody>
            <a:bodyPr/>
            <a:lstStyle/>
            <a:p>
              <a:endParaRPr lang="fr-CH"/>
            </a:p>
          </p:txBody>
        </p:sp>
        <p:sp>
          <p:nvSpPr>
            <p:cNvPr id="2666188" name="Line 716"/>
            <p:cNvSpPr>
              <a:spLocks noChangeShapeType="1"/>
            </p:cNvSpPr>
            <p:nvPr/>
          </p:nvSpPr>
          <p:spPr bwMode="auto">
            <a:xfrm flipV="1">
              <a:off x="3542" y="2852"/>
              <a:ext cx="0" cy="18"/>
            </a:xfrm>
            <a:prstGeom prst="line">
              <a:avLst/>
            </a:prstGeom>
            <a:noFill/>
            <a:ln w="9525">
              <a:solidFill>
                <a:srgbClr val="000000"/>
              </a:solidFill>
              <a:round/>
              <a:headEnd/>
              <a:tailEnd/>
            </a:ln>
          </p:spPr>
          <p:txBody>
            <a:bodyPr/>
            <a:lstStyle/>
            <a:p>
              <a:endParaRPr lang="fr-CH"/>
            </a:p>
          </p:txBody>
        </p:sp>
        <p:sp>
          <p:nvSpPr>
            <p:cNvPr id="2666189" name="Line 717"/>
            <p:cNvSpPr>
              <a:spLocks noChangeShapeType="1"/>
            </p:cNvSpPr>
            <p:nvPr/>
          </p:nvSpPr>
          <p:spPr bwMode="auto">
            <a:xfrm>
              <a:off x="3644" y="2852"/>
              <a:ext cx="0" cy="18"/>
            </a:xfrm>
            <a:prstGeom prst="line">
              <a:avLst/>
            </a:prstGeom>
            <a:noFill/>
            <a:ln w="9525">
              <a:solidFill>
                <a:srgbClr val="000000"/>
              </a:solidFill>
              <a:round/>
              <a:headEnd/>
              <a:tailEnd/>
            </a:ln>
          </p:spPr>
          <p:txBody>
            <a:bodyPr/>
            <a:lstStyle/>
            <a:p>
              <a:endParaRPr lang="fr-CH"/>
            </a:p>
          </p:txBody>
        </p:sp>
        <p:sp>
          <p:nvSpPr>
            <p:cNvPr id="2666190" name="Line 718"/>
            <p:cNvSpPr>
              <a:spLocks noChangeShapeType="1"/>
            </p:cNvSpPr>
            <p:nvPr/>
          </p:nvSpPr>
          <p:spPr bwMode="auto">
            <a:xfrm flipV="1">
              <a:off x="3644" y="2852"/>
              <a:ext cx="0" cy="18"/>
            </a:xfrm>
            <a:prstGeom prst="line">
              <a:avLst/>
            </a:prstGeom>
            <a:noFill/>
            <a:ln w="9525">
              <a:solidFill>
                <a:srgbClr val="000000"/>
              </a:solidFill>
              <a:round/>
              <a:headEnd/>
              <a:tailEnd/>
            </a:ln>
          </p:spPr>
          <p:txBody>
            <a:bodyPr/>
            <a:lstStyle/>
            <a:p>
              <a:endParaRPr lang="fr-CH"/>
            </a:p>
          </p:txBody>
        </p:sp>
        <p:sp>
          <p:nvSpPr>
            <p:cNvPr id="2666191" name="Line 719"/>
            <p:cNvSpPr>
              <a:spLocks noChangeShapeType="1"/>
            </p:cNvSpPr>
            <p:nvPr/>
          </p:nvSpPr>
          <p:spPr bwMode="auto">
            <a:xfrm>
              <a:off x="3716" y="2852"/>
              <a:ext cx="0" cy="18"/>
            </a:xfrm>
            <a:prstGeom prst="line">
              <a:avLst/>
            </a:prstGeom>
            <a:noFill/>
            <a:ln w="9525">
              <a:solidFill>
                <a:srgbClr val="000000"/>
              </a:solidFill>
              <a:round/>
              <a:headEnd/>
              <a:tailEnd/>
            </a:ln>
          </p:spPr>
          <p:txBody>
            <a:bodyPr/>
            <a:lstStyle/>
            <a:p>
              <a:endParaRPr lang="fr-CH"/>
            </a:p>
          </p:txBody>
        </p:sp>
        <p:sp>
          <p:nvSpPr>
            <p:cNvPr id="2666192" name="Line 720"/>
            <p:cNvSpPr>
              <a:spLocks noChangeShapeType="1"/>
            </p:cNvSpPr>
            <p:nvPr/>
          </p:nvSpPr>
          <p:spPr bwMode="auto">
            <a:xfrm flipV="1">
              <a:off x="3716" y="2852"/>
              <a:ext cx="0" cy="18"/>
            </a:xfrm>
            <a:prstGeom prst="line">
              <a:avLst/>
            </a:prstGeom>
            <a:noFill/>
            <a:ln w="9525">
              <a:solidFill>
                <a:srgbClr val="000000"/>
              </a:solidFill>
              <a:round/>
              <a:headEnd/>
              <a:tailEnd/>
            </a:ln>
          </p:spPr>
          <p:txBody>
            <a:bodyPr/>
            <a:lstStyle/>
            <a:p>
              <a:endParaRPr lang="fr-CH"/>
            </a:p>
          </p:txBody>
        </p:sp>
        <p:sp>
          <p:nvSpPr>
            <p:cNvPr id="2666193" name="Line 721"/>
            <p:cNvSpPr>
              <a:spLocks noChangeShapeType="1"/>
            </p:cNvSpPr>
            <p:nvPr/>
          </p:nvSpPr>
          <p:spPr bwMode="auto">
            <a:xfrm>
              <a:off x="3770" y="2852"/>
              <a:ext cx="0" cy="18"/>
            </a:xfrm>
            <a:prstGeom prst="line">
              <a:avLst/>
            </a:prstGeom>
            <a:noFill/>
            <a:ln w="9525">
              <a:solidFill>
                <a:srgbClr val="000000"/>
              </a:solidFill>
              <a:round/>
              <a:headEnd/>
              <a:tailEnd/>
            </a:ln>
          </p:spPr>
          <p:txBody>
            <a:bodyPr/>
            <a:lstStyle/>
            <a:p>
              <a:endParaRPr lang="fr-CH"/>
            </a:p>
          </p:txBody>
        </p:sp>
        <p:sp>
          <p:nvSpPr>
            <p:cNvPr id="2666194" name="Line 722"/>
            <p:cNvSpPr>
              <a:spLocks noChangeShapeType="1"/>
            </p:cNvSpPr>
            <p:nvPr/>
          </p:nvSpPr>
          <p:spPr bwMode="auto">
            <a:xfrm flipV="1">
              <a:off x="3770" y="2852"/>
              <a:ext cx="0" cy="18"/>
            </a:xfrm>
            <a:prstGeom prst="line">
              <a:avLst/>
            </a:prstGeom>
            <a:noFill/>
            <a:ln w="9525">
              <a:solidFill>
                <a:srgbClr val="000000"/>
              </a:solidFill>
              <a:round/>
              <a:headEnd/>
              <a:tailEnd/>
            </a:ln>
          </p:spPr>
          <p:txBody>
            <a:bodyPr/>
            <a:lstStyle/>
            <a:p>
              <a:endParaRPr lang="fr-CH"/>
            </a:p>
          </p:txBody>
        </p:sp>
        <p:sp>
          <p:nvSpPr>
            <p:cNvPr id="2666195" name="Line 723"/>
            <p:cNvSpPr>
              <a:spLocks noChangeShapeType="1"/>
            </p:cNvSpPr>
            <p:nvPr/>
          </p:nvSpPr>
          <p:spPr bwMode="auto">
            <a:xfrm>
              <a:off x="3812" y="2852"/>
              <a:ext cx="0" cy="18"/>
            </a:xfrm>
            <a:prstGeom prst="line">
              <a:avLst/>
            </a:prstGeom>
            <a:noFill/>
            <a:ln w="9525">
              <a:solidFill>
                <a:srgbClr val="000000"/>
              </a:solidFill>
              <a:round/>
              <a:headEnd/>
              <a:tailEnd/>
            </a:ln>
          </p:spPr>
          <p:txBody>
            <a:bodyPr/>
            <a:lstStyle/>
            <a:p>
              <a:endParaRPr lang="fr-CH"/>
            </a:p>
          </p:txBody>
        </p:sp>
        <p:sp>
          <p:nvSpPr>
            <p:cNvPr id="2666196" name="Line 724"/>
            <p:cNvSpPr>
              <a:spLocks noChangeShapeType="1"/>
            </p:cNvSpPr>
            <p:nvPr/>
          </p:nvSpPr>
          <p:spPr bwMode="auto">
            <a:xfrm flipV="1">
              <a:off x="3812" y="2852"/>
              <a:ext cx="0" cy="18"/>
            </a:xfrm>
            <a:prstGeom prst="line">
              <a:avLst/>
            </a:prstGeom>
            <a:noFill/>
            <a:ln w="9525">
              <a:solidFill>
                <a:srgbClr val="000000"/>
              </a:solidFill>
              <a:round/>
              <a:headEnd/>
              <a:tailEnd/>
            </a:ln>
          </p:spPr>
          <p:txBody>
            <a:bodyPr/>
            <a:lstStyle/>
            <a:p>
              <a:endParaRPr lang="fr-CH"/>
            </a:p>
          </p:txBody>
        </p:sp>
        <p:sp>
          <p:nvSpPr>
            <p:cNvPr id="2666197" name="Line 725"/>
            <p:cNvSpPr>
              <a:spLocks noChangeShapeType="1"/>
            </p:cNvSpPr>
            <p:nvPr/>
          </p:nvSpPr>
          <p:spPr bwMode="auto">
            <a:xfrm>
              <a:off x="3848" y="2852"/>
              <a:ext cx="0" cy="18"/>
            </a:xfrm>
            <a:prstGeom prst="line">
              <a:avLst/>
            </a:prstGeom>
            <a:noFill/>
            <a:ln w="9525">
              <a:solidFill>
                <a:srgbClr val="000000"/>
              </a:solidFill>
              <a:round/>
              <a:headEnd/>
              <a:tailEnd/>
            </a:ln>
          </p:spPr>
          <p:txBody>
            <a:bodyPr/>
            <a:lstStyle/>
            <a:p>
              <a:endParaRPr lang="fr-CH"/>
            </a:p>
          </p:txBody>
        </p:sp>
        <p:sp>
          <p:nvSpPr>
            <p:cNvPr id="2666198" name="Line 726"/>
            <p:cNvSpPr>
              <a:spLocks noChangeShapeType="1"/>
            </p:cNvSpPr>
            <p:nvPr/>
          </p:nvSpPr>
          <p:spPr bwMode="auto">
            <a:xfrm flipV="1">
              <a:off x="3848" y="2852"/>
              <a:ext cx="0" cy="18"/>
            </a:xfrm>
            <a:prstGeom prst="line">
              <a:avLst/>
            </a:prstGeom>
            <a:noFill/>
            <a:ln w="9525">
              <a:solidFill>
                <a:srgbClr val="000000"/>
              </a:solidFill>
              <a:round/>
              <a:headEnd/>
              <a:tailEnd/>
            </a:ln>
          </p:spPr>
          <p:txBody>
            <a:bodyPr/>
            <a:lstStyle/>
            <a:p>
              <a:endParaRPr lang="fr-CH"/>
            </a:p>
          </p:txBody>
        </p:sp>
        <p:sp>
          <p:nvSpPr>
            <p:cNvPr id="2666199" name="Line 727"/>
            <p:cNvSpPr>
              <a:spLocks noChangeShapeType="1"/>
            </p:cNvSpPr>
            <p:nvPr/>
          </p:nvSpPr>
          <p:spPr bwMode="auto">
            <a:xfrm>
              <a:off x="3884" y="2852"/>
              <a:ext cx="0" cy="18"/>
            </a:xfrm>
            <a:prstGeom prst="line">
              <a:avLst/>
            </a:prstGeom>
            <a:noFill/>
            <a:ln w="9525">
              <a:solidFill>
                <a:srgbClr val="000000"/>
              </a:solidFill>
              <a:round/>
              <a:headEnd/>
              <a:tailEnd/>
            </a:ln>
          </p:spPr>
          <p:txBody>
            <a:bodyPr/>
            <a:lstStyle/>
            <a:p>
              <a:endParaRPr lang="fr-CH"/>
            </a:p>
          </p:txBody>
        </p:sp>
        <p:sp>
          <p:nvSpPr>
            <p:cNvPr id="2666200" name="Line 728"/>
            <p:cNvSpPr>
              <a:spLocks noChangeShapeType="1"/>
            </p:cNvSpPr>
            <p:nvPr/>
          </p:nvSpPr>
          <p:spPr bwMode="auto">
            <a:xfrm flipV="1">
              <a:off x="3884" y="2852"/>
              <a:ext cx="0" cy="18"/>
            </a:xfrm>
            <a:prstGeom prst="line">
              <a:avLst/>
            </a:prstGeom>
            <a:noFill/>
            <a:ln w="9525">
              <a:solidFill>
                <a:srgbClr val="000000"/>
              </a:solidFill>
              <a:round/>
              <a:headEnd/>
              <a:tailEnd/>
            </a:ln>
          </p:spPr>
          <p:txBody>
            <a:bodyPr/>
            <a:lstStyle/>
            <a:p>
              <a:endParaRPr lang="fr-CH"/>
            </a:p>
          </p:txBody>
        </p:sp>
        <p:sp>
          <p:nvSpPr>
            <p:cNvPr id="2666201" name="Line 729"/>
            <p:cNvSpPr>
              <a:spLocks noChangeShapeType="1"/>
            </p:cNvSpPr>
            <p:nvPr/>
          </p:nvSpPr>
          <p:spPr bwMode="auto">
            <a:xfrm>
              <a:off x="3908" y="2852"/>
              <a:ext cx="0" cy="18"/>
            </a:xfrm>
            <a:prstGeom prst="line">
              <a:avLst/>
            </a:prstGeom>
            <a:noFill/>
            <a:ln w="9525">
              <a:solidFill>
                <a:srgbClr val="000000"/>
              </a:solidFill>
              <a:round/>
              <a:headEnd/>
              <a:tailEnd/>
            </a:ln>
          </p:spPr>
          <p:txBody>
            <a:bodyPr/>
            <a:lstStyle/>
            <a:p>
              <a:endParaRPr lang="fr-CH"/>
            </a:p>
          </p:txBody>
        </p:sp>
        <p:sp>
          <p:nvSpPr>
            <p:cNvPr id="2666202" name="Line 730"/>
            <p:cNvSpPr>
              <a:spLocks noChangeShapeType="1"/>
            </p:cNvSpPr>
            <p:nvPr/>
          </p:nvSpPr>
          <p:spPr bwMode="auto">
            <a:xfrm flipV="1">
              <a:off x="3908" y="2852"/>
              <a:ext cx="0" cy="18"/>
            </a:xfrm>
            <a:prstGeom prst="line">
              <a:avLst/>
            </a:prstGeom>
            <a:noFill/>
            <a:ln w="9525">
              <a:solidFill>
                <a:srgbClr val="000000"/>
              </a:solidFill>
              <a:round/>
              <a:headEnd/>
              <a:tailEnd/>
            </a:ln>
          </p:spPr>
          <p:txBody>
            <a:bodyPr/>
            <a:lstStyle/>
            <a:p>
              <a:endParaRPr lang="fr-CH"/>
            </a:p>
          </p:txBody>
        </p:sp>
        <p:sp>
          <p:nvSpPr>
            <p:cNvPr id="2666203" name="Line 731"/>
            <p:cNvSpPr>
              <a:spLocks noChangeShapeType="1"/>
            </p:cNvSpPr>
            <p:nvPr/>
          </p:nvSpPr>
          <p:spPr bwMode="auto">
            <a:xfrm>
              <a:off x="3938" y="2852"/>
              <a:ext cx="0" cy="18"/>
            </a:xfrm>
            <a:prstGeom prst="line">
              <a:avLst/>
            </a:prstGeom>
            <a:noFill/>
            <a:ln w="9525">
              <a:solidFill>
                <a:srgbClr val="000000"/>
              </a:solidFill>
              <a:round/>
              <a:headEnd/>
              <a:tailEnd/>
            </a:ln>
          </p:spPr>
          <p:txBody>
            <a:bodyPr/>
            <a:lstStyle/>
            <a:p>
              <a:endParaRPr lang="fr-CH"/>
            </a:p>
          </p:txBody>
        </p:sp>
        <p:sp>
          <p:nvSpPr>
            <p:cNvPr id="2666204" name="Line 732"/>
            <p:cNvSpPr>
              <a:spLocks noChangeShapeType="1"/>
            </p:cNvSpPr>
            <p:nvPr/>
          </p:nvSpPr>
          <p:spPr bwMode="auto">
            <a:xfrm flipV="1">
              <a:off x="3938" y="2852"/>
              <a:ext cx="0" cy="18"/>
            </a:xfrm>
            <a:prstGeom prst="line">
              <a:avLst/>
            </a:prstGeom>
            <a:noFill/>
            <a:ln w="9525">
              <a:solidFill>
                <a:srgbClr val="000000"/>
              </a:solidFill>
              <a:round/>
              <a:headEnd/>
              <a:tailEnd/>
            </a:ln>
          </p:spPr>
          <p:txBody>
            <a:bodyPr/>
            <a:lstStyle/>
            <a:p>
              <a:endParaRPr lang="fr-CH"/>
            </a:p>
          </p:txBody>
        </p:sp>
        <p:sp>
          <p:nvSpPr>
            <p:cNvPr id="2666205" name="Line 733"/>
            <p:cNvSpPr>
              <a:spLocks noChangeShapeType="1"/>
            </p:cNvSpPr>
            <p:nvPr/>
          </p:nvSpPr>
          <p:spPr bwMode="auto">
            <a:xfrm>
              <a:off x="4106" y="2852"/>
              <a:ext cx="0" cy="18"/>
            </a:xfrm>
            <a:prstGeom prst="line">
              <a:avLst/>
            </a:prstGeom>
            <a:noFill/>
            <a:ln w="9525">
              <a:solidFill>
                <a:srgbClr val="000000"/>
              </a:solidFill>
              <a:round/>
              <a:headEnd/>
              <a:tailEnd/>
            </a:ln>
          </p:spPr>
          <p:txBody>
            <a:bodyPr/>
            <a:lstStyle/>
            <a:p>
              <a:endParaRPr lang="fr-CH"/>
            </a:p>
          </p:txBody>
        </p:sp>
        <p:sp>
          <p:nvSpPr>
            <p:cNvPr id="2666206" name="Line 734"/>
            <p:cNvSpPr>
              <a:spLocks noChangeShapeType="1"/>
            </p:cNvSpPr>
            <p:nvPr/>
          </p:nvSpPr>
          <p:spPr bwMode="auto">
            <a:xfrm flipV="1">
              <a:off x="4106" y="2852"/>
              <a:ext cx="0" cy="18"/>
            </a:xfrm>
            <a:prstGeom prst="line">
              <a:avLst/>
            </a:prstGeom>
            <a:noFill/>
            <a:ln w="9525">
              <a:solidFill>
                <a:srgbClr val="000000"/>
              </a:solidFill>
              <a:round/>
              <a:headEnd/>
              <a:tailEnd/>
            </a:ln>
          </p:spPr>
          <p:txBody>
            <a:bodyPr/>
            <a:lstStyle/>
            <a:p>
              <a:endParaRPr lang="fr-CH"/>
            </a:p>
          </p:txBody>
        </p:sp>
        <p:sp>
          <p:nvSpPr>
            <p:cNvPr id="2666207" name="Line 735"/>
            <p:cNvSpPr>
              <a:spLocks noChangeShapeType="1"/>
            </p:cNvSpPr>
            <p:nvPr/>
          </p:nvSpPr>
          <p:spPr bwMode="auto">
            <a:xfrm>
              <a:off x="4202" y="2852"/>
              <a:ext cx="0" cy="18"/>
            </a:xfrm>
            <a:prstGeom prst="line">
              <a:avLst/>
            </a:prstGeom>
            <a:noFill/>
            <a:ln w="9525">
              <a:solidFill>
                <a:srgbClr val="000000"/>
              </a:solidFill>
              <a:round/>
              <a:headEnd/>
              <a:tailEnd/>
            </a:ln>
          </p:spPr>
          <p:txBody>
            <a:bodyPr/>
            <a:lstStyle/>
            <a:p>
              <a:endParaRPr lang="fr-CH"/>
            </a:p>
          </p:txBody>
        </p:sp>
        <p:sp>
          <p:nvSpPr>
            <p:cNvPr id="2666208" name="Line 736"/>
            <p:cNvSpPr>
              <a:spLocks noChangeShapeType="1"/>
            </p:cNvSpPr>
            <p:nvPr/>
          </p:nvSpPr>
          <p:spPr bwMode="auto">
            <a:xfrm flipV="1">
              <a:off x="4202" y="2852"/>
              <a:ext cx="0" cy="18"/>
            </a:xfrm>
            <a:prstGeom prst="line">
              <a:avLst/>
            </a:prstGeom>
            <a:noFill/>
            <a:ln w="9525">
              <a:solidFill>
                <a:srgbClr val="000000"/>
              </a:solidFill>
              <a:round/>
              <a:headEnd/>
              <a:tailEnd/>
            </a:ln>
          </p:spPr>
          <p:txBody>
            <a:bodyPr/>
            <a:lstStyle/>
            <a:p>
              <a:endParaRPr lang="fr-CH"/>
            </a:p>
          </p:txBody>
        </p:sp>
        <p:sp>
          <p:nvSpPr>
            <p:cNvPr id="2666209" name="Line 737"/>
            <p:cNvSpPr>
              <a:spLocks noChangeShapeType="1"/>
            </p:cNvSpPr>
            <p:nvPr/>
          </p:nvSpPr>
          <p:spPr bwMode="auto">
            <a:xfrm>
              <a:off x="4274" y="2852"/>
              <a:ext cx="0" cy="18"/>
            </a:xfrm>
            <a:prstGeom prst="line">
              <a:avLst/>
            </a:prstGeom>
            <a:noFill/>
            <a:ln w="9525">
              <a:solidFill>
                <a:srgbClr val="000000"/>
              </a:solidFill>
              <a:round/>
              <a:headEnd/>
              <a:tailEnd/>
            </a:ln>
          </p:spPr>
          <p:txBody>
            <a:bodyPr/>
            <a:lstStyle/>
            <a:p>
              <a:endParaRPr lang="fr-CH"/>
            </a:p>
          </p:txBody>
        </p:sp>
        <p:sp>
          <p:nvSpPr>
            <p:cNvPr id="2666210" name="Line 738"/>
            <p:cNvSpPr>
              <a:spLocks noChangeShapeType="1"/>
            </p:cNvSpPr>
            <p:nvPr/>
          </p:nvSpPr>
          <p:spPr bwMode="auto">
            <a:xfrm flipV="1">
              <a:off x="4274" y="2852"/>
              <a:ext cx="0" cy="18"/>
            </a:xfrm>
            <a:prstGeom prst="line">
              <a:avLst/>
            </a:prstGeom>
            <a:noFill/>
            <a:ln w="9525">
              <a:solidFill>
                <a:srgbClr val="000000"/>
              </a:solidFill>
              <a:round/>
              <a:headEnd/>
              <a:tailEnd/>
            </a:ln>
          </p:spPr>
          <p:txBody>
            <a:bodyPr/>
            <a:lstStyle/>
            <a:p>
              <a:endParaRPr lang="fr-CH"/>
            </a:p>
          </p:txBody>
        </p:sp>
        <p:sp>
          <p:nvSpPr>
            <p:cNvPr id="2666211" name="Line 739"/>
            <p:cNvSpPr>
              <a:spLocks noChangeShapeType="1"/>
            </p:cNvSpPr>
            <p:nvPr/>
          </p:nvSpPr>
          <p:spPr bwMode="auto">
            <a:xfrm>
              <a:off x="4328" y="2852"/>
              <a:ext cx="0" cy="18"/>
            </a:xfrm>
            <a:prstGeom prst="line">
              <a:avLst/>
            </a:prstGeom>
            <a:noFill/>
            <a:ln w="9525">
              <a:solidFill>
                <a:srgbClr val="000000"/>
              </a:solidFill>
              <a:round/>
              <a:headEnd/>
              <a:tailEnd/>
            </a:ln>
          </p:spPr>
          <p:txBody>
            <a:bodyPr/>
            <a:lstStyle/>
            <a:p>
              <a:endParaRPr lang="fr-CH"/>
            </a:p>
          </p:txBody>
        </p:sp>
        <p:sp>
          <p:nvSpPr>
            <p:cNvPr id="2666212" name="Line 740"/>
            <p:cNvSpPr>
              <a:spLocks noChangeShapeType="1"/>
            </p:cNvSpPr>
            <p:nvPr/>
          </p:nvSpPr>
          <p:spPr bwMode="auto">
            <a:xfrm flipV="1">
              <a:off x="4328" y="2852"/>
              <a:ext cx="0" cy="18"/>
            </a:xfrm>
            <a:prstGeom prst="line">
              <a:avLst/>
            </a:prstGeom>
            <a:noFill/>
            <a:ln w="9525">
              <a:solidFill>
                <a:srgbClr val="000000"/>
              </a:solidFill>
              <a:round/>
              <a:headEnd/>
              <a:tailEnd/>
            </a:ln>
          </p:spPr>
          <p:txBody>
            <a:bodyPr/>
            <a:lstStyle/>
            <a:p>
              <a:endParaRPr lang="fr-CH"/>
            </a:p>
          </p:txBody>
        </p:sp>
        <p:sp>
          <p:nvSpPr>
            <p:cNvPr id="2666213" name="Line 741"/>
            <p:cNvSpPr>
              <a:spLocks noChangeShapeType="1"/>
            </p:cNvSpPr>
            <p:nvPr/>
          </p:nvSpPr>
          <p:spPr bwMode="auto">
            <a:xfrm>
              <a:off x="4376" y="2852"/>
              <a:ext cx="0" cy="18"/>
            </a:xfrm>
            <a:prstGeom prst="line">
              <a:avLst/>
            </a:prstGeom>
            <a:noFill/>
            <a:ln w="9525">
              <a:solidFill>
                <a:srgbClr val="000000"/>
              </a:solidFill>
              <a:round/>
              <a:headEnd/>
              <a:tailEnd/>
            </a:ln>
          </p:spPr>
          <p:txBody>
            <a:bodyPr/>
            <a:lstStyle/>
            <a:p>
              <a:endParaRPr lang="fr-CH"/>
            </a:p>
          </p:txBody>
        </p:sp>
        <p:sp>
          <p:nvSpPr>
            <p:cNvPr id="2666214" name="Line 742"/>
            <p:cNvSpPr>
              <a:spLocks noChangeShapeType="1"/>
            </p:cNvSpPr>
            <p:nvPr/>
          </p:nvSpPr>
          <p:spPr bwMode="auto">
            <a:xfrm flipV="1">
              <a:off x="4376" y="2852"/>
              <a:ext cx="0" cy="18"/>
            </a:xfrm>
            <a:prstGeom prst="line">
              <a:avLst/>
            </a:prstGeom>
            <a:noFill/>
            <a:ln w="9525">
              <a:solidFill>
                <a:srgbClr val="000000"/>
              </a:solidFill>
              <a:round/>
              <a:headEnd/>
              <a:tailEnd/>
            </a:ln>
          </p:spPr>
          <p:txBody>
            <a:bodyPr/>
            <a:lstStyle/>
            <a:p>
              <a:endParaRPr lang="fr-CH"/>
            </a:p>
          </p:txBody>
        </p:sp>
        <p:sp>
          <p:nvSpPr>
            <p:cNvPr id="2666215" name="Line 743"/>
            <p:cNvSpPr>
              <a:spLocks noChangeShapeType="1"/>
            </p:cNvSpPr>
            <p:nvPr/>
          </p:nvSpPr>
          <p:spPr bwMode="auto">
            <a:xfrm>
              <a:off x="4412" y="2852"/>
              <a:ext cx="0" cy="18"/>
            </a:xfrm>
            <a:prstGeom prst="line">
              <a:avLst/>
            </a:prstGeom>
            <a:noFill/>
            <a:ln w="9525">
              <a:solidFill>
                <a:srgbClr val="000000"/>
              </a:solidFill>
              <a:round/>
              <a:headEnd/>
              <a:tailEnd/>
            </a:ln>
          </p:spPr>
          <p:txBody>
            <a:bodyPr/>
            <a:lstStyle/>
            <a:p>
              <a:endParaRPr lang="fr-CH"/>
            </a:p>
          </p:txBody>
        </p:sp>
        <p:sp>
          <p:nvSpPr>
            <p:cNvPr id="2666216" name="Line 744"/>
            <p:cNvSpPr>
              <a:spLocks noChangeShapeType="1"/>
            </p:cNvSpPr>
            <p:nvPr/>
          </p:nvSpPr>
          <p:spPr bwMode="auto">
            <a:xfrm flipV="1">
              <a:off x="4412" y="2852"/>
              <a:ext cx="0" cy="18"/>
            </a:xfrm>
            <a:prstGeom prst="line">
              <a:avLst/>
            </a:prstGeom>
            <a:noFill/>
            <a:ln w="9525">
              <a:solidFill>
                <a:srgbClr val="000000"/>
              </a:solidFill>
              <a:round/>
              <a:headEnd/>
              <a:tailEnd/>
            </a:ln>
          </p:spPr>
          <p:txBody>
            <a:bodyPr/>
            <a:lstStyle/>
            <a:p>
              <a:endParaRPr lang="fr-CH"/>
            </a:p>
          </p:txBody>
        </p:sp>
        <p:sp>
          <p:nvSpPr>
            <p:cNvPr id="2666217" name="Line 745"/>
            <p:cNvSpPr>
              <a:spLocks noChangeShapeType="1"/>
            </p:cNvSpPr>
            <p:nvPr/>
          </p:nvSpPr>
          <p:spPr bwMode="auto">
            <a:xfrm>
              <a:off x="4442" y="2852"/>
              <a:ext cx="0" cy="18"/>
            </a:xfrm>
            <a:prstGeom prst="line">
              <a:avLst/>
            </a:prstGeom>
            <a:noFill/>
            <a:ln w="9525">
              <a:solidFill>
                <a:srgbClr val="000000"/>
              </a:solidFill>
              <a:round/>
              <a:headEnd/>
              <a:tailEnd/>
            </a:ln>
          </p:spPr>
          <p:txBody>
            <a:bodyPr/>
            <a:lstStyle/>
            <a:p>
              <a:endParaRPr lang="fr-CH"/>
            </a:p>
          </p:txBody>
        </p:sp>
        <p:sp>
          <p:nvSpPr>
            <p:cNvPr id="2666218" name="Line 746"/>
            <p:cNvSpPr>
              <a:spLocks noChangeShapeType="1"/>
            </p:cNvSpPr>
            <p:nvPr/>
          </p:nvSpPr>
          <p:spPr bwMode="auto">
            <a:xfrm flipV="1">
              <a:off x="4442" y="2852"/>
              <a:ext cx="0" cy="18"/>
            </a:xfrm>
            <a:prstGeom prst="line">
              <a:avLst/>
            </a:prstGeom>
            <a:noFill/>
            <a:ln w="9525">
              <a:solidFill>
                <a:srgbClr val="000000"/>
              </a:solidFill>
              <a:round/>
              <a:headEnd/>
              <a:tailEnd/>
            </a:ln>
          </p:spPr>
          <p:txBody>
            <a:bodyPr/>
            <a:lstStyle/>
            <a:p>
              <a:endParaRPr lang="fr-CH"/>
            </a:p>
          </p:txBody>
        </p:sp>
        <p:sp>
          <p:nvSpPr>
            <p:cNvPr id="2666219" name="Line 747"/>
            <p:cNvSpPr>
              <a:spLocks noChangeShapeType="1"/>
            </p:cNvSpPr>
            <p:nvPr/>
          </p:nvSpPr>
          <p:spPr bwMode="auto">
            <a:xfrm>
              <a:off x="4472" y="2852"/>
              <a:ext cx="0" cy="18"/>
            </a:xfrm>
            <a:prstGeom prst="line">
              <a:avLst/>
            </a:prstGeom>
            <a:noFill/>
            <a:ln w="9525">
              <a:solidFill>
                <a:srgbClr val="000000"/>
              </a:solidFill>
              <a:round/>
              <a:headEnd/>
              <a:tailEnd/>
            </a:ln>
          </p:spPr>
          <p:txBody>
            <a:bodyPr/>
            <a:lstStyle/>
            <a:p>
              <a:endParaRPr lang="fr-CH"/>
            </a:p>
          </p:txBody>
        </p:sp>
        <p:sp>
          <p:nvSpPr>
            <p:cNvPr id="2666220" name="Line 748"/>
            <p:cNvSpPr>
              <a:spLocks noChangeShapeType="1"/>
            </p:cNvSpPr>
            <p:nvPr/>
          </p:nvSpPr>
          <p:spPr bwMode="auto">
            <a:xfrm flipV="1">
              <a:off x="4472" y="2852"/>
              <a:ext cx="0" cy="18"/>
            </a:xfrm>
            <a:prstGeom prst="line">
              <a:avLst/>
            </a:prstGeom>
            <a:noFill/>
            <a:ln w="9525">
              <a:solidFill>
                <a:srgbClr val="000000"/>
              </a:solidFill>
              <a:round/>
              <a:headEnd/>
              <a:tailEnd/>
            </a:ln>
          </p:spPr>
          <p:txBody>
            <a:bodyPr/>
            <a:lstStyle/>
            <a:p>
              <a:endParaRPr lang="fr-CH"/>
            </a:p>
          </p:txBody>
        </p:sp>
        <p:sp>
          <p:nvSpPr>
            <p:cNvPr id="2666221" name="Line 749"/>
            <p:cNvSpPr>
              <a:spLocks noChangeShapeType="1"/>
            </p:cNvSpPr>
            <p:nvPr/>
          </p:nvSpPr>
          <p:spPr bwMode="auto">
            <a:xfrm>
              <a:off x="4664" y="2852"/>
              <a:ext cx="0" cy="18"/>
            </a:xfrm>
            <a:prstGeom prst="line">
              <a:avLst/>
            </a:prstGeom>
            <a:noFill/>
            <a:ln w="9525">
              <a:solidFill>
                <a:srgbClr val="000000"/>
              </a:solidFill>
              <a:round/>
              <a:headEnd/>
              <a:tailEnd/>
            </a:ln>
          </p:spPr>
          <p:txBody>
            <a:bodyPr/>
            <a:lstStyle/>
            <a:p>
              <a:endParaRPr lang="fr-CH"/>
            </a:p>
          </p:txBody>
        </p:sp>
        <p:sp>
          <p:nvSpPr>
            <p:cNvPr id="2666222" name="Line 750"/>
            <p:cNvSpPr>
              <a:spLocks noChangeShapeType="1"/>
            </p:cNvSpPr>
            <p:nvPr/>
          </p:nvSpPr>
          <p:spPr bwMode="auto">
            <a:xfrm flipV="1">
              <a:off x="4664" y="2852"/>
              <a:ext cx="0" cy="18"/>
            </a:xfrm>
            <a:prstGeom prst="line">
              <a:avLst/>
            </a:prstGeom>
            <a:noFill/>
            <a:ln w="9525">
              <a:solidFill>
                <a:srgbClr val="000000"/>
              </a:solidFill>
              <a:round/>
              <a:headEnd/>
              <a:tailEnd/>
            </a:ln>
          </p:spPr>
          <p:txBody>
            <a:bodyPr/>
            <a:lstStyle/>
            <a:p>
              <a:endParaRPr lang="fr-CH"/>
            </a:p>
          </p:txBody>
        </p:sp>
        <p:sp>
          <p:nvSpPr>
            <p:cNvPr id="2666223" name="Line 751"/>
            <p:cNvSpPr>
              <a:spLocks noChangeShapeType="1"/>
            </p:cNvSpPr>
            <p:nvPr/>
          </p:nvSpPr>
          <p:spPr bwMode="auto">
            <a:xfrm>
              <a:off x="4766" y="2852"/>
              <a:ext cx="0" cy="18"/>
            </a:xfrm>
            <a:prstGeom prst="line">
              <a:avLst/>
            </a:prstGeom>
            <a:noFill/>
            <a:ln w="9525">
              <a:solidFill>
                <a:srgbClr val="000000"/>
              </a:solidFill>
              <a:round/>
              <a:headEnd/>
              <a:tailEnd/>
            </a:ln>
          </p:spPr>
          <p:txBody>
            <a:bodyPr/>
            <a:lstStyle/>
            <a:p>
              <a:endParaRPr lang="fr-CH"/>
            </a:p>
          </p:txBody>
        </p:sp>
        <p:sp>
          <p:nvSpPr>
            <p:cNvPr id="2666224" name="Line 752"/>
            <p:cNvSpPr>
              <a:spLocks noChangeShapeType="1"/>
            </p:cNvSpPr>
            <p:nvPr/>
          </p:nvSpPr>
          <p:spPr bwMode="auto">
            <a:xfrm flipV="1">
              <a:off x="4766" y="2852"/>
              <a:ext cx="0" cy="18"/>
            </a:xfrm>
            <a:prstGeom prst="line">
              <a:avLst/>
            </a:prstGeom>
            <a:noFill/>
            <a:ln w="9525">
              <a:solidFill>
                <a:srgbClr val="000000"/>
              </a:solidFill>
              <a:round/>
              <a:headEnd/>
              <a:tailEnd/>
            </a:ln>
          </p:spPr>
          <p:txBody>
            <a:bodyPr/>
            <a:lstStyle/>
            <a:p>
              <a:endParaRPr lang="fr-CH"/>
            </a:p>
          </p:txBody>
        </p:sp>
        <p:sp>
          <p:nvSpPr>
            <p:cNvPr id="2666225" name="Line 753"/>
            <p:cNvSpPr>
              <a:spLocks noChangeShapeType="1"/>
            </p:cNvSpPr>
            <p:nvPr/>
          </p:nvSpPr>
          <p:spPr bwMode="auto">
            <a:xfrm>
              <a:off x="4838" y="2852"/>
              <a:ext cx="0" cy="18"/>
            </a:xfrm>
            <a:prstGeom prst="line">
              <a:avLst/>
            </a:prstGeom>
            <a:noFill/>
            <a:ln w="9525">
              <a:solidFill>
                <a:srgbClr val="000000"/>
              </a:solidFill>
              <a:round/>
              <a:headEnd/>
              <a:tailEnd/>
            </a:ln>
          </p:spPr>
          <p:txBody>
            <a:bodyPr/>
            <a:lstStyle/>
            <a:p>
              <a:endParaRPr lang="fr-CH"/>
            </a:p>
          </p:txBody>
        </p:sp>
        <p:sp>
          <p:nvSpPr>
            <p:cNvPr id="2666226" name="Line 754"/>
            <p:cNvSpPr>
              <a:spLocks noChangeShapeType="1"/>
            </p:cNvSpPr>
            <p:nvPr/>
          </p:nvSpPr>
          <p:spPr bwMode="auto">
            <a:xfrm flipV="1">
              <a:off x="4838" y="2852"/>
              <a:ext cx="0" cy="18"/>
            </a:xfrm>
            <a:prstGeom prst="line">
              <a:avLst/>
            </a:prstGeom>
            <a:noFill/>
            <a:ln w="9525">
              <a:solidFill>
                <a:srgbClr val="000000"/>
              </a:solidFill>
              <a:round/>
              <a:headEnd/>
              <a:tailEnd/>
            </a:ln>
          </p:spPr>
          <p:txBody>
            <a:bodyPr/>
            <a:lstStyle/>
            <a:p>
              <a:endParaRPr lang="fr-CH"/>
            </a:p>
          </p:txBody>
        </p:sp>
        <p:sp>
          <p:nvSpPr>
            <p:cNvPr id="2666227" name="Line 755"/>
            <p:cNvSpPr>
              <a:spLocks noChangeShapeType="1"/>
            </p:cNvSpPr>
            <p:nvPr/>
          </p:nvSpPr>
          <p:spPr bwMode="auto">
            <a:xfrm>
              <a:off x="4892" y="2852"/>
              <a:ext cx="0" cy="18"/>
            </a:xfrm>
            <a:prstGeom prst="line">
              <a:avLst/>
            </a:prstGeom>
            <a:noFill/>
            <a:ln w="9525">
              <a:solidFill>
                <a:srgbClr val="000000"/>
              </a:solidFill>
              <a:round/>
              <a:headEnd/>
              <a:tailEnd/>
            </a:ln>
          </p:spPr>
          <p:txBody>
            <a:bodyPr/>
            <a:lstStyle/>
            <a:p>
              <a:endParaRPr lang="fr-CH"/>
            </a:p>
          </p:txBody>
        </p:sp>
        <p:sp>
          <p:nvSpPr>
            <p:cNvPr id="2666228" name="Line 756"/>
            <p:cNvSpPr>
              <a:spLocks noChangeShapeType="1"/>
            </p:cNvSpPr>
            <p:nvPr/>
          </p:nvSpPr>
          <p:spPr bwMode="auto">
            <a:xfrm flipV="1">
              <a:off x="4892" y="2852"/>
              <a:ext cx="0" cy="18"/>
            </a:xfrm>
            <a:prstGeom prst="line">
              <a:avLst/>
            </a:prstGeom>
            <a:noFill/>
            <a:ln w="9525">
              <a:solidFill>
                <a:srgbClr val="000000"/>
              </a:solidFill>
              <a:round/>
              <a:headEnd/>
              <a:tailEnd/>
            </a:ln>
          </p:spPr>
          <p:txBody>
            <a:bodyPr/>
            <a:lstStyle/>
            <a:p>
              <a:endParaRPr lang="fr-CH"/>
            </a:p>
          </p:txBody>
        </p:sp>
        <p:sp>
          <p:nvSpPr>
            <p:cNvPr id="2666229" name="Line 757"/>
            <p:cNvSpPr>
              <a:spLocks noChangeShapeType="1"/>
            </p:cNvSpPr>
            <p:nvPr/>
          </p:nvSpPr>
          <p:spPr bwMode="auto">
            <a:xfrm>
              <a:off x="4934" y="2852"/>
              <a:ext cx="0" cy="18"/>
            </a:xfrm>
            <a:prstGeom prst="line">
              <a:avLst/>
            </a:prstGeom>
            <a:noFill/>
            <a:ln w="9525">
              <a:solidFill>
                <a:srgbClr val="000000"/>
              </a:solidFill>
              <a:round/>
              <a:headEnd/>
              <a:tailEnd/>
            </a:ln>
          </p:spPr>
          <p:txBody>
            <a:bodyPr/>
            <a:lstStyle/>
            <a:p>
              <a:endParaRPr lang="fr-CH"/>
            </a:p>
          </p:txBody>
        </p:sp>
        <p:sp>
          <p:nvSpPr>
            <p:cNvPr id="2666230" name="Line 758"/>
            <p:cNvSpPr>
              <a:spLocks noChangeShapeType="1"/>
            </p:cNvSpPr>
            <p:nvPr/>
          </p:nvSpPr>
          <p:spPr bwMode="auto">
            <a:xfrm flipV="1">
              <a:off x="4934" y="2852"/>
              <a:ext cx="0" cy="18"/>
            </a:xfrm>
            <a:prstGeom prst="line">
              <a:avLst/>
            </a:prstGeom>
            <a:noFill/>
            <a:ln w="9525">
              <a:solidFill>
                <a:srgbClr val="000000"/>
              </a:solidFill>
              <a:round/>
              <a:headEnd/>
              <a:tailEnd/>
            </a:ln>
          </p:spPr>
          <p:txBody>
            <a:bodyPr/>
            <a:lstStyle/>
            <a:p>
              <a:endParaRPr lang="fr-CH"/>
            </a:p>
          </p:txBody>
        </p:sp>
        <p:sp>
          <p:nvSpPr>
            <p:cNvPr id="2666231" name="Line 759"/>
            <p:cNvSpPr>
              <a:spLocks noChangeShapeType="1"/>
            </p:cNvSpPr>
            <p:nvPr/>
          </p:nvSpPr>
          <p:spPr bwMode="auto">
            <a:xfrm>
              <a:off x="4970" y="2852"/>
              <a:ext cx="0" cy="18"/>
            </a:xfrm>
            <a:prstGeom prst="line">
              <a:avLst/>
            </a:prstGeom>
            <a:noFill/>
            <a:ln w="9525">
              <a:solidFill>
                <a:srgbClr val="000000"/>
              </a:solidFill>
              <a:round/>
              <a:headEnd/>
              <a:tailEnd/>
            </a:ln>
          </p:spPr>
          <p:txBody>
            <a:bodyPr/>
            <a:lstStyle/>
            <a:p>
              <a:endParaRPr lang="fr-CH"/>
            </a:p>
          </p:txBody>
        </p:sp>
        <p:sp>
          <p:nvSpPr>
            <p:cNvPr id="2666232" name="Line 760"/>
            <p:cNvSpPr>
              <a:spLocks noChangeShapeType="1"/>
            </p:cNvSpPr>
            <p:nvPr/>
          </p:nvSpPr>
          <p:spPr bwMode="auto">
            <a:xfrm flipV="1">
              <a:off x="4970" y="2852"/>
              <a:ext cx="0" cy="18"/>
            </a:xfrm>
            <a:prstGeom prst="line">
              <a:avLst/>
            </a:prstGeom>
            <a:noFill/>
            <a:ln w="9525">
              <a:solidFill>
                <a:srgbClr val="000000"/>
              </a:solidFill>
              <a:round/>
              <a:headEnd/>
              <a:tailEnd/>
            </a:ln>
          </p:spPr>
          <p:txBody>
            <a:bodyPr/>
            <a:lstStyle/>
            <a:p>
              <a:endParaRPr lang="fr-CH"/>
            </a:p>
          </p:txBody>
        </p:sp>
        <p:sp>
          <p:nvSpPr>
            <p:cNvPr id="2666233" name="Line 761"/>
            <p:cNvSpPr>
              <a:spLocks noChangeShapeType="1"/>
            </p:cNvSpPr>
            <p:nvPr/>
          </p:nvSpPr>
          <p:spPr bwMode="auto">
            <a:xfrm>
              <a:off x="5006" y="2852"/>
              <a:ext cx="0" cy="18"/>
            </a:xfrm>
            <a:prstGeom prst="line">
              <a:avLst/>
            </a:prstGeom>
            <a:noFill/>
            <a:ln w="9525">
              <a:solidFill>
                <a:srgbClr val="000000"/>
              </a:solidFill>
              <a:round/>
              <a:headEnd/>
              <a:tailEnd/>
            </a:ln>
          </p:spPr>
          <p:txBody>
            <a:bodyPr/>
            <a:lstStyle/>
            <a:p>
              <a:endParaRPr lang="fr-CH"/>
            </a:p>
          </p:txBody>
        </p:sp>
        <p:sp>
          <p:nvSpPr>
            <p:cNvPr id="2666234" name="Line 762"/>
            <p:cNvSpPr>
              <a:spLocks noChangeShapeType="1"/>
            </p:cNvSpPr>
            <p:nvPr/>
          </p:nvSpPr>
          <p:spPr bwMode="auto">
            <a:xfrm flipV="1">
              <a:off x="5006" y="2852"/>
              <a:ext cx="0" cy="18"/>
            </a:xfrm>
            <a:prstGeom prst="line">
              <a:avLst/>
            </a:prstGeom>
            <a:noFill/>
            <a:ln w="9525">
              <a:solidFill>
                <a:srgbClr val="000000"/>
              </a:solidFill>
              <a:round/>
              <a:headEnd/>
              <a:tailEnd/>
            </a:ln>
          </p:spPr>
          <p:txBody>
            <a:bodyPr/>
            <a:lstStyle/>
            <a:p>
              <a:endParaRPr lang="fr-CH"/>
            </a:p>
          </p:txBody>
        </p:sp>
        <p:sp>
          <p:nvSpPr>
            <p:cNvPr id="2666235" name="Line 763"/>
            <p:cNvSpPr>
              <a:spLocks noChangeShapeType="1"/>
            </p:cNvSpPr>
            <p:nvPr/>
          </p:nvSpPr>
          <p:spPr bwMode="auto">
            <a:xfrm>
              <a:off x="5030" y="2852"/>
              <a:ext cx="0" cy="18"/>
            </a:xfrm>
            <a:prstGeom prst="line">
              <a:avLst/>
            </a:prstGeom>
            <a:noFill/>
            <a:ln w="9525">
              <a:solidFill>
                <a:srgbClr val="000000"/>
              </a:solidFill>
              <a:round/>
              <a:headEnd/>
              <a:tailEnd/>
            </a:ln>
          </p:spPr>
          <p:txBody>
            <a:bodyPr/>
            <a:lstStyle/>
            <a:p>
              <a:endParaRPr lang="fr-CH"/>
            </a:p>
          </p:txBody>
        </p:sp>
        <p:sp>
          <p:nvSpPr>
            <p:cNvPr id="2666236" name="Line 764"/>
            <p:cNvSpPr>
              <a:spLocks noChangeShapeType="1"/>
            </p:cNvSpPr>
            <p:nvPr/>
          </p:nvSpPr>
          <p:spPr bwMode="auto">
            <a:xfrm flipV="1">
              <a:off x="5030" y="2852"/>
              <a:ext cx="0" cy="18"/>
            </a:xfrm>
            <a:prstGeom prst="line">
              <a:avLst/>
            </a:prstGeom>
            <a:noFill/>
            <a:ln w="9525">
              <a:solidFill>
                <a:srgbClr val="000000"/>
              </a:solidFill>
              <a:round/>
              <a:headEnd/>
              <a:tailEnd/>
            </a:ln>
          </p:spPr>
          <p:txBody>
            <a:bodyPr/>
            <a:lstStyle/>
            <a:p>
              <a:endParaRPr lang="fr-CH"/>
            </a:p>
          </p:txBody>
        </p:sp>
        <p:sp>
          <p:nvSpPr>
            <p:cNvPr id="2666237" name="Line 765"/>
            <p:cNvSpPr>
              <a:spLocks noChangeShapeType="1"/>
            </p:cNvSpPr>
            <p:nvPr/>
          </p:nvSpPr>
          <p:spPr bwMode="auto">
            <a:xfrm>
              <a:off x="3374" y="2852"/>
              <a:ext cx="0" cy="36"/>
            </a:xfrm>
            <a:prstGeom prst="line">
              <a:avLst/>
            </a:prstGeom>
            <a:noFill/>
            <a:ln w="19050">
              <a:solidFill>
                <a:srgbClr val="000000"/>
              </a:solidFill>
              <a:round/>
              <a:headEnd/>
              <a:tailEnd/>
            </a:ln>
          </p:spPr>
          <p:txBody>
            <a:bodyPr/>
            <a:lstStyle/>
            <a:p>
              <a:endParaRPr lang="fr-CH"/>
            </a:p>
          </p:txBody>
        </p:sp>
        <p:sp>
          <p:nvSpPr>
            <p:cNvPr id="2666238" name="Line 766"/>
            <p:cNvSpPr>
              <a:spLocks noChangeShapeType="1"/>
            </p:cNvSpPr>
            <p:nvPr/>
          </p:nvSpPr>
          <p:spPr bwMode="auto">
            <a:xfrm flipV="1">
              <a:off x="3374" y="2852"/>
              <a:ext cx="0" cy="36"/>
            </a:xfrm>
            <a:prstGeom prst="line">
              <a:avLst/>
            </a:prstGeom>
            <a:noFill/>
            <a:ln w="19050">
              <a:solidFill>
                <a:srgbClr val="000000"/>
              </a:solidFill>
              <a:round/>
              <a:headEnd/>
              <a:tailEnd/>
            </a:ln>
          </p:spPr>
          <p:txBody>
            <a:bodyPr/>
            <a:lstStyle/>
            <a:p>
              <a:endParaRPr lang="fr-CH"/>
            </a:p>
          </p:txBody>
        </p:sp>
        <p:sp>
          <p:nvSpPr>
            <p:cNvPr id="2666239" name="Line 767"/>
            <p:cNvSpPr>
              <a:spLocks noChangeShapeType="1"/>
            </p:cNvSpPr>
            <p:nvPr/>
          </p:nvSpPr>
          <p:spPr bwMode="auto">
            <a:xfrm>
              <a:off x="3644" y="2852"/>
              <a:ext cx="0" cy="36"/>
            </a:xfrm>
            <a:prstGeom prst="line">
              <a:avLst/>
            </a:prstGeom>
            <a:noFill/>
            <a:ln w="19050">
              <a:solidFill>
                <a:srgbClr val="000000"/>
              </a:solidFill>
              <a:round/>
              <a:headEnd/>
              <a:tailEnd/>
            </a:ln>
          </p:spPr>
          <p:txBody>
            <a:bodyPr/>
            <a:lstStyle/>
            <a:p>
              <a:endParaRPr lang="fr-CH"/>
            </a:p>
          </p:txBody>
        </p:sp>
        <p:sp>
          <p:nvSpPr>
            <p:cNvPr id="2666240" name="Line 768"/>
            <p:cNvSpPr>
              <a:spLocks noChangeShapeType="1"/>
            </p:cNvSpPr>
            <p:nvPr/>
          </p:nvSpPr>
          <p:spPr bwMode="auto">
            <a:xfrm flipV="1">
              <a:off x="3644" y="2852"/>
              <a:ext cx="0" cy="36"/>
            </a:xfrm>
            <a:prstGeom prst="line">
              <a:avLst/>
            </a:prstGeom>
            <a:noFill/>
            <a:ln w="19050">
              <a:solidFill>
                <a:srgbClr val="000000"/>
              </a:solidFill>
              <a:round/>
              <a:headEnd/>
              <a:tailEnd/>
            </a:ln>
          </p:spPr>
          <p:txBody>
            <a:bodyPr/>
            <a:lstStyle/>
            <a:p>
              <a:endParaRPr lang="fr-CH"/>
            </a:p>
          </p:txBody>
        </p:sp>
        <p:sp>
          <p:nvSpPr>
            <p:cNvPr id="2666241" name="Line 769"/>
            <p:cNvSpPr>
              <a:spLocks noChangeShapeType="1"/>
            </p:cNvSpPr>
            <p:nvPr/>
          </p:nvSpPr>
          <p:spPr bwMode="auto">
            <a:xfrm>
              <a:off x="3938" y="2852"/>
              <a:ext cx="0" cy="36"/>
            </a:xfrm>
            <a:prstGeom prst="line">
              <a:avLst/>
            </a:prstGeom>
            <a:noFill/>
            <a:ln w="19050">
              <a:solidFill>
                <a:srgbClr val="000000"/>
              </a:solidFill>
              <a:round/>
              <a:headEnd/>
              <a:tailEnd/>
            </a:ln>
          </p:spPr>
          <p:txBody>
            <a:bodyPr/>
            <a:lstStyle/>
            <a:p>
              <a:endParaRPr lang="fr-CH"/>
            </a:p>
          </p:txBody>
        </p:sp>
        <p:sp>
          <p:nvSpPr>
            <p:cNvPr id="2666242" name="Line 770"/>
            <p:cNvSpPr>
              <a:spLocks noChangeShapeType="1"/>
            </p:cNvSpPr>
            <p:nvPr/>
          </p:nvSpPr>
          <p:spPr bwMode="auto">
            <a:xfrm flipV="1">
              <a:off x="3938" y="2852"/>
              <a:ext cx="0" cy="36"/>
            </a:xfrm>
            <a:prstGeom prst="line">
              <a:avLst/>
            </a:prstGeom>
            <a:noFill/>
            <a:ln w="19050">
              <a:solidFill>
                <a:srgbClr val="000000"/>
              </a:solidFill>
              <a:round/>
              <a:headEnd/>
              <a:tailEnd/>
            </a:ln>
          </p:spPr>
          <p:txBody>
            <a:bodyPr/>
            <a:lstStyle/>
            <a:p>
              <a:endParaRPr lang="fr-CH"/>
            </a:p>
          </p:txBody>
        </p:sp>
        <p:sp>
          <p:nvSpPr>
            <p:cNvPr id="2666243" name="Line 771"/>
            <p:cNvSpPr>
              <a:spLocks noChangeShapeType="1"/>
            </p:cNvSpPr>
            <p:nvPr/>
          </p:nvSpPr>
          <p:spPr bwMode="auto">
            <a:xfrm>
              <a:off x="4202" y="2852"/>
              <a:ext cx="0" cy="36"/>
            </a:xfrm>
            <a:prstGeom prst="line">
              <a:avLst/>
            </a:prstGeom>
            <a:noFill/>
            <a:ln w="19050">
              <a:solidFill>
                <a:srgbClr val="000000"/>
              </a:solidFill>
              <a:round/>
              <a:headEnd/>
              <a:tailEnd/>
            </a:ln>
          </p:spPr>
          <p:txBody>
            <a:bodyPr/>
            <a:lstStyle/>
            <a:p>
              <a:endParaRPr lang="fr-CH"/>
            </a:p>
          </p:txBody>
        </p:sp>
        <p:sp>
          <p:nvSpPr>
            <p:cNvPr id="2666244" name="Line 772"/>
            <p:cNvSpPr>
              <a:spLocks noChangeShapeType="1"/>
            </p:cNvSpPr>
            <p:nvPr/>
          </p:nvSpPr>
          <p:spPr bwMode="auto">
            <a:xfrm flipV="1">
              <a:off x="4202" y="2852"/>
              <a:ext cx="0" cy="36"/>
            </a:xfrm>
            <a:prstGeom prst="line">
              <a:avLst/>
            </a:prstGeom>
            <a:noFill/>
            <a:ln w="19050">
              <a:solidFill>
                <a:srgbClr val="000000"/>
              </a:solidFill>
              <a:round/>
              <a:headEnd/>
              <a:tailEnd/>
            </a:ln>
          </p:spPr>
          <p:txBody>
            <a:bodyPr/>
            <a:lstStyle/>
            <a:p>
              <a:endParaRPr lang="fr-CH"/>
            </a:p>
          </p:txBody>
        </p:sp>
        <p:sp>
          <p:nvSpPr>
            <p:cNvPr id="2666245" name="Line 773"/>
            <p:cNvSpPr>
              <a:spLocks noChangeShapeType="1"/>
            </p:cNvSpPr>
            <p:nvPr/>
          </p:nvSpPr>
          <p:spPr bwMode="auto">
            <a:xfrm>
              <a:off x="4496" y="2852"/>
              <a:ext cx="0" cy="36"/>
            </a:xfrm>
            <a:prstGeom prst="line">
              <a:avLst/>
            </a:prstGeom>
            <a:noFill/>
            <a:ln w="19050">
              <a:solidFill>
                <a:srgbClr val="000000"/>
              </a:solidFill>
              <a:round/>
              <a:headEnd/>
              <a:tailEnd/>
            </a:ln>
          </p:spPr>
          <p:txBody>
            <a:bodyPr/>
            <a:lstStyle/>
            <a:p>
              <a:endParaRPr lang="fr-CH"/>
            </a:p>
          </p:txBody>
        </p:sp>
        <p:sp>
          <p:nvSpPr>
            <p:cNvPr id="2666246" name="Line 774"/>
            <p:cNvSpPr>
              <a:spLocks noChangeShapeType="1"/>
            </p:cNvSpPr>
            <p:nvPr/>
          </p:nvSpPr>
          <p:spPr bwMode="auto">
            <a:xfrm flipV="1">
              <a:off x="4496" y="2852"/>
              <a:ext cx="0" cy="36"/>
            </a:xfrm>
            <a:prstGeom prst="line">
              <a:avLst/>
            </a:prstGeom>
            <a:noFill/>
            <a:ln w="19050">
              <a:solidFill>
                <a:srgbClr val="000000"/>
              </a:solidFill>
              <a:round/>
              <a:headEnd/>
              <a:tailEnd/>
            </a:ln>
          </p:spPr>
          <p:txBody>
            <a:bodyPr/>
            <a:lstStyle/>
            <a:p>
              <a:endParaRPr lang="fr-CH"/>
            </a:p>
          </p:txBody>
        </p:sp>
        <p:sp>
          <p:nvSpPr>
            <p:cNvPr id="2666247" name="Line 775"/>
            <p:cNvSpPr>
              <a:spLocks noChangeShapeType="1"/>
            </p:cNvSpPr>
            <p:nvPr/>
          </p:nvSpPr>
          <p:spPr bwMode="auto">
            <a:xfrm>
              <a:off x="4766" y="2852"/>
              <a:ext cx="0" cy="36"/>
            </a:xfrm>
            <a:prstGeom prst="line">
              <a:avLst/>
            </a:prstGeom>
            <a:noFill/>
            <a:ln w="19050">
              <a:solidFill>
                <a:srgbClr val="000000"/>
              </a:solidFill>
              <a:round/>
              <a:headEnd/>
              <a:tailEnd/>
            </a:ln>
          </p:spPr>
          <p:txBody>
            <a:bodyPr/>
            <a:lstStyle/>
            <a:p>
              <a:endParaRPr lang="fr-CH"/>
            </a:p>
          </p:txBody>
        </p:sp>
        <p:sp>
          <p:nvSpPr>
            <p:cNvPr id="2666248" name="Line 776"/>
            <p:cNvSpPr>
              <a:spLocks noChangeShapeType="1"/>
            </p:cNvSpPr>
            <p:nvPr/>
          </p:nvSpPr>
          <p:spPr bwMode="auto">
            <a:xfrm flipV="1">
              <a:off x="4766" y="2852"/>
              <a:ext cx="0" cy="36"/>
            </a:xfrm>
            <a:prstGeom prst="line">
              <a:avLst/>
            </a:prstGeom>
            <a:noFill/>
            <a:ln w="19050">
              <a:solidFill>
                <a:srgbClr val="000000"/>
              </a:solidFill>
              <a:round/>
              <a:headEnd/>
              <a:tailEnd/>
            </a:ln>
          </p:spPr>
          <p:txBody>
            <a:bodyPr/>
            <a:lstStyle/>
            <a:p>
              <a:endParaRPr lang="fr-CH"/>
            </a:p>
          </p:txBody>
        </p:sp>
        <p:sp>
          <p:nvSpPr>
            <p:cNvPr id="2666249" name="Line 777"/>
            <p:cNvSpPr>
              <a:spLocks noChangeShapeType="1"/>
            </p:cNvSpPr>
            <p:nvPr/>
          </p:nvSpPr>
          <p:spPr bwMode="auto">
            <a:xfrm>
              <a:off x="5060" y="2852"/>
              <a:ext cx="0" cy="36"/>
            </a:xfrm>
            <a:prstGeom prst="line">
              <a:avLst/>
            </a:prstGeom>
            <a:noFill/>
            <a:ln w="19050">
              <a:solidFill>
                <a:srgbClr val="000000"/>
              </a:solidFill>
              <a:round/>
              <a:headEnd/>
              <a:tailEnd/>
            </a:ln>
          </p:spPr>
          <p:txBody>
            <a:bodyPr/>
            <a:lstStyle/>
            <a:p>
              <a:endParaRPr lang="fr-CH"/>
            </a:p>
          </p:txBody>
        </p:sp>
        <p:sp>
          <p:nvSpPr>
            <p:cNvPr id="2666250" name="Line 778"/>
            <p:cNvSpPr>
              <a:spLocks noChangeShapeType="1"/>
            </p:cNvSpPr>
            <p:nvPr/>
          </p:nvSpPr>
          <p:spPr bwMode="auto">
            <a:xfrm flipV="1">
              <a:off x="5060" y="2852"/>
              <a:ext cx="0" cy="36"/>
            </a:xfrm>
            <a:prstGeom prst="line">
              <a:avLst/>
            </a:prstGeom>
            <a:noFill/>
            <a:ln w="19050">
              <a:solidFill>
                <a:srgbClr val="000000"/>
              </a:solidFill>
              <a:round/>
              <a:headEnd/>
              <a:tailEnd/>
            </a:ln>
          </p:spPr>
          <p:txBody>
            <a:bodyPr/>
            <a:lstStyle/>
            <a:p>
              <a:endParaRPr lang="fr-CH"/>
            </a:p>
          </p:txBody>
        </p:sp>
        <p:sp>
          <p:nvSpPr>
            <p:cNvPr id="2666251" name="Rectangle 779"/>
            <p:cNvSpPr>
              <a:spLocks noChangeArrowheads="1"/>
            </p:cNvSpPr>
            <p:nvPr/>
          </p:nvSpPr>
          <p:spPr bwMode="auto">
            <a:xfrm>
              <a:off x="3002" y="2804"/>
              <a:ext cx="278"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a:t>
              </a:r>
              <a:endParaRPr lang="en-US"/>
            </a:p>
          </p:txBody>
        </p:sp>
        <p:sp>
          <p:nvSpPr>
            <p:cNvPr id="2666252" name="Rectangle 780"/>
            <p:cNvSpPr>
              <a:spLocks noChangeArrowheads="1"/>
            </p:cNvSpPr>
            <p:nvPr/>
          </p:nvSpPr>
          <p:spPr bwMode="auto">
            <a:xfrm>
              <a:off x="3086" y="2588"/>
              <a:ext cx="19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0.00</a:t>
              </a:r>
              <a:endParaRPr lang="en-US"/>
            </a:p>
          </p:txBody>
        </p:sp>
        <p:sp>
          <p:nvSpPr>
            <p:cNvPr id="2666253" name="Rectangle 781"/>
            <p:cNvSpPr>
              <a:spLocks noChangeArrowheads="1"/>
            </p:cNvSpPr>
            <p:nvPr/>
          </p:nvSpPr>
          <p:spPr bwMode="auto">
            <a:xfrm>
              <a:off x="3032" y="2378"/>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a:t>
              </a:r>
              <a:endParaRPr lang="en-US"/>
            </a:p>
          </p:txBody>
        </p:sp>
        <p:sp>
          <p:nvSpPr>
            <p:cNvPr id="2666254" name="Rectangle 782"/>
            <p:cNvSpPr>
              <a:spLocks noChangeArrowheads="1"/>
            </p:cNvSpPr>
            <p:nvPr/>
          </p:nvSpPr>
          <p:spPr bwMode="auto">
            <a:xfrm>
              <a:off x="3032" y="2168"/>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20.00</a:t>
              </a:r>
              <a:endParaRPr lang="en-US"/>
            </a:p>
          </p:txBody>
        </p:sp>
        <p:sp>
          <p:nvSpPr>
            <p:cNvPr id="2666255" name="Rectangle 783"/>
            <p:cNvSpPr>
              <a:spLocks noChangeArrowheads="1"/>
            </p:cNvSpPr>
            <p:nvPr/>
          </p:nvSpPr>
          <p:spPr bwMode="auto">
            <a:xfrm>
              <a:off x="3032" y="1952"/>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30.00</a:t>
              </a:r>
              <a:endParaRPr lang="en-US"/>
            </a:p>
          </p:txBody>
        </p:sp>
        <p:sp>
          <p:nvSpPr>
            <p:cNvPr id="2666256" name="Rectangle 784"/>
            <p:cNvSpPr>
              <a:spLocks noChangeArrowheads="1"/>
            </p:cNvSpPr>
            <p:nvPr/>
          </p:nvSpPr>
          <p:spPr bwMode="auto">
            <a:xfrm>
              <a:off x="3032" y="1742"/>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40.00</a:t>
              </a:r>
              <a:endParaRPr lang="en-US"/>
            </a:p>
          </p:txBody>
        </p:sp>
        <p:sp>
          <p:nvSpPr>
            <p:cNvPr id="2666257" name="Rectangle 785"/>
            <p:cNvSpPr>
              <a:spLocks noChangeArrowheads="1"/>
            </p:cNvSpPr>
            <p:nvPr/>
          </p:nvSpPr>
          <p:spPr bwMode="auto">
            <a:xfrm>
              <a:off x="3032" y="1526"/>
              <a:ext cx="246"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50.00</a:t>
              </a:r>
              <a:endParaRPr lang="en-US"/>
            </a:p>
          </p:txBody>
        </p:sp>
        <p:sp>
          <p:nvSpPr>
            <p:cNvPr id="2666258" name="Line 786"/>
            <p:cNvSpPr>
              <a:spLocks noChangeShapeType="1"/>
            </p:cNvSpPr>
            <p:nvPr/>
          </p:nvSpPr>
          <p:spPr bwMode="auto">
            <a:xfrm flipH="1">
              <a:off x="3356" y="2852"/>
              <a:ext cx="18" cy="0"/>
            </a:xfrm>
            <a:prstGeom prst="line">
              <a:avLst/>
            </a:prstGeom>
            <a:noFill/>
            <a:ln w="19050">
              <a:solidFill>
                <a:srgbClr val="000000"/>
              </a:solidFill>
              <a:round/>
              <a:headEnd/>
              <a:tailEnd/>
            </a:ln>
          </p:spPr>
          <p:txBody>
            <a:bodyPr/>
            <a:lstStyle/>
            <a:p>
              <a:endParaRPr lang="fr-CH"/>
            </a:p>
          </p:txBody>
        </p:sp>
        <p:sp>
          <p:nvSpPr>
            <p:cNvPr id="2666259" name="Line 787"/>
            <p:cNvSpPr>
              <a:spLocks noChangeShapeType="1"/>
            </p:cNvSpPr>
            <p:nvPr/>
          </p:nvSpPr>
          <p:spPr bwMode="auto">
            <a:xfrm>
              <a:off x="3356" y="2852"/>
              <a:ext cx="18" cy="0"/>
            </a:xfrm>
            <a:prstGeom prst="line">
              <a:avLst/>
            </a:prstGeom>
            <a:noFill/>
            <a:ln w="19050">
              <a:solidFill>
                <a:srgbClr val="000000"/>
              </a:solidFill>
              <a:round/>
              <a:headEnd/>
              <a:tailEnd/>
            </a:ln>
          </p:spPr>
          <p:txBody>
            <a:bodyPr/>
            <a:lstStyle/>
            <a:p>
              <a:endParaRPr lang="fr-CH"/>
            </a:p>
          </p:txBody>
        </p:sp>
        <p:sp>
          <p:nvSpPr>
            <p:cNvPr id="2666260" name="Line 788"/>
            <p:cNvSpPr>
              <a:spLocks noChangeShapeType="1"/>
            </p:cNvSpPr>
            <p:nvPr/>
          </p:nvSpPr>
          <p:spPr bwMode="auto">
            <a:xfrm flipH="1">
              <a:off x="3338" y="2852"/>
              <a:ext cx="36" cy="0"/>
            </a:xfrm>
            <a:prstGeom prst="line">
              <a:avLst/>
            </a:prstGeom>
            <a:noFill/>
            <a:ln w="19050">
              <a:solidFill>
                <a:srgbClr val="000000"/>
              </a:solidFill>
              <a:round/>
              <a:headEnd/>
              <a:tailEnd/>
            </a:ln>
          </p:spPr>
          <p:txBody>
            <a:bodyPr/>
            <a:lstStyle/>
            <a:p>
              <a:endParaRPr lang="fr-CH"/>
            </a:p>
          </p:txBody>
        </p:sp>
        <p:sp>
          <p:nvSpPr>
            <p:cNvPr id="2666261" name="Line 789"/>
            <p:cNvSpPr>
              <a:spLocks noChangeShapeType="1"/>
            </p:cNvSpPr>
            <p:nvPr/>
          </p:nvSpPr>
          <p:spPr bwMode="auto">
            <a:xfrm>
              <a:off x="3338" y="2852"/>
              <a:ext cx="36" cy="0"/>
            </a:xfrm>
            <a:prstGeom prst="line">
              <a:avLst/>
            </a:prstGeom>
            <a:noFill/>
            <a:ln w="19050">
              <a:solidFill>
                <a:srgbClr val="000000"/>
              </a:solidFill>
              <a:round/>
              <a:headEnd/>
              <a:tailEnd/>
            </a:ln>
          </p:spPr>
          <p:txBody>
            <a:bodyPr/>
            <a:lstStyle/>
            <a:p>
              <a:endParaRPr lang="fr-CH"/>
            </a:p>
          </p:txBody>
        </p:sp>
        <p:sp>
          <p:nvSpPr>
            <p:cNvPr id="2666262" name="Line 790"/>
            <p:cNvSpPr>
              <a:spLocks noChangeShapeType="1"/>
            </p:cNvSpPr>
            <p:nvPr/>
          </p:nvSpPr>
          <p:spPr bwMode="auto">
            <a:xfrm flipH="1">
              <a:off x="3356" y="2810"/>
              <a:ext cx="18" cy="0"/>
            </a:xfrm>
            <a:prstGeom prst="line">
              <a:avLst/>
            </a:prstGeom>
            <a:noFill/>
            <a:ln w="9525">
              <a:solidFill>
                <a:srgbClr val="000000"/>
              </a:solidFill>
              <a:round/>
              <a:headEnd/>
              <a:tailEnd/>
            </a:ln>
          </p:spPr>
          <p:txBody>
            <a:bodyPr/>
            <a:lstStyle/>
            <a:p>
              <a:endParaRPr lang="fr-CH"/>
            </a:p>
          </p:txBody>
        </p:sp>
        <p:sp>
          <p:nvSpPr>
            <p:cNvPr id="2666263" name="Line 791"/>
            <p:cNvSpPr>
              <a:spLocks noChangeShapeType="1"/>
            </p:cNvSpPr>
            <p:nvPr/>
          </p:nvSpPr>
          <p:spPr bwMode="auto">
            <a:xfrm>
              <a:off x="3356" y="2810"/>
              <a:ext cx="18" cy="0"/>
            </a:xfrm>
            <a:prstGeom prst="line">
              <a:avLst/>
            </a:prstGeom>
            <a:noFill/>
            <a:ln w="9525">
              <a:solidFill>
                <a:srgbClr val="000000"/>
              </a:solidFill>
              <a:round/>
              <a:headEnd/>
              <a:tailEnd/>
            </a:ln>
          </p:spPr>
          <p:txBody>
            <a:bodyPr/>
            <a:lstStyle/>
            <a:p>
              <a:endParaRPr lang="fr-CH"/>
            </a:p>
          </p:txBody>
        </p:sp>
        <p:sp>
          <p:nvSpPr>
            <p:cNvPr id="2666264" name="Line 792"/>
            <p:cNvSpPr>
              <a:spLocks noChangeShapeType="1"/>
            </p:cNvSpPr>
            <p:nvPr/>
          </p:nvSpPr>
          <p:spPr bwMode="auto">
            <a:xfrm flipH="1">
              <a:off x="3356" y="2768"/>
              <a:ext cx="18" cy="0"/>
            </a:xfrm>
            <a:prstGeom prst="line">
              <a:avLst/>
            </a:prstGeom>
            <a:noFill/>
            <a:ln w="9525">
              <a:solidFill>
                <a:srgbClr val="000000"/>
              </a:solidFill>
              <a:round/>
              <a:headEnd/>
              <a:tailEnd/>
            </a:ln>
          </p:spPr>
          <p:txBody>
            <a:bodyPr/>
            <a:lstStyle/>
            <a:p>
              <a:endParaRPr lang="fr-CH"/>
            </a:p>
          </p:txBody>
        </p:sp>
        <p:sp>
          <p:nvSpPr>
            <p:cNvPr id="2666265" name="Line 793"/>
            <p:cNvSpPr>
              <a:spLocks noChangeShapeType="1"/>
            </p:cNvSpPr>
            <p:nvPr/>
          </p:nvSpPr>
          <p:spPr bwMode="auto">
            <a:xfrm>
              <a:off x="3356" y="2768"/>
              <a:ext cx="18" cy="0"/>
            </a:xfrm>
            <a:prstGeom prst="line">
              <a:avLst/>
            </a:prstGeom>
            <a:noFill/>
            <a:ln w="9525">
              <a:solidFill>
                <a:srgbClr val="000000"/>
              </a:solidFill>
              <a:round/>
              <a:headEnd/>
              <a:tailEnd/>
            </a:ln>
          </p:spPr>
          <p:txBody>
            <a:bodyPr/>
            <a:lstStyle/>
            <a:p>
              <a:endParaRPr lang="fr-CH"/>
            </a:p>
          </p:txBody>
        </p:sp>
        <p:sp>
          <p:nvSpPr>
            <p:cNvPr id="2666266" name="Line 794"/>
            <p:cNvSpPr>
              <a:spLocks noChangeShapeType="1"/>
            </p:cNvSpPr>
            <p:nvPr/>
          </p:nvSpPr>
          <p:spPr bwMode="auto">
            <a:xfrm flipH="1">
              <a:off x="3356" y="2720"/>
              <a:ext cx="18" cy="0"/>
            </a:xfrm>
            <a:prstGeom prst="line">
              <a:avLst/>
            </a:prstGeom>
            <a:noFill/>
            <a:ln w="9525">
              <a:solidFill>
                <a:srgbClr val="000000"/>
              </a:solidFill>
              <a:round/>
              <a:headEnd/>
              <a:tailEnd/>
            </a:ln>
          </p:spPr>
          <p:txBody>
            <a:bodyPr/>
            <a:lstStyle/>
            <a:p>
              <a:endParaRPr lang="fr-CH"/>
            </a:p>
          </p:txBody>
        </p:sp>
        <p:sp>
          <p:nvSpPr>
            <p:cNvPr id="2666267" name="Line 795"/>
            <p:cNvSpPr>
              <a:spLocks noChangeShapeType="1"/>
            </p:cNvSpPr>
            <p:nvPr/>
          </p:nvSpPr>
          <p:spPr bwMode="auto">
            <a:xfrm>
              <a:off x="3356" y="2720"/>
              <a:ext cx="18" cy="0"/>
            </a:xfrm>
            <a:prstGeom prst="line">
              <a:avLst/>
            </a:prstGeom>
            <a:noFill/>
            <a:ln w="9525">
              <a:solidFill>
                <a:srgbClr val="000000"/>
              </a:solidFill>
              <a:round/>
              <a:headEnd/>
              <a:tailEnd/>
            </a:ln>
          </p:spPr>
          <p:txBody>
            <a:bodyPr/>
            <a:lstStyle/>
            <a:p>
              <a:endParaRPr lang="fr-CH"/>
            </a:p>
          </p:txBody>
        </p:sp>
        <p:sp>
          <p:nvSpPr>
            <p:cNvPr id="2666268" name="Line 796"/>
            <p:cNvSpPr>
              <a:spLocks noChangeShapeType="1"/>
            </p:cNvSpPr>
            <p:nvPr/>
          </p:nvSpPr>
          <p:spPr bwMode="auto">
            <a:xfrm flipH="1">
              <a:off x="3356" y="2678"/>
              <a:ext cx="18" cy="0"/>
            </a:xfrm>
            <a:prstGeom prst="line">
              <a:avLst/>
            </a:prstGeom>
            <a:noFill/>
            <a:ln w="9525">
              <a:solidFill>
                <a:srgbClr val="000000"/>
              </a:solidFill>
              <a:round/>
              <a:headEnd/>
              <a:tailEnd/>
            </a:ln>
          </p:spPr>
          <p:txBody>
            <a:bodyPr/>
            <a:lstStyle/>
            <a:p>
              <a:endParaRPr lang="fr-CH"/>
            </a:p>
          </p:txBody>
        </p:sp>
        <p:sp>
          <p:nvSpPr>
            <p:cNvPr id="2666269" name="Line 797"/>
            <p:cNvSpPr>
              <a:spLocks noChangeShapeType="1"/>
            </p:cNvSpPr>
            <p:nvPr/>
          </p:nvSpPr>
          <p:spPr bwMode="auto">
            <a:xfrm>
              <a:off x="3356" y="2678"/>
              <a:ext cx="18" cy="0"/>
            </a:xfrm>
            <a:prstGeom prst="line">
              <a:avLst/>
            </a:prstGeom>
            <a:noFill/>
            <a:ln w="9525">
              <a:solidFill>
                <a:srgbClr val="000000"/>
              </a:solidFill>
              <a:round/>
              <a:headEnd/>
              <a:tailEnd/>
            </a:ln>
          </p:spPr>
          <p:txBody>
            <a:bodyPr/>
            <a:lstStyle/>
            <a:p>
              <a:endParaRPr lang="fr-CH"/>
            </a:p>
          </p:txBody>
        </p:sp>
        <p:sp>
          <p:nvSpPr>
            <p:cNvPr id="2666270" name="Line 798"/>
            <p:cNvSpPr>
              <a:spLocks noChangeShapeType="1"/>
            </p:cNvSpPr>
            <p:nvPr/>
          </p:nvSpPr>
          <p:spPr bwMode="auto">
            <a:xfrm flipH="1">
              <a:off x="3338" y="2636"/>
              <a:ext cx="36" cy="0"/>
            </a:xfrm>
            <a:prstGeom prst="line">
              <a:avLst/>
            </a:prstGeom>
            <a:noFill/>
            <a:ln w="19050">
              <a:solidFill>
                <a:srgbClr val="000000"/>
              </a:solidFill>
              <a:round/>
              <a:headEnd/>
              <a:tailEnd/>
            </a:ln>
          </p:spPr>
          <p:txBody>
            <a:bodyPr/>
            <a:lstStyle/>
            <a:p>
              <a:endParaRPr lang="fr-CH"/>
            </a:p>
          </p:txBody>
        </p:sp>
        <p:sp>
          <p:nvSpPr>
            <p:cNvPr id="2666271" name="Line 799"/>
            <p:cNvSpPr>
              <a:spLocks noChangeShapeType="1"/>
            </p:cNvSpPr>
            <p:nvPr/>
          </p:nvSpPr>
          <p:spPr bwMode="auto">
            <a:xfrm>
              <a:off x="3338" y="2636"/>
              <a:ext cx="36" cy="0"/>
            </a:xfrm>
            <a:prstGeom prst="line">
              <a:avLst/>
            </a:prstGeom>
            <a:noFill/>
            <a:ln w="19050">
              <a:solidFill>
                <a:srgbClr val="000000"/>
              </a:solidFill>
              <a:round/>
              <a:headEnd/>
              <a:tailEnd/>
            </a:ln>
          </p:spPr>
          <p:txBody>
            <a:bodyPr/>
            <a:lstStyle/>
            <a:p>
              <a:endParaRPr lang="fr-CH"/>
            </a:p>
          </p:txBody>
        </p:sp>
        <p:sp>
          <p:nvSpPr>
            <p:cNvPr id="2666272" name="Line 800"/>
            <p:cNvSpPr>
              <a:spLocks noChangeShapeType="1"/>
            </p:cNvSpPr>
            <p:nvPr/>
          </p:nvSpPr>
          <p:spPr bwMode="auto">
            <a:xfrm flipH="1">
              <a:off x="3356" y="2594"/>
              <a:ext cx="18" cy="0"/>
            </a:xfrm>
            <a:prstGeom prst="line">
              <a:avLst/>
            </a:prstGeom>
            <a:noFill/>
            <a:ln w="9525">
              <a:solidFill>
                <a:srgbClr val="000000"/>
              </a:solidFill>
              <a:round/>
              <a:headEnd/>
              <a:tailEnd/>
            </a:ln>
          </p:spPr>
          <p:txBody>
            <a:bodyPr/>
            <a:lstStyle/>
            <a:p>
              <a:endParaRPr lang="fr-CH"/>
            </a:p>
          </p:txBody>
        </p:sp>
        <p:sp>
          <p:nvSpPr>
            <p:cNvPr id="2666273" name="Line 801"/>
            <p:cNvSpPr>
              <a:spLocks noChangeShapeType="1"/>
            </p:cNvSpPr>
            <p:nvPr/>
          </p:nvSpPr>
          <p:spPr bwMode="auto">
            <a:xfrm>
              <a:off x="3356" y="2594"/>
              <a:ext cx="18" cy="0"/>
            </a:xfrm>
            <a:prstGeom prst="line">
              <a:avLst/>
            </a:prstGeom>
            <a:noFill/>
            <a:ln w="9525">
              <a:solidFill>
                <a:srgbClr val="000000"/>
              </a:solidFill>
              <a:round/>
              <a:headEnd/>
              <a:tailEnd/>
            </a:ln>
          </p:spPr>
          <p:txBody>
            <a:bodyPr/>
            <a:lstStyle/>
            <a:p>
              <a:endParaRPr lang="fr-CH"/>
            </a:p>
          </p:txBody>
        </p:sp>
        <p:sp>
          <p:nvSpPr>
            <p:cNvPr id="2666274" name="Line 802"/>
            <p:cNvSpPr>
              <a:spLocks noChangeShapeType="1"/>
            </p:cNvSpPr>
            <p:nvPr/>
          </p:nvSpPr>
          <p:spPr bwMode="auto">
            <a:xfrm flipH="1">
              <a:off x="3356" y="2552"/>
              <a:ext cx="18" cy="0"/>
            </a:xfrm>
            <a:prstGeom prst="line">
              <a:avLst/>
            </a:prstGeom>
            <a:noFill/>
            <a:ln w="9525">
              <a:solidFill>
                <a:srgbClr val="000000"/>
              </a:solidFill>
              <a:round/>
              <a:headEnd/>
              <a:tailEnd/>
            </a:ln>
          </p:spPr>
          <p:txBody>
            <a:bodyPr/>
            <a:lstStyle/>
            <a:p>
              <a:endParaRPr lang="fr-CH"/>
            </a:p>
          </p:txBody>
        </p:sp>
        <p:sp>
          <p:nvSpPr>
            <p:cNvPr id="2666275" name="Line 803"/>
            <p:cNvSpPr>
              <a:spLocks noChangeShapeType="1"/>
            </p:cNvSpPr>
            <p:nvPr/>
          </p:nvSpPr>
          <p:spPr bwMode="auto">
            <a:xfrm>
              <a:off x="3356" y="2552"/>
              <a:ext cx="18" cy="0"/>
            </a:xfrm>
            <a:prstGeom prst="line">
              <a:avLst/>
            </a:prstGeom>
            <a:noFill/>
            <a:ln w="9525">
              <a:solidFill>
                <a:srgbClr val="000000"/>
              </a:solidFill>
              <a:round/>
              <a:headEnd/>
              <a:tailEnd/>
            </a:ln>
          </p:spPr>
          <p:txBody>
            <a:bodyPr/>
            <a:lstStyle/>
            <a:p>
              <a:endParaRPr lang="fr-CH"/>
            </a:p>
          </p:txBody>
        </p:sp>
        <p:sp>
          <p:nvSpPr>
            <p:cNvPr id="2666276" name="Line 804"/>
            <p:cNvSpPr>
              <a:spLocks noChangeShapeType="1"/>
            </p:cNvSpPr>
            <p:nvPr/>
          </p:nvSpPr>
          <p:spPr bwMode="auto">
            <a:xfrm flipH="1">
              <a:off x="3356" y="2510"/>
              <a:ext cx="18" cy="0"/>
            </a:xfrm>
            <a:prstGeom prst="line">
              <a:avLst/>
            </a:prstGeom>
            <a:noFill/>
            <a:ln w="9525">
              <a:solidFill>
                <a:srgbClr val="000000"/>
              </a:solidFill>
              <a:round/>
              <a:headEnd/>
              <a:tailEnd/>
            </a:ln>
          </p:spPr>
          <p:txBody>
            <a:bodyPr/>
            <a:lstStyle/>
            <a:p>
              <a:endParaRPr lang="fr-CH"/>
            </a:p>
          </p:txBody>
        </p:sp>
        <p:sp>
          <p:nvSpPr>
            <p:cNvPr id="2666277" name="Line 805"/>
            <p:cNvSpPr>
              <a:spLocks noChangeShapeType="1"/>
            </p:cNvSpPr>
            <p:nvPr/>
          </p:nvSpPr>
          <p:spPr bwMode="auto">
            <a:xfrm>
              <a:off x="3356" y="2510"/>
              <a:ext cx="18" cy="0"/>
            </a:xfrm>
            <a:prstGeom prst="line">
              <a:avLst/>
            </a:prstGeom>
            <a:noFill/>
            <a:ln w="9525">
              <a:solidFill>
                <a:srgbClr val="000000"/>
              </a:solidFill>
              <a:round/>
              <a:headEnd/>
              <a:tailEnd/>
            </a:ln>
          </p:spPr>
          <p:txBody>
            <a:bodyPr/>
            <a:lstStyle/>
            <a:p>
              <a:endParaRPr lang="fr-CH"/>
            </a:p>
          </p:txBody>
        </p:sp>
        <p:sp>
          <p:nvSpPr>
            <p:cNvPr id="2666278" name="Line 806"/>
            <p:cNvSpPr>
              <a:spLocks noChangeShapeType="1"/>
            </p:cNvSpPr>
            <p:nvPr/>
          </p:nvSpPr>
          <p:spPr bwMode="auto">
            <a:xfrm flipH="1">
              <a:off x="3356" y="2468"/>
              <a:ext cx="18" cy="0"/>
            </a:xfrm>
            <a:prstGeom prst="line">
              <a:avLst/>
            </a:prstGeom>
            <a:noFill/>
            <a:ln w="9525">
              <a:solidFill>
                <a:srgbClr val="000000"/>
              </a:solidFill>
              <a:round/>
              <a:headEnd/>
              <a:tailEnd/>
            </a:ln>
          </p:spPr>
          <p:txBody>
            <a:bodyPr/>
            <a:lstStyle/>
            <a:p>
              <a:endParaRPr lang="fr-CH"/>
            </a:p>
          </p:txBody>
        </p:sp>
        <p:sp>
          <p:nvSpPr>
            <p:cNvPr id="2666279" name="Line 807"/>
            <p:cNvSpPr>
              <a:spLocks noChangeShapeType="1"/>
            </p:cNvSpPr>
            <p:nvPr/>
          </p:nvSpPr>
          <p:spPr bwMode="auto">
            <a:xfrm>
              <a:off x="3356" y="2468"/>
              <a:ext cx="18" cy="0"/>
            </a:xfrm>
            <a:prstGeom prst="line">
              <a:avLst/>
            </a:prstGeom>
            <a:noFill/>
            <a:ln w="9525">
              <a:solidFill>
                <a:srgbClr val="000000"/>
              </a:solidFill>
              <a:round/>
              <a:headEnd/>
              <a:tailEnd/>
            </a:ln>
          </p:spPr>
          <p:txBody>
            <a:bodyPr/>
            <a:lstStyle/>
            <a:p>
              <a:endParaRPr lang="fr-CH"/>
            </a:p>
          </p:txBody>
        </p:sp>
        <p:sp>
          <p:nvSpPr>
            <p:cNvPr id="2666280" name="Line 808"/>
            <p:cNvSpPr>
              <a:spLocks noChangeShapeType="1"/>
            </p:cNvSpPr>
            <p:nvPr/>
          </p:nvSpPr>
          <p:spPr bwMode="auto">
            <a:xfrm flipH="1">
              <a:off x="3338" y="2426"/>
              <a:ext cx="36" cy="0"/>
            </a:xfrm>
            <a:prstGeom prst="line">
              <a:avLst/>
            </a:prstGeom>
            <a:noFill/>
            <a:ln w="19050">
              <a:solidFill>
                <a:srgbClr val="000000"/>
              </a:solidFill>
              <a:round/>
              <a:headEnd/>
              <a:tailEnd/>
            </a:ln>
          </p:spPr>
          <p:txBody>
            <a:bodyPr/>
            <a:lstStyle/>
            <a:p>
              <a:endParaRPr lang="fr-CH"/>
            </a:p>
          </p:txBody>
        </p:sp>
        <p:sp>
          <p:nvSpPr>
            <p:cNvPr id="2666281" name="Line 809"/>
            <p:cNvSpPr>
              <a:spLocks noChangeShapeType="1"/>
            </p:cNvSpPr>
            <p:nvPr/>
          </p:nvSpPr>
          <p:spPr bwMode="auto">
            <a:xfrm>
              <a:off x="3338" y="2426"/>
              <a:ext cx="36" cy="0"/>
            </a:xfrm>
            <a:prstGeom prst="line">
              <a:avLst/>
            </a:prstGeom>
            <a:noFill/>
            <a:ln w="19050">
              <a:solidFill>
                <a:srgbClr val="000000"/>
              </a:solidFill>
              <a:round/>
              <a:headEnd/>
              <a:tailEnd/>
            </a:ln>
          </p:spPr>
          <p:txBody>
            <a:bodyPr/>
            <a:lstStyle/>
            <a:p>
              <a:endParaRPr lang="fr-CH"/>
            </a:p>
          </p:txBody>
        </p:sp>
        <p:sp>
          <p:nvSpPr>
            <p:cNvPr id="2666282" name="Line 810"/>
            <p:cNvSpPr>
              <a:spLocks noChangeShapeType="1"/>
            </p:cNvSpPr>
            <p:nvPr/>
          </p:nvSpPr>
          <p:spPr bwMode="auto">
            <a:xfrm flipH="1">
              <a:off x="3356" y="2384"/>
              <a:ext cx="18" cy="0"/>
            </a:xfrm>
            <a:prstGeom prst="line">
              <a:avLst/>
            </a:prstGeom>
            <a:noFill/>
            <a:ln w="9525">
              <a:solidFill>
                <a:srgbClr val="000000"/>
              </a:solidFill>
              <a:round/>
              <a:headEnd/>
              <a:tailEnd/>
            </a:ln>
          </p:spPr>
          <p:txBody>
            <a:bodyPr/>
            <a:lstStyle/>
            <a:p>
              <a:endParaRPr lang="fr-CH"/>
            </a:p>
          </p:txBody>
        </p:sp>
        <p:sp>
          <p:nvSpPr>
            <p:cNvPr id="2666283" name="Line 811"/>
            <p:cNvSpPr>
              <a:spLocks noChangeShapeType="1"/>
            </p:cNvSpPr>
            <p:nvPr/>
          </p:nvSpPr>
          <p:spPr bwMode="auto">
            <a:xfrm>
              <a:off x="3356" y="2384"/>
              <a:ext cx="18" cy="0"/>
            </a:xfrm>
            <a:prstGeom prst="line">
              <a:avLst/>
            </a:prstGeom>
            <a:noFill/>
            <a:ln w="9525">
              <a:solidFill>
                <a:srgbClr val="000000"/>
              </a:solidFill>
              <a:round/>
              <a:headEnd/>
              <a:tailEnd/>
            </a:ln>
          </p:spPr>
          <p:txBody>
            <a:bodyPr/>
            <a:lstStyle/>
            <a:p>
              <a:endParaRPr lang="fr-CH"/>
            </a:p>
          </p:txBody>
        </p:sp>
        <p:sp>
          <p:nvSpPr>
            <p:cNvPr id="2666284" name="Line 812"/>
            <p:cNvSpPr>
              <a:spLocks noChangeShapeType="1"/>
            </p:cNvSpPr>
            <p:nvPr/>
          </p:nvSpPr>
          <p:spPr bwMode="auto">
            <a:xfrm flipH="1">
              <a:off x="3356" y="2342"/>
              <a:ext cx="18" cy="0"/>
            </a:xfrm>
            <a:prstGeom prst="line">
              <a:avLst/>
            </a:prstGeom>
            <a:noFill/>
            <a:ln w="9525">
              <a:solidFill>
                <a:srgbClr val="000000"/>
              </a:solidFill>
              <a:round/>
              <a:headEnd/>
              <a:tailEnd/>
            </a:ln>
          </p:spPr>
          <p:txBody>
            <a:bodyPr/>
            <a:lstStyle/>
            <a:p>
              <a:endParaRPr lang="fr-CH"/>
            </a:p>
          </p:txBody>
        </p:sp>
        <p:sp>
          <p:nvSpPr>
            <p:cNvPr id="2666285" name="Line 813"/>
            <p:cNvSpPr>
              <a:spLocks noChangeShapeType="1"/>
            </p:cNvSpPr>
            <p:nvPr/>
          </p:nvSpPr>
          <p:spPr bwMode="auto">
            <a:xfrm>
              <a:off x="3356" y="2342"/>
              <a:ext cx="18" cy="0"/>
            </a:xfrm>
            <a:prstGeom prst="line">
              <a:avLst/>
            </a:prstGeom>
            <a:noFill/>
            <a:ln w="9525">
              <a:solidFill>
                <a:srgbClr val="000000"/>
              </a:solidFill>
              <a:round/>
              <a:headEnd/>
              <a:tailEnd/>
            </a:ln>
          </p:spPr>
          <p:txBody>
            <a:bodyPr/>
            <a:lstStyle/>
            <a:p>
              <a:endParaRPr lang="fr-CH"/>
            </a:p>
          </p:txBody>
        </p:sp>
        <p:sp>
          <p:nvSpPr>
            <p:cNvPr id="2666286" name="Line 814"/>
            <p:cNvSpPr>
              <a:spLocks noChangeShapeType="1"/>
            </p:cNvSpPr>
            <p:nvPr/>
          </p:nvSpPr>
          <p:spPr bwMode="auto">
            <a:xfrm flipH="1">
              <a:off x="3356" y="2300"/>
              <a:ext cx="18" cy="0"/>
            </a:xfrm>
            <a:prstGeom prst="line">
              <a:avLst/>
            </a:prstGeom>
            <a:noFill/>
            <a:ln w="9525">
              <a:solidFill>
                <a:srgbClr val="000000"/>
              </a:solidFill>
              <a:round/>
              <a:headEnd/>
              <a:tailEnd/>
            </a:ln>
          </p:spPr>
          <p:txBody>
            <a:bodyPr/>
            <a:lstStyle/>
            <a:p>
              <a:endParaRPr lang="fr-CH"/>
            </a:p>
          </p:txBody>
        </p:sp>
        <p:sp>
          <p:nvSpPr>
            <p:cNvPr id="2666287" name="Line 815"/>
            <p:cNvSpPr>
              <a:spLocks noChangeShapeType="1"/>
            </p:cNvSpPr>
            <p:nvPr/>
          </p:nvSpPr>
          <p:spPr bwMode="auto">
            <a:xfrm>
              <a:off x="3356" y="2300"/>
              <a:ext cx="18" cy="0"/>
            </a:xfrm>
            <a:prstGeom prst="line">
              <a:avLst/>
            </a:prstGeom>
            <a:noFill/>
            <a:ln w="9525">
              <a:solidFill>
                <a:srgbClr val="000000"/>
              </a:solidFill>
              <a:round/>
              <a:headEnd/>
              <a:tailEnd/>
            </a:ln>
          </p:spPr>
          <p:txBody>
            <a:bodyPr/>
            <a:lstStyle/>
            <a:p>
              <a:endParaRPr lang="fr-CH"/>
            </a:p>
          </p:txBody>
        </p:sp>
        <p:sp>
          <p:nvSpPr>
            <p:cNvPr id="2666288" name="Line 816"/>
            <p:cNvSpPr>
              <a:spLocks noChangeShapeType="1"/>
            </p:cNvSpPr>
            <p:nvPr/>
          </p:nvSpPr>
          <p:spPr bwMode="auto">
            <a:xfrm flipH="1">
              <a:off x="3356" y="2258"/>
              <a:ext cx="18" cy="0"/>
            </a:xfrm>
            <a:prstGeom prst="line">
              <a:avLst/>
            </a:prstGeom>
            <a:noFill/>
            <a:ln w="9525">
              <a:solidFill>
                <a:srgbClr val="000000"/>
              </a:solidFill>
              <a:round/>
              <a:headEnd/>
              <a:tailEnd/>
            </a:ln>
          </p:spPr>
          <p:txBody>
            <a:bodyPr/>
            <a:lstStyle/>
            <a:p>
              <a:endParaRPr lang="fr-CH"/>
            </a:p>
          </p:txBody>
        </p:sp>
        <p:sp>
          <p:nvSpPr>
            <p:cNvPr id="2666289" name="Line 817"/>
            <p:cNvSpPr>
              <a:spLocks noChangeShapeType="1"/>
            </p:cNvSpPr>
            <p:nvPr/>
          </p:nvSpPr>
          <p:spPr bwMode="auto">
            <a:xfrm>
              <a:off x="3356" y="2258"/>
              <a:ext cx="18" cy="0"/>
            </a:xfrm>
            <a:prstGeom prst="line">
              <a:avLst/>
            </a:prstGeom>
            <a:noFill/>
            <a:ln w="9525">
              <a:solidFill>
                <a:srgbClr val="000000"/>
              </a:solidFill>
              <a:round/>
              <a:headEnd/>
              <a:tailEnd/>
            </a:ln>
          </p:spPr>
          <p:txBody>
            <a:bodyPr/>
            <a:lstStyle/>
            <a:p>
              <a:endParaRPr lang="fr-CH"/>
            </a:p>
          </p:txBody>
        </p:sp>
        <p:sp>
          <p:nvSpPr>
            <p:cNvPr id="2666290" name="Line 818"/>
            <p:cNvSpPr>
              <a:spLocks noChangeShapeType="1"/>
            </p:cNvSpPr>
            <p:nvPr/>
          </p:nvSpPr>
          <p:spPr bwMode="auto">
            <a:xfrm flipH="1">
              <a:off x="3338" y="2216"/>
              <a:ext cx="36" cy="0"/>
            </a:xfrm>
            <a:prstGeom prst="line">
              <a:avLst/>
            </a:prstGeom>
            <a:noFill/>
            <a:ln w="19050">
              <a:solidFill>
                <a:srgbClr val="000000"/>
              </a:solidFill>
              <a:round/>
              <a:headEnd/>
              <a:tailEnd/>
            </a:ln>
          </p:spPr>
          <p:txBody>
            <a:bodyPr/>
            <a:lstStyle/>
            <a:p>
              <a:endParaRPr lang="fr-CH"/>
            </a:p>
          </p:txBody>
        </p:sp>
        <p:sp>
          <p:nvSpPr>
            <p:cNvPr id="2666291" name="Line 819"/>
            <p:cNvSpPr>
              <a:spLocks noChangeShapeType="1"/>
            </p:cNvSpPr>
            <p:nvPr/>
          </p:nvSpPr>
          <p:spPr bwMode="auto">
            <a:xfrm>
              <a:off x="3338" y="2216"/>
              <a:ext cx="36" cy="0"/>
            </a:xfrm>
            <a:prstGeom prst="line">
              <a:avLst/>
            </a:prstGeom>
            <a:noFill/>
            <a:ln w="19050">
              <a:solidFill>
                <a:srgbClr val="000000"/>
              </a:solidFill>
              <a:round/>
              <a:headEnd/>
              <a:tailEnd/>
            </a:ln>
          </p:spPr>
          <p:txBody>
            <a:bodyPr/>
            <a:lstStyle/>
            <a:p>
              <a:endParaRPr lang="fr-CH"/>
            </a:p>
          </p:txBody>
        </p:sp>
        <p:sp>
          <p:nvSpPr>
            <p:cNvPr id="2666292" name="Line 820"/>
            <p:cNvSpPr>
              <a:spLocks noChangeShapeType="1"/>
            </p:cNvSpPr>
            <p:nvPr/>
          </p:nvSpPr>
          <p:spPr bwMode="auto">
            <a:xfrm flipH="1">
              <a:off x="3356" y="2174"/>
              <a:ext cx="18" cy="0"/>
            </a:xfrm>
            <a:prstGeom prst="line">
              <a:avLst/>
            </a:prstGeom>
            <a:noFill/>
            <a:ln w="9525">
              <a:solidFill>
                <a:srgbClr val="000000"/>
              </a:solidFill>
              <a:round/>
              <a:headEnd/>
              <a:tailEnd/>
            </a:ln>
          </p:spPr>
          <p:txBody>
            <a:bodyPr/>
            <a:lstStyle/>
            <a:p>
              <a:endParaRPr lang="fr-CH"/>
            </a:p>
          </p:txBody>
        </p:sp>
        <p:sp>
          <p:nvSpPr>
            <p:cNvPr id="2666293" name="Line 821"/>
            <p:cNvSpPr>
              <a:spLocks noChangeShapeType="1"/>
            </p:cNvSpPr>
            <p:nvPr/>
          </p:nvSpPr>
          <p:spPr bwMode="auto">
            <a:xfrm>
              <a:off x="3356" y="2174"/>
              <a:ext cx="18" cy="0"/>
            </a:xfrm>
            <a:prstGeom prst="line">
              <a:avLst/>
            </a:prstGeom>
            <a:noFill/>
            <a:ln w="9525">
              <a:solidFill>
                <a:srgbClr val="000000"/>
              </a:solidFill>
              <a:round/>
              <a:headEnd/>
              <a:tailEnd/>
            </a:ln>
          </p:spPr>
          <p:txBody>
            <a:bodyPr/>
            <a:lstStyle/>
            <a:p>
              <a:endParaRPr lang="fr-CH"/>
            </a:p>
          </p:txBody>
        </p:sp>
        <p:sp>
          <p:nvSpPr>
            <p:cNvPr id="2666294" name="Line 822"/>
            <p:cNvSpPr>
              <a:spLocks noChangeShapeType="1"/>
            </p:cNvSpPr>
            <p:nvPr/>
          </p:nvSpPr>
          <p:spPr bwMode="auto">
            <a:xfrm flipH="1">
              <a:off x="3356" y="2126"/>
              <a:ext cx="18" cy="0"/>
            </a:xfrm>
            <a:prstGeom prst="line">
              <a:avLst/>
            </a:prstGeom>
            <a:noFill/>
            <a:ln w="9525">
              <a:solidFill>
                <a:srgbClr val="000000"/>
              </a:solidFill>
              <a:round/>
              <a:headEnd/>
              <a:tailEnd/>
            </a:ln>
          </p:spPr>
          <p:txBody>
            <a:bodyPr/>
            <a:lstStyle/>
            <a:p>
              <a:endParaRPr lang="fr-CH"/>
            </a:p>
          </p:txBody>
        </p:sp>
        <p:sp>
          <p:nvSpPr>
            <p:cNvPr id="2666295" name="Line 823"/>
            <p:cNvSpPr>
              <a:spLocks noChangeShapeType="1"/>
            </p:cNvSpPr>
            <p:nvPr/>
          </p:nvSpPr>
          <p:spPr bwMode="auto">
            <a:xfrm>
              <a:off x="3356" y="2126"/>
              <a:ext cx="18" cy="0"/>
            </a:xfrm>
            <a:prstGeom prst="line">
              <a:avLst/>
            </a:prstGeom>
            <a:noFill/>
            <a:ln w="9525">
              <a:solidFill>
                <a:srgbClr val="000000"/>
              </a:solidFill>
              <a:round/>
              <a:headEnd/>
              <a:tailEnd/>
            </a:ln>
          </p:spPr>
          <p:txBody>
            <a:bodyPr/>
            <a:lstStyle/>
            <a:p>
              <a:endParaRPr lang="fr-CH"/>
            </a:p>
          </p:txBody>
        </p:sp>
        <p:sp>
          <p:nvSpPr>
            <p:cNvPr id="2666296" name="Line 824"/>
            <p:cNvSpPr>
              <a:spLocks noChangeShapeType="1"/>
            </p:cNvSpPr>
            <p:nvPr/>
          </p:nvSpPr>
          <p:spPr bwMode="auto">
            <a:xfrm flipH="1">
              <a:off x="3356" y="2084"/>
              <a:ext cx="18" cy="0"/>
            </a:xfrm>
            <a:prstGeom prst="line">
              <a:avLst/>
            </a:prstGeom>
            <a:noFill/>
            <a:ln w="9525">
              <a:solidFill>
                <a:srgbClr val="000000"/>
              </a:solidFill>
              <a:round/>
              <a:headEnd/>
              <a:tailEnd/>
            </a:ln>
          </p:spPr>
          <p:txBody>
            <a:bodyPr/>
            <a:lstStyle/>
            <a:p>
              <a:endParaRPr lang="fr-CH"/>
            </a:p>
          </p:txBody>
        </p:sp>
        <p:sp>
          <p:nvSpPr>
            <p:cNvPr id="2666297" name="Line 825"/>
            <p:cNvSpPr>
              <a:spLocks noChangeShapeType="1"/>
            </p:cNvSpPr>
            <p:nvPr/>
          </p:nvSpPr>
          <p:spPr bwMode="auto">
            <a:xfrm>
              <a:off x="3356" y="2084"/>
              <a:ext cx="18" cy="0"/>
            </a:xfrm>
            <a:prstGeom prst="line">
              <a:avLst/>
            </a:prstGeom>
            <a:noFill/>
            <a:ln w="9525">
              <a:solidFill>
                <a:srgbClr val="000000"/>
              </a:solidFill>
              <a:round/>
              <a:headEnd/>
              <a:tailEnd/>
            </a:ln>
          </p:spPr>
          <p:txBody>
            <a:bodyPr/>
            <a:lstStyle/>
            <a:p>
              <a:endParaRPr lang="fr-CH"/>
            </a:p>
          </p:txBody>
        </p:sp>
        <p:sp>
          <p:nvSpPr>
            <p:cNvPr id="2666298" name="Line 826"/>
            <p:cNvSpPr>
              <a:spLocks noChangeShapeType="1"/>
            </p:cNvSpPr>
            <p:nvPr/>
          </p:nvSpPr>
          <p:spPr bwMode="auto">
            <a:xfrm flipH="1">
              <a:off x="3356" y="2042"/>
              <a:ext cx="18" cy="0"/>
            </a:xfrm>
            <a:prstGeom prst="line">
              <a:avLst/>
            </a:prstGeom>
            <a:noFill/>
            <a:ln w="9525">
              <a:solidFill>
                <a:srgbClr val="000000"/>
              </a:solidFill>
              <a:round/>
              <a:headEnd/>
              <a:tailEnd/>
            </a:ln>
          </p:spPr>
          <p:txBody>
            <a:bodyPr/>
            <a:lstStyle/>
            <a:p>
              <a:endParaRPr lang="fr-CH"/>
            </a:p>
          </p:txBody>
        </p:sp>
        <p:sp>
          <p:nvSpPr>
            <p:cNvPr id="2666299" name="Line 827"/>
            <p:cNvSpPr>
              <a:spLocks noChangeShapeType="1"/>
            </p:cNvSpPr>
            <p:nvPr/>
          </p:nvSpPr>
          <p:spPr bwMode="auto">
            <a:xfrm>
              <a:off x="3356" y="2042"/>
              <a:ext cx="18" cy="0"/>
            </a:xfrm>
            <a:prstGeom prst="line">
              <a:avLst/>
            </a:prstGeom>
            <a:noFill/>
            <a:ln w="9525">
              <a:solidFill>
                <a:srgbClr val="000000"/>
              </a:solidFill>
              <a:round/>
              <a:headEnd/>
              <a:tailEnd/>
            </a:ln>
          </p:spPr>
          <p:txBody>
            <a:bodyPr/>
            <a:lstStyle/>
            <a:p>
              <a:endParaRPr lang="fr-CH"/>
            </a:p>
          </p:txBody>
        </p:sp>
        <p:sp>
          <p:nvSpPr>
            <p:cNvPr id="2666300" name="Line 828"/>
            <p:cNvSpPr>
              <a:spLocks noChangeShapeType="1"/>
            </p:cNvSpPr>
            <p:nvPr/>
          </p:nvSpPr>
          <p:spPr bwMode="auto">
            <a:xfrm flipH="1">
              <a:off x="3338" y="2000"/>
              <a:ext cx="36" cy="0"/>
            </a:xfrm>
            <a:prstGeom prst="line">
              <a:avLst/>
            </a:prstGeom>
            <a:noFill/>
            <a:ln w="19050">
              <a:solidFill>
                <a:srgbClr val="000000"/>
              </a:solidFill>
              <a:round/>
              <a:headEnd/>
              <a:tailEnd/>
            </a:ln>
          </p:spPr>
          <p:txBody>
            <a:bodyPr/>
            <a:lstStyle/>
            <a:p>
              <a:endParaRPr lang="fr-CH"/>
            </a:p>
          </p:txBody>
        </p:sp>
        <p:sp>
          <p:nvSpPr>
            <p:cNvPr id="2666301" name="Line 829"/>
            <p:cNvSpPr>
              <a:spLocks noChangeShapeType="1"/>
            </p:cNvSpPr>
            <p:nvPr/>
          </p:nvSpPr>
          <p:spPr bwMode="auto">
            <a:xfrm>
              <a:off x="3338" y="2000"/>
              <a:ext cx="36" cy="0"/>
            </a:xfrm>
            <a:prstGeom prst="line">
              <a:avLst/>
            </a:prstGeom>
            <a:noFill/>
            <a:ln w="19050">
              <a:solidFill>
                <a:srgbClr val="000000"/>
              </a:solidFill>
              <a:round/>
              <a:headEnd/>
              <a:tailEnd/>
            </a:ln>
          </p:spPr>
          <p:txBody>
            <a:bodyPr/>
            <a:lstStyle/>
            <a:p>
              <a:endParaRPr lang="fr-CH"/>
            </a:p>
          </p:txBody>
        </p:sp>
        <p:sp>
          <p:nvSpPr>
            <p:cNvPr id="2666302" name="Line 830"/>
            <p:cNvSpPr>
              <a:spLocks noChangeShapeType="1"/>
            </p:cNvSpPr>
            <p:nvPr/>
          </p:nvSpPr>
          <p:spPr bwMode="auto">
            <a:xfrm flipH="1">
              <a:off x="3356" y="1958"/>
              <a:ext cx="18" cy="0"/>
            </a:xfrm>
            <a:prstGeom prst="line">
              <a:avLst/>
            </a:prstGeom>
            <a:noFill/>
            <a:ln w="9525">
              <a:solidFill>
                <a:srgbClr val="000000"/>
              </a:solidFill>
              <a:round/>
              <a:headEnd/>
              <a:tailEnd/>
            </a:ln>
          </p:spPr>
          <p:txBody>
            <a:bodyPr/>
            <a:lstStyle/>
            <a:p>
              <a:endParaRPr lang="fr-CH"/>
            </a:p>
          </p:txBody>
        </p:sp>
        <p:sp>
          <p:nvSpPr>
            <p:cNvPr id="2666303" name="Line 831"/>
            <p:cNvSpPr>
              <a:spLocks noChangeShapeType="1"/>
            </p:cNvSpPr>
            <p:nvPr/>
          </p:nvSpPr>
          <p:spPr bwMode="auto">
            <a:xfrm>
              <a:off x="3356" y="1958"/>
              <a:ext cx="18" cy="0"/>
            </a:xfrm>
            <a:prstGeom prst="line">
              <a:avLst/>
            </a:prstGeom>
            <a:noFill/>
            <a:ln w="9525">
              <a:solidFill>
                <a:srgbClr val="000000"/>
              </a:solidFill>
              <a:round/>
              <a:headEnd/>
              <a:tailEnd/>
            </a:ln>
          </p:spPr>
          <p:txBody>
            <a:bodyPr/>
            <a:lstStyle/>
            <a:p>
              <a:endParaRPr lang="fr-CH"/>
            </a:p>
          </p:txBody>
        </p:sp>
        <p:sp>
          <p:nvSpPr>
            <p:cNvPr id="2666304" name="Line 832"/>
            <p:cNvSpPr>
              <a:spLocks noChangeShapeType="1"/>
            </p:cNvSpPr>
            <p:nvPr/>
          </p:nvSpPr>
          <p:spPr bwMode="auto">
            <a:xfrm flipH="1">
              <a:off x="3356" y="1916"/>
              <a:ext cx="18" cy="0"/>
            </a:xfrm>
            <a:prstGeom prst="line">
              <a:avLst/>
            </a:prstGeom>
            <a:noFill/>
            <a:ln w="9525">
              <a:solidFill>
                <a:srgbClr val="000000"/>
              </a:solidFill>
              <a:round/>
              <a:headEnd/>
              <a:tailEnd/>
            </a:ln>
          </p:spPr>
          <p:txBody>
            <a:bodyPr/>
            <a:lstStyle/>
            <a:p>
              <a:endParaRPr lang="fr-CH"/>
            </a:p>
          </p:txBody>
        </p:sp>
        <p:sp>
          <p:nvSpPr>
            <p:cNvPr id="2666305" name="Line 833"/>
            <p:cNvSpPr>
              <a:spLocks noChangeShapeType="1"/>
            </p:cNvSpPr>
            <p:nvPr/>
          </p:nvSpPr>
          <p:spPr bwMode="auto">
            <a:xfrm>
              <a:off x="3356" y="1916"/>
              <a:ext cx="18" cy="0"/>
            </a:xfrm>
            <a:prstGeom prst="line">
              <a:avLst/>
            </a:prstGeom>
            <a:noFill/>
            <a:ln w="9525">
              <a:solidFill>
                <a:srgbClr val="000000"/>
              </a:solidFill>
              <a:round/>
              <a:headEnd/>
              <a:tailEnd/>
            </a:ln>
          </p:spPr>
          <p:txBody>
            <a:bodyPr/>
            <a:lstStyle/>
            <a:p>
              <a:endParaRPr lang="fr-CH"/>
            </a:p>
          </p:txBody>
        </p:sp>
        <p:sp>
          <p:nvSpPr>
            <p:cNvPr id="2666306" name="Line 834"/>
            <p:cNvSpPr>
              <a:spLocks noChangeShapeType="1"/>
            </p:cNvSpPr>
            <p:nvPr/>
          </p:nvSpPr>
          <p:spPr bwMode="auto">
            <a:xfrm flipH="1">
              <a:off x="3356" y="1874"/>
              <a:ext cx="18" cy="0"/>
            </a:xfrm>
            <a:prstGeom prst="line">
              <a:avLst/>
            </a:prstGeom>
            <a:noFill/>
            <a:ln w="9525">
              <a:solidFill>
                <a:srgbClr val="000000"/>
              </a:solidFill>
              <a:round/>
              <a:headEnd/>
              <a:tailEnd/>
            </a:ln>
          </p:spPr>
          <p:txBody>
            <a:bodyPr/>
            <a:lstStyle/>
            <a:p>
              <a:endParaRPr lang="fr-CH"/>
            </a:p>
          </p:txBody>
        </p:sp>
        <p:sp>
          <p:nvSpPr>
            <p:cNvPr id="2666307" name="Line 835"/>
            <p:cNvSpPr>
              <a:spLocks noChangeShapeType="1"/>
            </p:cNvSpPr>
            <p:nvPr/>
          </p:nvSpPr>
          <p:spPr bwMode="auto">
            <a:xfrm>
              <a:off x="3356" y="1874"/>
              <a:ext cx="18" cy="0"/>
            </a:xfrm>
            <a:prstGeom prst="line">
              <a:avLst/>
            </a:prstGeom>
            <a:noFill/>
            <a:ln w="9525">
              <a:solidFill>
                <a:srgbClr val="000000"/>
              </a:solidFill>
              <a:round/>
              <a:headEnd/>
              <a:tailEnd/>
            </a:ln>
          </p:spPr>
          <p:txBody>
            <a:bodyPr/>
            <a:lstStyle/>
            <a:p>
              <a:endParaRPr lang="fr-CH"/>
            </a:p>
          </p:txBody>
        </p:sp>
        <p:sp>
          <p:nvSpPr>
            <p:cNvPr id="2666308" name="Line 836"/>
            <p:cNvSpPr>
              <a:spLocks noChangeShapeType="1"/>
            </p:cNvSpPr>
            <p:nvPr/>
          </p:nvSpPr>
          <p:spPr bwMode="auto">
            <a:xfrm flipH="1">
              <a:off x="3356" y="1832"/>
              <a:ext cx="18" cy="0"/>
            </a:xfrm>
            <a:prstGeom prst="line">
              <a:avLst/>
            </a:prstGeom>
            <a:noFill/>
            <a:ln w="9525">
              <a:solidFill>
                <a:srgbClr val="000000"/>
              </a:solidFill>
              <a:round/>
              <a:headEnd/>
              <a:tailEnd/>
            </a:ln>
          </p:spPr>
          <p:txBody>
            <a:bodyPr/>
            <a:lstStyle/>
            <a:p>
              <a:endParaRPr lang="fr-CH"/>
            </a:p>
          </p:txBody>
        </p:sp>
        <p:sp>
          <p:nvSpPr>
            <p:cNvPr id="2666309" name="Line 837"/>
            <p:cNvSpPr>
              <a:spLocks noChangeShapeType="1"/>
            </p:cNvSpPr>
            <p:nvPr/>
          </p:nvSpPr>
          <p:spPr bwMode="auto">
            <a:xfrm>
              <a:off x="3356" y="1832"/>
              <a:ext cx="18" cy="0"/>
            </a:xfrm>
            <a:prstGeom prst="line">
              <a:avLst/>
            </a:prstGeom>
            <a:noFill/>
            <a:ln w="9525">
              <a:solidFill>
                <a:srgbClr val="000000"/>
              </a:solidFill>
              <a:round/>
              <a:headEnd/>
              <a:tailEnd/>
            </a:ln>
          </p:spPr>
          <p:txBody>
            <a:bodyPr/>
            <a:lstStyle/>
            <a:p>
              <a:endParaRPr lang="fr-CH"/>
            </a:p>
          </p:txBody>
        </p:sp>
        <p:sp>
          <p:nvSpPr>
            <p:cNvPr id="2666310" name="Line 838"/>
            <p:cNvSpPr>
              <a:spLocks noChangeShapeType="1"/>
            </p:cNvSpPr>
            <p:nvPr/>
          </p:nvSpPr>
          <p:spPr bwMode="auto">
            <a:xfrm flipH="1">
              <a:off x="3338" y="1790"/>
              <a:ext cx="36" cy="0"/>
            </a:xfrm>
            <a:prstGeom prst="line">
              <a:avLst/>
            </a:prstGeom>
            <a:noFill/>
            <a:ln w="19050">
              <a:solidFill>
                <a:srgbClr val="000000"/>
              </a:solidFill>
              <a:round/>
              <a:headEnd/>
              <a:tailEnd/>
            </a:ln>
          </p:spPr>
          <p:txBody>
            <a:bodyPr/>
            <a:lstStyle/>
            <a:p>
              <a:endParaRPr lang="fr-CH"/>
            </a:p>
          </p:txBody>
        </p:sp>
        <p:sp>
          <p:nvSpPr>
            <p:cNvPr id="2666311" name="Line 839"/>
            <p:cNvSpPr>
              <a:spLocks noChangeShapeType="1"/>
            </p:cNvSpPr>
            <p:nvPr/>
          </p:nvSpPr>
          <p:spPr bwMode="auto">
            <a:xfrm>
              <a:off x="3338" y="1790"/>
              <a:ext cx="36" cy="0"/>
            </a:xfrm>
            <a:prstGeom prst="line">
              <a:avLst/>
            </a:prstGeom>
            <a:noFill/>
            <a:ln w="19050">
              <a:solidFill>
                <a:srgbClr val="000000"/>
              </a:solidFill>
              <a:round/>
              <a:headEnd/>
              <a:tailEnd/>
            </a:ln>
          </p:spPr>
          <p:txBody>
            <a:bodyPr/>
            <a:lstStyle/>
            <a:p>
              <a:endParaRPr lang="fr-CH"/>
            </a:p>
          </p:txBody>
        </p:sp>
        <p:sp>
          <p:nvSpPr>
            <p:cNvPr id="2666312" name="Line 840"/>
            <p:cNvSpPr>
              <a:spLocks noChangeShapeType="1"/>
            </p:cNvSpPr>
            <p:nvPr/>
          </p:nvSpPr>
          <p:spPr bwMode="auto">
            <a:xfrm flipH="1">
              <a:off x="3356" y="1748"/>
              <a:ext cx="18" cy="0"/>
            </a:xfrm>
            <a:prstGeom prst="line">
              <a:avLst/>
            </a:prstGeom>
            <a:noFill/>
            <a:ln w="9525">
              <a:solidFill>
                <a:srgbClr val="000000"/>
              </a:solidFill>
              <a:round/>
              <a:headEnd/>
              <a:tailEnd/>
            </a:ln>
          </p:spPr>
          <p:txBody>
            <a:bodyPr/>
            <a:lstStyle/>
            <a:p>
              <a:endParaRPr lang="fr-CH"/>
            </a:p>
          </p:txBody>
        </p:sp>
        <p:sp>
          <p:nvSpPr>
            <p:cNvPr id="2666313" name="Line 841"/>
            <p:cNvSpPr>
              <a:spLocks noChangeShapeType="1"/>
            </p:cNvSpPr>
            <p:nvPr/>
          </p:nvSpPr>
          <p:spPr bwMode="auto">
            <a:xfrm>
              <a:off x="3356" y="1748"/>
              <a:ext cx="18" cy="0"/>
            </a:xfrm>
            <a:prstGeom prst="line">
              <a:avLst/>
            </a:prstGeom>
            <a:noFill/>
            <a:ln w="9525">
              <a:solidFill>
                <a:srgbClr val="000000"/>
              </a:solidFill>
              <a:round/>
              <a:headEnd/>
              <a:tailEnd/>
            </a:ln>
          </p:spPr>
          <p:txBody>
            <a:bodyPr/>
            <a:lstStyle/>
            <a:p>
              <a:endParaRPr lang="fr-CH"/>
            </a:p>
          </p:txBody>
        </p:sp>
        <p:sp>
          <p:nvSpPr>
            <p:cNvPr id="2666314" name="Line 842"/>
            <p:cNvSpPr>
              <a:spLocks noChangeShapeType="1"/>
            </p:cNvSpPr>
            <p:nvPr/>
          </p:nvSpPr>
          <p:spPr bwMode="auto">
            <a:xfrm flipH="1">
              <a:off x="3356" y="1706"/>
              <a:ext cx="18" cy="0"/>
            </a:xfrm>
            <a:prstGeom prst="line">
              <a:avLst/>
            </a:prstGeom>
            <a:noFill/>
            <a:ln w="9525">
              <a:solidFill>
                <a:srgbClr val="000000"/>
              </a:solidFill>
              <a:round/>
              <a:headEnd/>
              <a:tailEnd/>
            </a:ln>
          </p:spPr>
          <p:txBody>
            <a:bodyPr/>
            <a:lstStyle/>
            <a:p>
              <a:endParaRPr lang="fr-CH"/>
            </a:p>
          </p:txBody>
        </p:sp>
        <p:sp>
          <p:nvSpPr>
            <p:cNvPr id="2666315" name="Line 843"/>
            <p:cNvSpPr>
              <a:spLocks noChangeShapeType="1"/>
            </p:cNvSpPr>
            <p:nvPr/>
          </p:nvSpPr>
          <p:spPr bwMode="auto">
            <a:xfrm>
              <a:off x="3356" y="1706"/>
              <a:ext cx="18" cy="0"/>
            </a:xfrm>
            <a:prstGeom prst="line">
              <a:avLst/>
            </a:prstGeom>
            <a:noFill/>
            <a:ln w="9525">
              <a:solidFill>
                <a:srgbClr val="000000"/>
              </a:solidFill>
              <a:round/>
              <a:headEnd/>
              <a:tailEnd/>
            </a:ln>
          </p:spPr>
          <p:txBody>
            <a:bodyPr/>
            <a:lstStyle/>
            <a:p>
              <a:endParaRPr lang="fr-CH"/>
            </a:p>
          </p:txBody>
        </p:sp>
        <p:sp>
          <p:nvSpPr>
            <p:cNvPr id="2666316" name="Line 844"/>
            <p:cNvSpPr>
              <a:spLocks noChangeShapeType="1"/>
            </p:cNvSpPr>
            <p:nvPr/>
          </p:nvSpPr>
          <p:spPr bwMode="auto">
            <a:xfrm flipH="1">
              <a:off x="3356" y="1664"/>
              <a:ext cx="18" cy="0"/>
            </a:xfrm>
            <a:prstGeom prst="line">
              <a:avLst/>
            </a:prstGeom>
            <a:noFill/>
            <a:ln w="9525">
              <a:solidFill>
                <a:srgbClr val="000000"/>
              </a:solidFill>
              <a:round/>
              <a:headEnd/>
              <a:tailEnd/>
            </a:ln>
          </p:spPr>
          <p:txBody>
            <a:bodyPr/>
            <a:lstStyle/>
            <a:p>
              <a:endParaRPr lang="fr-CH"/>
            </a:p>
          </p:txBody>
        </p:sp>
        <p:sp>
          <p:nvSpPr>
            <p:cNvPr id="2666317" name="Line 845"/>
            <p:cNvSpPr>
              <a:spLocks noChangeShapeType="1"/>
            </p:cNvSpPr>
            <p:nvPr/>
          </p:nvSpPr>
          <p:spPr bwMode="auto">
            <a:xfrm>
              <a:off x="3356" y="1664"/>
              <a:ext cx="18" cy="0"/>
            </a:xfrm>
            <a:prstGeom prst="line">
              <a:avLst/>
            </a:prstGeom>
            <a:noFill/>
            <a:ln w="9525">
              <a:solidFill>
                <a:srgbClr val="000000"/>
              </a:solidFill>
              <a:round/>
              <a:headEnd/>
              <a:tailEnd/>
            </a:ln>
          </p:spPr>
          <p:txBody>
            <a:bodyPr/>
            <a:lstStyle/>
            <a:p>
              <a:endParaRPr lang="fr-CH"/>
            </a:p>
          </p:txBody>
        </p:sp>
        <p:sp>
          <p:nvSpPr>
            <p:cNvPr id="2666318" name="Line 846"/>
            <p:cNvSpPr>
              <a:spLocks noChangeShapeType="1"/>
            </p:cNvSpPr>
            <p:nvPr/>
          </p:nvSpPr>
          <p:spPr bwMode="auto">
            <a:xfrm flipH="1">
              <a:off x="3356" y="1622"/>
              <a:ext cx="18" cy="0"/>
            </a:xfrm>
            <a:prstGeom prst="line">
              <a:avLst/>
            </a:prstGeom>
            <a:noFill/>
            <a:ln w="9525">
              <a:solidFill>
                <a:srgbClr val="000000"/>
              </a:solidFill>
              <a:round/>
              <a:headEnd/>
              <a:tailEnd/>
            </a:ln>
          </p:spPr>
          <p:txBody>
            <a:bodyPr/>
            <a:lstStyle/>
            <a:p>
              <a:endParaRPr lang="fr-CH"/>
            </a:p>
          </p:txBody>
        </p:sp>
        <p:sp>
          <p:nvSpPr>
            <p:cNvPr id="2666319" name="Line 847"/>
            <p:cNvSpPr>
              <a:spLocks noChangeShapeType="1"/>
            </p:cNvSpPr>
            <p:nvPr/>
          </p:nvSpPr>
          <p:spPr bwMode="auto">
            <a:xfrm>
              <a:off x="3356" y="1622"/>
              <a:ext cx="18" cy="0"/>
            </a:xfrm>
            <a:prstGeom prst="line">
              <a:avLst/>
            </a:prstGeom>
            <a:noFill/>
            <a:ln w="9525">
              <a:solidFill>
                <a:srgbClr val="000000"/>
              </a:solidFill>
              <a:round/>
              <a:headEnd/>
              <a:tailEnd/>
            </a:ln>
          </p:spPr>
          <p:txBody>
            <a:bodyPr/>
            <a:lstStyle/>
            <a:p>
              <a:endParaRPr lang="fr-CH"/>
            </a:p>
          </p:txBody>
        </p:sp>
        <p:sp>
          <p:nvSpPr>
            <p:cNvPr id="2666320" name="Line 848"/>
            <p:cNvSpPr>
              <a:spLocks noChangeShapeType="1"/>
            </p:cNvSpPr>
            <p:nvPr/>
          </p:nvSpPr>
          <p:spPr bwMode="auto">
            <a:xfrm flipH="1">
              <a:off x="3338" y="1574"/>
              <a:ext cx="36" cy="0"/>
            </a:xfrm>
            <a:prstGeom prst="line">
              <a:avLst/>
            </a:prstGeom>
            <a:noFill/>
            <a:ln w="19050">
              <a:solidFill>
                <a:srgbClr val="000000"/>
              </a:solidFill>
              <a:round/>
              <a:headEnd/>
              <a:tailEnd/>
            </a:ln>
          </p:spPr>
          <p:txBody>
            <a:bodyPr/>
            <a:lstStyle/>
            <a:p>
              <a:endParaRPr lang="fr-CH"/>
            </a:p>
          </p:txBody>
        </p:sp>
        <p:sp>
          <p:nvSpPr>
            <p:cNvPr id="2666321" name="Line 849"/>
            <p:cNvSpPr>
              <a:spLocks noChangeShapeType="1"/>
            </p:cNvSpPr>
            <p:nvPr/>
          </p:nvSpPr>
          <p:spPr bwMode="auto">
            <a:xfrm>
              <a:off x="3338" y="1574"/>
              <a:ext cx="36" cy="0"/>
            </a:xfrm>
            <a:prstGeom prst="line">
              <a:avLst/>
            </a:prstGeom>
            <a:noFill/>
            <a:ln w="19050">
              <a:solidFill>
                <a:srgbClr val="000000"/>
              </a:solidFill>
              <a:round/>
              <a:headEnd/>
              <a:tailEnd/>
            </a:ln>
          </p:spPr>
          <p:txBody>
            <a:bodyPr/>
            <a:lstStyle/>
            <a:p>
              <a:endParaRPr lang="fr-CH"/>
            </a:p>
          </p:txBody>
        </p:sp>
        <p:sp>
          <p:nvSpPr>
            <p:cNvPr id="2666322" name="Rectangle 850"/>
            <p:cNvSpPr>
              <a:spLocks noChangeArrowheads="1"/>
            </p:cNvSpPr>
            <p:nvPr/>
          </p:nvSpPr>
          <p:spPr bwMode="auto">
            <a:xfrm>
              <a:off x="3461" y="1334"/>
              <a:ext cx="1551"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IIP3 versus versus overdrive voltage</a:t>
              </a:r>
              <a:endParaRPr lang="en-US"/>
            </a:p>
          </p:txBody>
        </p:sp>
        <p:sp>
          <p:nvSpPr>
            <p:cNvPr id="2666324" name="Rectangle 852"/>
            <p:cNvSpPr>
              <a:spLocks noChangeArrowheads="1"/>
            </p:cNvSpPr>
            <p:nvPr/>
          </p:nvSpPr>
          <p:spPr bwMode="auto">
            <a:xfrm>
              <a:off x="3092" y="1634"/>
              <a:ext cx="178"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IIP3</a:t>
              </a:r>
              <a:endParaRPr lang="en-US"/>
            </a:p>
          </p:txBody>
        </p:sp>
        <p:sp>
          <p:nvSpPr>
            <p:cNvPr id="2666325" name="Rectangle 853"/>
            <p:cNvSpPr>
              <a:spLocks noChangeArrowheads="1"/>
            </p:cNvSpPr>
            <p:nvPr/>
          </p:nvSpPr>
          <p:spPr bwMode="auto">
            <a:xfrm>
              <a:off x="3128" y="1850"/>
              <a:ext cx="124"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dB</a:t>
              </a:r>
              <a:endParaRPr lang="en-US"/>
            </a:p>
          </p:txBody>
        </p:sp>
        <p:sp>
          <p:nvSpPr>
            <p:cNvPr id="2666326" name="Rectangle 854"/>
            <p:cNvSpPr>
              <a:spLocks noChangeArrowheads="1"/>
            </p:cNvSpPr>
            <p:nvPr/>
          </p:nvSpPr>
          <p:spPr bwMode="auto">
            <a:xfrm>
              <a:off x="3872" y="3002"/>
              <a:ext cx="69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(VG-VT0)/(nUT)</a:t>
              </a:r>
              <a:endParaRPr lang="en-US"/>
            </a:p>
          </p:txBody>
        </p:sp>
        <p:sp>
          <p:nvSpPr>
            <p:cNvPr id="2666327" name="Rectangle 855"/>
            <p:cNvSpPr>
              <a:spLocks noChangeArrowheads="1"/>
            </p:cNvSpPr>
            <p:nvPr/>
          </p:nvSpPr>
          <p:spPr bwMode="auto">
            <a:xfrm>
              <a:off x="3362" y="3098"/>
              <a:ext cx="418"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IIP3 (sim)</a:t>
              </a:r>
              <a:endParaRPr lang="en-US"/>
            </a:p>
          </p:txBody>
        </p:sp>
        <p:sp>
          <p:nvSpPr>
            <p:cNvPr id="2666328" name="Line 856"/>
            <p:cNvSpPr>
              <a:spLocks noChangeShapeType="1"/>
            </p:cNvSpPr>
            <p:nvPr/>
          </p:nvSpPr>
          <p:spPr bwMode="auto">
            <a:xfrm>
              <a:off x="3950" y="3146"/>
              <a:ext cx="12" cy="12"/>
            </a:xfrm>
            <a:prstGeom prst="line">
              <a:avLst/>
            </a:prstGeom>
            <a:noFill/>
            <a:ln w="9525">
              <a:solidFill>
                <a:srgbClr val="FF0000"/>
              </a:solidFill>
              <a:round/>
              <a:headEnd/>
              <a:tailEnd/>
            </a:ln>
          </p:spPr>
          <p:txBody>
            <a:bodyPr/>
            <a:lstStyle/>
            <a:p>
              <a:endParaRPr lang="fr-CH"/>
            </a:p>
          </p:txBody>
        </p:sp>
        <p:sp>
          <p:nvSpPr>
            <p:cNvPr id="2666329" name="Line 857"/>
            <p:cNvSpPr>
              <a:spLocks noChangeShapeType="1"/>
            </p:cNvSpPr>
            <p:nvPr/>
          </p:nvSpPr>
          <p:spPr bwMode="auto">
            <a:xfrm flipV="1">
              <a:off x="3962" y="3146"/>
              <a:ext cx="12" cy="12"/>
            </a:xfrm>
            <a:prstGeom prst="line">
              <a:avLst/>
            </a:prstGeom>
            <a:noFill/>
            <a:ln w="9525">
              <a:solidFill>
                <a:srgbClr val="FF0000"/>
              </a:solidFill>
              <a:round/>
              <a:headEnd/>
              <a:tailEnd/>
            </a:ln>
          </p:spPr>
          <p:txBody>
            <a:bodyPr/>
            <a:lstStyle/>
            <a:p>
              <a:endParaRPr lang="fr-CH"/>
            </a:p>
          </p:txBody>
        </p:sp>
        <p:sp>
          <p:nvSpPr>
            <p:cNvPr id="2666330" name="Line 858"/>
            <p:cNvSpPr>
              <a:spLocks noChangeShapeType="1"/>
            </p:cNvSpPr>
            <p:nvPr/>
          </p:nvSpPr>
          <p:spPr bwMode="auto">
            <a:xfrm flipH="1" flipV="1">
              <a:off x="3962" y="3134"/>
              <a:ext cx="12" cy="12"/>
            </a:xfrm>
            <a:prstGeom prst="line">
              <a:avLst/>
            </a:prstGeom>
            <a:noFill/>
            <a:ln w="9525">
              <a:solidFill>
                <a:srgbClr val="FF0000"/>
              </a:solidFill>
              <a:round/>
              <a:headEnd/>
              <a:tailEnd/>
            </a:ln>
          </p:spPr>
          <p:txBody>
            <a:bodyPr/>
            <a:lstStyle/>
            <a:p>
              <a:endParaRPr lang="fr-CH"/>
            </a:p>
          </p:txBody>
        </p:sp>
        <p:sp>
          <p:nvSpPr>
            <p:cNvPr id="2666331" name="Line 859"/>
            <p:cNvSpPr>
              <a:spLocks noChangeShapeType="1"/>
            </p:cNvSpPr>
            <p:nvPr/>
          </p:nvSpPr>
          <p:spPr bwMode="auto">
            <a:xfrm flipH="1">
              <a:off x="3950" y="3134"/>
              <a:ext cx="12" cy="12"/>
            </a:xfrm>
            <a:prstGeom prst="line">
              <a:avLst/>
            </a:prstGeom>
            <a:noFill/>
            <a:ln w="9525">
              <a:solidFill>
                <a:srgbClr val="FF0000"/>
              </a:solidFill>
              <a:round/>
              <a:headEnd/>
              <a:tailEnd/>
            </a:ln>
          </p:spPr>
          <p:txBody>
            <a:bodyPr/>
            <a:lstStyle/>
            <a:p>
              <a:endParaRPr lang="fr-CH"/>
            </a:p>
          </p:txBody>
        </p:sp>
        <p:sp>
          <p:nvSpPr>
            <p:cNvPr id="2666332" name="Rectangle 860"/>
            <p:cNvSpPr>
              <a:spLocks noChangeArrowheads="1"/>
            </p:cNvSpPr>
            <p:nvPr/>
          </p:nvSpPr>
          <p:spPr bwMode="auto">
            <a:xfrm>
              <a:off x="4286" y="3098"/>
              <a:ext cx="349"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IIP3 (th)</a:t>
              </a:r>
              <a:endParaRPr lang="en-US"/>
            </a:p>
          </p:txBody>
        </p:sp>
        <p:sp>
          <p:nvSpPr>
            <p:cNvPr id="2666333" name="Line 861"/>
            <p:cNvSpPr>
              <a:spLocks noChangeShapeType="1"/>
            </p:cNvSpPr>
            <p:nvPr/>
          </p:nvSpPr>
          <p:spPr bwMode="auto">
            <a:xfrm>
              <a:off x="4724" y="3146"/>
              <a:ext cx="168" cy="0"/>
            </a:xfrm>
            <a:prstGeom prst="line">
              <a:avLst/>
            </a:prstGeom>
            <a:noFill/>
            <a:ln w="19050">
              <a:solidFill>
                <a:srgbClr val="FF0000"/>
              </a:solidFill>
              <a:round/>
              <a:headEnd/>
              <a:tailEnd/>
            </a:ln>
          </p:spPr>
          <p:txBody>
            <a:bodyPr/>
            <a:lstStyle/>
            <a:p>
              <a:endParaRPr lang="fr-CH"/>
            </a:p>
          </p:txBody>
        </p:sp>
        <p:sp>
          <p:nvSpPr>
            <p:cNvPr id="2666334" name="Line 862"/>
            <p:cNvSpPr>
              <a:spLocks noChangeShapeType="1"/>
            </p:cNvSpPr>
            <p:nvPr/>
          </p:nvSpPr>
          <p:spPr bwMode="auto">
            <a:xfrm>
              <a:off x="3362" y="2846"/>
              <a:ext cx="12" cy="12"/>
            </a:xfrm>
            <a:prstGeom prst="line">
              <a:avLst/>
            </a:prstGeom>
            <a:noFill/>
            <a:ln w="9525">
              <a:solidFill>
                <a:srgbClr val="FF0000"/>
              </a:solidFill>
              <a:round/>
              <a:headEnd/>
              <a:tailEnd/>
            </a:ln>
          </p:spPr>
          <p:txBody>
            <a:bodyPr/>
            <a:lstStyle/>
            <a:p>
              <a:endParaRPr lang="fr-CH"/>
            </a:p>
          </p:txBody>
        </p:sp>
        <p:sp>
          <p:nvSpPr>
            <p:cNvPr id="2666335" name="Line 863"/>
            <p:cNvSpPr>
              <a:spLocks noChangeShapeType="1"/>
            </p:cNvSpPr>
            <p:nvPr/>
          </p:nvSpPr>
          <p:spPr bwMode="auto">
            <a:xfrm flipV="1">
              <a:off x="3374" y="2846"/>
              <a:ext cx="12" cy="12"/>
            </a:xfrm>
            <a:prstGeom prst="line">
              <a:avLst/>
            </a:prstGeom>
            <a:noFill/>
            <a:ln w="9525">
              <a:solidFill>
                <a:srgbClr val="FF0000"/>
              </a:solidFill>
              <a:round/>
              <a:headEnd/>
              <a:tailEnd/>
            </a:ln>
          </p:spPr>
          <p:txBody>
            <a:bodyPr/>
            <a:lstStyle/>
            <a:p>
              <a:endParaRPr lang="fr-CH"/>
            </a:p>
          </p:txBody>
        </p:sp>
        <p:sp>
          <p:nvSpPr>
            <p:cNvPr id="2666336" name="Line 864"/>
            <p:cNvSpPr>
              <a:spLocks noChangeShapeType="1"/>
            </p:cNvSpPr>
            <p:nvPr/>
          </p:nvSpPr>
          <p:spPr bwMode="auto">
            <a:xfrm flipH="1" flipV="1">
              <a:off x="3374" y="2834"/>
              <a:ext cx="12" cy="12"/>
            </a:xfrm>
            <a:prstGeom prst="line">
              <a:avLst/>
            </a:prstGeom>
            <a:noFill/>
            <a:ln w="9525">
              <a:solidFill>
                <a:srgbClr val="FF0000"/>
              </a:solidFill>
              <a:round/>
              <a:headEnd/>
              <a:tailEnd/>
            </a:ln>
          </p:spPr>
          <p:txBody>
            <a:bodyPr/>
            <a:lstStyle/>
            <a:p>
              <a:endParaRPr lang="fr-CH"/>
            </a:p>
          </p:txBody>
        </p:sp>
        <p:sp>
          <p:nvSpPr>
            <p:cNvPr id="2666337" name="Line 865"/>
            <p:cNvSpPr>
              <a:spLocks noChangeShapeType="1"/>
            </p:cNvSpPr>
            <p:nvPr/>
          </p:nvSpPr>
          <p:spPr bwMode="auto">
            <a:xfrm flipH="1">
              <a:off x="3362" y="2834"/>
              <a:ext cx="12" cy="12"/>
            </a:xfrm>
            <a:prstGeom prst="line">
              <a:avLst/>
            </a:prstGeom>
            <a:noFill/>
            <a:ln w="9525">
              <a:solidFill>
                <a:srgbClr val="FF0000"/>
              </a:solidFill>
              <a:round/>
              <a:headEnd/>
              <a:tailEnd/>
            </a:ln>
          </p:spPr>
          <p:txBody>
            <a:bodyPr/>
            <a:lstStyle/>
            <a:p>
              <a:endParaRPr lang="fr-CH"/>
            </a:p>
          </p:txBody>
        </p:sp>
        <p:sp>
          <p:nvSpPr>
            <p:cNvPr id="2666338" name="Line 866"/>
            <p:cNvSpPr>
              <a:spLocks noChangeShapeType="1"/>
            </p:cNvSpPr>
            <p:nvPr/>
          </p:nvSpPr>
          <p:spPr bwMode="auto">
            <a:xfrm>
              <a:off x="3362" y="2846"/>
              <a:ext cx="12" cy="12"/>
            </a:xfrm>
            <a:prstGeom prst="line">
              <a:avLst/>
            </a:prstGeom>
            <a:noFill/>
            <a:ln w="9525">
              <a:solidFill>
                <a:srgbClr val="FF0000"/>
              </a:solidFill>
              <a:round/>
              <a:headEnd/>
              <a:tailEnd/>
            </a:ln>
          </p:spPr>
          <p:txBody>
            <a:bodyPr/>
            <a:lstStyle/>
            <a:p>
              <a:endParaRPr lang="fr-CH"/>
            </a:p>
          </p:txBody>
        </p:sp>
        <p:sp>
          <p:nvSpPr>
            <p:cNvPr id="2666339" name="Line 867"/>
            <p:cNvSpPr>
              <a:spLocks noChangeShapeType="1"/>
            </p:cNvSpPr>
            <p:nvPr/>
          </p:nvSpPr>
          <p:spPr bwMode="auto">
            <a:xfrm flipV="1">
              <a:off x="3374" y="2846"/>
              <a:ext cx="12" cy="12"/>
            </a:xfrm>
            <a:prstGeom prst="line">
              <a:avLst/>
            </a:prstGeom>
            <a:noFill/>
            <a:ln w="9525">
              <a:solidFill>
                <a:srgbClr val="FF0000"/>
              </a:solidFill>
              <a:round/>
              <a:headEnd/>
              <a:tailEnd/>
            </a:ln>
          </p:spPr>
          <p:txBody>
            <a:bodyPr/>
            <a:lstStyle/>
            <a:p>
              <a:endParaRPr lang="fr-CH"/>
            </a:p>
          </p:txBody>
        </p:sp>
        <p:sp>
          <p:nvSpPr>
            <p:cNvPr id="2666340" name="Line 868"/>
            <p:cNvSpPr>
              <a:spLocks noChangeShapeType="1"/>
            </p:cNvSpPr>
            <p:nvPr/>
          </p:nvSpPr>
          <p:spPr bwMode="auto">
            <a:xfrm flipH="1" flipV="1">
              <a:off x="3374" y="2834"/>
              <a:ext cx="12" cy="12"/>
            </a:xfrm>
            <a:prstGeom prst="line">
              <a:avLst/>
            </a:prstGeom>
            <a:noFill/>
            <a:ln w="9525">
              <a:solidFill>
                <a:srgbClr val="FF0000"/>
              </a:solidFill>
              <a:round/>
              <a:headEnd/>
              <a:tailEnd/>
            </a:ln>
          </p:spPr>
          <p:txBody>
            <a:bodyPr/>
            <a:lstStyle/>
            <a:p>
              <a:endParaRPr lang="fr-CH"/>
            </a:p>
          </p:txBody>
        </p:sp>
        <p:sp>
          <p:nvSpPr>
            <p:cNvPr id="2666341" name="Line 869"/>
            <p:cNvSpPr>
              <a:spLocks noChangeShapeType="1"/>
            </p:cNvSpPr>
            <p:nvPr/>
          </p:nvSpPr>
          <p:spPr bwMode="auto">
            <a:xfrm flipH="1">
              <a:off x="3362" y="2834"/>
              <a:ext cx="12" cy="12"/>
            </a:xfrm>
            <a:prstGeom prst="line">
              <a:avLst/>
            </a:prstGeom>
            <a:noFill/>
            <a:ln w="9525">
              <a:solidFill>
                <a:srgbClr val="FF0000"/>
              </a:solidFill>
              <a:round/>
              <a:headEnd/>
              <a:tailEnd/>
            </a:ln>
          </p:spPr>
          <p:txBody>
            <a:bodyPr/>
            <a:lstStyle/>
            <a:p>
              <a:endParaRPr lang="fr-CH"/>
            </a:p>
          </p:txBody>
        </p:sp>
        <p:sp>
          <p:nvSpPr>
            <p:cNvPr id="2666342" name="Line 870"/>
            <p:cNvSpPr>
              <a:spLocks noChangeShapeType="1"/>
            </p:cNvSpPr>
            <p:nvPr/>
          </p:nvSpPr>
          <p:spPr bwMode="auto">
            <a:xfrm>
              <a:off x="3398" y="2822"/>
              <a:ext cx="12" cy="12"/>
            </a:xfrm>
            <a:prstGeom prst="line">
              <a:avLst/>
            </a:prstGeom>
            <a:noFill/>
            <a:ln w="9525">
              <a:solidFill>
                <a:srgbClr val="FF0000"/>
              </a:solidFill>
              <a:round/>
              <a:headEnd/>
              <a:tailEnd/>
            </a:ln>
          </p:spPr>
          <p:txBody>
            <a:bodyPr/>
            <a:lstStyle/>
            <a:p>
              <a:endParaRPr lang="fr-CH"/>
            </a:p>
          </p:txBody>
        </p:sp>
        <p:sp>
          <p:nvSpPr>
            <p:cNvPr id="2666343" name="Line 871"/>
            <p:cNvSpPr>
              <a:spLocks noChangeShapeType="1"/>
            </p:cNvSpPr>
            <p:nvPr/>
          </p:nvSpPr>
          <p:spPr bwMode="auto">
            <a:xfrm flipV="1">
              <a:off x="3410" y="2822"/>
              <a:ext cx="12" cy="12"/>
            </a:xfrm>
            <a:prstGeom prst="line">
              <a:avLst/>
            </a:prstGeom>
            <a:noFill/>
            <a:ln w="9525">
              <a:solidFill>
                <a:srgbClr val="FF0000"/>
              </a:solidFill>
              <a:round/>
              <a:headEnd/>
              <a:tailEnd/>
            </a:ln>
          </p:spPr>
          <p:txBody>
            <a:bodyPr/>
            <a:lstStyle/>
            <a:p>
              <a:endParaRPr lang="fr-CH"/>
            </a:p>
          </p:txBody>
        </p:sp>
        <p:sp>
          <p:nvSpPr>
            <p:cNvPr id="2666344" name="Line 872"/>
            <p:cNvSpPr>
              <a:spLocks noChangeShapeType="1"/>
            </p:cNvSpPr>
            <p:nvPr/>
          </p:nvSpPr>
          <p:spPr bwMode="auto">
            <a:xfrm flipH="1" flipV="1">
              <a:off x="3410" y="2810"/>
              <a:ext cx="12" cy="12"/>
            </a:xfrm>
            <a:prstGeom prst="line">
              <a:avLst/>
            </a:prstGeom>
            <a:noFill/>
            <a:ln w="9525">
              <a:solidFill>
                <a:srgbClr val="FF0000"/>
              </a:solidFill>
              <a:round/>
              <a:headEnd/>
              <a:tailEnd/>
            </a:ln>
          </p:spPr>
          <p:txBody>
            <a:bodyPr/>
            <a:lstStyle/>
            <a:p>
              <a:endParaRPr lang="fr-CH"/>
            </a:p>
          </p:txBody>
        </p:sp>
        <p:sp>
          <p:nvSpPr>
            <p:cNvPr id="2666345" name="Line 873"/>
            <p:cNvSpPr>
              <a:spLocks noChangeShapeType="1"/>
            </p:cNvSpPr>
            <p:nvPr/>
          </p:nvSpPr>
          <p:spPr bwMode="auto">
            <a:xfrm flipH="1">
              <a:off x="3398" y="2810"/>
              <a:ext cx="12" cy="12"/>
            </a:xfrm>
            <a:prstGeom prst="line">
              <a:avLst/>
            </a:prstGeom>
            <a:noFill/>
            <a:ln w="9525">
              <a:solidFill>
                <a:srgbClr val="FF0000"/>
              </a:solidFill>
              <a:round/>
              <a:headEnd/>
              <a:tailEnd/>
            </a:ln>
          </p:spPr>
          <p:txBody>
            <a:bodyPr/>
            <a:lstStyle/>
            <a:p>
              <a:endParaRPr lang="fr-CH"/>
            </a:p>
          </p:txBody>
        </p:sp>
        <p:sp>
          <p:nvSpPr>
            <p:cNvPr id="2666346" name="Line 874"/>
            <p:cNvSpPr>
              <a:spLocks noChangeShapeType="1"/>
            </p:cNvSpPr>
            <p:nvPr/>
          </p:nvSpPr>
          <p:spPr bwMode="auto">
            <a:xfrm>
              <a:off x="3428" y="2792"/>
              <a:ext cx="12" cy="12"/>
            </a:xfrm>
            <a:prstGeom prst="line">
              <a:avLst/>
            </a:prstGeom>
            <a:noFill/>
            <a:ln w="9525">
              <a:solidFill>
                <a:srgbClr val="FF0000"/>
              </a:solidFill>
              <a:round/>
              <a:headEnd/>
              <a:tailEnd/>
            </a:ln>
          </p:spPr>
          <p:txBody>
            <a:bodyPr/>
            <a:lstStyle/>
            <a:p>
              <a:endParaRPr lang="fr-CH"/>
            </a:p>
          </p:txBody>
        </p:sp>
        <p:sp>
          <p:nvSpPr>
            <p:cNvPr id="2666347" name="Line 875"/>
            <p:cNvSpPr>
              <a:spLocks noChangeShapeType="1"/>
            </p:cNvSpPr>
            <p:nvPr/>
          </p:nvSpPr>
          <p:spPr bwMode="auto">
            <a:xfrm flipV="1">
              <a:off x="3440" y="2792"/>
              <a:ext cx="12" cy="12"/>
            </a:xfrm>
            <a:prstGeom prst="line">
              <a:avLst/>
            </a:prstGeom>
            <a:noFill/>
            <a:ln w="9525">
              <a:solidFill>
                <a:srgbClr val="FF0000"/>
              </a:solidFill>
              <a:round/>
              <a:headEnd/>
              <a:tailEnd/>
            </a:ln>
          </p:spPr>
          <p:txBody>
            <a:bodyPr/>
            <a:lstStyle/>
            <a:p>
              <a:endParaRPr lang="fr-CH"/>
            </a:p>
          </p:txBody>
        </p:sp>
        <p:sp>
          <p:nvSpPr>
            <p:cNvPr id="2666348" name="Line 876"/>
            <p:cNvSpPr>
              <a:spLocks noChangeShapeType="1"/>
            </p:cNvSpPr>
            <p:nvPr/>
          </p:nvSpPr>
          <p:spPr bwMode="auto">
            <a:xfrm flipH="1" flipV="1">
              <a:off x="3440" y="2780"/>
              <a:ext cx="12" cy="12"/>
            </a:xfrm>
            <a:prstGeom prst="line">
              <a:avLst/>
            </a:prstGeom>
            <a:noFill/>
            <a:ln w="9525">
              <a:solidFill>
                <a:srgbClr val="FF0000"/>
              </a:solidFill>
              <a:round/>
              <a:headEnd/>
              <a:tailEnd/>
            </a:ln>
          </p:spPr>
          <p:txBody>
            <a:bodyPr/>
            <a:lstStyle/>
            <a:p>
              <a:endParaRPr lang="fr-CH"/>
            </a:p>
          </p:txBody>
        </p:sp>
        <p:sp>
          <p:nvSpPr>
            <p:cNvPr id="2666349" name="Line 877"/>
            <p:cNvSpPr>
              <a:spLocks noChangeShapeType="1"/>
            </p:cNvSpPr>
            <p:nvPr/>
          </p:nvSpPr>
          <p:spPr bwMode="auto">
            <a:xfrm flipH="1">
              <a:off x="3428" y="2780"/>
              <a:ext cx="12" cy="12"/>
            </a:xfrm>
            <a:prstGeom prst="line">
              <a:avLst/>
            </a:prstGeom>
            <a:noFill/>
            <a:ln w="9525">
              <a:solidFill>
                <a:srgbClr val="FF0000"/>
              </a:solidFill>
              <a:round/>
              <a:headEnd/>
              <a:tailEnd/>
            </a:ln>
          </p:spPr>
          <p:txBody>
            <a:bodyPr/>
            <a:lstStyle/>
            <a:p>
              <a:endParaRPr lang="fr-CH"/>
            </a:p>
          </p:txBody>
        </p:sp>
        <p:sp>
          <p:nvSpPr>
            <p:cNvPr id="2666350" name="Line 878"/>
            <p:cNvSpPr>
              <a:spLocks noChangeShapeType="1"/>
            </p:cNvSpPr>
            <p:nvPr/>
          </p:nvSpPr>
          <p:spPr bwMode="auto">
            <a:xfrm>
              <a:off x="3464" y="2768"/>
              <a:ext cx="12" cy="12"/>
            </a:xfrm>
            <a:prstGeom prst="line">
              <a:avLst/>
            </a:prstGeom>
            <a:noFill/>
            <a:ln w="9525">
              <a:solidFill>
                <a:srgbClr val="FF0000"/>
              </a:solidFill>
              <a:round/>
              <a:headEnd/>
              <a:tailEnd/>
            </a:ln>
          </p:spPr>
          <p:txBody>
            <a:bodyPr/>
            <a:lstStyle/>
            <a:p>
              <a:endParaRPr lang="fr-CH"/>
            </a:p>
          </p:txBody>
        </p:sp>
        <p:sp>
          <p:nvSpPr>
            <p:cNvPr id="2666351" name="Line 879"/>
            <p:cNvSpPr>
              <a:spLocks noChangeShapeType="1"/>
            </p:cNvSpPr>
            <p:nvPr/>
          </p:nvSpPr>
          <p:spPr bwMode="auto">
            <a:xfrm flipV="1">
              <a:off x="3476" y="2768"/>
              <a:ext cx="12" cy="12"/>
            </a:xfrm>
            <a:prstGeom prst="line">
              <a:avLst/>
            </a:prstGeom>
            <a:noFill/>
            <a:ln w="9525">
              <a:solidFill>
                <a:srgbClr val="FF0000"/>
              </a:solidFill>
              <a:round/>
              <a:headEnd/>
              <a:tailEnd/>
            </a:ln>
          </p:spPr>
          <p:txBody>
            <a:bodyPr/>
            <a:lstStyle/>
            <a:p>
              <a:endParaRPr lang="fr-CH"/>
            </a:p>
          </p:txBody>
        </p:sp>
        <p:sp>
          <p:nvSpPr>
            <p:cNvPr id="2666352" name="Line 880"/>
            <p:cNvSpPr>
              <a:spLocks noChangeShapeType="1"/>
            </p:cNvSpPr>
            <p:nvPr/>
          </p:nvSpPr>
          <p:spPr bwMode="auto">
            <a:xfrm flipH="1" flipV="1">
              <a:off x="3476" y="2756"/>
              <a:ext cx="12" cy="12"/>
            </a:xfrm>
            <a:prstGeom prst="line">
              <a:avLst/>
            </a:prstGeom>
            <a:noFill/>
            <a:ln w="9525">
              <a:solidFill>
                <a:srgbClr val="FF0000"/>
              </a:solidFill>
              <a:round/>
              <a:headEnd/>
              <a:tailEnd/>
            </a:ln>
          </p:spPr>
          <p:txBody>
            <a:bodyPr/>
            <a:lstStyle/>
            <a:p>
              <a:endParaRPr lang="fr-CH"/>
            </a:p>
          </p:txBody>
        </p:sp>
        <p:sp>
          <p:nvSpPr>
            <p:cNvPr id="2666353" name="Line 881"/>
            <p:cNvSpPr>
              <a:spLocks noChangeShapeType="1"/>
            </p:cNvSpPr>
            <p:nvPr/>
          </p:nvSpPr>
          <p:spPr bwMode="auto">
            <a:xfrm flipH="1">
              <a:off x="3464" y="2756"/>
              <a:ext cx="12" cy="12"/>
            </a:xfrm>
            <a:prstGeom prst="line">
              <a:avLst/>
            </a:prstGeom>
            <a:noFill/>
            <a:ln w="9525">
              <a:solidFill>
                <a:srgbClr val="FF0000"/>
              </a:solidFill>
              <a:round/>
              <a:headEnd/>
              <a:tailEnd/>
            </a:ln>
          </p:spPr>
          <p:txBody>
            <a:bodyPr/>
            <a:lstStyle/>
            <a:p>
              <a:endParaRPr lang="fr-CH"/>
            </a:p>
          </p:txBody>
        </p:sp>
        <p:sp>
          <p:nvSpPr>
            <p:cNvPr id="2666354" name="Line 882"/>
            <p:cNvSpPr>
              <a:spLocks noChangeShapeType="1"/>
            </p:cNvSpPr>
            <p:nvPr/>
          </p:nvSpPr>
          <p:spPr bwMode="auto">
            <a:xfrm>
              <a:off x="3500" y="2744"/>
              <a:ext cx="12" cy="12"/>
            </a:xfrm>
            <a:prstGeom prst="line">
              <a:avLst/>
            </a:prstGeom>
            <a:noFill/>
            <a:ln w="9525">
              <a:solidFill>
                <a:srgbClr val="FF0000"/>
              </a:solidFill>
              <a:round/>
              <a:headEnd/>
              <a:tailEnd/>
            </a:ln>
          </p:spPr>
          <p:txBody>
            <a:bodyPr/>
            <a:lstStyle/>
            <a:p>
              <a:endParaRPr lang="fr-CH"/>
            </a:p>
          </p:txBody>
        </p:sp>
        <p:sp>
          <p:nvSpPr>
            <p:cNvPr id="2666355" name="Line 883"/>
            <p:cNvSpPr>
              <a:spLocks noChangeShapeType="1"/>
            </p:cNvSpPr>
            <p:nvPr/>
          </p:nvSpPr>
          <p:spPr bwMode="auto">
            <a:xfrm flipV="1">
              <a:off x="3512" y="2744"/>
              <a:ext cx="12" cy="12"/>
            </a:xfrm>
            <a:prstGeom prst="line">
              <a:avLst/>
            </a:prstGeom>
            <a:noFill/>
            <a:ln w="9525">
              <a:solidFill>
                <a:srgbClr val="FF0000"/>
              </a:solidFill>
              <a:round/>
              <a:headEnd/>
              <a:tailEnd/>
            </a:ln>
          </p:spPr>
          <p:txBody>
            <a:bodyPr/>
            <a:lstStyle/>
            <a:p>
              <a:endParaRPr lang="fr-CH"/>
            </a:p>
          </p:txBody>
        </p:sp>
        <p:sp>
          <p:nvSpPr>
            <p:cNvPr id="2666356" name="Line 884"/>
            <p:cNvSpPr>
              <a:spLocks noChangeShapeType="1"/>
            </p:cNvSpPr>
            <p:nvPr/>
          </p:nvSpPr>
          <p:spPr bwMode="auto">
            <a:xfrm flipH="1" flipV="1">
              <a:off x="3512" y="2732"/>
              <a:ext cx="12" cy="12"/>
            </a:xfrm>
            <a:prstGeom prst="line">
              <a:avLst/>
            </a:prstGeom>
            <a:noFill/>
            <a:ln w="9525">
              <a:solidFill>
                <a:srgbClr val="FF0000"/>
              </a:solidFill>
              <a:round/>
              <a:headEnd/>
              <a:tailEnd/>
            </a:ln>
          </p:spPr>
          <p:txBody>
            <a:bodyPr/>
            <a:lstStyle/>
            <a:p>
              <a:endParaRPr lang="fr-CH"/>
            </a:p>
          </p:txBody>
        </p:sp>
        <p:sp>
          <p:nvSpPr>
            <p:cNvPr id="2666357" name="Line 885"/>
            <p:cNvSpPr>
              <a:spLocks noChangeShapeType="1"/>
            </p:cNvSpPr>
            <p:nvPr/>
          </p:nvSpPr>
          <p:spPr bwMode="auto">
            <a:xfrm flipH="1">
              <a:off x="3500" y="2732"/>
              <a:ext cx="12" cy="12"/>
            </a:xfrm>
            <a:prstGeom prst="line">
              <a:avLst/>
            </a:prstGeom>
            <a:noFill/>
            <a:ln w="9525">
              <a:solidFill>
                <a:srgbClr val="FF0000"/>
              </a:solidFill>
              <a:round/>
              <a:headEnd/>
              <a:tailEnd/>
            </a:ln>
          </p:spPr>
          <p:txBody>
            <a:bodyPr/>
            <a:lstStyle/>
            <a:p>
              <a:endParaRPr lang="fr-CH"/>
            </a:p>
          </p:txBody>
        </p:sp>
        <p:sp>
          <p:nvSpPr>
            <p:cNvPr id="2666358" name="Line 886"/>
            <p:cNvSpPr>
              <a:spLocks noChangeShapeType="1"/>
            </p:cNvSpPr>
            <p:nvPr/>
          </p:nvSpPr>
          <p:spPr bwMode="auto">
            <a:xfrm>
              <a:off x="3530" y="2720"/>
              <a:ext cx="12" cy="12"/>
            </a:xfrm>
            <a:prstGeom prst="line">
              <a:avLst/>
            </a:prstGeom>
            <a:noFill/>
            <a:ln w="9525">
              <a:solidFill>
                <a:srgbClr val="FF0000"/>
              </a:solidFill>
              <a:round/>
              <a:headEnd/>
              <a:tailEnd/>
            </a:ln>
          </p:spPr>
          <p:txBody>
            <a:bodyPr/>
            <a:lstStyle/>
            <a:p>
              <a:endParaRPr lang="fr-CH"/>
            </a:p>
          </p:txBody>
        </p:sp>
        <p:sp>
          <p:nvSpPr>
            <p:cNvPr id="2666359" name="Line 887"/>
            <p:cNvSpPr>
              <a:spLocks noChangeShapeType="1"/>
            </p:cNvSpPr>
            <p:nvPr/>
          </p:nvSpPr>
          <p:spPr bwMode="auto">
            <a:xfrm flipV="1">
              <a:off x="3542" y="2720"/>
              <a:ext cx="12" cy="12"/>
            </a:xfrm>
            <a:prstGeom prst="line">
              <a:avLst/>
            </a:prstGeom>
            <a:noFill/>
            <a:ln w="9525">
              <a:solidFill>
                <a:srgbClr val="FF0000"/>
              </a:solidFill>
              <a:round/>
              <a:headEnd/>
              <a:tailEnd/>
            </a:ln>
          </p:spPr>
          <p:txBody>
            <a:bodyPr/>
            <a:lstStyle/>
            <a:p>
              <a:endParaRPr lang="fr-CH"/>
            </a:p>
          </p:txBody>
        </p:sp>
        <p:sp>
          <p:nvSpPr>
            <p:cNvPr id="2666360" name="Line 888"/>
            <p:cNvSpPr>
              <a:spLocks noChangeShapeType="1"/>
            </p:cNvSpPr>
            <p:nvPr/>
          </p:nvSpPr>
          <p:spPr bwMode="auto">
            <a:xfrm flipH="1" flipV="1">
              <a:off x="3542" y="2708"/>
              <a:ext cx="12" cy="12"/>
            </a:xfrm>
            <a:prstGeom prst="line">
              <a:avLst/>
            </a:prstGeom>
            <a:noFill/>
            <a:ln w="9525">
              <a:solidFill>
                <a:srgbClr val="FF0000"/>
              </a:solidFill>
              <a:round/>
              <a:headEnd/>
              <a:tailEnd/>
            </a:ln>
          </p:spPr>
          <p:txBody>
            <a:bodyPr/>
            <a:lstStyle/>
            <a:p>
              <a:endParaRPr lang="fr-CH"/>
            </a:p>
          </p:txBody>
        </p:sp>
        <p:sp>
          <p:nvSpPr>
            <p:cNvPr id="2666361" name="Line 889"/>
            <p:cNvSpPr>
              <a:spLocks noChangeShapeType="1"/>
            </p:cNvSpPr>
            <p:nvPr/>
          </p:nvSpPr>
          <p:spPr bwMode="auto">
            <a:xfrm flipH="1">
              <a:off x="3530" y="2708"/>
              <a:ext cx="12" cy="12"/>
            </a:xfrm>
            <a:prstGeom prst="line">
              <a:avLst/>
            </a:prstGeom>
            <a:noFill/>
            <a:ln w="9525">
              <a:solidFill>
                <a:srgbClr val="FF0000"/>
              </a:solidFill>
              <a:round/>
              <a:headEnd/>
              <a:tailEnd/>
            </a:ln>
          </p:spPr>
          <p:txBody>
            <a:bodyPr/>
            <a:lstStyle/>
            <a:p>
              <a:endParaRPr lang="fr-CH"/>
            </a:p>
          </p:txBody>
        </p:sp>
        <p:sp>
          <p:nvSpPr>
            <p:cNvPr id="2666362" name="Line 890"/>
            <p:cNvSpPr>
              <a:spLocks noChangeShapeType="1"/>
            </p:cNvSpPr>
            <p:nvPr/>
          </p:nvSpPr>
          <p:spPr bwMode="auto">
            <a:xfrm>
              <a:off x="3566" y="2690"/>
              <a:ext cx="12" cy="12"/>
            </a:xfrm>
            <a:prstGeom prst="line">
              <a:avLst/>
            </a:prstGeom>
            <a:noFill/>
            <a:ln w="9525">
              <a:solidFill>
                <a:srgbClr val="FF0000"/>
              </a:solidFill>
              <a:round/>
              <a:headEnd/>
              <a:tailEnd/>
            </a:ln>
          </p:spPr>
          <p:txBody>
            <a:bodyPr/>
            <a:lstStyle/>
            <a:p>
              <a:endParaRPr lang="fr-CH"/>
            </a:p>
          </p:txBody>
        </p:sp>
        <p:sp>
          <p:nvSpPr>
            <p:cNvPr id="2666363" name="Line 891"/>
            <p:cNvSpPr>
              <a:spLocks noChangeShapeType="1"/>
            </p:cNvSpPr>
            <p:nvPr/>
          </p:nvSpPr>
          <p:spPr bwMode="auto">
            <a:xfrm flipV="1">
              <a:off x="3578" y="2690"/>
              <a:ext cx="12" cy="12"/>
            </a:xfrm>
            <a:prstGeom prst="line">
              <a:avLst/>
            </a:prstGeom>
            <a:noFill/>
            <a:ln w="9525">
              <a:solidFill>
                <a:srgbClr val="FF0000"/>
              </a:solidFill>
              <a:round/>
              <a:headEnd/>
              <a:tailEnd/>
            </a:ln>
          </p:spPr>
          <p:txBody>
            <a:bodyPr/>
            <a:lstStyle/>
            <a:p>
              <a:endParaRPr lang="fr-CH"/>
            </a:p>
          </p:txBody>
        </p:sp>
        <p:sp>
          <p:nvSpPr>
            <p:cNvPr id="2666364" name="Line 892"/>
            <p:cNvSpPr>
              <a:spLocks noChangeShapeType="1"/>
            </p:cNvSpPr>
            <p:nvPr/>
          </p:nvSpPr>
          <p:spPr bwMode="auto">
            <a:xfrm flipH="1" flipV="1">
              <a:off x="3578" y="2678"/>
              <a:ext cx="12" cy="12"/>
            </a:xfrm>
            <a:prstGeom prst="line">
              <a:avLst/>
            </a:prstGeom>
            <a:noFill/>
            <a:ln w="9525">
              <a:solidFill>
                <a:srgbClr val="FF0000"/>
              </a:solidFill>
              <a:round/>
              <a:headEnd/>
              <a:tailEnd/>
            </a:ln>
          </p:spPr>
          <p:txBody>
            <a:bodyPr/>
            <a:lstStyle/>
            <a:p>
              <a:endParaRPr lang="fr-CH"/>
            </a:p>
          </p:txBody>
        </p:sp>
        <p:sp>
          <p:nvSpPr>
            <p:cNvPr id="2666365" name="Line 893"/>
            <p:cNvSpPr>
              <a:spLocks noChangeShapeType="1"/>
            </p:cNvSpPr>
            <p:nvPr/>
          </p:nvSpPr>
          <p:spPr bwMode="auto">
            <a:xfrm flipH="1">
              <a:off x="3566" y="2678"/>
              <a:ext cx="12" cy="12"/>
            </a:xfrm>
            <a:prstGeom prst="line">
              <a:avLst/>
            </a:prstGeom>
            <a:noFill/>
            <a:ln w="9525">
              <a:solidFill>
                <a:srgbClr val="FF0000"/>
              </a:solidFill>
              <a:round/>
              <a:headEnd/>
              <a:tailEnd/>
            </a:ln>
          </p:spPr>
          <p:txBody>
            <a:bodyPr/>
            <a:lstStyle/>
            <a:p>
              <a:endParaRPr lang="fr-CH"/>
            </a:p>
          </p:txBody>
        </p:sp>
        <p:sp>
          <p:nvSpPr>
            <p:cNvPr id="2666366" name="Line 894"/>
            <p:cNvSpPr>
              <a:spLocks noChangeShapeType="1"/>
            </p:cNvSpPr>
            <p:nvPr/>
          </p:nvSpPr>
          <p:spPr bwMode="auto">
            <a:xfrm>
              <a:off x="3602" y="2666"/>
              <a:ext cx="12" cy="12"/>
            </a:xfrm>
            <a:prstGeom prst="line">
              <a:avLst/>
            </a:prstGeom>
            <a:noFill/>
            <a:ln w="9525">
              <a:solidFill>
                <a:srgbClr val="FF0000"/>
              </a:solidFill>
              <a:round/>
              <a:headEnd/>
              <a:tailEnd/>
            </a:ln>
          </p:spPr>
          <p:txBody>
            <a:bodyPr/>
            <a:lstStyle/>
            <a:p>
              <a:endParaRPr lang="fr-CH"/>
            </a:p>
          </p:txBody>
        </p:sp>
        <p:sp>
          <p:nvSpPr>
            <p:cNvPr id="2666367" name="Line 895"/>
            <p:cNvSpPr>
              <a:spLocks noChangeShapeType="1"/>
            </p:cNvSpPr>
            <p:nvPr/>
          </p:nvSpPr>
          <p:spPr bwMode="auto">
            <a:xfrm flipV="1">
              <a:off x="3614" y="2666"/>
              <a:ext cx="12" cy="12"/>
            </a:xfrm>
            <a:prstGeom prst="line">
              <a:avLst/>
            </a:prstGeom>
            <a:noFill/>
            <a:ln w="9525">
              <a:solidFill>
                <a:srgbClr val="FF0000"/>
              </a:solidFill>
              <a:round/>
              <a:headEnd/>
              <a:tailEnd/>
            </a:ln>
          </p:spPr>
          <p:txBody>
            <a:bodyPr/>
            <a:lstStyle/>
            <a:p>
              <a:endParaRPr lang="fr-CH"/>
            </a:p>
          </p:txBody>
        </p:sp>
        <p:sp>
          <p:nvSpPr>
            <p:cNvPr id="2666368" name="Line 896"/>
            <p:cNvSpPr>
              <a:spLocks noChangeShapeType="1"/>
            </p:cNvSpPr>
            <p:nvPr/>
          </p:nvSpPr>
          <p:spPr bwMode="auto">
            <a:xfrm flipH="1" flipV="1">
              <a:off x="3614" y="2654"/>
              <a:ext cx="12" cy="12"/>
            </a:xfrm>
            <a:prstGeom prst="line">
              <a:avLst/>
            </a:prstGeom>
            <a:noFill/>
            <a:ln w="9525">
              <a:solidFill>
                <a:srgbClr val="FF0000"/>
              </a:solidFill>
              <a:round/>
              <a:headEnd/>
              <a:tailEnd/>
            </a:ln>
          </p:spPr>
          <p:txBody>
            <a:bodyPr/>
            <a:lstStyle/>
            <a:p>
              <a:endParaRPr lang="fr-CH"/>
            </a:p>
          </p:txBody>
        </p:sp>
        <p:sp>
          <p:nvSpPr>
            <p:cNvPr id="2666369" name="Line 897"/>
            <p:cNvSpPr>
              <a:spLocks noChangeShapeType="1"/>
            </p:cNvSpPr>
            <p:nvPr/>
          </p:nvSpPr>
          <p:spPr bwMode="auto">
            <a:xfrm flipH="1">
              <a:off x="3602" y="2654"/>
              <a:ext cx="12" cy="12"/>
            </a:xfrm>
            <a:prstGeom prst="line">
              <a:avLst/>
            </a:prstGeom>
            <a:noFill/>
            <a:ln w="9525">
              <a:solidFill>
                <a:srgbClr val="FF0000"/>
              </a:solidFill>
              <a:round/>
              <a:headEnd/>
              <a:tailEnd/>
            </a:ln>
          </p:spPr>
          <p:txBody>
            <a:bodyPr/>
            <a:lstStyle/>
            <a:p>
              <a:endParaRPr lang="fr-CH"/>
            </a:p>
          </p:txBody>
        </p:sp>
        <p:sp>
          <p:nvSpPr>
            <p:cNvPr id="2666370" name="Line 898"/>
            <p:cNvSpPr>
              <a:spLocks noChangeShapeType="1"/>
            </p:cNvSpPr>
            <p:nvPr/>
          </p:nvSpPr>
          <p:spPr bwMode="auto">
            <a:xfrm>
              <a:off x="3632" y="2642"/>
              <a:ext cx="12" cy="12"/>
            </a:xfrm>
            <a:prstGeom prst="line">
              <a:avLst/>
            </a:prstGeom>
            <a:noFill/>
            <a:ln w="9525">
              <a:solidFill>
                <a:srgbClr val="FF0000"/>
              </a:solidFill>
              <a:round/>
              <a:headEnd/>
              <a:tailEnd/>
            </a:ln>
          </p:spPr>
          <p:txBody>
            <a:bodyPr/>
            <a:lstStyle/>
            <a:p>
              <a:endParaRPr lang="fr-CH"/>
            </a:p>
          </p:txBody>
        </p:sp>
        <p:sp>
          <p:nvSpPr>
            <p:cNvPr id="2666371" name="Line 899"/>
            <p:cNvSpPr>
              <a:spLocks noChangeShapeType="1"/>
            </p:cNvSpPr>
            <p:nvPr/>
          </p:nvSpPr>
          <p:spPr bwMode="auto">
            <a:xfrm flipV="1">
              <a:off x="3644" y="2642"/>
              <a:ext cx="12" cy="12"/>
            </a:xfrm>
            <a:prstGeom prst="line">
              <a:avLst/>
            </a:prstGeom>
            <a:noFill/>
            <a:ln w="9525">
              <a:solidFill>
                <a:srgbClr val="FF0000"/>
              </a:solidFill>
              <a:round/>
              <a:headEnd/>
              <a:tailEnd/>
            </a:ln>
          </p:spPr>
          <p:txBody>
            <a:bodyPr/>
            <a:lstStyle/>
            <a:p>
              <a:endParaRPr lang="fr-CH"/>
            </a:p>
          </p:txBody>
        </p:sp>
        <p:sp>
          <p:nvSpPr>
            <p:cNvPr id="2666372" name="Line 900"/>
            <p:cNvSpPr>
              <a:spLocks noChangeShapeType="1"/>
            </p:cNvSpPr>
            <p:nvPr/>
          </p:nvSpPr>
          <p:spPr bwMode="auto">
            <a:xfrm flipH="1" flipV="1">
              <a:off x="3644" y="2630"/>
              <a:ext cx="12" cy="12"/>
            </a:xfrm>
            <a:prstGeom prst="line">
              <a:avLst/>
            </a:prstGeom>
            <a:noFill/>
            <a:ln w="9525">
              <a:solidFill>
                <a:srgbClr val="FF0000"/>
              </a:solidFill>
              <a:round/>
              <a:headEnd/>
              <a:tailEnd/>
            </a:ln>
          </p:spPr>
          <p:txBody>
            <a:bodyPr/>
            <a:lstStyle/>
            <a:p>
              <a:endParaRPr lang="fr-CH"/>
            </a:p>
          </p:txBody>
        </p:sp>
        <p:sp>
          <p:nvSpPr>
            <p:cNvPr id="2666373" name="Line 901"/>
            <p:cNvSpPr>
              <a:spLocks noChangeShapeType="1"/>
            </p:cNvSpPr>
            <p:nvPr/>
          </p:nvSpPr>
          <p:spPr bwMode="auto">
            <a:xfrm flipH="1">
              <a:off x="3632" y="2630"/>
              <a:ext cx="12" cy="12"/>
            </a:xfrm>
            <a:prstGeom prst="line">
              <a:avLst/>
            </a:prstGeom>
            <a:noFill/>
            <a:ln w="9525">
              <a:solidFill>
                <a:srgbClr val="FF0000"/>
              </a:solidFill>
              <a:round/>
              <a:headEnd/>
              <a:tailEnd/>
            </a:ln>
          </p:spPr>
          <p:txBody>
            <a:bodyPr/>
            <a:lstStyle/>
            <a:p>
              <a:endParaRPr lang="fr-CH"/>
            </a:p>
          </p:txBody>
        </p:sp>
        <p:sp>
          <p:nvSpPr>
            <p:cNvPr id="2666374" name="Line 902"/>
            <p:cNvSpPr>
              <a:spLocks noChangeShapeType="1"/>
            </p:cNvSpPr>
            <p:nvPr/>
          </p:nvSpPr>
          <p:spPr bwMode="auto">
            <a:xfrm>
              <a:off x="3668" y="2618"/>
              <a:ext cx="12" cy="12"/>
            </a:xfrm>
            <a:prstGeom prst="line">
              <a:avLst/>
            </a:prstGeom>
            <a:noFill/>
            <a:ln w="9525">
              <a:solidFill>
                <a:srgbClr val="FF0000"/>
              </a:solidFill>
              <a:round/>
              <a:headEnd/>
              <a:tailEnd/>
            </a:ln>
          </p:spPr>
          <p:txBody>
            <a:bodyPr/>
            <a:lstStyle/>
            <a:p>
              <a:endParaRPr lang="fr-CH"/>
            </a:p>
          </p:txBody>
        </p:sp>
        <p:sp>
          <p:nvSpPr>
            <p:cNvPr id="2666376" name="Line 904"/>
            <p:cNvSpPr>
              <a:spLocks noChangeShapeType="1"/>
            </p:cNvSpPr>
            <p:nvPr/>
          </p:nvSpPr>
          <p:spPr bwMode="auto">
            <a:xfrm flipV="1">
              <a:off x="3680" y="2618"/>
              <a:ext cx="12" cy="12"/>
            </a:xfrm>
            <a:prstGeom prst="line">
              <a:avLst/>
            </a:prstGeom>
            <a:noFill/>
            <a:ln w="9525">
              <a:solidFill>
                <a:srgbClr val="FF0000"/>
              </a:solidFill>
              <a:round/>
              <a:headEnd/>
              <a:tailEnd/>
            </a:ln>
          </p:spPr>
          <p:txBody>
            <a:bodyPr/>
            <a:lstStyle/>
            <a:p>
              <a:endParaRPr lang="fr-CH"/>
            </a:p>
          </p:txBody>
        </p:sp>
        <p:sp>
          <p:nvSpPr>
            <p:cNvPr id="2666377" name="Line 905"/>
            <p:cNvSpPr>
              <a:spLocks noChangeShapeType="1"/>
            </p:cNvSpPr>
            <p:nvPr/>
          </p:nvSpPr>
          <p:spPr bwMode="auto">
            <a:xfrm flipH="1" flipV="1">
              <a:off x="3680" y="2606"/>
              <a:ext cx="12" cy="12"/>
            </a:xfrm>
            <a:prstGeom prst="line">
              <a:avLst/>
            </a:prstGeom>
            <a:noFill/>
            <a:ln w="9525">
              <a:solidFill>
                <a:srgbClr val="FF0000"/>
              </a:solidFill>
              <a:round/>
              <a:headEnd/>
              <a:tailEnd/>
            </a:ln>
          </p:spPr>
          <p:txBody>
            <a:bodyPr/>
            <a:lstStyle/>
            <a:p>
              <a:endParaRPr lang="fr-CH"/>
            </a:p>
          </p:txBody>
        </p:sp>
        <p:sp>
          <p:nvSpPr>
            <p:cNvPr id="2666378" name="Line 906"/>
            <p:cNvSpPr>
              <a:spLocks noChangeShapeType="1"/>
            </p:cNvSpPr>
            <p:nvPr/>
          </p:nvSpPr>
          <p:spPr bwMode="auto">
            <a:xfrm flipH="1">
              <a:off x="3668" y="2606"/>
              <a:ext cx="12" cy="12"/>
            </a:xfrm>
            <a:prstGeom prst="line">
              <a:avLst/>
            </a:prstGeom>
            <a:noFill/>
            <a:ln w="9525">
              <a:solidFill>
                <a:srgbClr val="FF0000"/>
              </a:solidFill>
              <a:round/>
              <a:headEnd/>
              <a:tailEnd/>
            </a:ln>
          </p:spPr>
          <p:txBody>
            <a:bodyPr/>
            <a:lstStyle/>
            <a:p>
              <a:endParaRPr lang="fr-CH"/>
            </a:p>
          </p:txBody>
        </p:sp>
        <p:sp>
          <p:nvSpPr>
            <p:cNvPr id="2666379" name="Line 907"/>
            <p:cNvSpPr>
              <a:spLocks noChangeShapeType="1"/>
            </p:cNvSpPr>
            <p:nvPr/>
          </p:nvSpPr>
          <p:spPr bwMode="auto">
            <a:xfrm>
              <a:off x="3698" y="2588"/>
              <a:ext cx="12" cy="12"/>
            </a:xfrm>
            <a:prstGeom prst="line">
              <a:avLst/>
            </a:prstGeom>
            <a:noFill/>
            <a:ln w="9525">
              <a:solidFill>
                <a:srgbClr val="FF0000"/>
              </a:solidFill>
              <a:round/>
              <a:headEnd/>
              <a:tailEnd/>
            </a:ln>
          </p:spPr>
          <p:txBody>
            <a:bodyPr/>
            <a:lstStyle/>
            <a:p>
              <a:endParaRPr lang="fr-CH"/>
            </a:p>
          </p:txBody>
        </p:sp>
        <p:sp>
          <p:nvSpPr>
            <p:cNvPr id="2666380" name="Line 908"/>
            <p:cNvSpPr>
              <a:spLocks noChangeShapeType="1"/>
            </p:cNvSpPr>
            <p:nvPr/>
          </p:nvSpPr>
          <p:spPr bwMode="auto">
            <a:xfrm flipV="1">
              <a:off x="3710" y="2588"/>
              <a:ext cx="12" cy="12"/>
            </a:xfrm>
            <a:prstGeom prst="line">
              <a:avLst/>
            </a:prstGeom>
            <a:noFill/>
            <a:ln w="9525">
              <a:solidFill>
                <a:srgbClr val="FF0000"/>
              </a:solidFill>
              <a:round/>
              <a:headEnd/>
              <a:tailEnd/>
            </a:ln>
          </p:spPr>
          <p:txBody>
            <a:bodyPr/>
            <a:lstStyle/>
            <a:p>
              <a:endParaRPr lang="fr-CH"/>
            </a:p>
          </p:txBody>
        </p:sp>
        <p:sp>
          <p:nvSpPr>
            <p:cNvPr id="2666381" name="Line 909"/>
            <p:cNvSpPr>
              <a:spLocks noChangeShapeType="1"/>
            </p:cNvSpPr>
            <p:nvPr/>
          </p:nvSpPr>
          <p:spPr bwMode="auto">
            <a:xfrm flipH="1" flipV="1">
              <a:off x="3710" y="2576"/>
              <a:ext cx="12" cy="12"/>
            </a:xfrm>
            <a:prstGeom prst="line">
              <a:avLst/>
            </a:prstGeom>
            <a:noFill/>
            <a:ln w="9525">
              <a:solidFill>
                <a:srgbClr val="FF0000"/>
              </a:solidFill>
              <a:round/>
              <a:headEnd/>
              <a:tailEnd/>
            </a:ln>
          </p:spPr>
          <p:txBody>
            <a:bodyPr/>
            <a:lstStyle/>
            <a:p>
              <a:endParaRPr lang="fr-CH"/>
            </a:p>
          </p:txBody>
        </p:sp>
        <p:sp>
          <p:nvSpPr>
            <p:cNvPr id="2666382" name="Line 910"/>
            <p:cNvSpPr>
              <a:spLocks noChangeShapeType="1"/>
            </p:cNvSpPr>
            <p:nvPr/>
          </p:nvSpPr>
          <p:spPr bwMode="auto">
            <a:xfrm flipH="1">
              <a:off x="3698" y="2576"/>
              <a:ext cx="12" cy="12"/>
            </a:xfrm>
            <a:prstGeom prst="line">
              <a:avLst/>
            </a:prstGeom>
            <a:noFill/>
            <a:ln w="9525">
              <a:solidFill>
                <a:srgbClr val="FF0000"/>
              </a:solidFill>
              <a:round/>
              <a:headEnd/>
              <a:tailEnd/>
            </a:ln>
          </p:spPr>
          <p:txBody>
            <a:bodyPr/>
            <a:lstStyle/>
            <a:p>
              <a:endParaRPr lang="fr-CH"/>
            </a:p>
          </p:txBody>
        </p:sp>
        <p:sp>
          <p:nvSpPr>
            <p:cNvPr id="2666383" name="Line 911"/>
            <p:cNvSpPr>
              <a:spLocks noChangeShapeType="1"/>
            </p:cNvSpPr>
            <p:nvPr/>
          </p:nvSpPr>
          <p:spPr bwMode="auto">
            <a:xfrm>
              <a:off x="3734" y="2564"/>
              <a:ext cx="12" cy="12"/>
            </a:xfrm>
            <a:prstGeom prst="line">
              <a:avLst/>
            </a:prstGeom>
            <a:noFill/>
            <a:ln w="9525">
              <a:solidFill>
                <a:srgbClr val="FF0000"/>
              </a:solidFill>
              <a:round/>
              <a:headEnd/>
              <a:tailEnd/>
            </a:ln>
          </p:spPr>
          <p:txBody>
            <a:bodyPr/>
            <a:lstStyle/>
            <a:p>
              <a:endParaRPr lang="fr-CH"/>
            </a:p>
          </p:txBody>
        </p:sp>
        <p:sp>
          <p:nvSpPr>
            <p:cNvPr id="2666384" name="Line 912"/>
            <p:cNvSpPr>
              <a:spLocks noChangeShapeType="1"/>
            </p:cNvSpPr>
            <p:nvPr/>
          </p:nvSpPr>
          <p:spPr bwMode="auto">
            <a:xfrm flipV="1">
              <a:off x="3746" y="2564"/>
              <a:ext cx="12" cy="12"/>
            </a:xfrm>
            <a:prstGeom prst="line">
              <a:avLst/>
            </a:prstGeom>
            <a:noFill/>
            <a:ln w="9525">
              <a:solidFill>
                <a:srgbClr val="FF0000"/>
              </a:solidFill>
              <a:round/>
              <a:headEnd/>
              <a:tailEnd/>
            </a:ln>
          </p:spPr>
          <p:txBody>
            <a:bodyPr/>
            <a:lstStyle/>
            <a:p>
              <a:endParaRPr lang="fr-CH"/>
            </a:p>
          </p:txBody>
        </p:sp>
        <p:sp>
          <p:nvSpPr>
            <p:cNvPr id="2666385" name="Line 913"/>
            <p:cNvSpPr>
              <a:spLocks noChangeShapeType="1"/>
            </p:cNvSpPr>
            <p:nvPr/>
          </p:nvSpPr>
          <p:spPr bwMode="auto">
            <a:xfrm flipH="1" flipV="1">
              <a:off x="3746" y="2552"/>
              <a:ext cx="12" cy="12"/>
            </a:xfrm>
            <a:prstGeom prst="line">
              <a:avLst/>
            </a:prstGeom>
            <a:noFill/>
            <a:ln w="9525">
              <a:solidFill>
                <a:srgbClr val="FF0000"/>
              </a:solidFill>
              <a:round/>
              <a:headEnd/>
              <a:tailEnd/>
            </a:ln>
          </p:spPr>
          <p:txBody>
            <a:bodyPr/>
            <a:lstStyle/>
            <a:p>
              <a:endParaRPr lang="fr-CH"/>
            </a:p>
          </p:txBody>
        </p:sp>
        <p:sp>
          <p:nvSpPr>
            <p:cNvPr id="2666386" name="Line 914"/>
            <p:cNvSpPr>
              <a:spLocks noChangeShapeType="1"/>
            </p:cNvSpPr>
            <p:nvPr/>
          </p:nvSpPr>
          <p:spPr bwMode="auto">
            <a:xfrm flipH="1">
              <a:off x="3734" y="2552"/>
              <a:ext cx="12" cy="12"/>
            </a:xfrm>
            <a:prstGeom prst="line">
              <a:avLst/>
            </a:prstGeom>
            <a:noFill/>
            <a:ln w="9525">
              <a:solidFill>
                <a:srgbClr val="FF0000"/>
              </a:solidFill>
              <a:round/>
              <a:headEnd/>
              <a:tailEnd/>
            </a:ln>
          </p:spPr>
          <p:txBody>
            <a:bodyPr/>
            <a:lstStyle/>
            <a:p>
              <a:endParaRPr lang="fr-CH"/>
            </a:p>
          </p:txBody>
        </p:sp>
        <p:sp>
          <p:nvSpPr>
            <p:cNvPr id="2666387" name="Line 915"/>
            <p:cNvSpPr>
              <a:spLocks noChangeShapeType="1"/>
            </p:cNvSpPr>
            <p:nvPr/>
          </p:nvSpPr>
          <p:spPr bwMode="auto">
            <a:xfrm>
              <a:off x="3770" y="2540"/>
              <a:ext cx="12" cy="12"/>
            </a:xfrm>
            <a:prstGeom prst="line">
              <a:avLst/>
            </a:prstGeom>
            <a:noFill/>
            <a:ln w="9525">
              <a:solidFill>
                <a:srgbClr val="FF0000"/>
              </a:solidFill>
              <a:round/>
              <a:headEnd/>
              <a:tailEnd/>
            </a:ln>
          </p:spPr>
          <p:txBody>
            <a:bodyPr/>
            <a:lstStyle/>
            <a:p>
              <a:endParaRPr lang="fr-CH"/>
            </a:p>
          </p:txBody>
        </p:sp>
        <p:sp>
          <p:nvSpPr>
            <p:cNvPr id="2666388" name="Line 916"/>
            <p:cNvSpPr>
              <a:spLocks noChangeShapeType="1"/>
            </p:cNvSpPr>
            <p:nvPr/>
          </p:nvSpPr>
          <p:spPr bwMode="auto">
            <a:xfrm flipV="1">
              <a:off x="3782" y="2540"/>
              <a:ext cx="12" cy="12"/>
            </a:xfrm>
            <a:prstGeom prst="line">
              <a:avLst/>
            </a:prstGeom>
            <a:noFill/>
            <a:ln w="9525">
              <a:solidFill>
                <a:srgbClr val="FF0000"/>
              </a:solidFill>
              <a:round/>
              <a:headEnd/>
              <a:tailEnd/>
            </a:ln>
          </p:spPr>
          <p:txBody>
            <a:bodyPr/>
            <a:lstStyle/>
            <a:p>
              <a:endParaRPr lang="fr-CH"/>
            </a:p>
          </p:txBody>
        </p:sp>
        <p:sp>
          <p:nvSpPr>
            <p:cNvPr id="2666389" name="Line 917"/>
            <p:cNvSpPr>
              <a:spLocks noChangeShapeType="1"/>
            </p:cNvSpPr>
            <p:nvPr/>
          </p:nvSpPr>
          <p:spPr bwMode="auto">
            <a:xfrm flipH="1" flipV="1">
              <a:off x="3782" y="2528"/>
              <a:ext cx="12" cy="12"/>
            </a:xfrm>
            <a:prstGeom prst="line">
              <a:avLst/>
            </a:prstGeom>
            <a:noFill/>
            <a:ln w="9525">
              <a:solidFill>
                <a:srgbClr val="FF0000"/>
              </a:solidFill>
              <a:round/>
              <a:headEnd/>
              <a:tailEnd/>
            </a:ln>
          </p:spPr>
          <p:txBody>
            <a:bodyPr/>
            <a:lstStyle/>
            <a:p>
              <a:endParaRPr lang="fr-CH"/>
            </a:p>
          </p:txBody>
        </p:sp>
        <p:sp>
          <p:nvSpPr>
            <p:cNvPr id="2666390" name="Line 918"/>
            <p:cNvSpPr>
              <a:spLocks noChangeShapeType="1"/>
            </p:cNvSpPr>
            <p:nvPr/>
          </p:nvSpPr>
          <p:spPr bwMode="auto">
            <a:xfrm flipH="1">
              <a:off x="3770" y="2528"/>
              <a:ext cx="12" cy="12"/>
            </a:xfrm>
            <a:prstGeom prst="line">
              <a:avLst/>
            </a:prstGeom>
            <a:noFill/>
            <a:ln w="9525">
              <a:solidFill>
                <a:srgbClr val="FF0000"/>
              </a:solidFill>
              <a:round/>
              <a:headEnd/>
              <a:tailEnd/>
            </a:ln>
          </p:spPr>
          <p:txBody>
            <a:bodyPr/>
            <a:lstStyle/>
            <a:p>
              <a:endParaRPr lang="fr-CH"/>
            </a:p>
          </p:txBody>
        </p:sp>
        <p:sp>
          <p:nvSpPr>
            <p:cNvPr id="2666391" name="Line 919"/>
            <p:cNvSpPr>
              <a:spLocks noChangeShapeType="1"/>
            </p:cNvSpPr>
            <p:nvPr/>
          </p:nvSpPr>
          <p:spPr bwMode="auto">
            <a:xfrm>
              <a:off x="3800" y="2516"/>
              <a:ext cx="12" cy="12"/>
            </a:xfrm>
            <a:prstGeom prst="line">
              <a:avLst/>
            </a:prstGeom>
            <a:noFill/>
            <a:ln w="9525">
              <a:solidFill>
                <a:srgbClr val="FF0000"/>
              </a:solidFill>
              <a:round/>
              <a:headEnd/>
              <a:tailEnd/>
            </a:ln>
          </p:spPr>
          <p:txBody>
            <a:bodyPr/>
            <a:lstStyle/>
            <a:p>
              <a:endParaRPr lang="fr-CH"/>
            </a:p>
          </p:txBody>
        </p:sp>
        <p:sp>
          <p:nvSpPr>
            <p:cNvPr id="2666392" name="Line 920"/>
            <p:cNvSpPr>
              <a:spLocks noChangeShapeType="1"/>
            </p:cNvSpPr>
            <p:nvPr/>
          </p:nvSpPr>
          <p:spPr bwMode="auto">
            <a:xfrm flipV="1">
              <a:off x="3812" y="2516"/>
              <a:ext cx="12" cy="12"/>
            </a:xfrm>
            <a:prstGeom prst="line">
              <a:avLst/>
            </a:prstGeom>
            <a:noFill/>
            <a:ln w="9525">
              <a:solidFill>
                <a:srgbClr val="FF0000"/>
              </a:solidFill>
              <a:round/>
              <a:headEnd/>
              <a:tailEnd/>
            </a:ln>
          </p:spPr>
          <p:txBody>
            <a:bodyPr/>
            <a:lstStyle/>
            <a:p>
              <a:endParaRPr lang="fr-CH"/>
            </a:p>
          </p:txBody>
        </p:sp>
        <p:sp>
          <p:nvSpPr>
            <p:cNvPr id="2666393" name="Line 921"/>
            <p:cNvSpPr>
              <a:spLocks noChangeShapeType="1"/>
            </p:cNvSpPr>
            <p:nvPr/>
          </p:nvSpPr>
          <p:spPr bwMode="auto">
            <a:xfrm flipH="1" flipV="1">
              <a:off x="3812" y="2504"/>
              <a:ext cx="12" cy="12"/>
            </a:xfrm>
            <a:prstGeom prst="line">
              <a:avLst/>
            </a:prstGeom>
            <a:noFill/>
            <a:ln w="9525">
              <a:solidFill>
                <a:srgbClr val="FF0000"/>
              </a:solidFill>
              <a:round/>
              <a:headEnd/>
              <a:tailEnd/>
            </a:ln>
          </p:spPr>
          <p:txBody>
            <a:bodyPr/>
            <a:lstStyle/>
            <a:p>
              <a:endParaRPr lang="fr-CH"/>
            </a:p>
          </p:txBody>
        </p:sp>
        <p:sp>
          <p:nvSpPr>
            <p:cNvPr id="2666394" name="Line 922"/>
            <p:cNvSpPr>
              <a:spLocks noChangeShapeType="1"/>
            </p:cNvSpPr>
            <p:nvPr/>
          </p:nvSpPr>
          <p:spPr bwMode="auto">
            <a:xfrm flipH="1">
              <a:off x="3800" y="2504"/>
              <a:ext cx="12" cy="12"/>
            </a:xfrm>
            <a:prstGeom prst="line">
              <a:avLst/>
            </a:prstGeom>
            <a:noFill/>
            <a:ln w="9525">
              <a:solidFill>
                <a:srgbClr val="FF0000"/>
              </a:solidFill>
              <a:round/>
              <a:headEnd/>
              <a:tailEnd/>
            </a:ln>
          </p:spPr>
          <p:txBody>
            <a:bodyPr/>
            <a:lstStyle/>
            <a:p>
              <a:endParaRPr lang="fr-CH"/>
            </a:p>
          </p:txBody>
        </p:sp>
        <p:sp>
          <p:nvSpPr>
            <p:cNvPr id="2666395" name="Line 923"/>
            <p:cNvSpPr>
              <a:spLocks noChangeShapeType="1"/>
            </p:cNvSpPr>
            <p:nvPr/>
          </p:nvSpPr>
          <p:spPr bwMode="auto">
            <a:xfrm>
              <a:off x="3836" y="2486"/>
              <a:ext cx="12" cy="12"/>
            </a:xfrm>
            <a:prstGeom prst="line">
              <a:avLst/>
            </a:prstGeom>
            <a:noFill/>
            <a:ln w="9525">
              <a:solidFill>
                <a:srgbClr val="FF0000"/>
              </a:solidFill>
              <a:round/>
              <a:headEnd/>
              <a:tailEnd/>
            </a:ln>
          </p:spPr>
          <p:txBody>
            <a:bodyPr/>
            <a:lstStyle/>
            <a:p>
              <a:endParaRPr lang="fr-CH"/>
            </a:p>
          </p:txBody>
        </p:sp>
        <p:sp>
          <p:nvSpPr>
            <p:cNvPr id="2666396" name="Line 924"/>
            <p:cNvSpPr>
              <a:spLocks noChangeShapeType="1"/>
            </p:cNvSpPr>
            <p:nvPr/>
          </p:nvSpPr>
          <p:spPr bwMode="auto">
            <a:xfrm flipV="1">
              <a:off x="3848" y="2486"/>
              <a:ext cx="12" cy="12"/>
            </a:xfrm>
            <a:prstGeom prst="line">
              <a:avLst/>
            </a:prstGeom>
            <a:noFill/>
            <a:ln w="9525">
              <a:solidFill>
                <a:srgbClr val="FF0000"/>
              </a:solidFill>
              <a:round/>
              <a:headEnd/>
              <a:tailEnd/>
            </a:ln>
          </p:spPr>
          <p:txBody>
            <a:bodyPr/>
            <a:lstStyle/>
            <a:p>
              <a:endParaRPr lang="fr-CH"/>
            </a:p>
          </p:txBody>
        </p:sp>
        <p:sp>
          <p:nvSpPr>
            <p:cNvPr id="2666397" name="Line 925"/>
            <p:cNvSpPr>
              <a:spLocks noChangeShapeType="1"/>
            </p:cNvSpPr>
            <p:nvPr/>
          </p:nvSpPr>
          <p:spPr bwMode="auto">
            <a:xfrm flipH="1" flipV="1">
              <a:off x="3848" y="2474"/>
              <a:ext cx="12" cy="12"/>
            </a:xfrm>
            <a:prstGeom prst="line">
              <a:avLst/>
            </a:prstGeom>
            <a:noFill/>
            <a:ln w="9525">
              <a:solidFill>
                <a:srgbClr val="FF0000"/>
              </a:solidFill>
              <a:round/>
              <a:headEnd/>
              <a:tailEnd/>
            </a:ln>
          </p:spPr>
          <p:txBody>
            <a:bodyPr/>
            <a:lstStyle/>
            <a:p>
              <a:endParaRPr lang="fr-CH"/>
            </a:p>
          </p:txBody>
        </p:sp>
        <p:sp>
          <p:nvSpPr>
            <p:cNvPr id="2666398" name="Line 926"/>
            <p:cNvSpPr>
              <a:spLocks noChangeShapeType="1"/>
            </p:cNvSpPr>
            <p:nvPr/>
          </p:nvSpPr>
          <p:spPr bwMode="auto">
            <a:xfrm flipH="1">
              <a:off x="3836" y="2474"/>
              <a:ext cx="12" cy="12"/>
            </a:xfrm>
            <a:prstGeom prst="line">
              <a:avLst/>
            </a:prstGeom>
            <a:noFill/>
            <a:ln w="9525">
              <a:solidFill>
                <a:srgbClr val="FF0000"/>
              </a:solidFill>
              <a:round/>
              <a:headEnd/>
              <a:tailEnd/>
            </a:ln>
          </p:spPr>
          <p:txBody>
            <a:bodyPr/>
            <a:lstStyle/>
            <a:p>
              <a:endParaRPr lang="fr-CH"/>
            </a:p>
          </p:txBody>
        </p:sp>
        <p:sp>
          <p:nvSpPr>
            <p:cNvPr id="2666399" name="Line 927"/>
            <p:cNvSpPr>
              <a:spLocks noChangeShapeType="1"/>
            </p:cNvSpPr>
            <p:nvPr/>
          </p:nvSpPr>
          <p:spPr bwMode="auto">
            <a:xfrm>
              <a:off x="3866" y="2462"/>
              <a:ext cx="12" cy="12"/>
            </a:xfrm>
            <a:prstGeom prst="line">
              <a:avLst/>
            </a:prstGeom>
            <a:noFill/>
            <a:ln w="9525">
              <a:solidFill>
                <a:srgbClr val="FF0000"/>
              </a:solidFill>
              <a:round/>
              <a:headEnd/>
              <a:tailEnd/>
            </a:ln>
          </p:spPr>
          <p:txBody>
            <a:bodyPr/>
            <a:lstStyle/>
            <a:p>
              <a:endParaRPr lang="fr-CH"/>
            </a:p>
          </p:txBody>
        </p:sp>
        <p:sp>
          <p:nvSpPr>
            <p:cNvPr id="2666400" name="Line 928"/>
            <p:cNvSpPr>
              <a:spLocks noChangeShapeType="1"/>
            </p:cNvSpPr>
            <p:nvPr/>
          </p:nvSpPr>
          <p:spPr bwMode="auto">
            <a:xfrm flipV="1">
              <a:off x="3878" y="2462"/>
              <a:ext cx="12" cy="12"/>
            </a:xfrm>
            <a:prstGeom prst="line">
              <a:avLst/>
            </a:prstGeom>
            <a:noFill/>
            <a:ln w="9525">
              <a:solidFill>
                <a:srgbClr val="FF0000"/>
              </a:solidFill>
              <a:round/>
              <a:headEnd/>
              <a:tailEnd/>
            </a:ln>
          </p:spPr>
          <p:txBody>
            <a:bodyPr/>
            <a:lstStyle/>
            <a:p>
              <a:endParaRPr lang="fr-CH"/>
            </a:p>
          </p:txBody>
        </p:sp>
        <p:sp>
          <p:nvSpPr>
            <p:cNvPr id="2666401" name="Line 929"/>
            <p:cNvSpPr>
              <a:spLocks noChangeShapeType="1"/>
            </p:cNvSpPr>
            <p:nvPr/>
          </p:nvSpPr>
          <p:spPr bwMode="auto">
            <a:xfrm flipH="1" flipV="1">
              <a:off x="3878" y="2450"/>
              <a:ext cx="12" cy="12"/>
            </a:xfrm>
            <a:prstGeom prst="line">
              <a:avLst/>
            </a:prstGeom>
            <a:noFill/>
            <a:ln w="9525">
              <a:solidFill>
                <a:srgbClr val="FF0000"/>
              </a:solidFill>
              <a:round/>
              <a:headEnd/>
              <a:tailEnd/>
            </a:ln>
          </p:spPr>
          <p:txBody>
            <a:bodyPr/>
            <a:lstStyle/>
            <a:p>
              <a:endParaRPr lang="fr-CH"/>
            </a:p>
          </p:txBody>
        </p:sp>
        <p:sp>
          <p:nvSpPr>
            <p:cNvPr id="2666402" name="Line 930"/>
            <p:cNvSpPr>
              <a:spLocks noChangeShapeType="1"/>
            </p:cNvSpPr>
            <p:nvPr/>
          </p:nvSpPr>
          <p:spPr bwMode="auto">
            <a:xfrm flipH="1">
              <a:off x="3866" y="2450"/>
              <a:ext cx="12" cy="12"/>
            </a:xfrm>
            <a:prstGeom prst="line">
              <a:avLst/>
            </a:prstGeom>
            <a:noFill/>
            <a:ln w="9525">
              <a:solidFill>
                <a:srgbClr val="FF0000"/>
              </a:solidFill>
              <a:round/>
              <a:headEnd/>
              <a:tailEnd/>
            </a:ln>
          </p:spPr>
          <p:txBody>
            <a:bodyPr/>
            <a:lstStyle/>
            <a:p>
              <a:endParaRPr lang="fr-CH"/>
            </a:p>
          </p:txBody>
        </p:sp>
        <p:sp>
          <p:nvSpPr>
            <p:cNvPr id="2666403" name="Line 931"/>
            <p:cNvSpPr>
              <a:spLocks noChangeShapeType="1"/>
            </p:cNvSpPr>
            <p:nvPr/>
          </p:nvSpPr>
          <p:spPr bwMode="auto">
            <a:xfrm>
              <a:off x="3902" y="2438"/>
              <a:ext cx="12" cy="12"/>
            </a:xfrm>
            <a:prstGeom prst="line">
              <a:avLst/>
            </a:prstGeom>
            <a:noFill/>
            <a:ln w="9525">
              <a:solidFill>
                <a:srgbClr val="FF0000"/>
              </a:solidFill>
              <a:round/>
              <a:headEnd/>
              <a:tailEnd/>
            </a:ln>
          </p:spPr>
          <p:txBody>
            <a:bodyPr/>
            <a:lstStyle/>
            <a:p>
              <a:endParaRPr lang="fr-CH"/>
            </a:p>
          </p:txBody>
        </p:sp>
        <p:sp>
          <p:nvSpPr>
            <p:cNvPr id="2666404" name="Line 932"/>
            <p:cNvSpPr>
              <a:spLocks noChangeShapeType="1"/>
            </p:cNvSpPr>
            <p:nvPr/>
          </p:nvSpPr>
          <p:spPr bwMode="auto">
            <a:xfrm flipV="1">
              <a:off x="3914" y="2438"/>
              <a:ext cx="12" cy="12"/>
            </a:xfrm>
            <a:prstGeom prst="line">
              <a:avLst/>
            </a:prstGeom>
            <a:noFill/>
            <a:ln w="9525">
              <a:solidFill>
                <a:srgbClr val="FF0000"/>
              </a:solidFill>
              <a:round/>
              <a:headEnd/>
              <a:tailEnd/>
            </a:ln>
          </p:spPr>
          <p:txBody>
            <a:bodyPr/>
            <a:lstStyle/>
            <a:p>
              <a:endParaRPr lang="fr-CH"/>
            </a:p>
          </p:txBody>
        </p:sp>
        <p:sp>
          <p:nvSpPr>
            <p:cNvPr id="2666405" name="Line 933"/>
            <p:cNvSpPr>
              <a:spLocks noChangeShapeType="1"/>
            </p:cNvSpPr>
            <p:nvPr/>
          </p:nvSpPr>
          <p:spPr bwMode="auto">
            <a:xfrm flipH="1" flipV="1">
              <a:off x="3914" y="2426"/>
              <a:ext cx="12" cy="12"/>
            </a:xfrm>
            <a:prstGeom prst="line">
              <a:avLst/>
            </a:prstGeom>
            <a:noFill/>
            <a:ln w="9525">
              <a:solidFill>
                <a:srgbClr val="FF0000"/>
              </a:solidFill>
              <a:round/>
              <a:headEnd/>
              <a:tailEnd/>
            </a:ln>
          </p:spPr>
          <p:txBody>
            <a:bodyPr/>
            <a:lstStyle/>
            <a:p>
              <a:endParaRPr lang="fr-CH"/>
            </a:p>
          </p:txBody>
        </p:sp>
        <p:sp>
          <p:nvSpPr>
            <p:cNvPr id="2666406" name="Line 934"/>
            <p:cNvSpPr>
              <a:spLocks noChangeShapeType="1"/>
            </p:cNvSpPr>
            <p:nvPr/>
          </p:nvSpPr>
          <p:spPr bwMode="auto">
            <a:xfrm flipH="1">
              <a:off x="3902" y="2426"/>
              <a:ext cx="12" cy="12"/>
            </a:xfrm>
            <a:prstGeom prst="line">
              <a:avLst/>
            </a:prstGeom>
            <a:noFill/>
            <a:ln w="9525">
              <a:solidFill>
                <a:srgbClr val="FF0000"/>
              </a:solidFill>
              <a:round/>
              <a:headEnd/>
              <a:tailEnd/>
            </a:ln>
          </p:spPr>
          <p:txBody>
            <a:bodyPr/>
            <a:lstStyle/>
            <a:p>
              <a:endParaRPr lang="fr-CH"/>
            </a:p>
          </p:txBody>
        </p:sp>
        <p:sp>
          <p:nvSpPr>
            <p:cNvPr id="2666407" name="Line 935"/>
            <p:cNvSpPr>
              <a:spLocks noChangeShapeType="1"/>
            </p:cNvSpPr>
            <p:nvPr/>
          </p:nvSpPr>
          <p:spPr bwMode="auto">
            <a:xfrm>
              <a:off x="3938" y="2414"/>
              <a:ext cx="12" cy="12"/>
            </a:xfrm>
            <a:prstGeom prst="line">
              <a:avLst/>
            </a:prstGeom>
            <a:noFill/>
            <a:ln w="9525">
              <a:solidFill>
                <a:srgbClr val="FF0000"/>
              </a:solidFill>
              <a:round/>
              <a:headEnd/>
              <a:tailEnd/>
            </a:ln>
          </p:spPr>
          <p:txBody>
            <a:bodyPr/>
            <a:lstStyle/>
            <a:p>
              <a:endParaRPr lang="fr-CH"/>
            </a:p>
          </p:txBody>
        </p:sp>
        <p:sp>
          <p:nvSpPr>
            <p:cNvPr id="2666408" name="Line 936"/>
            <p:cNvSpPr>
              <a:spLocks noChangeShapeType="1"/>
            </p:cNvSpPr>
            <p:nvPr/>
          </p:nvSpPr>
          <p:spPr bwMode="auto">
            <a:xfrm flipV="1">
              <a:off x="3950" y="2414"/>
              <a:ext cx="12" cy="12"/>
            </a:xfrm>
            <a:prstGeom prst="line">
              <a:avLst/>
            </a:prstGeom>
            <a:noFill/>
            <a:ln w="9525">
              <a:solidFill>
                <a:srgbClr val="FF0000"/>
              </a:solidFill>
              <a:round/>
              <a:headEnd/>
              <a:tailEnd/>
            </a:ln>
          </p:spPr>
          <p:txBody>
            <a:bodyPr/>
            <a:lstStyle/>
            <a:p>
              <a:endParaRPr lang="fr-CH"/>
            </a:p>
          </p:txBody>
        </p:sp>
        <p:sp>
          <p:nvSpPr>
            <p:cNvPr id="2666409" name="Line 937"/>
            <p:cNvSpPr>
              <a:spLocks noChangeShapeType="1"/>
            </p:cNvSpPr>
            <p:nvPr/>
          </p:nvSpPr>
          <p:spPr bwMode="auto">
            <a:xfrm flipH="1" flipV="1">
              <a:off x="3950" y="2402"/>
              <a:ext cx="12" cy="12"/>
            </a:xfrm>
            <a:prstGeom prst="line">
              <a:avLst/>
            </a:prstGeom>
            <a:noFill/>
            <a:ln w="9525">
              <a:solidFill>
                <a:srgbClr val="FF0000"/>
              </a:solidFill>
              <a:round/>
              <a:headEnd/>
              <a:tailEnd/>
            </a:ln>
          </p:spPr>
          <p:txBody>
            <a:bodyPr/>
            <a:lstStyle/>
            <a:p>
              <a:endParaRPr lang="fr-CH"/>
            </a:p>
          </p:txBody>
        </p:sp>
        <p:sp>
          <p:nvSpPr>
            <p:cNvPr id="2666410" name="Line 938"/>
            <p:cNvSpPr>
              <a:spLocks noChangeShapeType="1"/>
            </p:cNvSpPr>
            <p:nvPr/>
          </p:nvSpPr>
          <p:spPr bwMode="auto">
            <a:xfrm flipH="1">
              <a:off x="3938" y="2402"/>
              <a:ext cx="12" cy="12"/>
            </a:xfrm>
            <a:prstGeom prst="line">
              <a:avLst/>
            </a:prstGeom>
            <a:noFill/>
            <a:ln w="9525">
              <a:solidFill>
                <a:srgbClr val="FF0000"/>
              </a:solidFill>
              <a:round/>
              <a:headEnd/>
              <a:tailEnd/>
            </a:ln>
          </p:spPr>
          <p:txBody>
            <a:bodyPr/>
            <a:lstStyle/>
            <a:p>
              <a:endParaRPr lang="fr-CH"/>
            </a:p>
          </p:txBody>
        </p:sp>
        <p:sp>
          <p:nvSpPr>
            <p:cNvPr id="2666411" name="Line 939"/>
            <p:cNvSpPr>
              <a:spLocks noChangeShapeType="1"/>
            </p:cNvSpPr>
            <p:nvPr/>
          </p:nvSpPr>
          <p:spPr bwMode="auto">
            <a:xfrm>
              <a:off x="3968" y="2384"/>
              <a:ext cx="12" cy="12"/>
            </a:xfrm>
            <a:prstGeom prst="line">
              <a:avLst/>
            </a:prstGeom>
            <a:noFill/>
            <a:ln w="9525">
              <a:solidFill>
                <a:srgbClr val="FF0000"/>
              </a:solidFill>
              <a:round/>
              <a:headEnd/>
              <a:tailEnd/>
            </a:ln>
          </p:spPr>
          <p:txBody>
            <a:bodyPr/>
            <a:lstStyle/>
            <a:p>
              <a:endParaRPr lang="fr-CH"/>
            </a:p>
          </p:txBody>
        </p:sp>
        <p:sp>
          <p:nvSpPr>
            <p:cNvPr id="2666412" name="Line 940"/>
            <p:cNvSpPr>
              <a:spLocks noChangeShapeType="1"/>
            </p:cNvSpPr>
            <p:nvPr/>
          </p:nvSpPr>
          <p:spPr bwMode="auto">
            <a:xfrm flipV="1">
              <a:off x="3980" y="2384"/>
              <a:ext cx="12" cy="12"/>
            </a:xfrm>
            <a:prstGeom prst="line">
              <a:avLst/>
            </a:prstGeom>
            <a:noFill/>
            <a:ln w="9525">
              <a:solidFill>
                <a:srgbClr val="FF0000"/>
              </a:solidFill>
              <a:round/>
              <a:headEnd/>
              <a:tailEnd/>
            </a:ln>
          </p:spPr>
          <p:txBody>
            <a:bodyPr/>
            <a:lstStyle/>
            <a:p>
              <a:endParaRPr lang="fr-CH"/>
            </a:p>
          </p:txBody>
        </p:sp>
        <p:sp>
          <p:nvSpPr>
            <p:cNvPr id="2666413" name="Line 941"/>
            <p:cNvSpPr>
              <a:spLocks noChangeShapeType="1"/>
            </p:cNvSpPr>
            <p:nvPr/>
          </p:nvSpPr>
          <p:spPr bwMode="auto">
            <a:xfrm flipH="1" flipV="1">
              <a:off x="3980" y="2372"/>
              <a:ext cx="12" cy="12"/>
            </a:xfrm>
            <a:prstGeom prst="line">
              <a:avLst/>
            </a:prstGeom>
            <a:noFill/>
            <a:ln w="9525">
              <a:solidFill>
                <a:srgbClr val="FF0000"/>
              </a:solidFill>
              <a:round/>
              <a:headEnd/>
              <a:tailEnd/>
            </a:ln>
          </p:spPr>
          <p:txBody>
            <a:bodyPr/>
            <a:lstStyle/>
            <a:p>
              <a:endParaRPr lang="fr-CH"/>
            </a:p>
          </p:txBody>
        </p:sp>
        <p:sp>
          <p:nvSpPr>
            <p:cNvPr id="2666414" name="Line 942"/>
            <p:cNvSpPr>
              <a:spLocks noChangeShapeType="1"/>
            </p:cNvSpPr>
            <p:nvPr/>
          </p:nvSpPr>
          <p:spPr bwMode="auto">
            <a:xfrm flipH="1">
              <a:off x="3968" y="2372"/>
              <a:ext cx="12" cy="12"/>
            </a:xfrm>
            <a:prstGeom prst="line">
              <a:avLst/>
            </a:prstGeom>
            <a:noFill/>
            <a:ln w="9525">
              <a:solidFill>
                <a:srgbClr val="FF0000"/>
              </a:solidFill>
              <a:round/>
              <a:headEnd/>
              <a:tailEnd/>
            </a:ln>
          </p:spPr>
          <p:txBody>
            <a:bodyPr/>
            <a:lstStyle/>
            <a:p>
              <a:endParaRPr lang="fr-CH"/>
            </a:p>
          </p:txBody>
        </p:sp>
        <p:sp>
          <p:nvSpPr>
            <p:cNvPr id="2666415" name="Line 943"/>
            <p:cNvSpPr>
              <a:spLocks noChangeShapeType="1"/>
            </p:cNvSpPr>
            <p:nvPr/>
          </p:nvSpPr>
          <p:spPr bwMode="auto">
            <a:xfrm>
              <a:off x="4004" y="2360"/>
              <a:ext cx="12" cy="12"/>
            </a:xfrm>
            <a:prstGeom prst="line">
              <a:avLst/>
            </a:prstGeom>
            <a:noFill/>
            <a:ln w="9525">
              <a:solidFill>
                <a:srgbClr val="FF0000"/>
              </a:solidFill>
              <a:round/>
              <a:headEnd/>
              <a:tailEnd/>
            </a:ln>
          </p:spPr>
          <p:txBody>
            <a:bodyPr/>
            <a:lstStyle/>
            <a:p>
              <a:endParaRPr lang="fr-CH"/>
            </a:p>
          </p:txBody>
        </p:sp>
        <p:sp>
          <p:nvSpPr>
            <p:cNvPr id="2666416" name="Line 944"/>
            <p:cNvSpPr>
              <a:spLocks noChangeShapeType="1"/>
            </p:cNvSpPr>
            <p:nvPr/>
          </p:nvSpPr>
          <p:spPr bwMode="auto">
            <a:xfrm flipV="1">
              <a:off x="4016" y="2360"/>
              <a:ext cx="12" cy="12"/>
            </a:xfrm>
            <a:prstGeom prst="line">
              <a:avLst/>
            </a:prstGeom>
            <a:noFill/>
            <a:ln w="9525">
              <a:solidFill>
                <a:srgbClr val="FF0000"/>
              </a:solidFill>
              <a:round/>
              <a:headEnd/>
              <a:tailEnd/>
            </a:ln>
          </p:spPr>
          <p:txBody>
            <a:bodyPr/>
            <a:lstStyle/>
            <a:p>
              <a:endParaRPr lang="fr-CH"/>
            </a:p>
          </p:txBody>
        </p:sp>
        <p:sp>
          <p:nvSpPr>
            <p:cNvPr id="2666417" name="Line 945"/>
            <p:cNvSpPr>
              <a:spLocks noChangeShapeType="1"/>
            </p:cNvSpPr>
            <p:nvPr/>
          </p:nvSpPr>
          <p:spPr bwMode="auto">
            <a:xfrm flipH="1" flipV="1">
              <a:off x="4016" y="2348"/>
              <a:ext cx="12" cy="12"/>
            </a:xfrm>
            <a:prstGeom prst="line">
              <a:avLst/>
            </a:prstGeom>
            <a:noFill/>
            <a:ln w="9525">
              <a:solidFill>
                <a:srgbClr val="FF0000"/>
              </a:solidFill>
              <a:round/>
              <a:headEnd/>
              <a:tailEnd/>
            </a:ln>
          </p:spPr>
          <p:txBody>
            <a:bodyPr/>
            <a:lstStyle/>
            <a:p>
              <a:endParaRPr lang="fr-CH"/>
            </a:p>
          </p:txBody>
        </p:sp>
        <p:sp>
          <p:nvSpPr>
            <p:cNvPr id="2666418" name="Line 946"/>
            <p:cNvSpPr>
              <a:spLocks noChangeShapeType="1"/>
            </p:cNvSpPr>
            <p:nvPr/>
          </p:nvSpPr>
          <p:spPr bwMode="auto">
            <a:xfrm flipH="1">
              <a:off x="4004" y="2348"/>
              <a:ext cx="12" cy="12"/>
            </a:xfrm>
            <a:prstGeom prst="line">
              <a:avLst/>
            </a:prstGeom>
            <a:noFill/>
            <a:ln w="9525">
              <a:solidFill>
                <a:srgbClr val="FF0000"/>
              </a:solidFill>
              <a:round/>
              <a:headEnd/>
              <a:tailEnd/>
            </a:ln>
          </p:spPr>
          <p:txBody>
            <a:bodyPr/>
            <a:lstStyle/>
            <a:p>
              <a:endParaRPr lang="fr-CH"/>
            </a:p>
          </p:txBody>
        </p:sp>
        <p:sp>
          <p:nvSpPr>
            <p:cNvPr id="2666419" name="Line 947"/>
            <p:cNvSpPr>
              <a:spLocks noChangeShapeType="1"/>
            </p:cNvSpPr>
            <p:nvPr/>
          </p:nvSpPr>
          <p:spPr bwMode="auto">
            <a:xfrm>
              <a:off x="4034" y="2336"/>
              <a:ext cx="12" cy="12"/>
            </a:xfrm>
            <a:prstGeom prst="line">
              <a:avLst/>
            </a:prstGeom>
            <a:noFill/>
            <a:ln w="9525">
              <a:solidFill>
                <a:srgbClr val="FF0000"/>
              </a:solidFill>
              <a:round/>
              <a:headEnd/>
              <a:tailEnd/>
            </a:ln>
          </p:spPr>
          <p:txBody>
            <a:bodyPr/>
            <a:lstStyle/>
            <a:p>
              <a:endParaRPr lang="fr-CH"/>
            </a:p>
          </p:txBody>
        </p:sp>
        <p:sp>
          <p:nvSpPr>
            <p:cNvPr id="2666420" name="Line 948"/>
            <p:cNvSpPr>
              <a:spLocks noChangeShapeType="1"/>
            </p:cNvSpPr>
            <p:nvPr/>
          </p:nvSpPr>
          <p:spPr bwMode="auto">
            <a:xfrm flipV="1">
              <a:off x="4046" y="2336"/>
              <a:ext cx="12" cy="12"/>
            </a:xfrm>
            <a:prstGeom prst="line">
              <a:avLst/>
            </a:prstGeom>
            <a:noFill/>
            <a:ln w="9525">
              <a:solidFill>
                <a:srgbClr val="FF0000"/>
              </a:solidFill>
              <a:round/>
              <a:headEnd/>
              <a:tailEnd/>
            </a:ln>
          </p:spPr>
          <p:txBody>
            <a:bodyPr/>
            <a:lstStyle/>
            <a:p>
              <a:endParaRPr lang="fr-CH"/>
            </a:p>
          </p:txBody>
        </p:sp>
        <p:sp>
          <p:nvSpPr>
            <p:cNvPr id="2666421" name="Line 949"/>
            <p:cNvSpPr>
              <a:spLocks noChangeShapeType="1"/>
            </p:cNvSpPr>
            <p:nvPr/>
          </p:nvSpPr>
          <p:spPr bwMode="auto">
            <a:xfrm flipH="1" flipV="1">
              <a:off x="4046" y="2324"/>
              <a:ext cx="12" cy="12"/>
            </a:xfrm>
            <a:prstGeom prst="line">
              <a:avLst/>
            </a:prstGeom>
            <a:noFill/>
            <a:ln w="9525">
              <a:solidFill>
                <a:srgbClr val="FF0000"/>
              </a:solidFill>
              <a:round/>
              <a:headEnd/>
              <a:tailEnd/>
            </a:ln>
          </p:spPr>
          <p:txBody>
            <a:bodyPr/>
            <a:lstStyle/>
            <a:p>
              <a:endParaRPr lang="fr-CH"/>
            </a:p>
          </p:txBody>
        </p:sp>
        <p:sp>
          <p:nvSpPr>
            <p:cNvPr id="2666422" name="Line 950"/>
            <p:cNvSpPr>
              <a:spLocks noChangeShapeType="1"/>
            </p:cNvSpPr>
            <p:nvPr/>
          </p:nvSpPr>
          <p:spPr bwMode="auto">
            <a:xfrm flipH="1">
              <a:off x="4034" y="2324"/>
              <a:ext cx="12" cy="12"/>
            </a:xfrm>
            <a:prstGeom prst="line">
              <a:avLst/>
            </a:prstGeom>
            <a:noFill/>
            <a:ln w="9525">
              <a:solidFill>
                <a:srgbClr val="FF0000"/>
              </a:solidFill>
              <a:round/>
              <a:headEnd/>
              <a:tailEnd/>
            </a:ln>
          </p:spPr>
          <p:txBody>
            <a:bodyPr/>
            <a:lstStyle/>
            <a:p>
              <a:endParaRPr lang="fr-CH"/>
            </a:p>
          </p:txBody>
        </p:sp>
        <p:sp>
          <p:nvSpPr>
            <p:cNvPr id="2666423" name="Line 951"/>
            <p:cNvSpPr>
              <a:spLocks noChangeShapeType="1"/>
            </p:cNvSpPr>
            <p:nvPr/>
          </p:nvSpPr>
          <p:spPr bwMode="auto">
            <a:xfrm>
              <a:off x="4070" y="2312"/>
              <a:ext cx="12" cy="12"/>
            </a:xfrm>
            <a:prstGeom prst="line">
              <a:avLst/>
            </a:prstGeom>
            <a:noFill/>
            <a:ln w="9525">
              <a:solidFill>
                <a:srgbClr val="FF0000"/>
              </a:solidFill>
              <a:round/>
              <a:headEnd/>
              <a:tailEnd/>
            </a:ln>
          </p:spPr>
          <p:txBody>
            <a:bodyPr/>
            <a:lstStyle/>
            <a:p>
              <a:endParaRPr lang="fr-CH"/>
            </a:p>
          </p:txBody>
        </p:sp>
        <p:sp>
          <p:nvSpPr>
            <p:cNvPr id="2666424" name="Line 952"/>
            <p:cNvSpPr>
              <a:spLocks noChangeShapeType="1"/>
            </p:cNvSpPr>
            <p:nvPr/>
          </p:nvSpPr>
          <p:spPr bwMode="auto">
            <a:xfrm flipV="1">
              <a:off x="4082" y="2312"/>
              <a:ext cx="12" cy="12"/>
            </a:xfrm>
            <a:prstGeom prst="line">
              <a:avLst/>
            </a:prstGeom>
            <a:noFill/>
            <a:ln w="9525">
              <a:solidFill>
                <a:srgbClr val="FF0000"/>
              </a:solidFill>
              <a:round/>
              <a:headEnd/>
              <a:tailEnd/>
            </a:ln>
          </p:spPr>
          <p:txBody>
            <a:bodyPr/>
            <a:lstStyle/>
            <a:p>
              <a:endParaRPr lang="fr-CH"/>
            </a:p>
          </p:txBody>
        </p:sp>
        <p:sp>
          <p:nvSpPr>
            <p:cNvPr id="2666425" name="Line 953"/>
            <p:cNvSpPr>
              <a:spLocks noChangeShapeType="1"/>
            </p:cNvSpPr>
            <p:nvPr/>
          </p:nvSpPr>
          <p:spPr bwMode="auto">
            <a:xfrm flipH="1" flipV="1">
              <a:off x="4082" y="2300"/>
              <a:ext cx="12" cy="12"/>
            </a:xfrm>
            <a:prstGeom prst="line">
              <a:avLst/>
            </a:prstGeom>
            <a:noFill/>
            <a:ln w="9525">
              <a:solidFill>
                <a:srgbClr val="FF0000"/>
              </a:solidFill>
              <a:round/>
              <a:headEnd/>
              <a:tailEnd/>
            </a:ln>
          </p:spPr>
          <p:txBody>
            <a:bodyPr/>
            <a:lstStyle/>
            <a:p>
              <a:endParaRPr lang="fr-CH"/>
            </a:p>
          </p:txBody>
        </p:sp>
        <p:sp>
          <p:nvSpPr>
            <p:cNvPr id="2666426" name="Line 954"/>
            <p:cNvSpPr>
              <a:spLocks noChangeShapeType="1"/>
            </p:cNvSpPr>
            <p:nvPr/>
          </p:nvSpPr>
          <p:spPr bwMode="auto">
            <a:xfrm flipH="1">
              <a:off x="4070" y="2300"/>
              <a:ext cx="12" cy="12"/>
            </a:xfrm>
            <a:prstGeom prst="line">
              <a:avLst/>
            </a:prstGeom>
            <a:noFill/>
            <a:ln w="9525">
              <a:solidFill>
                <a:srgbClr val="FF0000"/>
              </a:solidFill>
              <a:round/>
              <a:headEnd/>
              <a:tailEnd/>
            </a:ln>
          </p:spPr>
          <p:txBody>
            <a:bodyPr/>
            <a:lstStyle/>
            <a:p>
              <a:endParaRPr lang="fr-CH"/>
            </a:p>
          </p:txBody>
        </p:sp>
        <p:sp>
          <p:nvSpPr>
            <p:cNvPr id="2666427" name="Line 955"/>
            <p:cNvSpPr>
              <a:spLocks noChangeShapeType="1"/>
            </p:cNvSpPr>
            <p:nvPr/>
          </p:nvSpPr>
          <p:spPr bwMode="auto">
            <a:xfrm>
              <a:off x="4106" y="2282"/>
              <a:ext cx="12" cy="12"/>
            </a:xfrm>
            <a:prstGeom prst="line">
              <a:avLst/>
            </a:prstGeom>
            <a:noFill/>
            <a:ln w="9525">
              <a:solidFill>
                <a:srgbClr val="FF0000"/>
              </a:solidFill>
              <a:round/>
              <a:headEnd/>
              <a:tailEnd/>
            </a:ln>
          </p:spPr>
          <p:txBody>
            <a:bodyPr/>
            <a:lstStyle/>
            <a:p>
              <a:endParaRPr lang="fr-CH"/>
            </a:p>
          </p:txBody>
        </p:sp>
        <p:sp>
          <p:nvSpPr>
            <p:cNvPr id="2666428" name="Line 956"/>
            <p:cNvSpPr>
              <a:spLocks noChangeShapeType="1"/>
            </p:cNvSpPr>
            <p:nvPr/>
          </p:nvSpPr>
          <p:spPr bwMode="auto">
            <a:xfrm flipV="1">
              <a:off x="4118" y="2282"/>
              <a:ext cx="12" cy="12"/>
            </a:xfrm>
            <a:prstGeom prst="line">
              <a:avLst/>
            </a:prstGeom>
            <a:noFill/>
            <a:ln w="9525">
              <a:solidFill>
                <a:srgbClr val="FF0000"/>
              </a:solidFill>
              <a:round/>
              <a:headEnd/>
              <a:tailEnd/>
            </a:ln>
          </p:spPr>
          <p:txBody>
            <a:bodyPr/>
            <a:lstStyle/>
            <a:p>
              <a:endParaRPr lang="fr-CH"/>
            </a:p>
          </p:txBody>
        </p:sp>
        <p:sp>
          <p:nvSpPr>
            <p:cNvPr id="2666429" name="Line 957"/>
            <p:cNvSpPr>
              <a:spLocks noChangeShapeType="1"/>
            </p:cNvSpPr>
            <p:nvPr/>
          </p:nvSpPr>
          <p:spPr bwMode="auto">
            <a:xfrm flipH="1" flipV="1">
              <a:off x="4118" y="2270"/>
              <a:ext cx="12" cy="12"/>
            </a:xfrm>
            <a:prstGeom prst="line">
              <a:avLst/>
            </a:prstGeom>
            <a:noFill/>
            <a:ln w="9525">
              <a:solidFill>
                <a:srgbClr val="FF0000"/>
              </a:solidFill>
              <a:round/>
              <a:headEnd/>
              <a:tailEnd/>
            </a:ln>
          </p:spPr>
          <p:txBody>
            <a:bodyPr/>
            <a:lstStyle/>
            <a:p>
              <a:endParaRPr lang="fr-CH"/>
            </a:p>
          </p:txBody>
        </p:sp>
        <p:sp>
          <p:nvSpPr>
            <p:cNvPr id="2666430" name="Line 958"/>
            <p:cNvSpPr>
              <a:spLocks noChangeShapeType="1"/>
            </p:cNvSpPr>
            <p:nvPr/>
          </p:nvSpPr>
          <p:spPr bwMode="auto">
            <a:xfrm flipH="1">
              <a:off x="4106" y="2270"/>
              <a:ext cx="12" cy="12"/>
            </a:xfrm>
            <a:prstGeom prst="line">
              <a:avLst/>
            </a:prstGeom>
            <a:noFill/>
            <a:ln w="9525">
              <a:solidFill>
                <a:srgbClr val="FF0000"/>
              </a:solidFill>
              <a:round/>
              <a:headEnd/>
              <a:tailEnd/>
            </a:ln>
          </p:spPr>
          <p:txBody>
            <a:bodyPr/>
            <a:lstStyle/>
            <a:p>
              <a:endParaRPr lang="fr-CH"/>
            </a:p>
          </p:txBody>
        </p:sp>
        <p:sp>
          <p:nvSpPr>
            <p:cNvPr id="2666431" name="Line 959"/>
            <p:cNvSpPr>
              <a:spLocks noChangeShapeType="1"/>
            </p:cNvSpPr>
            <p:nvPr/>
          </p:nvSpPr>
          <p:spPr bwMode="auto">
            <a:xfrm>
              <a:off x="4136" y="2258"/>
              <a:ext cx="12" cy="12"/>
            </a:xfrm>
            <a:prstGeom prst="line">
              <a:avLst/>
            </a:prstGeom>
            <a:noFill/>
            <a:ln w="9525">
              <a:solidFill>
                <a:srgbClr val="FF0000"/>
              </a:solidFill>
              <a:round/>
              <a:headEnd/>
              <a:tailEnd/>
            </a:ln>
          </p:spPr>
          <p:txBody>
            <a:bodyPr/>
            <a:lstStyle/>
            <a:p>
              <a:endParaRPr lang="fr-CH"/>
            </a:p>
          </p:txBody>
        </p:sp>
        <p:sp>
          <p:nvSpPr>
            <p:cNvPr id="2666432" name="Line 960"/>
            <p:cNvSpPr>
              <a:spLocks noChangeShapeType="1"/>
            </p:cNvSpPr>
            <p:nvPr/>
          </p:nvSpPr>
          <p:spPr bwMode="auto">
            <a:xfrm flipV="1">
              <a:off x="4148" y="2258"/>
              <a:ext cx="12" cy="12"/>
            </a:xfrm>
            <a:prstGeom prst="line">
              <a:avLst/>
            </a:prstGeom>
            <a:noFill/>
            <a:ln w="9525">
              <a:solidFill>
                <a:srgbClr val="FF0000"/>
              </a:solidFill>
              <a:round/>
              <a:headEnd/>
              <a:tailEnd/>
            </a:ln>
          </p:spPr>
          <p:txBody>
            <a:bodyPr/>
            <a:lstStyle/>
            <a:p>
              <a:endParaRPr lang="fr-CH"/>
            </a:p>
          </p:txBody>
        </p:sp>
        <p:sp>
          <p:nvSpPr>
            <p:cNvPr id="2666433" name="Line 961"/>
            <p:cNvSpPr>
              <a:spLocks noChangeShapeType="1"/>
            </p:cNvSpPr>
            <p:nvPr/>
          </p:nvSpPr>
          <p:spPr bwMode="auto">
            <a:xfrm flipH="1" flipV="1">
              <a:off x="4148" y="2246"/>
              <a:ext cx="12" cy="12"/>
            </a:xfrm>
            <a:prstGeom prst="line">
              <a:avLst/>
            </a:prstGeom>
            <a:noFill/>
            <a:ln w="9525">
              <a:solidFill>
                <a:srgbClr val="FF0000"/>
              </a:solidFill>
              <a:round/>
              <a:headEnd/>
              <a:tailEnd/>
            </a:ln>
          </p:spPr>
          <p:txBody>
            <a:bodyPr/>
            <a:lstStyle/>
            <a:p>
              <a:endParaRPr lang="fr-CH"/>
            </a:p>
          </p:txBody>
        </p:sp>
        <p:sp>
          <p:nvSpPr>
            <p:cNvPr id="2666434" name="Line 962"/>
            <p:cNvSpPr>
              <a:spLocks noChangeShapeType="1"/>
            </p:cNvSpPr>
            <p:nvPr/>
          </p:nvSpPr>
          <p:spPr bwMode="auto">
            <a:xfrm flipH="1">
              <a:off x="4136" y="2246"/>
              <a:ext cx="12" cy="12"/>
            </a:xfrm>
            <a:prstGeom prst="line">
              <a:avLst/>
            </a:prstGeom>
            <a:noFill/>
            <a:ln w="9525">
              <a:solidFill>
                <a:srgbClr val="FF0000"/>
              </a:solidFill>
              <a:round/>
              <a:headEnd/>
              <a:tailEnd/>
            </a:ln>
          </p:spPr>
          <p:txBody>
            <a:bodyPr/>
            <a:lstStyle/>
            <a:p>
              <a:endParaRPr lang="fr-CH"/>
            </a:p>
          </p:txBody>
        </p:sp>
        <p:sp>
          <p:nvSpPr>
            <p:cNvPr id="2666435" name="Line 963"/>
            <p:cNvSpPr>
              <a:spLocks noChangeShapeType="1"/>
            </p:cNvSpPr>
            <p:nvPr/>
          </p:nvSpPr>
          <p:spPr bwMode="auto">
            <a:xfrm>
              <a:off x="4172" y="2234"/>
              <a:ext cx="12" cy="12"/>
            </a:xfrm>
            <a:prstGeom prst="line">
              <a:avLst/>
            </a:prstGeom>
            <a:noFill/>
            <a:ln w="9525">
              <a:solidFill>
                <a:srgbClr val="FF0000"/>
              </a:solidFill>
              <a:round/>
              <a:headEnd/>
              <a:tailEnd/>
            </a:ln>
          </p:spPr>
          <p:txBody>
            <a:bodyPr/>
            <a:lstStyle/>
            <a:p>
              <a:endParaRPr lang="fr-CH"/>
            </a:p>
          </p:txBody>
        </p:sp>
        <p:sp>
          <p:nvSpPr>
            <p:cNvPr id="2666436" name="Line 964"/>
            <p:cNvSpPr>
              <a:spLocks noChangeShapeType="1"/>
            </p:cNvSpPr>
            <p:nvPr/>
          </p:nvSpPr>
          <p:spPr bwMode="auto">
            <a:xfrm flipV="1">
              <a:off x="4184" y="2234"/>
              <a:ext cx="12" cy="12"/>
            </a:xfrm>
            <a:prstGeom prst="line">
              <a:avLst/>
            </a:prstGeom>
            <a:noFill/>
            <a:ln w="9525">
              <a:solidFill>
                <a:srgbClr val="FF0000"/>
              </a:solidFill>
              <a:round/>
              <a:headEnd/>
              <a:tailEnd/>
            </a:ln>
          </p:spPr>
          <p:txBody>
            <a:bodyPr/>
            <a:lstStyle/>
            <a:p>
              <a:endParaRPr lang="fr-CH"/>
            </a:p>
          </p:txBody>
        </p:sp>
        <p:sp>
          <p:nvSpPr>
            <p:cNvPr id="2666437" name="Line 965"/>
            <p:cNvSpPr>
              <a:spLocks noChangeShapeType="1"/>
            </p:cNvSpPr>
            <p:nvPr/>
          </p:nvSpPr>
          <p:spPr bwMode="auto">
            <a:xfrm flipH="1" flipV="1">
              <a:off x="4184" y="2222"/>
              <a:ext cx="12" cy="12"/>
            </a:xfrm>
            <a:prstGeom prst="line">
              <a:avLst/>
            </a:prstGeom>
            <a:noFill/>
            <a:ln w="9525">
              <a:solidFill>
                <a:srgbClr val="FF0000"/>
              </a:solidFill>
              <a:round/>
              <a:headEnd/>
              <a:tailEnd/>
            </a:ln>
          </p:spPr>
          <p:txBody>
            <a:bodyPr/>
            <a:lstStyle/>
            <a:p>
              <a:endParaRPr lang="fr-CH"/>
            </a:p>
          </p:txBody>
        </p:sp>
        <p:sp>
          <p:nvSpPr>
            <p:cNvPr id="2666438" name="Line 966"/>
            <p:cNvSpPr>
              <a:spLocks noChangeShapeType="1"/>
            </p:cNvSpPr>
            <p:nvPr/>
          </p:nvSpPr>
          <p:spPr bwMode="auto">
            <a:xfrm flipH="1">
              <a:off x="4172" y="2222"/>
              <a:ext cx="12" cy="12"/>
            </a:xfrm>
            <a:prstGeom prst="line">
              <a:avLst/>
            </a:prstGeom>
            <a:noFill/>
            <a:ln w="9525">
              <a:solidFill>
                <a:srgbClr val="FF0000"/>
              </a:solidFill>
              <a:round/>
              <a:headEnd/>
              <a:tailEnd/>
            </a:ln>
          </p:spPr>
          <p:txBody>
            <a:bodyPr/>
            <a:lstStyle/>
            <a:p>
              <a:endParaRPr lang="fr-CH"/>
            </a:p>
          </p:txBody>
        </p:sp>
        <p:sp>
          <p:nvSpPr>
            <p:cNvPr id="2666439" name="Line 967"/>
            <p:cNvSpPr>
              <a:spLocks noChangeShapeType="1"/>
            </p:cNvSpPr>
            <p:nvPr/>
          </p:nvSpPr>
          <p:spPr bwMode="auto">
            <a:xfrm>
              <a:off x="4208" y="2210"/>
              <a:ext cx="12" cy="12"/>
            </a:xfrm>
            <a:prstGeom prst="line">
              <a:avLst/>
            </a:prstGeom>
            <a:noFill/>
            <a:ln w="9525">
              <a:solidFill>
                <a:srgbClr val="FF0000"/>
              </a:solidFill>
              <a:round/>
              <a:headEnd/>
              <a:tailEnd/>
            </a:ln>
          </p:spPr>
          <p:txBody>
            <a:bodyPr/>
            <a:lstStyle/>
            <a:p>
              <a:endParaRPr lang="fr-CH"/>
            </a:p>
          </p:txBody>
        </p:sp>
        <p:sp>
          <p:nvSpPr>
            <p:cNvPr id="2666440" name="Line 968"/>
            <p:cNvSpPr>
              <a:spLocks noChangeShapeType="1"/>
            </p:cNvSpPr>
            <p:nvPr/>
          </p:nvSpPr>
          <p:spPr bwMode="auto">
            <a:xfrm flipV="1">
              <a:off x="4220" y="2210"/>
              <a:ext cx="12" cy="12"/>
            </a:xfrm>
            <a:prstGeom prst="line">
              <a:avLst/>
            </a:prstGeom>
            <a:noFill/>
            <a:ln w="9525">
              <a:solidFill>
                <a:srgbClr val="FF0000"/>
              </a:solidFill>
              <a:round/>
              <a:headEnd/>
              <a:tailEnd/>
            </a:ln>
          </p:spPr>
          <p:txBody>
            <a:bodyPr/>
            <a:lstStyle/>
            <a:p>
              <a:endParaRPr lang="fr-CH"/>
            </a:p>
          </p:txBody>
        </p:sp>
        <p:sp>
          <p:nvSpPr>
            <p:cNvPr id="2666441" name="Line 969"/>
            <p:cNvSpPr>
              <a:spLocks noChangeShapeType="1"/>
            </p:cNvSpPr>
            <p:nvPr/>
          </p:nvSpPr>
          <p:spPr bwMode="auto">
            <a:xfrm flipH="1" flipV="1">
              <a:off x="4220" y="2198"/>
              <a:ext cx="12" cy="12"/>
            </a:xfrm>
            <a:prstGeom prst="line">
              <a:avLst/>
            </a:prstGeom>
            <a:noFill/>
            <a:ln w="9525">
              <a:solidFill>
                <a:srgbClr val="FF0000"/>
              </a:solidFill>
              <a:round/>
              <a:headEnd/>
              <a:tailEnd/>
            </a:ln>
          </p:spPr>
          <p:txBody>
            <a:bodyPr/>
            <a:lstStyle/>
            <a:p>
              <a:endParaRPr lang="fr-CH"/>
            </a:p>
          </p:txBody>
        </p:sp>
        <p:sp>
          <p:nvSpPr>
            <p:cNvPr id="2666442" name="Line 970"/>
            <p:cNvSpPr>
              <a:spLocks noChangeShapeType="1"/>
            </p:cNvSpPr>
            <p:nvPr/>
          </p:nvSpPr>
          <p:spPr bwMode="auto">
            <a:xfrm flipH="1">
              <a:off x="4208" y="2198"/>
              <a:ext cx="12" cy="12"/>
            </a:xfrm>
            <a:prstGeom prst="line">
              <a:avLst/>
            </a:prstGeom>
            <a:noFill/>
            <a:ln w="9525">
              <a:solidFill>
                <a:srgbClr val="FF0000"/>
              </a:solidFill>
              <a:round/>
              <a:headEnd/>
              <a:tailEnd/>
            </a:ln>
          </p:spPr>
          <p:txBody>
            <a:bodyPr/>
            <a:lstStyle/>
            <a:p>
              <a:endParaRPr lang="fr-CH"/>
            </a:p>
          </p:txBody>
        </p:sp>
        <p:sp>
          <p:nvSpPr>
            <p:cNvPr id="2666443" name="Line 971"/>
            <p:cNvSpPr>
              <a:spLocks noChangeShapeType="1"/>
            </p:cNvSpPr>
            <p:nvPr/>
          </p:nvSpPr>
          <p:spPr bwMode="auto">
            <a:xfrm>
              <a:off x="4238" y="2180"/>
              <a:ext cx="12" cy="12"/>
            </a:xfrm>
            <a:prstGeom prst="line">
              <a:avLst/>
            </a:prstGeom>
            <a:noFill/>
            <a:ln w="9525">
              <a:solidFill>
                <a:srgbClr val="FF0000"/>
              </a:solidFill>
              <a:round/>
              <a:headEnd/>
              <a:tailEnd/>
            </a:ln>
          </p:spPr>
          <p:txBody>
            <a:bodyPr/>
            <a:lstStyle/>
            <a:p>
              <a:endParaRPr lang="fr-CH"/>
            </a:p>
          </p:txBody>
        </p:sp>
        <p:sp>
          <p:nvSpPr>
            <p:cNvPr id="2666444" name="Line 972"/>
            <p:cNvSpPr>
              <a:spLocks noChangeShapeType="1"/>
            </p:cNvSpPr>
            <p:nvPr/>
          </p:nvSpPr>
          <p:spPr bwMode="auto">
            <a:xfrm flipV="1">
              <a:off x="4250" y="2180"/>
              <a:ext cx="12" cy="12"/>
            </a:xfrm>
            <a:prstGeom prst="line">
              <a:avLst/>
            </a:prstGeom>
            <a:noFill/>
            <a:ln w="9525">
              <a:solidFill>
                <a:srgbClr val="FF0000"/>
              </a:solidFill>
              <a:round/>
              <a:headEnd/>
              <a:tailEnd/>
            </a:ln>
          </p:spPr>
          <p:txBody>
            <a:bodyPr/>
            <a:lstStyle/>
            <a:p>
              <a:endParaRPr lang="fr-CH"/>
            </a:p>
          </p:txBody>
        </p:sp>
        <p:sp>
          <p:nvSpPr>
            <p:cNvPr id="2666445" name="Line 973"/>
            <p:cNvSpPr>
              <a:spLocks noChangeShapeType="1"/>
            </p:cNvSpPr>
            <p:nvPr/>
          </p:nvSpPr>
          <p:spPr bwMode="auto">
            <a:xfrm flipH="1" flipV="1">
              <a:off x="4250" y="2168"/>
              <a:ext cx="12" cy="12"/>
            </a:xfrm>
            <a:prstGeom prst="line">
              <a:avLst/>
            </a:prstGeom>
            <a:noFill/>
            <a:ln w="9525">
              <a:solidFill>
                <a:srgbClr val="FF0000"/>
              </a:solidFill>
              <a:round/>
              <a:headEnd/>
              <a:tailEnd/>
            </a:ln>
          </p:spPr>
          <p:txBody>
            <a:bodyPr/>
            <a:lstStyle/>
            <a:p>
              <a:endParaRPr lang="fr-CH"/>
            </a:p>
          </p:txBody>
        </p:sp>
        <p:sp>
          <p:nvSpPr>
            <p:cNvPr id="2666446" name="Line 974"/>
            <p:cNvSpPr>
              <a:spLocks noChangeShapeType="1"/>
            </p:cNvSpPr>
            <p:nvPr/>
          </p:nvSpPr>
          <p:spPr bwMode="auto">
            <a:xfrm flipH="1">
              <a:off x="4238" y="2168"/>
              <a:ext cx="12" cy="12"/>
            </a:xfrm>
            <a:prstGeom prst="line">
              <a:avLst/>
            </a:prstGeom>
            <a:noFill/>
            <a:ln w="9525">
              <a:solidFill>
                <a:srgbClr val="FF0000"/>
              </a:solidFill>
              <a:round/>
              <a:headEnd/>
              <a:tailEnd/>
            </a:ln>
          </p:spPr>
          <p:txBody>
            <a:bodyPr/>
            <a:lstStyle/>
            <a:p>
              <a:endParaRPr lang="fr-CH"/>
            </a:p>
          </p:txBody>
        </p:sp>
        <p:sp>
          <p:nvSpPr>
            <p:cNvPr id="2666447" name="Line 975"/>
            <p:cNvSpPr>
              <a:spLocks noChangeShapeType="1"/>
            </p:cNvSpPr>
            <p:nvPr/>
          </p:nvSpPr>
          <p:spPr bwMode="auto">
            <a:xfrm>
              <a:off x="4274" y="2156"/>
              <a:ext cx="12" cy="12"/>
            </a:xfrm>
            <a:prstGeom prst="line">
              <a:avLst/>
            </a:prstGeom>
            <a:noFill/>
            <a:ln w="9525">
              <a:solidFill>
                <a:srgbClr val="FF0000"/>
              </a:solidFill>
              <a:round/>
              <a:headEnd/>
              <a:tailEnd/>
            </a:ln>
          </p:spPr>
          <p:txBody>
            <a:bodyPr/>
            <a:lstStyle/>
            <a:p>
              <a:endParaRPr lang="fr-CH"/>
            </a:p>
          </p:txBody>
        </p:sp>
        <p:sp>
          <p:nvSpPr>
            <p:cNvPr id="2666448" name="Line 976"/>
            <p:cNvSpPr>
              <a:spLocks noChangeShapeType="1"/>
            </p:cNvSpPr>
            <p:nvPr/>
          </p:nvSpPr>
          <p:spPr bwMode="auto">
            <a:xfrm flipV="1">
              <a:off x="4286" y="2156"/>
              <a:ext cx="12" cy="12"/>
            </a:xfrm>
            <a:prstGeom prst="line">
              <a:avLst/>
            </a:prstGeom>
            <a:noFill/>
            <a:ln w="9525">
              <a:solidFill>
                <a:srgbClr val="FF0000"/>
              </a:solidFill>
              <a:round/>
              <a:headEnd/>
              <a:tailEnd/>
            </a:ln>
          </p:spPr>
          <p:txBody>
            <a:bodyPr/>
            <a:lstStyle/>
            <a:p>
              <a:endParaRPr lang="fr-CH"/>
            </a:p>
          </p:txBody>
        </p:sp>
        <p:sp>
          <p:nvSpPr>
            <p:cNvPr id="2666449" name="Line 977"/>
            <p:cNvSpPr>
              <a:spLocks noChangeShapeType="1"/>
            </p:cNvSpPr>
            <p:nvPr/>
          </p:nvSpPr>
          <p:spPr bwMode="auto">
            <a:xfrm flipH="1" flipV="1">
              <a:off x="4286" y="2144"/>
              <a:ext cx="12" cy="12"/>
            </a:xfrm>
            <a:prstGeom prst="line">
              <a:avLst/>
            </a:prstGeom>
            <a:noFill/>
            <a:ln w="9525">
              <a:solidFill>
                <a:srgbClr val="FF0000"/>
              </a:solidFill>
              <a:round/>
              <a:headEnd/>
              <a:tailEnd/>
            </a:ln>
          </p:spPr>
          <p:txBody>
            <a:bodyPr/>
            <a:lstStyle/>
            <a:p>
              <a:endParaRPr lang="fr-CH"/>
            </a:p>
          </p:txBody>
        </p:sp>
        <p:sp>
          <p:nvSpPr>
            <p:cNvPr id="2666450" name="Line 978"/>
            <p:cNvSpPr>
              <a:spLocks noChangeShapeType="1"/>
            </p:cNvSpPr>
            <p:nvPr/>
          </p:nvSpPr>
          <p:spPr bwMode="auto">
            <a:xfrm flipH="1">
              <a:off x="4274" y="2144"/>
              <a:ext cx="12" cy="12"/>
            </a:xfrm>
            <a:prstGeom prst="line">
              <a:avLst/>
            </a:prstGeom>
            <a:noFill/>
            <a:ln w="9525">
              <a:solidFill>
                <a:srgbClr val="FF0000"/>
              </a:solidFill>
              <a:round/>
              <a:headEnd/>
              <a:tailEnd/>
            </a:ln>
          </p:spPr>
          <p:txBody>
            <a:bodyPr/>
            <a:lstStyle/>
            <a:p>
              <a:endParaRPr lang="fr-CH"/>
            </a:p>
          </p:txBody>
        </p:sp>
        <p:sp>
          <p:nvSpPr>
            <p:cNvPr id="2666451" name="Line 979"/>
            <p:cNvSpPr>
              <a:spLocks noChangeShapeType="1"/>
            </p:cNvSpPr>
            <p:nvPr/>
          </p:nvSpPr>
          <p:spPr bwMode="auto">
            <a:xfrm>
              <a:off x="4304" y="2132"/>
              <a:ext cx="12" cy="12"/>
            </a:xfrm>
            <a:prstGeom prst="line">
              <a:avLst/>
            </a:prstGeom>
            <a:noFill/>
            <a:ln w="9525">
              <a:solidFill>
                <a:srgbClr val="FF0000"/>
              </a:solidFill>
              <a:round/>
              <a:headEnd/>
              <a:tailEnd/>
            </a:ln>
          </p:spPr>
          <p:txBody>
            <a:bodyPr/>
            <a:lstStyle/>
            <a:p>
              <a:endParaRPr lang="fr-CH"/>
            </a:p>
          </p:txBody>
        </p:sp>
        <p:sp>
          <p:nvSpPr>
            <p:cNvPr id="2666452" name="Line 980"/>
            <p:cNvSpPr>
              <a:spLocks noChangeShapeType="1"/>
            </p:cNvSpPr>
            <p:nvPr/>
          </p:nvSpPr>
          <p:spPr bwMode="auto">
            <a:xfrm flipV="1">
              <a:off x="4316" y="2132"/>
              <a:ext cx="12" cy="12"/>
            </a:xfrm>
            <a:prstGeom prst="line">
              <a:avLst/>
            </a:prstGeom>
            <a:noFill/>
            <a:ln w="9525">
              <a:solidFill>
                <a:srgbClr val="FF0000"/>
              </a:solidFill>
              <a:round/>
              <a:headEnd/>
              <a:tailEnd/>
            </a:ln>
          </p:spPr>
          <p:txBody>
            <a:bodyPr/>
            <a:lstStyle/>
            <a:p>
              <a:endParaRPr lang="fr-CH"/>
            </a:p>
          </p:txBody>
        </p:sp>
        <p:sp>
          <p:nvSpPr>
            <p:cNvPr id="2666453" name="Line 981"/>
            <p:cNvSpPr>
              <a:spLocks noChangeShapeType="1"/>
            </p:cNvSpPr>
            <p:nvPr/>
          </p:nvSpPr>
          <p:spPr bwMode="auto">
            <a:xfrm flipH="1" flipV="1">
              <a:off x="4316" y="2120"/>
              <a:ext cx="12" cy="12"/>
            </a:xfrm>
            <a:prstGeom prst="line">
              <a:avLst/>
            </a:prstGeom>
            <a:noFill/>
            <a:ln w="9525">
              <a:solidFill>
                <a:srgbClr val="FF0000"/>
              </a:solidFill>
              <a:round/>
              <a:headEnd/>
              <a:tailEnd/>
            </a:ln>
          </p:spPr>
          <p:txBody>
            <a:bodyPr/>
            <a:lstStyle/>
            <a:p>
              <a:endParaRPr lang="fr-CH"/>
            </a:p>
          </p:txBody>
        </p:sp>
        <p:sp>
          <p:nvSpPr>
            <p:cNvPr id="2666454" name="Line 982"/>
            <p:cNvSpPr>
              <a:spLocks noChangeShapeType="1"/>
            </p:cNvSpPr>
            <p:nvPr/>
          </p:nvSpPr>
          <p:spPr bwMode="auto">
            <a:xfrm flipH="1">
              <a:off x="4304" y="2120"/>
              <a:ext cx="12" cy="12"/>
            </a:xfrm>
            <a:prstGeom prst="line">
              <a:avLst/>
            </a:prstGeom>
            <a:noFill/>
            <a:ln w="9525">
              <a:solidFill>
                <a:srgbClr val="FF0000"/>
              </a:solidFill>
              <a:round/>
              <a:headEnd/>
              <a:tailEnd/>
            </a:ln>
          </p:spPr>
          <p:txBody>
            <a:bodyPr/>
            <a:lstStyle/>
            <a:p>
              <a:endParaRPr lang="fr-CH"/>
            </a:p>
          </p:txBody>
        </p:sp>
        <p:sp>
          <p:nvSpPr>
            <p:cNvPr id="2666455" name="Line 983"/>
            <p:cNvSpPr>
              <a:spLocks noChangeShapeType="1"/>
            </p:cNvSpPr>
            <p:nvPr/>
          </p:nvSpPr>
          <p:spPr bwMode="auto">
            <a:xfrm>
              <a:off x="4340" y="2108"/>
              <a:ext cx="12" cy="12"/>
            </a:xfrm>
            <a:prstGeom prst="line">
              <a:avLst/>
            </a:prstGeom>
            <a:noFill/>
            <a:ln w="9525">
              <a:solidFill>
                <a:srgbClr val="FF0000"/>
              </a:solidFill>
              <a:round/>
              <a:headEnd/>
              <a:tailEnd/>
            </a:ln>
          </p:spPr>
          <p:txBody>
            <a:bodyPr/>
            <a:lstStyle/>
            <a:p>
              <a:endParaRPr lang="fr-CH"/>
            </a:p>
          </p:txBody>
        </p:sp>
        <p:sp>
          <p:nvSpPr>
            <p:cNvPr id="2666456" name="Line 984"/>
            <p:cNvSpPr>
              <a:spLocks noChangeShapeType="1"/>
            </p:cNvSpPr>
            <p:nvPr/>
          </p:nvSpPr>
          <p:spPr bwMode="auto">
            <a:xfrm flipV="1">
              <a:off x="4352" y="2108"/>
              <a:ext cx="12" cy="12"/>
            </a:xfrm>
            <a:prstGeom prst="line">
              <a:avLst/>
            </a:prstGeom>
            <a:noFill/>
            <a:ln w="9525">
              <a:solidFill>
                <a:srgbClr val="FF0000"/>
              </a:solidFill>
              <a:round/>
              <a:headEnd/>
              <a:tailEnd/>
            </a:ln>
          </p:spPr>
          <p:txBody>
            <a:bodyPr/>
            <a:lstStyle/>
            <a:p>
              <a:endParaRPr lang="fr-CH"/>
            </a:p>
          </p:txBody>
        </p:sp>
        <p:sp>
          <p:nvSpPr>
            <p:cNvPr id="2666457" name="Line 985"/>
            <p:cNvSpPr>
              <a:spLocks noChangeShapeType="1"/>
            </p:cNvSpPr>
            <p:nvPr/>
          </p:nvSpPr>
          <p:spPr bwMode="auto">
            <a:xfrm flipH="1" flipV="1">
              <a:off x="4352" y="2096"/>
              <a:ext cx="12" cy="12"/>
            </a:xfrm>
            <a:prstGeom prst="line">
              <a:avLst/>
            </a:prstGeom>
            <a:noFill/>
            <a:ln w="9525">
              <a:solidFill>
                <a:srgbClr val="FF0000"/>
              </a:solidFill>
              <a:round/>
              <a:headEnd/>
              <a:tailEnd/>
            </a:ln>
          </p:spPr>
          <p:txBody>
            <a:bodyPr/>
            <a:lstStyle/>
            <a:p>
              <a:endParaRPr lang="fr-CH"/>
            </a:p>
          </p:txBody>
        </p:sp>
        <p:sp>
          <p:nvSpPr>
            <p:cNvPr id="2666458" name="Line 986"/>
            <p:cNvSpPr>
              <a:spLocks noChangeShapeType="1"/>
            </p:cNvSpPr>
            <p:nvPr/>
          </p:nvSpPr>
          <p:spPr bwMode="auto">
            <a:xfrm flipH="1">
              <a:off x="4340" y="2096"/>
              <a:ext cx="12" cy="12"/>
            </a:xfrm>
            <a:prstGeom prst="line">
              <a:avLst/>
            </a:prstGeom>
            <a:noFill/>
            <a:ln w="9525">
              <a:solidFill>
                <a:srgbClr val="FF0000"/>
              </a:solidFill>
              <a:round/>
              <a:headEnd/>
              <a:tailEnd/>
            </a:ln>
          </p:spPr>
          <p:txBody>
            <a:bodyPr/>
            <a:lstStyle/>
            <a:p>
              <a:endParaRPr lang="fr-CH"/>
            </a:p>
          </p:txBody>
        </p:sp>
        <p:sp>
          <p:nvSpPr>
            <p:cNvPr id="2666459" name="Line 987"/>
            <p:cNvSpPr>
              <a:spLocks noChangeShapeType="1"/>
            </p:cNvSpPr>
            <p:nvPr/>
          </p:nvSpPr>
          <p:spPr bwMode="auto">
            <a:xfrm>
              <a:off x="4376" y="2078"/>
              <a:ext cx="12" cy="12"/>
            </a:xfrm>
            <a:prstGeom prst="line">
              <a:avLst/>
            </a:prstGeom>
            <a:noFill/>
            <a:ln w="9525">
              <a:solidFill>
                <a:srgbClr val="FF0000"/>
              </a:solidFill>
              <a:round/>
              <a:headEnd/>
              <a:tailEnd/>
            </a:ln>
          </p:spPr>
          <p:txBody>
            <a:bodyPr/>
            <a:lstStyle/>
            <a:p>
              <a:endParaRPr lang="fr-CH"/>
            </a:p>
          </p:txBody>
        </p:sp>
        <p:sp>
          <p:nvSpPr>
            <p:cNvPr id="2666460" name="Line 988"/>
            <p:cNvSpPr>
              <a:spLocks noChangeShapeType="1"/>
            </p:cNvSpPr>
            <p:nvPr/>
          </p:nvSpPr>
          <p:spPr bwMode="auto">
            <a:xfrm flipV="1">
              <a:off x="4388" y="2078"/>
              <a:ext cx="12" cy="12"/>
            </a:xfrm>
            <a:prstGeom prst="line">
              <a:avLst/>
            </a:prstGeom>
            <a:noFill/>
            <a:ln w="9525">
              <a:solidFill>
                <a:srgbClr val="FF0000"/>
              </a:solidFill>
              <a:round/>
              <a:headEnd/>
              <a:tailEnd/>
            </a:ln>
          </p:spPr>
          <p:txBody>
            <a:bodyPr/>
            <a:lstStyle/>
            <a:p>
              <a:endParaRPr lang="fr-CH"/>
            </a:p>
          </p:txBody>
        </p:sp>
        <p:sp>
          <p:nvSpPr>
            <p:cNvPr id="2666461" name="Line 989"/>
            <p:cNvSpPr>
              <a:spLocks noChangeShapeType="1"/>
            </p:cNvSpPr>
            <p:nvPr/>
          </p:nvSpPr>
          <p:spPr bwMode="auto">
            <a:xfrm flipH="1" flipV="1">
              <a:off x="4388" y="2066"/>
              <a:ext cx="12" cy="12"/>
            </a:xfrm>
            <a:prstGeom prst="line">
              <a:avLst/>
            </a:prstGeom>
            <a:noFill/>
            <a:ln w="9525">
              <a:solidFill>
                <a:srgbClr val="FF0000"/>
              </a:solidFill>
              <a:round/>
              <a:headEnd/>
              <a:tailEnd/>
            </a:ln>
          </p:spPr>
          <p:txBody>
            <a:bodyPr/>
            <a:lstStyle/>
            <a:p>
              <a:endParaRPr lang="fr-CH"/>
            </a:p>
          </p:txBody>
        </p:sp>
        <p:sp>
          <p:nvSpPr>
            <p:cNvPr id="2666462" name="Line 990"/>
            <p:cNvSpPr>
              <a:spLocks noChangeShapeType="1"/>
            </p:cNvSpPr>
            <p:nvPr/>
          </p:nvSpPr>
          <p:spPr bwMode="auto">
            <a:xfrm flipH="1">
              <a:off x="4376" y="2066"/>
              <a:ext cx="12" cy="12"/>
            </a:xfrm>
            <a:prstGeom prst="line">
              <a:avLst/>
            </a:prstGeom>
            <a:noFill/>
            <a:ln w="9525">
              <a:solidFill>
                <a:srgbClr val="FF0000"/>
              </a:solidFill>
              <a:round/>
              <a:headEnd/>
              <a:tailEnd/>
            </a:ln>
          </p:spPr>
          <p:txBody>
            <a:bodyPr/>
            <a:lstStyle/>
            <a:p>
              <a:endParaRPr lang="fr-CH"/>
            </a:p>
          </p:txBody>
        </p:sp>
        <p:sp>
          <p:nvSpPr>
            <p:cNvPr id="2666463" name="Line 991"/>
            <p:cNvSpPr>
              <a:spLocks noChangeShapeType="1"/>
            </p:cNvSpPr>
            <p:nvPr/>
          </p:nvSpPr>
          <p:spPr bwMode="auto">
            <a:xfrm>
              <a:off x="4406" y="2054"/>
              <a:ext cx="12" cy="12"/>
            </a:xfrm>
            <a:prstGeom prst="line">
              <a:avLst/>
            </a:prstGeom>
            <a:noFill/>
            <a:ln w="9525">
              <a:solidFill>
                <a:srgbClr val="FF0000"/>
              </a:solidFill>
              <a:round/>
              <a:headEnd/>
              <a:tailEnd/>
            </a:ln>
          </p:spPr>
          <p:txBody>
            <a:bodyPr/>
            <a:lstStyle/>
            <a:p>
              <a:endParaRPr lang="fr-CH"/>
            </a:p>
          </p:txBody>
        </p:sp>
        <p:sp>
          <p:nvSpPr>
            <p:cNvPr id="2666464" name="Line 992"/>
            <p:cNvSpPr>
              <a:spLocks noChangeShapeType="1"/>
            </p:cNvSpPr>
            <p:nvPr/>
          </p:nvSpPr>
          <p:spPr bwMode="auto">
            <a:xfrm flipV="1">
              <a:off x="4418" y="2054"/>
              <a:ext cx="12" cy="12"/>
            </a:xfrm>
            <a:prstGeom prst="line">
              <a:avLst/>
            </a:prstGeom>
            <a:noFill/>
            <a:ln w="9525">
              <a:solidFill>
                <a:srgbClr val="FF0000"/>
              </a:solidFill>
              <a:round/>
              <a:headEnd/>
              <a:tailEnd/>
            </a:ln>
          </p:spPr>
          <p:txBody>
            <a:bodyPr/>
            <a:lstStyle/>
            <a:p>
              <a:endParaRPr lang="fr-CH"/>
            </a:p>
          </p:txBody>
        </p:sp>
        <p:sp>
          <p:nvSpPr>
            <p:cNvPr id="2666465" name="Line 993"/>
            <p:cNvSpPr>
              <a:spLocks noChangeShapeType="1"/>
            </p:cNvSpPr>
            <p:nvPr/>
          </p:nvSpPr>
          <p:spPr bwMode="auto">
            <a:xfrm flipH="1" flipV="1">
              <a:off x="4418" y="2042"/>
              <a:ext cx="12" cy="12"/>
            </a:xfrm>
            <a:prstGeom prst="line">
              <a:avLst/>
            </a:prstGeom>
            <a:noFill/>
            <a:ln w="9525">
              <a:solidFill>
                <a:srgbClr val="FF0000"/>
              </a:solidFill>
              <a:round/>
              <a:headEnd/>
              <a:tailEnd/>
            </a:ln>
          </p:spPr>
          <p:txBody>
            <a:bodyPr/>
            <a:lstStyle/>
            <a:p>
              <a:endParaRPr lang="fr-CH"/>
            </a:p>
          </p:txBody>
        </p:sp>
        <p:sp>
          <p:nvSpPr>
            <p:cNvPr id="2666466" name="Line 994"/>
            <p:cNvSpPr>
              <a:spLocks noChangeShapeType="1"/>
            </p:cNvSpPr>
            <p:nvPr/>
          </p:nvSpPr>
          <p:spPr bwMode="auto">
            <a:xfrm flipH="1">
              <a:off x="4406" y="2042"/>
              <a:ext cx="12" cy="12"/>
            </a:xfrm>
            <a:prstGeom prst="line">
              <a:avLst/>
            </a:prstGeom>
            <a:noFill/>
            <a:ln w="9525">
              <a:solidFill>
                <a:srgbClr val="FF0000"/>
              </a:solidFill>
              <a:round/>
              <a:headEnd/>
              <a:tailEnd/>
            </a:ln>
          </p:spPr>
          <p:txBody>
            <a:bodyPr/>
            <a:lstStyle/>
            <a:p>
              <a:endParaRPr lang="fr-CH"/>
            </a:p>
          </p:txBody>
        </p:sp>
        <p:sp>
          <p:nvSpPr>
            <p:cNvPr id="2666467" name="Line 995"/>
            <p:cNvSpPr>
              <a:spLocks noChangeShapeType="1"/>
            </p:cNvSpPr>
            <p:nvPr/>
          </p:nvSpPr>
          <p:spPr bwMode="auto">
            <a:xfrm>
              <a:off x="4442" y="2030"/>
              <a:ext cx="12" cy="12"/>
            </a:xfrm>
            <a:prstGeom prst="line">
              <a:avLst/>
            </a:prstGeom>
            <a:noFill/>
            <a:ln w="9525">
              <a:solidFill>
                <a:srgbClr val="FF0000"/>
              </a:solidFill>
              <a:round/>
              <a:headEnd/>
              <a:tailEnd/>
            </a:ln>
          </p:spPr>
          <p:txBody>
            <a:bodyPr/>
            <a:lstStyle/>
            <a:p>
              <a:endParaRPr lang="fr-CH"/>
            </a:p>
          </p:txBody>
        </p:sp>
        <p:sp>
          <p:nvSpPr>
            <p:cNvPr id="2666468" name="Line 996"/>
            <p:cNvSpPr>
              <a:spLocks noChangeShapeType="1"/>
            </p:cNvSpPr>
            <p:nvPr/>
          </p:nvSpPr>
          <p:spPr bwMode="auto">
            <a:xfrm flipV="1">
              <a:off x="4454" y="2030"/>
              <a:ext cx="12" cy="12"/>
            </a:xfrm>
            <a:prstGeom prst="line">
              <a:avLst/>
            </a:prstGeom>
            <a:noFill/>
            <a:ln w="9525">
              <a:solidFill>
                <a:srgbClr val="FF0000"/>
              </a:solidFill>
              <a:round/>
              <a:headEnd/>
              <a:tailEnd/>
            </a:ln>
          </p:spPr>
          <p:txBody>
            <a:bodyPr/>
            <a:lstStyle/>
            <a:p>
              <a:endParaRPr lang="fr-CH"/>
            </a:p>
          </p:txBody>
        </p:sp>
        <p:sp>
          <p:nvSpPr>
            <p:cNvPr id="2666469" name="Line 997"/>
            <p:cNvSpPr>
              <a:spLocks noChangeShapeType="1"/>
            </p:cNvSpPr>
            <p:nvPr/>
          </p:nvSpPr>
          <p:spPr bwMode="auto">
            <a:xfrm flipH="1" flipV="1">
              <a:off x="4454" y="2018"/>
              <a:ext cx="12" cy="12"/>
            </a:xfrm>
            <a:prstGeom prst="line">
              <a:avLst/>
            </a:prstGeom>
            <a:noFill/>
            <a:ln w="9525">
              <a:solidFill>
                <a:srgbClr val="FF0000"/>
              </a:solidFill>
              <a:round/>
              <a:headEnd/>
              <a:tailEnd/>
            </a:ln>
          </p:spPr>
          <p:txBody>
            <a:bodyPr/>
            <a:lstStyle/>
            <a:p>
              <a:endParaRPr lang="fr-CH"/>
            </a:p>
          </p:txBody>
        </p:sp>
        <p:sp>
          <p:nvSpPr>
            <p:cNvPr id="2666470" name="Line 998"/>
            <p:cNvSpPr>
              <a:spLocks noChangeShapeType="1"/>
            </p:cNvSpPr>
            <p:nvPr/>
          </p:nvSpPr>
          <p:spPr bwMode="auto">
            <a:xfrm flipH="1">
              <a:off x="4442" y="2018"/>
              <a:ext cx="12" cy="12"/>
            </a:xfrm>
            <a:prstGeom prst="line">
              <a:avLst/>
            </a:prstGeom>
            <a:noFill/>
            <a:ln w="9525">
              <a:solidFill>
                <a:srgbClr val="FF0000"/>
              </a:solidFill>
              <a:round/>
              <a:headEnd/>
              <a:tailEnd/>
            </a:ln>
          </p:spPr>
          <p:txBody>
            <a:bodyPr/>
            <a:lstStyle/>
            <a:p>
              <a:endParaRPr lang="fr-CH"/>
            </a:p>
          </p:txBody>
        </p:sp>
        <p:sp>
          <p:nvSpPr>
            <p:cNvPr id="2666471" name="Line 999"/>
            <p:cNvSpPr>
              <a:spLocks noChangeShapeType="1"/>
            </p:cNvSpPr>
            <p:nvPr/>
          </p:nvSpPr>
          <p:spPr bwMode="auto">
            <a:xfrm>
              <a:off x="4472" y="2006"/>
              <a:ext cx="12" cy="12"/>
            </a:xfrm>
            <a:prstGeom prst="line">
              <a:avLst/>
            </a:prstGeom>
            <a:noFill/>
            <a:ln w="9525">
              <a:solidFill>
                <a:srgbClr val="FF0000"/>
              </a:solidFill>
              <a:round/>
              <a:headEnd/>
              <a:tailEnd/>
            </a:ln>
          </p:spPr>
          <p:txBody>
            <a:bodyPr/>
            <a:lstStyle/>
            <a:p>
              <a:endParaRPr lang="fr-CH"/>
            </a:p>
          </p:txBody>
        </p:sp>
        <p:sp>
          <p:nvSpPr>
            <p:cNvPr id="2666472" name="Line 1000"/>
            <p:cNvSpPr>
              <a:spLocks noChangeShapeType="1"/>
            </p:cNvSpPr>
            <p:nvPr/>
          </p:nvSpPr>
          <p:spPr bwMode="auto">
            <a:xfrm flipV="1">
              <a:off x="4484" y="2006"/>
              <a:ext cx="12" cy="12"/>
            </a:xfrm>
            <a:prstGeom prst="line">
              <a:avLst/>
            </a:prstGeom>
            <a:noFill/>
            <a:ln w="9525">
              <a:solidFill>
                <a:srgbClr val="FF0000"/>
              </a:solidFill>
              <a:round/>
              <a:headEnd/>
              <a:tailEnd/>
            </a:ln>
          </p:spPr>
          <p:txBody>
            <a:bodyPr/>
            <a:lstStyle/>
            <a:p>
              <a:endParaRPr lang="fr-CH"/>
            </a:p>
          </p:txBody>
        </p:sp>
        <p:sp>
          <p:nvSpPr>
            <p:cNvPr id="2666473" name="Line 1001"/>
            <p:cNvSpPr>
              <a:spLocks noChangeShapeType="1"/>
            </p:cNvSpPr>
            <p:nvPr/>
          </p:nvSpPr>
          <p:spPr bwMode="auto">
            <a:xfrm flipH="1" flipV="1">
              <a:off x="4484" y="1994"/>
              <a:ext cx="12" cy="12"/>
            </a:xfrm>
            <a:prstGeom prst="line">
              <a:avLst/>
            </a:prstGeom>
            <a:noFill/>
            <a:ln w="9525">
              <a:solidFill>
                <a:srgbClr val="FF0000"/>
              </a:solidFill>
              <a:round/>
              <a:headEnd/>
              <a:tailEnd/>
            </a:ln>
          </p:spPr>
          <p:txBody>
            <a:bodyPr/>
            <a:lstStyle/>
            <a:p>
              <a:endParaRPr lang="fr-CH"/>
            </a:p>
          </p:txBody>
        </p:sp>
        <p:sp>
          <p:nvSpPr>
            <p:cNvPr id="2666474" name="Line 1002"/>
            <p:cNvSpPr>
              <a:spLocks noChangeShapeType="1"/>
            </p:cNvSpPr>
            <p:nvPr/>
          </p:nvSpPr>
          <p:spPr bwMode="auto">
            <a:xfrm flipH="1">
              <a:off x="4472" y="1994"/>
              <a:ext cx="12" cy="12"/>
            </a:xfrm>
            <a:prstGeom prst="line">
              <a:avLst/>
            </a:prstGeom>
            <a:noFill/>
            <a:ln w="9525">
              <a:solidFill>
                <a:srgbClr val="FF0000"/>
              </a:solidFill>
              <a:round/>
              <a:headEnd/>
              <a:tailEnd/>
            </a:ln>
          </p:spPr>
          <p:txBody>
            <a:bodyPr/>
            <a:lstStyle/>
            <a:p>
              <a:endParaRPr lang="fr-CH"/>
            </a:p>
          </p:txBody>
        </p:sp>
        <p:sp>
          <p:nvSpPr>
            <p:cNvPr id="2666475" name="Line 1003"/>
            <p:cNvSpPr>
              <a:spLocks noChangeShapeType="1"/>
            </p:cNvSpPr>
            <p:nvPr/>
          </p:nvSpPr>
          <p:spPr bwMode="auto">
            <a:xfrm>
              <a:off x="4508" y="1976"/>
              <a:ext cx="12" cy="12"/>
            </a:xfrm>
            <a:prstGeom prst="line">
              <a:avLst/>
            </a:prstGeom>
            <a:noFill/>
            <a:ln w="9525">
              <a:solidFill>
                <a:srgbClr val="FF0000"/>
              </a:solidFill>
              <a:round/>
              <a:headEnd/>
              <a:tailEnd/>
            </a:ln>
          </p:spPr>
          <p:txBody>
            <a:bodyPr/>
            <a:lstStyle/>
            <a:p>
              <a:endParaRPr lang="fr-CH"/>
            </a:p>
          </p:txBody>
        </p:sp>
        <p:sp>
          <p:nvSpPr>
            <p:cNvPr id="2666476" name="Line 1004"/>
            <p:cNvSpPr>
              <a:spLocks noChangeShapeType="1"/>
            </p:cNvSpPr>
            <p:nvPr/>
          </p:nvSpPr>
          <p:spPr bwMode="auto">
            <a:xfrm flipV="1">
              <a:off x="4520" y="1976"/>
              <a:ext cx="12" cy="12"/>
            </a:xfrm>
            <a:prstGeom prst="line">
              <a:avLst/>
            </a:prstGeom>
            <a:noFill/>
            <a:ln w="9525">
              <a:solidFill>
                <a:srgbClr val="FF0000"/>
              </a:solidFill>
              <a:round/>
              <a:headEnd/>
              <a:tailEnd/>
            </a:ln>
          </p:spPr>
          <p:txBody>
            <a:bodyPr/>
            <a:lstStyle/>
            <a:p>
              <a:endParaRPr lang="fr-CH"/>
            </a:p>
          </p:txBody>
        </p:sp>
        <p:sp>
          <p:nvSpPr>
            <p:cNvPr id="2666477" name="Line 1005"/>
            <p:cNvSpPr>
              <a:spLocks noChangeShapeType="1"/>
            </p:cNvSpPr>
            <p:nvPr/>
          </p:nvSpPr>
          <p:spPr bwMode="auto">
            <a:xfrm flipH="1" flipV="1">
              <a:off x="4520" y="1964"/>
              <a:ext cx="12" cy="12"/>
            </a:xfrm>
            <a:prstGeom prst="line">
              <a:avLst/>
            </a:prstGeom>
            <a:noFill/>
            <a:ln w="9525">
              <a:solidFill>
                <a:srgbClr val="FF0000"/>
              </a:solidFill>
              <a:round/>
              <a:headEnd/>
              <a:tailEnd/>
            </a:ln>
          </p:spPr>
          <p:txBody>
            <a:bodyPr/>
            <a:lstStyle/>
            <a:p>
              <a:endParaRPr lang="fr-CH"/>
            </a:p>
          </p:txBody>
        </p:sp>
        <p:sp>
          <p:nvSpPr>
            <p:cNvPr id="2666478" name="Line 1006"/>
            <p:cNvSpPr>
              <a:spLocks noChangeShapeType="1"/>
            </p:cNvSpPr>
            <p:nvPr/>
          </p:nvSpPr>
          <p:spPr bwMode="auto">
            <a:xfrm flipH="1">
              <a:off x="4508" y="1964"/>
              <a:ext cx="12" cy="12"/>
            </a:xfrm>
            <a:prstGeom prst="line">
              <a:avLst/>
            </a:prstGeom>
            <a:noFill/>
            <a:ln w="9525">
              <a:solidFill>
                <a:srgbClr val="FF0000"/>
              </a:solidFill>
              <a:round/>
              <a:headEnd/>
              <a:tailEnd/>
            </a:ln>
          </p:spPr>
          <p:txBody>
            <a:bodyPr/>
            <a:lstStyle/>
            <a:p>
              <a:endParaRPr lang="fr-CH"/>
            </a:p>
          </p:txBody>
        </p:sp>
        <p:sp>
          <p:nvSpPr>
            <p:cNvPr id="2666479" name="Line 1007"/>
            <p:cNvSpPr>
              <a:spLocks noChangeShapeType="1"/>
            </p:cNvSpPr>
            <p:nvPr/>
          </p:nvSpPr>
          <p:spPr bwMode="auto">
            <a:xfrm>
              <a:off x="4544" y="1952"/>
              <a:ext cx="12" cy="12"/>
            </a:xfrm>
            <a:prstGeom prst="line">
              <a:avLst/>
            </a:prstGeom>
            <a:noFill/>
            <a:ln w="9525">
              <a:solidFill>
                <a:srgbClr val="FF0000"/>
              </a:solidFill>
              <a:round/>
              <a:headEnd/>
              <a:tailEnd/>
            </a:ln>
          </p:spPr>
          <p:txBody>
            <a:bodyPr/>
            <a:lstStyle/>
            <a:p>
              <a:endParaRPr lang="fr-CH"/>
            </a:p>
          </p:txBody>
        </p:sp>
        <p:sp>
          <p:nvSpPr>
            <p:cNvPr id="2666480" name="Line 1008"/>
            <p:cNvSpPr>
              <a:spLocks noChangeShapeType="1"/>
            </p:cNvSpPr>
            <p:nvPr/>
          </p:nvSpPr>
          <p:spPr bwMode="auto">
            <a:xfrm flipV="1">
              <a:off x="4556" y="1952"/>
              <a:ext cx="12" cy="12"/>
            </a:xfrm>
            <a:prstGeom prst="line">
              <a:avLst/>
            </a:prstGeom>
            <a:noFill/>
            <a:ln w="9525">
              <a:solidFill>
                <a:srgbClr val="FF0000"/>
              </a:solidFill>
              <a:round/>
              <a:headEnd/>
              <a:tailEnd/>
            </a:ln>
          </p:spPr>
          <p:txBody>
            <a:bodyPr/>
            <a:lstStyle/>
            <a:p>
              <a:endParaRPr lang="fr-CH"/>
            </a:p>
          </p:txBody>
        </p:sp>
        <p:sp>
          <p:nvSpPr>
            <p:cNvPr id="2666481" name="Line 1009"/>
            <p:cNvSpPr>
              <a:spLocks noChangeShapeType="1"/>
            </p:cNvSpPr>
            <p:nvPr/>
          </p:nvSpPr>
          <p:spPr bwMode="auto">
            <a:xfrm flipH="1" flipV="1">
              <a:off x="4556" y="1940"/>
              <a:ext cx="12" cy="12"/>
            </a:xfrm>
            <a:prstGeom prst="line">
              <a:avLst/>
            </a:prstGeom>
            <a:noFill/>
            <a:ln w="9525">
              <a:solidFill>
                <a:srgbClr val="FF0000"/>
              </a:solidFill>
              <a:round/>
              <a:headEnd/>
              <a:tailEnd/>
            </a:ln>
          </p:spPr>
          <p:txBody>
            <a:bodyPr/>
            <a:lstStyle/>
            <a:p>
              <a:endParaRPr lang="fr-CH"/>
            </a:p>
          </p:txBody>
        </p:sp>
        <p:sp>
          <p:nvSpPr>
            <p:cNvPr id="2666482" name="Line 1010"/>
            <p:cNvSpPr>
              <a:spLocks noChangeShapeType="1"/>
            </p:cNvSpPr>
            <p:nvPr/>
          </p:nvSpPr>
          <p:spPr bwMode="auto">
            <a:xfrm flipH="1">
              <a:off x="4544" y="1940"/>
              <a:ext cx="12" cy="12"/>
            </a:xfrm>
            <a:prstGeom prst="line">
              <a:avLst/>
            </a:prstGeom>
            <a:noFill/>
            <a:ln w="9525">
              <a:solidFill>
                <a:srgbClr val="FF0000"/>
              </a:solidFill>
              <a:round/>
              <a:headEnd/>
              <a:tailEnd/>
            </a:ln>
          </p:spPr>
          <p:txBody>
            <a:bodyPr/>
            <a:lstStyle/>
            <a:p>
              <a:endParaRPr lang="fr-CH"/>
            </a:p>
          </p:txBody>
        </p:sp>
        <p:sp>
          <p:nvSpPr>
            <p:cNvPr id="2666483" name="Line 1011"/>
            <p:cNvSpPr>
              <a:spLocks noChangeShapeType="1"/>
            </p:cNvSpPr>
            <p:nvPr/>
          </p:nvSpPr>
          <p:spPr bwMode="auto">
            <a:xfrm>
              <a:off x="4574" y="1928"/>
              <a:ext cx="12" cy="12"/>
            </a:xfrm>
            <a:prstGeom prst="line">
              <a:avLst/>
            </a:prstGeom>
            <a:noFill/>
            <a:ln w="9525">
              <a:solidFill>
                <a:srgbClr val="FF0000"/>
              </a:solidFill>
              <a:round/>
              <a:headEnd/>
              <a:tailEnd/>
            </a:ln>
          </p:spPr>
          <p:txBody>
            <a:bodyPr/>
            <a:lstStyle/>
            <a:p>
              <a:endParaRPr lang="fr-CH"/>
            </a:p>
          </p:txBody>
        </p:sp>
        <p:sp>
          <p:nvSpPr>
            <p:cNvPr id="2666484" name="Line 1012"/>
            <p:cNvSpPr>
              <a:spLocks noChangeShapeType="1"/>
            </p:cNvSpPr>
            <p:nvPr/>
          </p:nvSpPr>
          <p:spPr bwMode="auto">
            <a:xfrm flipV="1">
              <a:off x="4586" y="1928"/>
              <a:ext cx="12" cy="12"/>
            </a:xfrm>
            <a:prstGeom prst="line">
              <a:avLst/>
            </a:prstGeom>
            <a:noFill/>
            <a:ln w="9525">
              <a:solidFill>
                <a:srgbClr val="FF0000"/>
              </a:solidFill>
              <a:round/>
              <a:headEnd/>
              <a:tailEnd/>
            </a:ln>
          </p:spPr>
          <p:txBody>
            <a:bodyPr/>
            <a:lstStyle/>
            <a:p>
              <a:endParaRPr lang="fr-CH"/>
            </a:p>
          </p:txBody>
        </p:sp>
        <p:sp>
          <p:nvSpPr>
            <p:cNvPr id="2666485" name="Line 1013"/>
            <p:cNvSpPr>
              <a:spLocks noChangeShapeType="1"/>
            </p:cNvSpPr>
            <p:nvPr/>
          </p:nvSpPr>
          <p:spPr bwMode="auto">
            <a:xfrm flipH="1" flipV="1">
              <a:off x="4586" y="1916"/>
              <a:ext cx="12" cy="12"/>
            </a:xfrm>
            <a:prstGeom prst="line">
              <a:avLst/>
            </a:prstGeom>
            <a:noFill/>
            <a:ln w="9525">
              <a:solidFill>
                <a:srgbClr val="FF0000"/>
              </a:solidFill>
              <a:round/>
              <a:headEnd/>
              <a:tailEnd/>
            </a:ln>
          </p:spPr>
          <p:txBody>
            <a:bodyPr/>
            <a:lstStyle/>
            <a:p>
              <a:endParaRPr lang="fr-CH"/>
            </a:p>
          </p:txBody>
        </p:sp>
        <p:sp>
          <p:nvSpPr>
            <p:cNvPr id="2666486" name="Line 1014"/>
            <p:cNvSpPr>
              <a:spLocks noChangeShapeType="1"/>
            </p:cNvSpPr>
            <p:nvPr/>
          </p:nvSpPr>
          <p:spPr bwMode="auto">
            <a:xfrm flipH="1">
              <a:off x="4574" y="1916"/>
              <a:ext cx="12" cy="12"/>
            </a:xfrm>
            <a:prstGeom prst="line">
              <a:avLst/>
            </a:prstGeom>
            <a:noFill/>
            <a:ln w="9525">
              <a:solidFill>
                <a:srgbClr val="FF0000"/>
              </a:solidFill>
              <a:round/>
              <a:headEnd/>
              <a:tailEnd/>
            </a:ln>
          </p:spPr>
          <p:txBody>
            <a:bodyPr/>
            <a:lstStyle/>
            <a:p>
              <a:endParaRPr lang="fr-CH"/>
            </a:p>
          </p:txBody>
        </p:sp>
        <p:sp>
          <p:nvSpPr>
            <p:cNvPr id="2666487" name="Line 1015"/>
            <p:cNvSpPr>
              <a:spLocks noChangeShapeType="1"/>
            </p:cNvSpPr>
            <p:nvPr/>
          </p:nvSpPr>
          <p:spPr bwMode="auto">
            <a:xfrm>
              <a:off x="4610" y="1904"/>
              <a:ext cx="12" cy="12"/>
            </a:xfrm>
            <a:prstGeom prst="line">
              <a:avLst/>
            </a:prstGeom>
            <a:noFill/>
            <a:ln w="9525">
              <a:solidFill>
                <a:srgbClr val="FF0000"/>
              </a:solidFill>
              <a:round/>
              <a:headEnd/>
              <a:tailEnd/>
            </a:ln>
          </p:spPr>
          <p:txBody>
            <a:bodyPr/>
            <a:lstStyle/>
            <a:p>
              <a:endParaRPr lang="fr-CH"/>
            </a:p>
          </p:txBody>
        </p:sp>
        <p:sp>
          <p:nvSpPr>
            <p:cNvPr id="2666488" name="Line 1016"/>
            <p:cNvSpPr>
              <a:spLocks noChangeShapeType="1"/>
            </p:cNvSpPr>
            <p:nvPr/>
          </p:nvSpPr>
          <p:spPr bwMode="auto">
            <a:xfrm flipV="1">
              <a:off x="4622" y="1904"/>
              <a:ext cx="12" cy="12"/>
            </a:xfrm>
            <a:prstGeom prst="line">
              <a:avLst/>
            </a:prstGeom>
            <a:noFill/>
            <a:ln w="9525">
              <a:solidFill>
                <a:srgbClr val="FF0000"/>
              </a:solidFill>
              <a:round/>
              <a:headEnd/>
              <a:tailEnd/>
            </a:ln>
          </p:spPr>
          <p:txBody>
            <a:bodyPr/>
            <a:lstStyle/>
            <a:p>
              <a:endParaRPr lang="fr-CH"/>
            </a:p>
          </p:txBody>
        </p:sp>
        <p:sp>
          <p:nvSpPr>
            <p:cNvPr id="2666489" name="Line 1017"/>
            <p:cNvSpPr>
              <a:spLocks noChangeShapeType="1"/>
            </p:cNvSpPr>
            <p:nvPr/>
          </p:nvSpPr>
          <p:spPr bwMode="auto">
            <a:xfrm flipH="1" flipV="1">
              <a:off x="4622" y="1892"/>
              <a:ext cx="12" cy="12"/>
            </a:xfrm>
            <a:prstGeom prst="line">
              <a:avLst/>
            </a:prstGeom>
            <a:noFill/>
            <a:ln w="9525">
              <a:solidFill>
                <a:srgbClr val="FF0000"/>
              </a:solidFill>
              <a:round/>
              <a:headEnd/>
              <a:tailEnd/>
            </a:ln>
          </p:spPr>
          <p:txBody>
            <a:bodyPr/>
            <a:lstStyle/>
            <a:p>
              <a:endParaRPr lang="fr-CH"/>
            </a:p>
          </p:txBody>
        </p:sp>
        <p:sp>
          <p:nvSpPr>
            <p:cNvPr id="2666490" name="Line 1018"/>
            <p:cNvSpPr>
              <a:spLocks noChangeShapeType="1"/>
            </p:cNvSpPr>
            <p:nvPr/>
          </p:nvSpPr>
          <p:spPr bwMode="auto">
            <a:xfrm flipH="1">
              <a:off x="4610" y="1892"/>
              <a:ext cx="12" cy="12"/>
            </a:xfrm>
            <a:prstGeom prst="line">
              <a:avLst/>
            </a:prstGeom>
            <a:noFill/>
            <a:ln w="9525">
              <a:solidFill>
                <a:srgbClr val="FF0000"/>
              </a:solidFill>
              <a:round/>
              <a:headEnd/>
              <a:tailEnd/>
            </a:ln>
          </p:spPr>
          <p:txBody>
            <a:bodyPr/>
            <a:lstStyle/>
            <a:p>
              <a:endParaRPr lang="fr-CH"/>
            </a:p>
          </p:txBody>
        </p:sp>
        <p:sp>
          <p:nvSpPr>
            <p:cNvPr id="2666491" name="Line 1019"/>
            <p:cNvSpPr>
              <a:spLocks noChangeShapeType="1"/>
            </p:cNvSpPr>
            <p:nvPr/>
          </p:nvSpPr>
          <p:spPr bwMode="auto">
            <a:xfrm>
              <a:off x="4640" y="1874"/>
              <a:ext cx="12" cy="12"/>
            </a:xfrm>
            <a:prstGeom prst="line">
              <a:avLst/>
            </a:prstGeom>
            <a:noFill/>
            <a:ln w="9525">
              <a:solidFill>
                <a:srgbClr val="FF0000"/>
              </a:solidFill>
              <a:round/>
              <a:headEnd/>
              <a:tailEnd/>
            </a:ln>
          </p:spPr>
          <p:txBody>
            <a:bodyPr/>
            <a:lstStyle/>
            <a:p>
              <a:endParaRPr lang="fr-CH"/>
            </a:p>
          </p:txBody>
        </p:sp>
        <p:sp>
          <p:nvSpPr>
            <p:cNvPr id="2666492" name="Line 1020"/>
            <p:cNvSpPr>
              <a:spLocks noChangeShapeType="1"/>
            </p:cNvSpPr>
            <p:nvPr/>
          </p:nvSpPr>
          <p:spPr bwMode="auto">
            <a:xfrm flipV="1">
              <a:off x="4652" y="1874"/>
              <a:ext cx="12" cy="12"/>
            </a:xfrm>
            <a:prstGeom prst="line">
              <a:avLst/>
            </a:prstGeom>
            <a:noFill/>
            <a:ln w="9525">
              <a:solidFill>
                <a:srgbClr val="FF0000"/>
              </a:solidFill>
              <a:round/>
              <a:headEnd/>
              <a:tailEnd/>
            </a:ln>
          </p:spPr>
          <p:txBody>
            <a:bodyPr/>
            <a:lstStyle/>
            <a:p>
              <a:endParaRPr lang="fr-CH"/>
            </a:p>
          </p:txBody>
        </p:sp>
        <p:sp>
          <p:nvSpPr>
            <p:cNvPr id="2666493" name="Line 1021"/>
            <p:cNvSpPr>
              <a:spLocks noChangeShapeType="1"/>
            </p:cNvSpPr>
            <p:nvPr/>
          </p:nvSpPr>
          <p:spPr bwMode="auto">
            <a:xfrm flipH="1" flipV="1">
              <a:off x="4652" y="1862"/>
              <a:ext cx="12" cy="12"/>
            </a:xfrm>
            <a:prstGeom prst="line">
              <a:avLst/>
            </a:prstGeom>
            <a:noFill/>
            <a:ln w="9525">
              <a:solidFill>
                <a:srgbClr val="FF0000"/>
              </a:solidFill>
              <a:round/>
              <a:headEnd/>
              <a:tailEnd/>
            </a:ln>
          </p:spPr>
          <p:txBody>
            <a:bodyPr/>
            <a:lstStyle/>
            <a:p>
              <a:endParaRPr lang="fr-CH"/>
            </a:p>
          </p:txBody>
        </p:sp>
        <p:sp>
          <p:nvSpPr>
            <p:cNvPr id="2666494" name="Line 1022"/>
            <p:cNvSpPr>
              <a:spLocks noChangeShapeType="1"/>
            </p:cNvSpPr>
            <p:nvPr/>
          </p:nvSpPr>
          <p:spPr bwMode="auto">
            <a:xfrm flipH="1">
              <a:off x="4640" y="1862"/>
              <a:ext cx="12" cy="12"/>
            </a:xfrm>
            <a:prstGeom prst="line">
              <a:avLst/>
            </a:prstGeom>
            <a:noFill/>
            <a:ln w="9525">
              <a:solidFill>
                <a:srgbClr val="FF0000"/>
              </a:solidFill>
              <a:round/>
              <a:headEnd/>
              <a:tailEnd/>
            </a:ln>
          </p:spPr>
          <p:txBody>
            <a:bodyPr/>
            <a:lstStyle/>
            <a:p>
              <a:endParaRPr lang="fr-CH"/>
            </a:p>
          </p:txBody>
        </p:sp>
        <p:sp>
          <p:nvSpPr>
            <p:cNvPr id="2666495" name="Line 1023"/>
            <p:cNvSpPr>
              <a:spLocks noChangeShapeType="1"/>
            </p:cNvSpPr>
            <p:nvPr/>
          </p:nvSpPr>
          <p:spPr bwMode="auto">
            <a:xfrm>
              <a:off x="4676" y="1850"/>
              <a:ext cx="12" cy="12"/>
            </a:xfrm>
            <a:prstGeom prst="line">
              <a:avLst/>
            </a:prstGeom>
            <a:noFill/>
            <a:ln w="9525">
              <a:solidFill>
                <a:srgbClr val="FF0000"/>
              </a:solidFill>
              <a:round/>
              <a:headEnd/>
              <a:tailEnd/>
            </a:ln>
          </p:spPr>
          <p:txBody>
            <a:bodyPr/>
            <a:lstStyle/>
            <a:p>
              <a:endParaRPr lang="fr-CH"/>
            </a:p>
          </p:txBody>
        </p:sp>
        <p:sp>
          <p:nvSpPr>
            <p:cNvPr id="2716672" name="Line 1024"/>
            <p:cNvSpPr>
              <a:spLocks noChangeShapeType="1"/>
            </p:cNvSpPr>
            <p:nvPr/>
          </p:nvSpPr>
          <p:spPr bwMode="auto">
            <a:xfrm flipV="1">
              <a:off x="4688" y="1850"/>
              <a:ext cx="12" cy="12"/>
            </a:xfrm>
            <a:prstGeom prst="line">
              <a:avLst/>
            </a:prstGeom>
            <a:noFill/>
            <a:ln w="9525">
              <a:solidFill>
                <a:srgbClr val="FF0000"/>
              </a:solidFill>
              <a:round/>
              <a:headEnd/>
              <a:tailEnd/>
            </a:ln>
          </p:spPr>
          <p:txBody>
            <a:bodyPr/>
            <a:lstStyle/>
            <a:p>
              <a:endParaRPr lang="fr-CH"/>
            </a:p>
          </p:txBody>
        </p:sp>
        <p:sp>
          <p:nvSpPr>
            <p:cNvPr id="2716673" name="Line 1025"/>
            <p:cNvSpPr>
              <a:spLocks noChangeShapeType="1"/>
            </p:cNvSpPr>
            <p:nvPr/>
          </p:nvSpPr>
          <p:spPr bwMode="auto">
            <a:xfrm flipH="1" flipV="1">
              <a:off x="4688" y="1838"/>
              <a:ext cx="12" cy="12"/>
            </a:xfrm>
            <a:prstGeom prst="line">
              <a:avLst/>
            </a:prstGeom>
            <a:noFill/>
            <a:ln w="9525">
              <a:solidFill>
                <a:srgbClr val="FF0000"/>
              </a:solidFill>
              <a:round/>
              <a:headEnd/>
              <a:tailEnd/>
            </a:ln>
          </p:spPr>
          <p:txBody>
            <a:bodyPr/>
            <a:lstStyle/>
            <a:p>
              <a:endParaRPr lang="fr-CH"/>
            </a:p>
          </p:txBody>
        </p:sp>
        <p:sp>
          <p:nvSpPr>
            <p:cNvPr id="2716674" name="Line 1026"/>
            <p:cNvSpPr>
              <a:spLocks noChangeShapeType="1"/>
            </p:cNvSpPr>
            <p:nvPr/>
          </p:nvSpPr>
          <p:spPr bwMode="auto">
            <a:xfrm flipH="1">
              <a:off x="4676" y="1838"/>
              <a:ext cx="12" cy="12"/>
            </a:xfrm>
            <a:prstGeom prst="line">
              <a:avLst/>
            </a:prstGeom>
            <a:noFill/>
            <a:ln w="9525">
              <a:solidFill>
                <a:srgbClr val="FF0000"/>
              </a:solidFill>
              <a:round/>
              <a:headEnd/>
              <a:tailEnd/>
            </a:ln>
          </p:spPr>
          <p:txBody>
            <a:bodyPr/>
            <a:lstStyle/>
            <a:p>
              <a:endParaRPr lang="fr-CH"/>
            </a:p>
          </p:txBody>
        </p:sp>
        <p:sp>
          <p:nvSpPr>
            <p:cNvPr id="2716675" name="Line 1027"/>
            <p:cNvSpPr>
              <a:spLocks noChangeShapeType="1"/>
            </p:cNvSpPr>
            <p:nvPr/>
          </p:nvSpPr>
          <p:spPr bwMode="auto">
            <a:xfrm>
              <a:off x="4712" y="1826"/>
              <a:ext cx="12" cy="12"/>
            </a:xfrm>
            <a:prstGeom prst="line">
              <a:avLst/>
            </a:prstGeom>
            <a:noFill/>
            <a:ln w="9525">
              <a:solidFill>
                <a:srgbClr val="FF0000"/>
              </a:solidFill>
              <a:round/>
              <a:headEnd/>
              <a:tailEnd/>
            </a:ln>
          </p:spPr>
          <p:txBody>
            <a:bodyPr/>
            <a:lstStyle/>
            <a:p>
              <a:endParaRPr lang="fr-CH"/>
            </a:p>
          </p:txBody>
        </p:sp>
        <p:sp>
          <p:nvSpPr>
            <p:cNvPr id="2716676" name="Line 1028"/>
            <p:cNvSpPr>
              <a:spLocks noChangeShapeType="1"/>
            </p:cNvSpPr>
            <p:nvPr/>
          </p:nvSpPr>
          <p:spPr bwMode="auto">
            <a:xfrm flipV="1">
              <a:off x="4724" y="1826"/>
              <a:ext cx="12" cy="12"/>
            </a:xfrm>
            <a:prstGeom prst="line">
              <a:avLst/>
            </a:prstGeom>
            <a:noFill/>
            <a:ln w="9525">
              <a:solidFill>
                <a:srgbClr val="FF0000"/>
              </a:solidFill>
              <a:round/>
              <a:headEnd/>
              <a:tailEnd/>
            </a:ln>
          </p:spPr>
          <p:txBody>
            <a:bodyPr/>
            <a:lstStyle/>
            <a:p>
              <a:endParaRPr lang="fr-CH"/>
            </a:p>
          </p:txBody>
        </p:sp>
        <p:sp>
          <p:nvSpPr>
            <p:cNvPr id="2716677" name="Line 1029"/>
            <p:cNvSpPr>
              <a:spLocks noChangeShapeType="1"/>
            </p:cNvSpPr>
            <p:nvPr/>
          </p:nvSpPr>
          <p:spPr bwMode="auto">
            <a:xfrm flipH="1" flipV="1">
              <a:off x="4724" y="1814"/>
              <a:ext cx="12" cy="12"/>
            </a:xfrm>
            <a:prstGeom prst="line">
              <a:avLst/>
            </a:prstGeom>
            <a:noFill/>
            <a:ln w="9525">
              <a:solidFill>
                <a:srgbClr val="FF0000"/>
              </a:solidFill>
              <a:round/>
              <a:headEnd/>
              <a:tailEnd/>
            </a:ln>
          </p:spPr>
          <p:txBody>
            <a:bodyPr/>
            <a:lstStyle/>
            <a:p>
              <a:endParaRPr lang="fr-CH"/>
            </a:p>
          </p:txBody>
        </p:sp>
        <p:sp>
          <p:nvSpPr>
            <p:cNvPr id="2716678" name="Line 1030"/>
            <p:cNvSpPr>
              <a:spLocks noChangeShapeType="1"/>
            </p:cNvSpPr>
            <p:nvPr/>
          </p:nvSpPr>
          <p:spPr bwMode="auto">
            <a:xfrm flipH="1">
              <a:off x="4712" y="1814"/>
              <a:ext cx="12" cy="12"/>
            </a:xfrm>
            <a:prstGeom prst="line">
              <a:avLst/>
            </a:prstGeom>
            <a:noFill/>
            <a:ln w="9525">
              <a:solidFill>
                <a:srgbClr val="FF0000"/>
              </a:solidFill>
              <a:round/>
              <a:headEnd/>
              <a:tailEnd/>
            </a:ln>
          </p:spPr>
          <p:txBody>
            <a:bodyPr/>
            <a:lstStyle/>
            <a:p>
              <a:endParaRPr lang="fr-CH"/>
            </a:p>
          </p:txBody>
        </p:sp>
        <p:sp>
          <p:nvSpPr>
            <p:cNvPr id="2716679" name="Line 1031"/>
            <p:cNvSpPr>
              <a:spLocks noChangeShapeType="1"/>
            </p:cNvSpPr>
            <p:nvPr/>
          </p:nvSpPr>
          <p:spPr bwMode="auto">
            <a:xfrm>
              <a:off x="4742" y="1802"/>
              <a:ext cx="12" cy="12"/>
            </a:xfrm>
            <a:prstGeom prst="line">
              <a:avLst/>
            </a:prstGeom>
            <a:noFill/>
            <a:ln w="9525">
              <a:solidFill>
                <a:srgbClr val="FF0000"/>
              </a:solidFill>
              <a:round/>
              <a:headEnd/>
              <a:tailEnd/>
            </a:ln>
          </p:spPr>
          <p:txBody>
            <a:bodyPr/>
            <a:lstStyle/>
            <a:p>
              <a:endParaRPr lang="fr-CH"/>
            </a:p>
          </p:txBody>
        </p:sp>
        <p:sp>
          <p:nvSpPr>
            <p:cNvPr id="2716680" name="Line 1032"/>
            <p:cNvSpPr>
              <a:spLocks noChangeShapeType="1"/>
            </p:cNvSpPr>
            <p:nvPr/>
          </p:nvSpPr>
          <p:spPr bwMode="auto">
            <a:xfrm flipV="1">
              <a:off x="4754" y="1802"/>
              <a:ext cx="12" cy="12"/>
            </a:xfrm>
            <a:prstGeom prst="line">
              <a:avLst/>
            </a:prstGeom>
            <a:noFill/>
            <a:ln w="9525">
              <a:solidFill>
                <a:srgbClr val="FF0000"/>
              </a:solidFill>
              <a:round/>
              <a:headEnd/>
              <a:tailEnd/>
            </a:ln>
          </p:spPr>
          <p:txBody>
            <a:bodyPr/>
            <a:lstStyle/>
            <a:p>
              <a:endParaRPr lang="fr-CH"/>
            </a:p>
          </p:txBody>
        </p:sp>
        <p:sp>
          <p:nvSpPr>
            <p:cNvPr id="2716681" name="Line 1033"/>
            <p:cNvSpPr>
              <a:spLocks noChangeShapeType="1"/>
            </p:cNvSpPr>
            <p:nvPr/>
          </p:nvSpPr>
          <p:spPr bwMode="auto">
            <a:xfrm flipH="1" flipV="1">
              <a:off x="4754" y="1790"/>
              <a:ext cx="12" cy="12"/>
            </a:xfrm>
            <a:prstGeom prst="line">
              <a:avLst/>
            </a:prstGeom>
            <a:noFill/>
            <a:ln w="9525">
              <a:solidFill>
                <a:srgbClr val="FF0000"/>
              </a:solidFill>
              <a:round/>
              <a:headEnd/>
              <a:tailEnd/>
            </a:ln>
          </p:spPr>
          <p:txBody>
            <a:bodyPr/>
            <a:lstStyle/>
            <a:p>
              <a:endParaRPr lang="fr-CH"/>
            </a:p>
          </p:txBody>
        </p:sp>
        <p:sp>
          <p:nvSpPr>
            <p:cNvPr id="2716682" name="Line 1034"/>
            <p:cNvSpPr>
              <a:spLocks noChangeShapeType="1"/>
            </p:cNvSpPr>
            <p:nvPr/>
          </p:nvSpPr>
          <p:spPr bwMode="auto">
            <a:xfrm flipH="1">
              <a:off x="4742" y="1790"/>
              <a:ext cx="12" cy="12"/>
            </a:xfrm>
            <a:prstGeom prst="line">
              <a:avLst/>
            </a:prstGeom>
            <a:noFill/>
            <a:ln w="9525">
              <a:solidFill>
                <a:srgbClr val="FF0000"/>
              </a:solidFill>
              <a:round/>
              <a:headEnd/>
              <a:tailEnd/>
            </a:ln>
          </p:spPr>
          <p:txBody>
            <a:bodyPr/>
            <a:lstStyle/>
            <a:p>
              <a:endParaRPr lang="fr-CH"/>
            </a:p>
          </p:txBody>
        </p:sp>
        <p:sp>
          <p:nvSpPr>
            <p:cNvPr id="2716683" name="Line 1035"/>
            <p:cNvSpPr>
              <a:spLocks noChangeShapeType="1"/>
            </p:cNvSpPr>
            <p:nvPr/>
          </p:nvSpPr>
          <p:spPr bwMode="auto">
            <a:xfrm>
              <a:off x="4778" y="1772"/>
              <a:ext cx="12" cy="12"/>
            </a:xfrm>
            <a:prstGeom prst="line">
              <a:avLst/>
            </a:prstGeom>
            <a:noFill/>
            <a:ln w="9525">
              <a:solidFill>
                <a:srgbClr val="FF0000"/>
              </a:solidFill>
              <a:round/>
              <a:headEnd/>
              <a:tailEnd/>
            </a:ln>
          </p:spPr>
          <p:txBody>
            <a:bodyPr/>
            <a:lstStyle/>
            <a:p>
              <a:endParaRPr lang="fr-CH"/>
            </a:p>
          </p:txBody>
        </p:sp>
        <p:sp>
          <p:nvSpPr>
            <p:cNvPr id="2716684" name="Line 1036"/>
            <p:cNvSpPr>
              <a:spLocks noChangeShapeType="1"/>
            </p:cNvSpPr>
            <p:nvPr/>
          </p:nvSpPr>
          <p:spPr bwMode="auto">
            <a:xfrm flipV="1">
              <a:off x="4790" y="1772"/>
              <a:ext cx="12" cy="12"/>
            </a:xfrm>
            <a:prstGeom prst="line">
              <a:avLst/>
            </a:prstGeom>
            <a:noFill/>
            <a:ln w="9525">
              <a:solidFill>
                <a:srgbClr val="FF0000"/>
              </a:solidFill>
              <a:round/>
              <a:headEnd/>
              <a:tailEnd/>
            </a:ln>
          </p:spPr>
          <p:txBody>
            <a:bodyPr/>
            <a:lstStyle/>
            <a:p>
              <a:endParaRPr lang="fr-CH"/>
            </a:p>
          </p:txBody>
        </p:sp>
        <p:sp>
          <p:nvSpPr>
            <p:cNvPr id="2716685" name="Line 1037"/>
            <p:cNvSpPr>
              <a:spLocks noChangeShapeType="1"/>
            </p:cNvSpPr>
            <p:nvPr/>
          </p:nvSpPr>
          <p:spPr bwMode="auto">
            <a:xfrm flipH="1" flipV="1">
              <a:off x="4790" y="1760"/>
              <a:ext cx="12" cy="12"/>
            </a:xfrm>
            <a:prstGeom prst="line">
              <a:avLst/>
            </a:prstGeom>
            <a:noFill/>
            <a:ln w="9525">
              <a:solidFill>
                <a:srgbClr val="FF0000"/>
              </a:solidFill>
              <a:round/>
              <a:headEnd/>
              <a:tailEnd/>
            </a:ln>
          </p:spPr>
          <p:txBody>
            <a:bodyPr/>
            <a:lstStyle/>
            <a:p>
              <a:endParaRPr lang="fr-CH"/>
            </a:p>
          </p:txBody>
        </p:sp>
        <p:sp>
          <p:nvSpPr>
            <p:cNvPr id="2716686" name="Line 1038"/>
            <p:cNvSpPr>
              <a:spLocks noChangeShapeType="1"/>
            </p:cNvSpPr>
            <p:nvPr/>
          </p:nvSpPr>
          <p:spPr bwMode="auto">
            <a:xfrm flipH="1">
              <a:off x="4778" y="1760"/>
              <a:ext cx="12" cy="12"/>
            </a:xfrm>
            <a:prstGeom prst="line">
              <a:avLst/>
            </a:prstGeom>
            <a:noFill/>
            <a:ln w="9525">
              <a:solidFill>
                <a:srgbClr val="FF0000"/>
              </a:solidFill>
              <a:round/>
              <a:headEnd/>
              <a:tailEnd/>
            </a:ln>
          </p:spPr>
          <p:txBody>
            <a:bodyPr/>
            <a:lstStyle/>
            <a:p>
              <a:endParaRPr lang="fr-CH"/>
            </a:p>
          </p:txBody>
        </p:sp>
        <p:sp>
          <p:nvSpPr>
            <p:cNvPr id="2716687" name="Line 1039"/>
            <p:cNvSpPr>
              <a:spLocks noChangeShapeType="1"/>
            </p:cNvSpPr>
            <p:nvPr/>
          </p:nvSpPr>
          <p:spPr bwMode="auto">
            <a:xfrm>
              <a:off x="4808" y="1748"/>
              <a:ext cx="12" cy="12"/>
            </a:xfrm>
            <a:prstGeom prst="line">
              <a:avLst/>
            </a:prstGeom>
            <a:noFill/>
            <a:ln w="9525">
              <a:solidFill>
                <a:srgbClr val="FF0000"/>
              </a:solidFill>
              <a:round/>
              <a:headEnd/>
              <a:tailEnd/>
            </a:ln>
          </p:spPr>
          <p:txBody>
            <a:bodyPr/>
            <a:lstStyle/>
            <a:p>
              <a:endParaRPr lang="fr-CH"/>
            </a:p>
          </p:txBody>
        </p:sp>
        <p:sp>
          <p:nvSpPr>
            <p:cNvPr id="2716688" name="Line 1040"/>
            <p:cNvSpPr>
              <a:spLocks noChangeShapeType="1"/>
            </p:cNvSpPr>
            <p:nvPr/>
          </p:nvSpPr>
          <p:spPr bwMode="auto">
            <a:xfrm flipV="1">
              <a:off x="4820" y="1748"/>
              <a:ext cx="12" cy="12"/>
            </a:xfrm>
            <a:prstGeom prst="line">
              <a:avLst/>
            </a:prstGeom>
            <a:noFill/>
            <a:ln w="9525">
              <a:solidFill>
                <a:srgbClr val="FF0000"/>
              </a:solidFill>
              <a:round/>
              <a:headEnd/>
              <a:tailEnd/>
            </a:ln>
          </p:spPr>
          <p:txBody>
            <a:bodyPr/>
            <a:lstStyle/>
            <a:p>
              <a:endParaRPr lang="fr-CH"/>
            </a:p>
          </p:txBody>
        </p:sp>
        <p:sp>
          <p:nvSpPr>
            <p:cNvPr id="2716689" name="Line 1041"/>
            <p:cNvSpPr>
              <a:spLocks noChangeShapeType="1"/>
            </p:cNvSpPr>
            <p:nvPr/>
          </p:nvSpPr>
          <p:spPr bwMode="auto">
            <a:xfrm flipH="1" flipV="1">
              <a:off x="4820" y="1736"/>
              <a:ext cx="12" cy="12"/>
            </a:xfrm>
            <a:prstGeom prst="line">
              <a:avLst/>
            </a:prstGeom>
            <a:noFill/>
            <a:ln w="9525">
              <a:solidFill>
                <a:srgbClr val="FF0000"/>
              </a:solidFill>
              <a:round/>
              <a:headEnd/>
              <a:tailEnd/>
            </a:ln>
          </p:spPr>
          <p:txBody>
            <a:bodyPr/>
            <a:lstStyle/>
            <a:p>
              <a:endParaRPr lang="fr-CH"/>
            </a:p>
          </p:txBody>
        </p:sp>
        <p:sp>
          <p:nvSpPr>
            <p:cNvPr id="2716690" name="Line 1042"/>
            <p:cNvSpPr>
              <a:spLocks noChangeShapeType="1"/>
            </p:cNvSpPr>
            <p:nvPr/>
          </p:nvSpPr>
          <p:spPr bwMode="auto">
            <a:xfrm flipH="1">
              <a:off x="4808" y="1736"/>
              <a:ext cx="12" cy="12"/>
            </a:xfrm>
            <a:prstGeom prst="line">
              <a:avLst/>
            </a:prstGeom>
            <a:noFill/>
            <a:ln w="9525">
              <a:solidFill>
                <a:srgbClr val="FF0000"/>
              </a:solidFill>
              <a:round/>
              <a:headEnd/>
              <a:tailEnd/>
            </a:ln>
          </p:spPr>
          <p:txBody>
            <a:bodyPr/>
            <a:lstStyle/>
            <a:p>
              <a:endParaRPr lang="fr-CH"/>
            </a:p>
          </p:txBody>
        </p:sp>
        <p:sp>
          <p:nvSpPr>
            <p:cNvPr id="2716691" name="Line 1043"/>
            <p:cNvSpPr>
              <a:spLocks noChangeShapeType="1"/>
            </p:cNvSpPr>
            <p:nvPr/>
          </p:nvSpPr>
          <p:spPr bwMode="auto">
            <a:xfrm>
              <a:off x="4844" y="1724"/>
              <a:ext cx="12" cy="12"/>
            </a:xfrm>
            <a:prstGeom prst="line">
              <a:avLst/>
            </a:prstGeom>
            <a:noFill/>
            <a:ln w="9525">
              <a:solidFill>
                <a:srgbClr val="FF0000"/>
              </a:solidFill>
              <a:round/>
              <a:headEnd/>
              <a:tailEnd/>
            </a:ln>
          </p:spPr>
          <p:txBody>
            <a:bodyPr/>
            <a:lstStyle/>
            <a:p>
              <a:endParaRPr lang="fr-CH"/>
            </a:p>
          </p:txBody>
        </p:sp>
        <p:sp>
          <p:nvSpPr>
            <p:cNvPr id="2716692" name="Line 1044"/>
            <p:cNvSpPr>
              <a:spLocks noChangeShapeType="1"/>
            </p:cNvSpPr>
            <p:nvPr/>
          </p:nvSpPr>
          <p:spPr bwMode="auto">
            <a:xfrm flipV="1">
              <a:off x="4856" y="1724"/>
              <a:ext cx="12" cy="12"/>
            </a:xfrm>
            <a:prstGeom prst="line">
              <a:avLst/>
            </a:prstGeom>
            <a:noFill/>
            <a:ln w="9525">
              <a:solidFill>
                <a:srgbClr val="FF0000"/>
              </a:solidFill>
              <a:round/>
              <a:headEnd/>
              <a:tailEnd/>
            </a:ln>
          </p:spPr>
          <p:txBody>
            <a:bodyPr/>
            <a:lstStyle/>
            <a:p>
              <a:endParaRPr lang="fr-CH"/>
            </a:p>
          </p:txBody>
        </p:sp>
        <p:sp>
          <p:nvSpPr>
            <p:cNvPr id="2716693" name="Line 1045"/>
            <p:cNvSpPr>
              <a:spLocks noChangeShapeType="1"/>
            </p:cNvSpPr>
            <p:nvPr/>
          </p:nvSpPr>
          <p:spPr bwMode="auto">
            <a:xfrm flipH="1" flipV="1">
              <a:off x="4856" y="1712"/>
              <a:ext cx="12" cy="12"/>
            </a:xfrm>
            <a:prstGeom prst="line">
              <a:avLst/>
            </a:prstGeom>
            <a:noFill/>
            <a:ln w="9525">
              <a:solidFill>
                <a:srgbClr val="FF0000"/>
              </a:solidFill>
              <a:round/>
              <a:headEnd/>
              <a:tailEnd/>
            </a:ln>
          </p:spPr>
          <p:txBody>
            <a:bodyPr/>
            <a:lstStyle/>
            <a:p>
              <a:endParaRPr lang="fr-CH"/>
            </a:p>
          </p:txBody>
        </p:sp>
        <p:sp>
          <p:nvSpPr>
            <p:cNvPr id="2716694" name="Line 1046"/>
            <p:cNvSpPr>
              <a:spLocks noChangeShapeType="1"/>
            </p:cNvSpPr>
            <p:nvPr/>
          </p:nvSpPr>
          <p:spPr bwMode="auto">
            <a:xfrm flipH="1">
              <a:off x="4844" y="1712"/>
              <a:ext cx="12" cy="12"/>
            </a:xfrm>
            <a:prstGeom prst="line">
              <a:avLst/>
            </a:prstGeom>
            <a:noFill/>
            <a:ln w="9525">
              <a:solidFill>
                <a:srgbClr val="FF0000"/>
              </a:solidFill>
              <a:round/>
              <a:headEnd/>
              <a:tailEnd/>
            </a:ln>
          </p:spPr>
          <p:txBody>
            <a:bodyPr/>
            <a:lstStyle/>
            <a:p>
              <a:endParaRPr lang="fr-CH"/>
            </a:p>
          </p:txBody>
        </p:sp>
        <p:sp>
          <p:nvSpPr>
            <p:cNvPr id="2716695" name="Line 1047"/>
            <p:cNvSpPr>
              <a:spLocks noChangeShapeType="1"/>
            </p:cNvSpPr>
            <p:nvPr/>
          </p:nvSpPr>
          <p:spPr bwMode="auto">
            <a:xfrm>
              <a:off x="4880" y="1700"/>
              <a:ext cx="12" cy="12"/>
            </a:xfrm>
            <a:prstGeom prst="line">
              <a:avLst/>
            </a:prstGeom>
            <a:noFill/>
            <a:ln w="9525">
              <a:solidFill>
                <a:srgbClr val="FF0000"/>
              </a:solidFill>
              <a:round/>
              <a:headEnd/>
              <a:tailEnd/>
            </a:ln>
          </p:spPr>
          <p:txBody>
            <a:bodyPr/>
            <a:lstStyle/>
            <a:p>
              <a:endParaRPr lang="fr-CH"/>
            </a:p>
          </p:txBody>
        </p:sp>
        <p:sp>
          <p:nvSpPr>
            <p:cNvPr id="2716696" name="Line 1048"/>
            <p:cNvSpPr>
              <a:spLocks noChangeShapeType="1"/>
            </p:cNvSpPr>
            <p:nvPr/>
          </p:nvSpPr>
          <p:spPr bwMode="auto">
            <a:xfrm flipV="1">
              <a:off x="4892" y="1700"/>
              <a:ext cx="12" cy="12"/>
            </a:xfrm>
            <a:prstGeom prst="line">
              <a:avLst/>
            </a:prstGeom>
            <a:noFill/>
            <a:ln w="9525">
              <a:solidFill>
                <a:srgbClr val="FF0000"/>
              </a:solidFill>
              <a:round/>
              <a:headEnd/>
              <a:tailEnd/>
            </a:ln>
          </p:spPr>
          <p:txBody>
            <a:bodyPr/>
            <a:lstStyle/>
            <a:p>
              <a:endParaRPr lang="fr-CH"/>
            </a:p>
          </p:txBody>
        </p:sp>
        <p:sp>
          <p:nvSpPr>
            <p:cNvPr id="2716697" name="Line 1049"/>
            <p:cNvSpPr>
              <a:spLocks noChangeShapeType="1"/>
            </p:cNvSpPr>
            <p:nvPr/>
          </p:nvSpPr>
          <p:spPr bwMode="auto">
            <a:xfrm flipH="1" flipV="1">
              <a:off x="4892" y="1688"/>
              <a:ext cx="12" cy="12"/>
            </a:xfrm>
            <a:prstGeom prst="line">
              <a:avLst/>
            </a:prstGeom>
            <a:noFill/>
            <a:ln w="9525">
              <a:solidFill>
                <a:srgbClr val="FF0000"/>
              </a:solidFill>
              <a:round/>
              <a:headEnd/>
              <a:tailEnd/>
            </a:ln>
          </p:spPr>
          <p:txBody>
            <a:bodyPr/>
            <a:lstStyle/>
            <a:p>
              <a:endParaRPr lang="fr-CH"/>
            </a:p>
          </p:txBody>
        </p:sp>
        <p:sp>
          <p:nvSpPr>
            <p:cNvPr id="2716698" name="Line 1050"/>
            <p:cNvSpPr>
              <a:spLocks noChangeShapeType="1"/>
            </p:cNvSpPr>
            <p:nvPr/>
          </p:nvSpPr>
          <p:spPr bwMode="auto">
            <a:xfrm flipH="1">
              <a:off x="4880" y="1688"/>
              <a:ext cx="12" cy="12"/>
            </a:xfrm>
            <a:prstGeom prst="line">
              <a:avLst/>
            </a:prstGeom>
            <a:noFill/>
            <a:ln w="9525">
              <a:solidFill>
                <a:srgbClr val="FF0000"/>
              </a:solidFill>
              <a:round/>
              <a:headEnd/>
              <a:tailEnd/>
            </a:ln>
          </p:spPr>
          <p:txBody>
            <a:bodyPr/>
            <a:lstStyle/>
            <a:p>
              <a:endParaRPr lang="fr-CH"/>
            </a:p>
          </p:txBody>
        </p:sp>
        <p:sp>
          <p:nvSpPr>
            <p:cNvPr id="2716699" name="Line 1051"/>
            <p:cNvSpPr>
              <a:spLocks noChangeShapeType="1"/>
            </p:cNvSpPr>
            <p:nvPr/>
          </p:nvSpPr>
          <p:spPr bwMode="auto">
            <a:xfrm>
              <a:off x="4910" y="1670"/>
              <a:ext cx="12" cy="12"/>
            </a:xfrm>
            <a:prstGeom prst="line">
              <a:avLst/>
            </a:prstGeom>
            <a:noFill/>
            <a:ln w="9525">
              <a:solidFill>
                <a:srgbClr val="FF0000"/>
              </a:solidFill>
              <a:round/>
              <a:headEnd/>
              <a:tailEnd/>
            </a:ln>
          </p:spPr>
          <p:txBody>
            <a:bodyPr/>
            <a:lstStyle/>
            <a:p>
              <a:endParaRPr lang="fr-CH"/>
            </a:p>
          </p:txBody>
        </p:sp>
        <p:sp>
          <p:nvSpPr>
            <p:cNvPr id="2716700" name="Line 1052"/>
            <p:cNvSpPr>
              <a:spLocks noChangeShapeType="1"/>
            </p:cNvSpPr>
            <p:nvPr/>
          </p:nvSpPr>
          <p:spPr bwMode="auto">
            <a:xfrm flipV="1">
              <a:off x="4922" y="1670"/>
              <a:ext cx="12" cy="12"/>
            </a:xfrm>
            <a:prstGeom prst="line">
              <a:avLst/>
            </a:prstGeom>
            <a:noFill/>
            <a:ln w="9525">
              <a:solidFill>
                <a:srgbClr val="FF0000"/>
              </a:solidFill>
              <a:round/>
              <a:headEnd/>
              <a:tailEnd/>
            </a:ln>
          </p:spPr>
          <p:txBody>
            <a:bodyPr/>
            <a:lstStyle/>
            <a:p>
              <a:endParaRPr lang="fr-CH"/>
            </a:p>
          </p:txBody>
        </p:sp>
        <p:sp>
          <p:nvSpPr>
            <p:cNvPr id="2716701" name="Line 1053"/>
            <p:cNvSpPr>
              <a:spLocks noChangeShapeType="1"/>
            </p:cNvSpPr>
            <p:nvPr/>
          </p:nvSpPr>
          <p:spPr bwMode="auto">
            <a:xfrm flipH="1" flipV="1">
              <a:off x="4922" y="1658"/>
              <a:ext cx="12" cy="12"/>
            </a:xfrm>
            <a:prstGeom prst="line">
              <a:avLst/>
            </a:prstGeom>
            <a:noFill/>
            <a:ln w="9525">
              <a:solidFill>
                <a:srgbClr val="FF0000"/>
              </a:solidFill>
              <a:round/>
              <a:headEnd/>
              <a:tailEnd/>
            </a:ln>
          </p:spPr>
          <p:txBody>
            <a:bodyPr/>
            <a:lstStyle/>
            <a:p>
              <a:endParaRPr lang="fr-CH"/>
            </a:p>
          </p:txBody>
        </p:sp>
        <p:sp>
          <p:nvSpPr>
            <p:cNvPr id="2716702" name="Line 1054"/>
            <p:cNvSpPr>
              <a:spLocks noChangeShapeType="1"/>
            </p:cNvSpPr>
            <p:nvPr/>
          </p:nvSpPr>
          <p:spPr bwMode="auto">
            <a:xfrm flipH="1">
              <a:off x="4910" y="1658"/>
              <a:ext cx="12" cy="12"/>
            </a:xfrm>
            <a:prstGeom prst="line">
              <a:avLst/>
            </a:prstGeom>
            <a:noFill/>
            <a:ln w="9525">
              <a:solidFill>
                <a:srgbClr val="FF0000"/>
              </a:solidFill>
              <a:round/>
              <a:headEnd/>
              <a:tailEnd/>
            </a:ln>
          </p:spPr>
          <p:txBody>
            <a:bodyPr/>
            <a:lstStyle/>
            <a:p>
              <a:endParaRPr lang="fr-CH"/>
            </a:p>
          </p:txBody>
        </p:sp>
        <p:sp>
          <p:nvSpPr>
            <p:cNvPr id="2716703" name="Line 1055"/>
            <p:cNvSpPr>
              <a:spLocks noChangeShapeType="1"/>
            </p:cNvSpPr>
            <p:nvPr/>
          </p:nvSpPr>
          <p:spPr bwMode="auto">
            <a:xfrm>
              <a:off x="4946" y="1646"/>
              <a:ext cx="12" cy="12"/>
            </a:xfrm>
            <a:prstGeom prst="line">
              <a:avLst/>
            </a:prstGeom>
            <a:noFill/>
            <a:ln w="9525">
              <a:solidFill>
                <a:srgbClr val="FF0000"/>
              </a:solidFill>
              <a:round/>
              <a:headEnd/>
              <a:tailEnd/>
            </a:ln>
          </p:spPr>
          <p:txBody>
            <a:bodyPr/>
            <a:lstStyle/>
            <a:p>
              <a:endParaRPr lang="fr-CH"/>
            </a:p>
          </p:txBody>
        </p:sp>
        <p:sp>
          <p:nvSpPr>
            <p:cNvPr id="2716704" name="Line 1056"/>
            <p:cNvSpPr>
              <a:spLocks noChangeShapeType="1"/>
            </p:cNvSpPr>
            <p:nvPr/>
          </p:nvSpPr>
          <p:spPr bwMode="auto">
            <a:xfrm flipV="1">
              <a:off x="4958" y="1646"/>
              <a:ext cx="12" cy="12"/>
            </a:xfrm>
            <a:prstGeom prst="line">
              <a:avLst/>
            </a:prstGeom>
            <a:noFill/>
            <a:ln w="9525">
              <a:solidFill>
                <a:srgbClr val="FF0000"/>
              </a:solidFill>
              <a:round/>
              <a:headEnd/>
              <a:tailEnd/>
            </a:ln>
          </p:spPr>
          <p:txBody>
            <a:bodyPr/>
            <a:lstStyle/>
            <a:p>
              <a:endParaRPr lang="fr-CH"/>
            </a:p>
          </p:txBody>
        </p:sp>
        <p:sp>
          <p:nvSpPr>
            <p:cNvPr id="2716705" name="Line 1057"/>
            <p:cNvSpPr>
              <a:spLocks noChangeShapeType="1"/>
            </p:cNvSpPr>
            <p:nvPr/>
          </p:nvSpPr>
          <p:spPr bwMode="auto">
            <a:xfrm flipH="1" flipV="1">
              <a:off x="4958" y="1634"/>
              <a:ext cx="12" cy="12"/>
            </a:xfrm>
            <a:prstGeom prst="line">
              <a:avLst/>
            </a:prstGeom>
            <a:noFill/>
            <a:ln w="9525">
              <a:solidFill>
                <a:srgbClr val="FF0000"/>
              </a:solidFill>
              <a:round/>
              <a:headEnd/>
              <a:tailEnd/>
            </a:ln>
          </p:spPr>
          <p:txBody>
            <a:bodyPr/>
            <a:lstStyle/>
            <a:p>
              <a:endParaRPr lang="fr-CH"/>
            </a:p>
          </p:txBody>
        </p:sp>
        <p:sp>
          <p:nvSpPr>
            <p:cNvPr id="2716706" name="Line 1058"/>
            <p:cNvSpPr>
              <a:spLocks noChangeShapeType="1"/>
            </p:cNvSpPr>
            <p:nvPr/>
          </p:nvSpPr>
          <p:spPr bwMode="auto">
            <a:xfrm flipH="1">
              <a:off x="4946" y="1634"/>
              <a:ext cx="12" cy="12"/>
            </a:xfrm>
            <a:prstGeom prst="line">
              <a:avLst/>
            </a:prstGeom>
            <a:noFill/>
            <a:ln w="9525">
              <a:solidFill>
                <a:srgbClr val="FF0000"/>
              </a:solidFill>
              <a:round/>
              <a:headEnd/>
              <a:tailEnd/>
            </a:ln>
          </p:spPr>
          <p:txBody>
            <a:bodyPr/>
            <a:lstStyle/>
            <a:p>
              <a:endParaRPr lang="fr-CH"/>
            </a:p>
          </p:txBody>
        </p:sp>
        <p:sp>
          <p:nvSpPr>
            <p:cNvPr id="2716707" name="Line 1059"/>
            <p:cNvSpPr>
              <a:spLocks noChangeShapeType="1"/>
            </p:cNvSpPr>
            <p:nvPr/>
          </p:nvSpPr>
          <p:spPr bwMode="auto">
            <a:xfrm>
              <a:off x="4982" y="1622"/>
              <a:ext cx="12" cy="12"/>
            </a:xfrm>
            <a:prstGeom prst="line">
              <a:avLst/>
            </a:prstGeom>
            <a:noFill/>
            <a:ln w="9525">
              <a:solidFill>
                <a:srgbClr val="FF0000"/>
              </a:solidFill>
              <a:round/>
              <a:headEnd/>
              <a:tailEnd/>
            </a:ln>
          </p:spPr>
          <p:txBody>
            <a:bodyPr/>
            <a:lstStyle/>
            <a:p>
              <a:endParaRPr lang="fr-CH"/>
            </a:p>
          </p:txBody>
        </p:sp>
        <p:sp>
          <p:nvSpPr>
            <p:cNvPr id="2716708" name="Line 1060"/>
            <p:cNvSpPr>
              <a:spLocks noChangeShapeType="1"/>
            </p:cNvSpPr>
            <p:nvPr/>
          </p:nvSpPr>
          <p:spPr bwMode="auto">
            <a:xfrm flipV="1">
              <a:off x="4994" y="1622"/>
              <a:ext cx="12" cy="12"/>
            </a:xfrm>
            <a:prstGeom prst="line">
              <a:avLst/>
            </a:prstGeom>
            <a:noFill/>
            <a:ln w="9525">
              <a:solidFill>
                <a:srgbClr val="FF0000"/>
              </a:solidFill>
              <a:round/>
              <a:headEnd/>
              <a:tailEnd/>
            </a:ln>
          </p:spPr>
          <p:txBody>
            <a:bodyPr/>
            <a:lstStyle/>
            <a:p>
              <a:endParaRPr lang="fr-CH"/>
            </a:p>
          </p:txBody>
        </p:sp>
        <p:sp>
          <p:nvSpPr>
            <p:cNvPr id="2716709" name="Line 1061"/>
            <p:cNvSpPr>
              <a:spLocks noChangeShapeType="1"/>
            </p:cNvSpPr>
            <p:nvPr/>
          </p:nvSpPr>
          <p:spPr bwMode="auto">
            <a:xfrm flipH="1" flipV="1">
              <a:off x="4994" y="1610"/>
              <a:ext cx="12" cy="12"/>
            </a:xfrm>
            <a:prstGeom prst="line">
              <a:avLst/>
            </a:prstGeom>
            <a:noFill/>
            <a:ln w="9525">
              <a:solidFill>
                <a:srgbClr val="FF0000"/>
              </a:solidFill>
              <a:round/>
              <a:headEnd/>
              <a:tailEnd/>
            </a:ln>
          </p:spPr>
          <p:txBody>
            <a:bodyPr/>
            <a:lstStyle/>
            <a:p>
              <a:endParaRPr lang="fr-CH"/>
            </a:p>
          </p:txBody>
        </p:sp>
        <p:sp>
          <p:nvSpPr>
            <p:cNvPr id="2716710" name="Line 1062"/>
            <p:cNvSpPr>
              <a:spLocks noChangeShapeType="1"/>
            </p:cNvSpPr>
            <p:nvPr/>
          </p:nvSpPr>
          <p:spPr bwMode="auto">
            <a:xfrm flipH="1">
              <a:off x="4982" y="1610"/>
              <a:ext cx="12" cy="12"/>
            </a:xfrm>
            <a:prstGeom prst="line">
              <a:avLst/>
            </a:prstGeom>
            <a:noFill/>
            <a:ln w="9525">
              <a:solidFill>
                <a:srgbClr val="FF0000"/>
              </a:solidFill>
              <a:round/>
              <a:headEnd/>
              <a:tailEnd/>
            </a:ln>
          </p:spPr>
          <p:txBody>
            <a:bodyPr/>
            <a:lstStyle/>
            <a:p>
              <a:endParaRPr lang="fr-CH"/>
            </a:p>
          </p:txBody>
        </p:sp>
        <p:sp>
          <p:nvSpPr>
            <p:cNvPr id="2716711" name="Line 1063"/>
            <p:cNvSpPr>
              <a:spLocks noChangeShapeType="1"/>
            </p:cNvSpPr>
            <p:nvPr/>
          </p:nvSpPr>
          <p:spPr bwMode="auto">
            <a:xfrm>
              <a:off x="5012" y="1598"/>
              <a:ext cx="12" cy="12"/>
            </a:xfrm>
            <a:prstGeom prst="line">
              <a:avLst/>
            </a:prstGeom>
            <a:noFill/>
            <a:ln w="9525">
              <a:solidFill>
                <a:srgbClr val="FF0000"/>
              </a:solidFill>
              <a:round/>
              <a:headEnd/>
              <a:tailEnd/>
            </a:ln>
          </p:spPr>
          <p:txBody>
            <a:bodyPr/>
            <a:lstStyle/>
            <a:p>
              <a:endParaRPr lang="fr-CH"/>
            </a:p>
          </p:txBody>
        </p:sp>
        <p:sp>
          <p:nvSpPr>
            <p:cNvPr id="2716712" name="Line 1064"/>
            <p:cNvSpPr>
              <a:spLocks noChangeShapeType="1"/>
            </p:cNvSpPr>
            <p:nvPr/>
          </p:nvSpPr>
          <p:spPr bwMode="auto">
            <a:xfrm flipV="1">
              <a:off x="5024" y="1598"/>
              <a:ext cx="12" cy="12"/>
            </a:xfrm>
            <a:prstGeom prst="line">
              <a:avLst/>
            </a:prstGeom>
            <a:noFill/>
            <a:ln w="9525">
              <a:solidFill>
                <a:srgbClr val="FF0000"/>
              </a:solidFill>
              <a:round/>
              <a:headEnd/>
              <a:tailEnd/>
            </a:ln>
          </p:spPr>
          <p:txBody>
            <a:bodyPr/>
            <a:lstStyle/>
            <a:p>
              <a:endParaRPr lang="fr-CH"/>
            </a:p>
          </p:txBody>
        </p:sp>
        <p:sp>
          <p:nvSpPr>
            <p:cNvPr id="2716713" name="Line 1065"/>
            <p:cNvSpPr>
              <a:spLocks noChangeShapeType="1"/>
            </p:cNvSpPr>
            <p:nvPr/>
          </p:nvSpPr>
          <p:spPr bwMode="auto">
            <a:xfrm flipH="1" flipV="1">
              <a:off x="5024" y="1586"/>
              <a:ext cx="12" cy="12"/>
            </a:xfrm>
            <a:prstGeom prst="line">
              <a:avLst/>
            </a:prstGeom>
            <a:noFill/>
            <a:ln w="9525">
              <a:solidFill>
                <a:srgbClr val="FF0000"/>
              </a:solidFill>
              <a:round/>
              <a:headEnd/>
              <a:tailEnd/>
            </a:ln>
          </p:spPr>
          <p:txBody>
            <a:bodyPr/>
            <a:lstStyle/>
            <a:p>
              <a:endParaRPr lang="fr-CH"/>
            </a:p>
          </p:txBody>
        </p:sp>
        <p:sp>
          <p:nvSpPr>
            <p:cNvPr id="2716714" name="Line 1066"/>
            <p:cNvSpPr>
              <a:spLocks noChangeShapeType="1"/>
            </p:cNvSpPr>
            <p:nvPr/>
          </p:nvSpPr>
          <p:spPr bwMode="auto">
            <a:xfrm flipH="1">
              <a:off x="5012" y="1586"/>
              <a:ext cx="12" cy="12"/>
            </a:xfrm>
            <a:prstGeom prst="line">
              <a:avLst/>
            </a:prstGeom>
            <a:noFill/>
            <a:ln w="9525">
              <a:solidFill>
                <a:srgbClr val="FF0000"/>
              </a:solidFill>
              <a:round/>
              <a:headEnd/>
              <a:tailEnd/>
            </a:ln>
          </p:spPr>
          <p:txBody>
            <a:bodyPr/>
            <a:lstStyle/>
            <a:p>
              <a:endParaRPr lang="fr-CH"/>
            </a:p>
          </p:txBody>
        </p:sp>
        <p:sp>
          <p:nvSpPr>
            <p:cNvPr id="2716715" name="Line 1067"/>
            <p:cNvSpPr>
              <a:spLocks noChangeShapeType="1"/>
            </p:cNvSpPr>
            <p:nvPr/>
          </p:nvSpPr>
          <p:spPr bwMode="auto">
            <a:xfrm flipV="1">
              <a:off x="3374" y="2816"/>
              <a:ext cx="36" cy="30"/>
            </a:xfrm>
            <a:prstGeom prst="line">
              <a:avLst/>
            </a:prstGeom>
            <a:noFill/>
            <a:ln w="19050">
              <a:solidFill>
                <a:srgbClr val="FF0000"/>
              </a:solidFill>
              <a:round/>
              <a:headEnd/>
              <a:tailEnd/>
            </a:ln>
          </p:spPr>
          <p:txBody>
            <a:bodyPr/>
            <a:lstStyle/>
            <a:p>
              <a:endParaRPr lang="fr-CH"/>
            </a:p>
          </p:txBody>
        </p:sp>
        <p:sp>
          <p:nvSpPr>
            <p:cNvPr id="2716716" name="Line 1068"/>
            <p:cNvSpPr>
              <a:spLocks noChangeShapeType="1"/>
            </p:cNvSpPr>
            <p:nvPr/>
          </p:nvSpPr>
          <p:spPr bwMode="auto">
            <a:xfrm flipV="1">
              <a:off x="3410" y="2792"/>
              <a:ext cx="30" cy="24"/>
            </a:xfrm>
            <a:prstGeom prst="line">
              <a:avLst/>
            </a:prstGeom>
            <a:noFill/>
            <a:ln w="19050">
              <a:solidFill>
                <a:srgbClr val="FF0000"/>
              </a:solidFill>
              <a:round/>
              <a:headEnd/>
              <a:tailEnd/>
            </a:ln>
          </p:spPr>
          <p:txBody>
            <a:bodyPr/>
            <a:lstStyle/>
            <a:p>
              <a:endParaRPr lang="fr-CH"/>
            </a:p>
          </p:txBody>
        </p:sp>
        <p:sp>
          <p:nvSpPr>
            <p:cNvPr id="2716717" name="Line 1069"/>
            <p:cNvSpPr>
              <a:spLocks noChangeShapeType="1"/>
            </p:cNvSpPr>
            <p:nvPr/>
          </p:nvSpPr>
          <p:spPr bwMode="auto">
            <a:xfrm flipV="1">
              <a:off x="3440" y="2768"/>
              <a:ext cx="36" cy="24"/>
            </a:xfrm>
            <a:prstGeom prst="line">
              <a:avLst/>
            </a:prstGeom>
            <a:noFill/>
            <a:ln w="19050">
              <a:solidFill>
                <a:srgbClr val="FF0000"/>
              </a:solidFill>
              <a:round/>
              <a:headEnd/>
              <a:tailEnd/>
            </a:ln>
          </p:spPr>
          <p:txBody>
            <a:bodyPr/>
            <a:lstStyle/>
            <a:p>
              <a:endParaRPr lang="fr-CH"/>
            </a:p>
          </p:txBody>
        </p:sp>
        <p:sp>
          <p:nvSpPr>
            <p:cNvPr id="2716718" name="Line 1070"/>
            <p:cNvSpPr>
              <a:spLocks noChangeShapeType="1"/>
            </p:cNvSpPr>
            <p:nvPr/>
          </p:nvSpPr>
          <p:spPr bwMode="auto">
            <a:xfrm flipV="1">
              <a:off x="3476" y="2744"/>
              <a:ext cx="36" cy="24"/>
            </a:xfrm>
            <a:prstGeom prst="line">
              <a:avLst/>
            </a:prstGeom>
            <a:noFill/>
            <a:ln w="19050">
              <a:solidFill>
                <a:srgbClr val="FF0000"/>
              </a:solidFill>
              <a:round/>
              <a:headEnd/>
              <a:tailEnd/>
            </a:ln>
          </p:spPr>
          <p:txBody>
            <a:bodyPr/>
            <a:lstStyle/>
            <a:p>
              <a:endParaRPr lang="fr-CH"/>
            </a:p>
          </p:txBody>
        </p:sp>
        <p:sp>
          <p:nvSpPr>
            <p:cNvPr id="2716719" name="Line 1071"/>
            <p:cNvSpPr>
              <a:spLocks noChangeShapeType="1"/>
            </p:cNvSpPr>
            <p:nvPr/>
          </p:nvSpPr>
          <p:spPr bwMode="auto">
            <a:xfrm flipV="1">
              <a:off x="3512" y="2720"/>
              <a:ext cx="30" cy="24"/>
            </a:xfrm>
            <a:prstGeom prst="line">
              <a:avLst/>
            </a:prstGeom>
            <a:noFill/>
            <a:ln w="19050">
              <a:solidFill>
                <a:srgbClr val="FF0000"/>
              </a:solidFill>
              <a:round/>
              <a:headEnd/>
              <a:tailEnd/>
            </a:ln>
          </p:spPr>
          <p:txBody>
            <a:bodyPr/>
            <a:lstStyle/>
            <a:p>
              <a:endParaRPr lang="fr-CH"/>
            </a:p>
          </p:txBody>
        </p:sp>
        <p:sp>
          <p:nvSpPr>
            <p:cNvPr id="2716720" name="Line 1072"/>
            <p:cNvSpPr>
              <a:spLocks noChangeShapeType="1"/>
            </p:cNvSpPr>
            <p:nvPr/>
          </p:nvSpPr>
          <p:spPr bwMode="auto">
            <a:xfrm flipV="1">
              <a:off x="3542" y="2690"/>
              <a:ext cx="36" cy="30"/>
            </a:xfrm>
            <a:prstGeom prst="line">
              <a:avLst/>
            </a:prstGeom>
            <a:noFill/>
            <a:ln w="19050">
              <a:solidFill>
                <a:srgbClr val="FF0000"/>
              </a:solidFill>
              <a:round/>
              <a:headEnd/>
              <a:tailEnd/>
            </a:ln>
          </p:spPr>
          <p:txBody>
            <a:bodyPr/>
            <a:lstStyle/>
            <a:p>
              <a:endParaRPr lang="fr-CH"/>
            </a:p>
          </p:txBody>
        </p:sp>
        <p:sp>
          <p:nvSpPr>
            <p:cNvPr id="2716721" name="Line 1073"/>
            <p:cNvSpPr>
              <a:spLocks noChangeShapeType="1"/>
            </p:cNvSpPr>
            <p:nvPr/>
          </p:nvSpPr>
          <p:spPr bwMode="auto">
            <a:xfrm flipV="1">
              <a:off x="3578" y="2666"/>
              <a:ext cx="36" cy="24"/>
            </a:xfrm>
            <a:prstGeom prst="line">
              <a:avLst/>
            </a:prstGeom>
            <a:noFill/>
            <a:ln w="19050">
              <a:solidFill>
                <a:srgbClr val="FF0000"/>
              </a:solidFill>
              <a:round/>
              <a:headEnd/>
              <a:tailEnd/>
            </a:ln>
          </p:spPr>
          <p:txBody>
            <a:bodyPr/>
            <a:lstStyle/>
            <a:p>
              <a:endParaRPr lang="fr-CH"/>
            </a:p>
          </p:txBody>
        </p:sp>
        <p:sp>
          <p:nvSpPr>
            <p:cNvPr id="2716722" name="Line 1074"/>
            <p:cNvSpPr>
              <a:spLocks noChangeShapeType="1"/>
            </p:cNvSpPr>
            <p:nvPr/>
          </p:nvSpPr>
          <p:spPr bwMode="auto">
            <a:xfrm flipV="1">
              <a:off x="3614" y="2642"/>
              <a:ext cx="30" cy="24"/>
            </a:xfrm>
            <a:prstGeom prst="line">
              <a:avLst/>
            </a:prstGeom>
            <a:noFill/>
            <a:ln w="19050">
              <a:solidFill>
                <a:srgbClr val="FF0000"/>
              </a:solidFill>
              <a:round/>
              <a:headEnd/>
              <a:tailEnd/>
            </a:ln>
          </p:spPr>
          <p:txBody>
            <a:bodyPr/>
            <a:lstStyle/>
            <a:p>
              <a:endParaRPr lang="fr-CH"/>
            </a:p>
          </p:txBody>
        </p:sp>
        <p:sp>
          <p:nvSpPr>
            <p:cNvPr id="2716723" name="Line 1075"/>
            <p:cNvSpPr>
              <a:spLocks noChangeShapeType="1"/>
            </p:cNvSpPr>
            <p:nvPr/>
          </p:nvSpPr>
          <p:spPr bwMode="auto">
            <a:xfrm flipV="1">
              <a:off x="3644" y="2618"/>
              <a:ext cx="36" cy="24"/>
            </a:xfrm>
            <a:prstGeom prst="line">
              <a:avLst/>
            </a:prstGeom>
            <a:noFill/>
            <a:ln w="19050">
              <a:solidFill>
                <a:srgbClr val="FF0000"/>
              </a:solidFill>
              <a:round/>
              <a:headEnd/>
              <a:tailEnd/>
            </a:ln>
          </p:spPr>
          <p:txBody>
            <a:bodyPr/>
            <a:lstStyle/>
            <a:p>
              <a:endParaRPr lang="fr-CH"/>
            </a:p>
          </p:txBody>
        </p:sp>
        <p:sp>
          <p:nvSpPr>
            <p:cNvPr id="2716724" name="Line 1076"/>
            <p:cNvSpPr>
              <a:spLocks noChangeShapeType="1"/>
            </p:cNvSpPr>
            <p:nvPr/>
          </p:nvSpPr>
          <p:spPr bwMode="auto">
            <a:xfrm flipV="1">
              <a:off x="3680" y="2588"/>
              <a:ext cx="30" cy="30"/>
            </a:xfrm>
            <a:prstGeom prst="line">
              <a:avLst/>
            </a:prstGeom>
            <a:noFill/>
            <a:ln w="19050">
              <a:solidFill>
                <a:srgbClr val="FF0000"/>
              </a:solidFill>
              <a:round/>
              <a:headEnd/>
              <a:tailEnd/>
            </a:ln>
          </p:spPr>
          <p:txBody>
            <a:bodyPr/>
            <a:lstStyle/>
            <a:p>
              <a:endParaRPr lang="fr-CH"/>
            </a:p>
          </p:txBody>
        </p:sp>
        <p:sp>
          <p:nvSpPr>
            <p:cNvPr id="2716725" name="Line 1077"/>
            <p:cNvSpPr>
              <a:spLocks noChangeShapeType="1"/>
            </p:cNvSpPr>
            <p:nvPr/>
          </p:nvSpPr>
          <p:spPr bwMode="auto">
            <a:xfrm flipV="1">
              <a:off x="3710" y="2564"/>
              <a:ext cx="36" cy="24"/>
            </a:xfrm>
            <a:prstGeom prst="line">
              <a:avLst/>
            </a:prstGeom>
            <a:noFill/>
            <a:ln w="19050">
              <a:solidFill>
                <a:srgbClr val="FF0000"/>
              </a:solidFill>
              <a:round/>
              <a:headEnd/>
              <a:tailEnd/>
            </a:ln>
          </p:spPr>
          <p:txBody>
            <a:bodyPr/>
            <a:lstStyle/>
            <a:p>
              <a:endParaRPr lang="fr-CH"/>
            </a:p>
          </p:txBody>
        </p:sp>
        <p:sp>
          <p:nvSpPr>
            <p:cNvPr id="2716726" name="Line 1078"/>
            <p:cNvSpPr>
              <a:spLocks noChangeShapeType="1"/>
            </p:cNvSpPr>
            <p:nvPr/>
          </p:nvSpPr>
          <p:spPr bwMode="auto">
            <a:xfrm flipV="1">
              <a:off x="3746" y="2540"/>
              <a:ext cx="36" cy="24"/>
            </a:xfrm>
            <a:prstGeom prst="line">
              <a:avLst/>
            </a:prstGeom>
            <a:noFill/>
            <a:ln w="19050">
              <a:solidFill>
                <a:srgbClr val="FF0000"/>
              </a:solidFill>
              <a:round/>
              <a:headEnd/>
              <a:tailEnd/>
            </a:ln>
          </p:spPr>
          <p:txBody>
            <a:bodyPr/>
            <a:lstStyle/>
            <a:p>
              <a:endParaRPr lang="fr-CH"/>
            </a:p>
          </p:txBody>
        </p:sp>
        <p:sp>
          <p:nvSpPr>
            <p:cNvPr id="2716727" name="Line 1079"/>
            <p:cNvSpPr>
              <a:spLocks noChangeShapeType="1"/>
            </p:cNvSpPr>
            <p:nvPr/>
          </p:nvSpPr>
          <p:spPr bwMode="auto">
            <a:xfrm flipV="1">
              <a:off x="3782" y="2516"/>
              <a:ext cx="30" cy="24"/>
            </a:xfrm>
            <a:prstGeom prst="line">
              <a:avLst/>
            </a:prstGeom>
            <a:noFill/>
            <a:ln w="19050">
              <a:solidFill>
                <a:srgbClr val="FF0000"/>
              </a:solidFill>
              <a:round/>
              <a:headEnd/>
              <a:tailEnd/>
            </a:ln>
          </p:spPr>
          <p:txBody>
            <a:bodyPr/>
            <a:lstStyle/>
            <a:p>
              <a:endParaRPr lang="fr-CH"/>
            </a:p>
          </p:txBody>
        </p:sp>
        <p:sp>
          <p:nvSpPr>
            <p:cNvPr id="2716728" name="Line 1080"/>
            <p:cNvSpPr>
              <a:spLocks noChangeShapeType="1"/>
            </p:cNvSpPr>
            <p:nvPr/>
          </p:nvSpPr>
          <p:spPr bwMode="auto">
            <a:xfrm flipV="1">
              <a:off x="3812" y="2486"/>
              <a:ext cx="36" cy="30"/>
            </a:xfrm>
            <a:prstGeom prst="line">
              <a:avLst/>
            </a:prstGeom>
            <a:noFill/>
            <a:ln w="19050">
              <a:solidFill>
                <a:srgbClr val="FF0000"/>
              </a:solidFill>
              <a:round/>
              <a:headEnd/>
              <a:tailEnd/>
            </a:ln>
          </p:spPr>
          <p:txBody>
            <a:bodyPr/>
            <a:lstStyle/>
            <a:p>
              <a:endParaRPr lang="fr-CH"/>
            </a:p>
          </p:txBody>
        </p:sp>
        <p:sp>
          <p:nvSpPr>
            <p:cNvPr id="2716729" name="Line 1081"/>
            <p:cNvSpPr>
              <a:spLocks noChangeShapeType="1"/>
            </p:cNvSpPr>
            <p:nvPr/>
          </p:nvSpPr>
          <p:spPr bwMode="auto">
            <a:xfrm flipV="1">
              <a:off x="3848" y="2462"/>
              <a:ext cx="30" cy="24"/>
            </a:xfrm>
            <a:prstGeom prst="line">
              <a:avLst/>
            </a:prstGeom>
            <a:noFill/>
            <a:ln w="19050">
              <a:solidFill>
                <a:srgbClr val="FF0000"/>
              </a:solidFill>
              <a:round/>
              <a:headEnd/>
              <a:tailEnd/>
            </a:ln>
          </p:spPr>
          <p:txBody>
            <a:bodyPr/>
            <a:lstStyle/>
            <a:p>
              <a:endParaRPr lang="fr-CH"/>
            </a:p>
          </p:txBody>
        </p:sp>
        <p:sp>
          <p:nvSpPr>
            <p:cNvPr id="2716730" name="Line 1082"/>
            <p:cNvSpPr>
              <a:spLocks noChangeShapeType="1"/>
            </p:cNvSpPr>
            <p:nvPr/>
          </p:nvSpPr>
          <p:spPr bwMode="auto">
            <a:xfrm flipV="1">
              <a:off x="3878" y="2438"/>
              <a:ext cx="36" cy="24"/>
            </a:xfrm>
            <a:prstGeom prst="line">
              <a:avLst/>
            </a:prstGeom>
            <a:noFill/>
            <a:ln w="19050">
              <a:solidFill>
                <a:srgbClr val="FF0000"/>
              </a:solidFill>
              <a:round/>
              <a:headEnd/>
              <a:tailEnd/>
            </a:ln>
          </p:spPr>
          <p:txBody>
            <a:bodyPr/>
            <a:lstStyle/>
            <a:p>
              <a:endParaRPr lang="fr-CH"/>
            </a:p>
          </p:txBody>
        </p:sp>
        <p:sp>
          <p:nvSpPr>
            <p:cNvPr id="2716731" name="Line 1083"/>
            <p:cNvSpPr>
              <a:spLocks noChangeShapeType="1"/>
            </p:cNvSpPr>
            <p:nvPr/>
          </p:nvSpPr>
          <p:spPr bwMode="auto">
            <a:xfrm flipV="1">
              <a:off x="3914" y="2414"/>
              <a:ext cx="36" cy="24"/>
            </a:xfrm>
            <a:prstGeom prst="line">
              <a:avLst/>
            </a:prstGeom>
            <a:noFill/>
            <a:ln w="19050">
              <a:solidFill>
                <a:srgbClr val="FF0000"/>
              </a:solidFill>
              <a:round/>
              <a:headEnd/>
              <a:tailEnd/>
            </a:ln>
          </p:spPr>
          <p:txBody>
            <a:bodyPr/>
            <a:lstStyle/>
            <a:p>
              <a:endParaRPr lang="fr-CH"/>
            </a:p>
          </p:txBody>
        </p:sp>
        <p:sp>
          <p:nvSpPr>
            <p:cNvPr id="2716732" name="Line 1084"/>
            <p:cNvSpPr>
              <a:spLocks noChangeShapeType="1"/>
            </p:cNvSpPr>
            <p:nvPr/>
          </p:nvSpPr>
          <p:spPr bwMode="auto">
            <a:xfrm flipV="1">
              <a:off x="3950" y="2384"/>
              <a:ext cx="30" cy="30"/>
            </a:xfrm>
            <a:prstGeom prst="line">
              <a:avLst/>
            </a:prstGeom>
            <a:noFill/>
            <a:ln w="19050">
              <a:solidFill>
                <a:srgbClr val="FF0000"/>
              </a:solidFill>
              <a:round/>
              <a:headEnd/>
              <a:tailEnd/>
            </a:ln>
          </p:spPr>
          <p:txBody>
            <a:bodyPr/>
            <a:lstStyle/>
            <a:p>
              <a:endParaRPr lang="fr-CH"/>
            </a:p>
          </p:txBody>
        </p:sp>
        <p:sp>
          <p:nvSpPr>
            <p:cNvPr id="2716733" name="Line 1085"/>
            <p:cNvSpPr>
              <a:spLocks noChangeShapeType="1"/>
            </p:cNvSpPr>
            <p:nvPr/>
          </p:nvSpPr>
          <p:spPr bwMode="auto">
            <a:xfrm flipV="1">
              <a:off x="3980" y="2360"/>
              <a:ext cx="36" cy="24"/>
            </a:xfrm>
            <a:prstGeom prst="line">
              <a:avLst/>
            </a:prstGeom>
            <a:noFill/>
            <a:ln w="19050">
              <a:solidFill>
                <a:srgbClr val="FF0000"/>
              </a:solidFill>
              <a:round/>
              <a:headEnd/>
              <a:tailEnd/>
            </a:ln>
          </p:spPr>
          <p:txBody>
            <a:bodyPr/>
            <a:lstStyle/>
            <a:p>
              <a:endParaRPr lang="fr-CH"/>
            </a:p>
          </p:txBody>
        </p:sp>
        <p:sp>
          <p:nvSpPr>
            <p:cNvPr id="2716734" name="Line 1086"/>
            <p:cNvSpPr>
              <a:spLocks noChangeShapeType="1"/>
            </p:cNvSpPr>
            <p:nvPr/>
          </p:nvSpPr>
          <p:spPr bwMode="auto">
            <a:xfrm flipV="1">
              <a:off x="4016" y="2336"/>
              <a:ext cx="30" cy="24"/>
            </a:xfrm>
            <a:prstGeom prst="line">
              <a:avLst/>
            </a:prstGeom>
            <a:noFill/>
            <a:ln w="19050">
              <a:solidFill>
                <a:srgbClr val="FF0000"/>
              </a:solidFill>
              <a:round/>
              <a:headEnd/>
              <a:tailEnd/>
            </a:ln>
          </p:spPr>
          <p:txBody>
            <a:bodyPr/>
            <a:lstStyle/>
            <a:p>
              <a:endParaRPr lang="fr-CH"/>
            </a:p>
          </p:txBody>
        </p:sp>
        <p:sp>
          <p:nvSpPr>
            <p:cNvPr id="2716735" name="Line 1087"/>
            <p:cNvSpPr>
              <a:spLocks noChangeShapeType="1"/>
            </p:cNvSpPr>
            <p:nvPr/>
          </p:nvSpPr>
          <p:spPr bwMode="auto">
            <a:xfrm flipV="1">
              <a:off x="4046" y="2312"/>
              <a:ext cx="36" cy="24"/>
            </a:xfrm>
            <a:prstGeom prst="line">
              <a:avLst/>
            </a:prstGeom>
            <a:noFill/>
            <a:ln w="19050">
              <a:solidFill>
                <a:srgbClr val="FF0000"/>
              </a:solidFill>
              <a:round/>
              <a:headEnd/>
              <a:tailEnd/>
            </a:ln>
          </p:spPr>
          <p:txBody>
            <a:bodyPr/>
            <a:lstStyle/>
            <a:p>
              <a:endParaRPr lang="fr-CH"/>
            </a:p>
          </p:txBody>
        </p:sp>
        <p:sp>
          <p:nvSpPr>
            <p:cNvPr id="2716736" name="Line 1088"/>
            <p:cNvSpPr>
              <a:spLocks noChangeShapeType="1"/>
            </p:cNvSpPr>
            <p:nvPr/>
          </p:nvSpPr>
          <p:spPr bwMode="auto">
            <a:xfrm flipV="1">
              <a:off x="4082" y="2282"/>
              <a:ext cx="36" cy="30"/>
            </a:xfrm>
            <a:prstGeom prst="line">
              <a:avLst/>
            </a:prstGeom>
            <a:noFill/>
            <a:ln w="19050">
              <a:solidFill>
                <a:srgbClr val="FF0000"/>
              </a:solidFill>
              <a:round/>
              <a:headEnd/>
              <a:tailEnd/>
            </a:ln>
          </p:spPr>
          <p:txBody>
            <a:bodyPr/>
            <a:lstStyle/>
            <a:p>
              <a:endParaRPr lang="fr-CH"/>
            </a:p>
          </p:txBody>
        </p:sp>
        <p:sp>
          <p:nvSpPr>
            <p:cNvPr id="2716737" name="Line 1089"/>
            <p:cNvSpPr>
              <a:spLocks noChangeShapeType="1"/>
            </p:cNvSpPr>
            <p:nvPr/>
          </p:nvSpPr>
          <p:spPr bwMode="auto">
            <a:xfrm flipV="1">
              <a:off x="4118" y="2258"/>
              <a:ext cx="30" cy="24"/>
            </a:xfrm>
            <a:prstGeom prst="line">
              <a:avLst/>
            </a:prstGeom>
            <a:noFill/>
            <a:ln w="19050">
              <a:solidFill>
                <a:srgbClr val="FF0000"/>
              </a:solidFill>
              <a:round/>
              <a:headEnd/>
              <a:tailEnd/>
            </a:ln>
          </p:spPr>
          <p:txBody>
            <a:bodyPr/>
            <a:lstStyle/>
            <a:p>
              <a:endParaRPr lang="fr-CH"/>
            </a:p>
          </p:txBody>
        </p:sp>
        <p:sp>
          <p:nvSpPr>
            <p:cNvPr id="2716738" name="Line 1090"/>
            <p:cNvSpPr>
              <a:spLocks noChangeShapeType="1"/>
            </p:cNvSpPr>
            <p:nvPr/>
          </p:nvSpPr>
          <p:spPr bwMode="auto">
            <a:xfrm flipV="1">
              <a:off x="4148" y="2234"/>
              <a:ext cx="36" cy="24"/>
            </a:xfrm>
            <a:prstGeom prst="line">
              <a:avLst/>
            </a:prstGeom>
            <a:noFill/>
            <a:ln w="19050">
              <a:solidFill>
                <a:srgbClr val="FF0000"/>
              </a:solidFill>
              <a:round/>
              <a:headEnd/>
              <a:tailEnd/>
            </a:ln>
          </p:spPr>
          <p:txBody>
            <a:bodyPr/>
            <a:lstStyle/>
            <a:p>
              <a:endParaRPr lang="fr-CH"/>
            </a:p>
          </p:txBody>
        </p:sp>
        <p:sp>
          <p:nvSpPr>
            <p:cNvPr id="2716739" name="Line 1091"/>
            <p:cNvSpPr>
              <a:spLocks noChangeShapeType="1"/>
            </p:cNvSpPr>
            <p:nvPr/>
          </p:nvSpPr>
          <p:spPr bwMode="auto">
            <a:xfrm flipV="1">
              <a:off x="4184" y="2210"/>
              <a:ext cx="36" cy="24"/>
            </a:xfrm>
            <a:prstGeom prst="line">
              <a:avLst/>
            </a:prstGeom>
            <a:noFill/>
            <a:ln w="19050">
              <a:solidFill>
                <a:srgbClr val="FF0000"/>
              </a:solidFill>
              <a:round/>
              <a:headEnd/>
              <a:tailEnd/>
            </a:ln>
          </p:spPr>
          <p:txBody>
            <a:bodyPr/>
            <a:lstStyle/>
            <a:p>
              <a:endParaRPr lang="fr-CH"/>
            </a:p>
          </p:txBody>
        </p:sp>
        <p:sp>
          <p:nvSpPr>
            <p:cNvPr id="2716740" name="Line 1092"/>
            <p:cNvSpPr>
              <a:spLocks noChangeShapeType="1"/>
            </p:cNvSpPr>
            <p:nvPr/>
          </p:nvSpPr>
          <p:spPr bwMode="auto">
            <a:xfrm flipV="1">
              <a:off x="4220" y="2180"/>
              <a:ext cx="30" cy="30"/>
            </a:xfrm>
            <a:prstGeom prst="line">
              <a:avLst/>
            </a:prstGeom>
            <a:noFill/>
            <a:ln w="19050">
              <a:solidFill>
                <a:srgbClr val="FF0000"/>
              </a:solidFill>
              <a:round/>
              <a:headEnd/>
              <a:tailEnd/>
            </a:ln>
          </p:spPr>
          <p:txBody>
            <a:bodyPr/>
            <a:lstStyle/>
            <a:p>
              <a:endParaRPr lang="fr-CH"/>
            </a:p>
          </p:txBody>
        </p:sp>
        <p:sp>
          <p:nvSpPr>
            <p:cNvPr id="2716741" name="Line 1093"/>
            <p:cNvSpPr>
              <a:spLocks noChangeShapeType="1"/>
            </p:cNvSpPr>
            <p:nvPr/>
          </p:nvSpPr>
          <p:spPr bwMode="auto">
            <a:xfrm flipV="1">
              <a:off x="4250" y="2156"/>
              <a:ext cx="36" cy="24"/>
            </a:xfrm>
            <a:prstGeom prst="line">
              <a:avLst/>
            </a:prstGeom>
            <a:noFill/>
            <a:ln w="19050">
              <a:solidFill>
                <a:srgbClr val="FF0000"/>
              </a:solidFill>
              <a:round/>
              <a:headEnd/>
              <a:tailEnd/>
            </a:ln>
          </p:spPr>
          <p:txBody>
            <a:bodyPr/>
            <a:lstStyle/>
            <a:p>
              <a:endParaRPr lang="fr-CH"/>
            </a:p>
          </p:txBody>
        </p:sp>
        <p:sp>
          <p:nvSpPr>
            <p:cNvPr id="2716742" name="Line 1094"/>
            <p:cNvSpPr>
              <a:spLocks noChangeShapeType="1"/>
            </p:cNvSpPr>
            <p:nvPr/>
          </p:nvSpPr>
          <p:spPr bwMode="auto">
            <a:xfrm flipV="1">
              <a:off x="4286" y="2132"/>
              <a:ext cx="30" cy="24"/>
            </a:xfrm>
            <a:prstGeom prst="line">
              <a:avLst/>
            </a:prstGeom>
            <a:noFill/>
            <a:ln w="19050">
              <a:solidFill>
                <a:srgbClr val="FF0000"/>
              </a:solidFill>
              <a:round/>
              <a:headEnd/>
              <a:tailEnd/>
            </a:ln>
          </p:spPr>
          <p:txBody>
            <a:bodyPr/>
            <a:lstStyle/>
            <a:p>
              <a:endParaRPr lang="fr-CH"/>
            </a:p>
          </p:txBody>
        </p:sp>
        <p:sp>
          <p:nvSpPr>
            <p:cNvPr id="2716743" name="Line 1095"/>
            <p:cNvSpPr>
              <a:spLocks noChangeShapeType="1"/>
            </p:cNvSpPr>
            <p:nvPr/>
          </p:nvSpPr>
          <p:spPr bwMode="auto">
            <a:xfrm flipV="1">
              <a:off x="4316" y="2108"/>
              <a:ext cx="36" cy="24"/>
            </a:xfrm>
            <a:prstGeom prst="line">
              <a:avLst/>
            </a:prstGeom>
            <a:noFill/>
            <a:ln w="19050">
              <a:solidFill>
                <a:srgbClr val="FF0000"/>
              </a:solidFill>
              <a:round/>
              <a:headEnd/>
              <a:tailEnd/>
            </a:ln>
          </p:spPr>
          <p:txBody>
            <a:bodyPr/>
            <a:lstStyle/>
            <a:p>
              <a:endParaRPr lang="fr-CH"/>
            </a:p>
          </p:txBody>
        </p:sp>
        <p:sp>
          <p:nvSpPr>
            <p:cNvPr id="2716744" name="Line 1096"/>
            <p:cNvSpPr>
              <a:spLocks noChangeShapeType="1"/>
            </p:cNvSpPr>
            <p:nvPr/>
          </p:nvSpPr>
          <p:spPr bwMode="auto">
            <a:xfrm flipV="1">
              <a:off x="4352" y="2078"/>
              <a:ext cx="36" cy="30"/>
            </a:xfrm>
            <a:prstGeom prst="line">
              <a:avLst/>
            </a:prstGeom>
            <a:noFill/>
            <a:ln w="19050">
              <a:solidFill>
                <a:srgbClr val="FF0000"/>
              </a:solidFill>
              <a:round/>
              <a:headEnd/>
              <a:tailEnd/>
            </a:ln>
          </p:spPr>
          <p:txBody>
            <a:bodyPr/>
            <a:lstStyle/>
            <a:p>
              <a:endParaRPr lang="fr-CH"/>
            </a:p>
          </p:txBody>
        </p:sp>
        <p:sp>
          <p:nvSpPr>
            <p:cNvPr id="2716745" name="Line 1097"/>
            <p:cNvSpPr>
              <a:spLocks noChangeShapeType="1"/>
            </p:cNvSpPr>
            <p:nvPr/>
          </p:nvSpPr>
          <p:spPr bwMode="auto">
            <a:xfrm flipV="1">
              <a:off x="4388" y="2054"/>
              <a:ext cx="30" cy="24"/>
            </a:xfrm>
            <a:prstGeom prst="line">
              <a:avLst/>
            </a:prstGeom>
            <a:noFill/>
            <a:ln w="19050">
              <a:solidFill>
                <a:srgbClr val="FF0000"/>
              </a:solidFill>
              <a:round/>
              <a:headEnd/>
              <a:tailEnd/>
            </a:ln>
          </p:spPr>
          <p:txBody>
            <a:bodyPr/>
            <a:lstStyle/>
            <a:p>
              <a:endParaRPr lang="fr-CH"/>
            </a:p>
          </p:txBody>
        </p:sp>
        <p:sp>
          <p:nvSpPr>
            <p:cNvPr id="2716746" name="Line 1098"/>
            <p:cNvSpPr>
              <a:spLocks noChangeShapeType="1"/>
            </p:cNvSpPr>
            <p:nvPr/>
          </p:nvSpPr>
          <p:spPr bwMode="auto">
            <a:xfrm flipV="1">
              <a:off x="4418" y="2030"/>
              <a:ext cx="36" cy="24"/>
            </a:xfrm>
            <a:prstGeom prst="line">
              <a:avLst/>
            </a:prstGeom>
            <a:noFill/>
            <a:ln w="19050">
              <a:solidFill>
                <a:srgbClr val="FF0000"/>
              </a:solidFill>
              <a:round/>
              <a:headEnd/>
              <a:tailEnd/>
            </a:ln>
          </p:spPr>
          <p:txBody>
            <a:bodyPr/>
            <a:lstStyle/>
            <a:p>
              <a:endParaRPr lang="fr-CH"/>
            </a:p>
          </p:txBody>
        </p:sp>
        <p:sp>
          <p:nvSpPr>
            <p:cNvPr id="2716747" name="Line 1099"/>
            <p:cNvSpPr>
              <a:spLocks noChangeShapeType="1"/>
            </p:cNvSpPr>
            <p:nvPr/>
          </p:nvSpPr>
          <p:spPr bwMode="auto">
            <a:xfrm flipV="1">
              <a:off x="4454" y="2006"/>
              <a:ext cx="30" cy="24"/>
            </a:xfrm>
            <a:prstGeom prst="line">
              <a:avLst/>
            </a:prstGeom>
            <a:noFill/>
            <a:ln w="19050">
              <a:solidFill>
                <a:srgbClr val="FF0000"/>
              </a:solidFill>
              <a:round/>
              <a:headEnd/>
              <a:tailEnd/>
            </a:ln>
          </p:spPr>
          <p:txBody>
            <a:bodyPr/>
            <a:lstStyle/>
            <a:p>
              <a:endParaRPr lang="fr-CH"/>
            </a:p>
          </p:txBody>
        </p:sp>
        <p:sp>
          <p:nvSpPr>
            <p:cNvPr id="2716748" name="Line 1100"/>
            <p:cNvSpPr>
              <a:spLocks noChangeShapeType="1"/>
            </p:cNvSpPr>
            <p:nvPr/>
          </p:nvSpPr>
          <p:spPr bwMode="auto">
            <a:xfrm flipV="1">
              <a:off x="4484" y="1976"/>
              <a:ext cx="36" cy="30"/>
            </a:xfrm>
            <a:prstGeom prst="line">
              <a:avLst/>
            </a:prstGeom>
            <a:noFill/>
            <a:ln w="19050">
              <a:solidFill>
                <a:srgbClr val="FF0000"/>
              </a:solidFill>
              <a:round/>
              <a:headEnd/>
              <a:tailEnd/>
            </a:ln>
          </p:spPr>
          <p:txBody>
            <a:bodyPr/>
            <a:lstStyle/>
            <a:p>
              <a:endParaRPr lang="fr-CH"/>
            </a:p>
          </p:txBody>
        </p:sp>
        <p:sp>
          <p:nvSpPr>
            <p:cNvPr id="2716749" name="Line 1101"/>
            <p:cNvSpPr>
              <a:spLocks noChangeShapeType="1"/>
            </p:cNvSpPr>
            <p:nvPr/>
          </p:nvSpPr>
          <p:spPr bwMode="auto">
            <a:xfrm flipV="1">
              <a:off x="4520" y="1952"/>
              <a:ext cx="36" cy="24"/>
            </a:xfrm>
            <a:prstGeom prst="line">
              <a:avLst/>
            </a:prstGeom>
            <a:noFill/>
            <a:ln w="19050">
              <a:solidFill>
                <a:srgbClr val="FF0000"/>
              </a:solidFill>
              <a:round/>
              <a:headEnd/>
              <a:tailEnd/>
            </a:ln>
          </p:spPr>
          <p:txBody>
            <a:bodyPr/>
            <a:lstStyle/>
            <a:p>
              <a:endParaRPr lang="fr-CH"/>
            </a:p>
          </p:txBody>
        </p:sp>
        <p:sp>
          <p:nvSpPr>
            <p:cNvPr id="2716750" name="Line 1102"/>
            <p:cNvSpPr>
              <a:spLocks noChangeShapeType="1"/>
            </p:cNvSpPr>
            <p:nvPr/>
          </p:nvSpPr>
          <p:spPr bwMode="auto">
            <a:xfrm flipV="1">
              <a:off x="4556" y="1928"/>
              <a:ext cx="30" cy="24"/>
            </a:xfrm>
            <a:prstGeom prst="line">
              <a:avLst/>
            </a:prstGeom>
            <a:noFill/>
            <a:ln w="19050">
              <a:solidFill>
                <a:srgbClr val="FF0000"/>
              </a:solidFill>
              <a:round/>
              <a:headEnd/>
              <a:tailEnd/>
            </a:ln>
          </p:spPr>
          <p:txBody>
            <a:bodyPr/>
            <a:lstStyle/>
            <a:p>
              <a:endParaRPr lang="fr-CH"/>
            </a:p>
          </p:txBody>
        </p:sp>
        <p:sp>
          <p:nvSpPr>
            <p:cNvPr id="2716751" name="Line 1103"/>
            <p:cNvSpPr>
              <a:spLocks noChangeShapeType="1"/>
            </p:cNvSpPr>
            <p:nvPr/>
          </p:nvSpPr>
          <p:spPr bwMode="auto">
            <a:xfrm flipV="1">
              <a:off x="4586" y="1904"/>
              <a:ext cx="36" cy="24"/>
            </a:xfrm>
            <a:prstGeom prst="line">
              <a:avLst/>
            </a:prstGeom>
            <a:noFill/>
            <a:ln w="19050">
              <a:solidFill>
                <a:srgbClr val="FF0000"/>
              </a:solidFill>
              <a:round/>
              <a:headEnd/>
              <a:tailEnd/>
            </a:ln>
          </p:spPr>
          <p:txBody>
            <a:bodyPr/>
            <a:lstStyle/>
            <a:p>
              <a:endParaRPr lang="fr-CH"/>
            </a:p>
          </p:txBody>
        </p:sp>
        <p:sp>
          <p:nvSpPr>
            <p:cNvPr id="2716753" name="Line 1105"/>
            <p:cNvSpPr>
              <a:spLocks noChangeShapeType="1"/>
            </p:cNvSpPr>
            <p:nvPr/>
          </p:nvSpPr>
          <p:spPr bwMode="auto">
            <a:xfrm flipV="1">
              <a:off x="4622" y="1874"/>
              <a:ext cx="30" cy="30"/>
            </a:xfrm>
            <a:prstGeom prst="line">
              <a:avLst/>
            </a:prstGeom>
            <a:noFill/>
            <a:ln w="19050">
              <a:solidFill>
                <a:srgbClr val="FF0000"/>
              </a:solidFill>
              <a:round/>
              <a:headEnd/>
              <a:tailEnd/>
            </a:ln>
          </p:spPr>
          <p:txBody>
            <a:bodyPr/>
            <a:lstStyle/>
            <a:p>
              <a:endParaRPr lang="fr-CH"/>
            </a:p>
          </p:txBody>
        </p:sp>
        <p:sp>
          <p:nvSpPr>
            <p:cNvPr id="2716754" name="Line 1106"/>
            <p:cNvSpPr>
              <a:spLocks noChangeShapeType="1"/>
            </p:cNvSpPr>
            <p:nvPr/>
          </p:nvSpPr>
          <p:spPr bwMode="auto">
            <a:xfrm flipV="1">
              <a:off x="4652" y="1850"/>
              <a:ext cx="36" cy="24"/>
            </a:xfrm>
            <a:prstGeom prst="line">
              <a:avLst/>
            </a:prstGeom>
            <a:noFill/>
            <a:ln w="19050">
              <a:solidFill>
                <a:srgbClr val="FF0000"/>
              </a:solidFill>
              <a:round/>
              <a:headEnd/>
              <a:tailEnd/>
            </a:ln>
          </p:spPr>
          <p:txBody>
            <a:bodyPr/>
            <a:lstStyle/>
            <a:p>
              <a:endParaRPr lang="fr-CH"/>
            </a:p>
          </p:txBody>
        </p:sp>
        <p:sp>
          <p:nvSpPr>
            <p:cNvPr id="2716755" name="Line 1107"/>
            <p:cNvSpPr>
              <a:spLocks noChangeShapeType="1"/>
            </p:cNvSpPr>
            <p:nvPr/>
          </p:nvSpPr>
          <p:spPr bwMode="auto">
            <a:xfrm flipV="1">
              <a:off x="4688" y="1826"/>
              <a:ext cx="36" cy="24"/>
            </a:xfrm>
            <a:prstGeom prst="line">
              <a:avLst/>
            </a:prstGeom>
            <a:noFill/>
            <a:ln w="19050">
              <a:solidFill>
                <a:srgbClr val="FF0000"/>
              </a:solidFill>
              <a:round/>
              <a:headEnd/>
              <a:tailEnd/>
            </a:ln>
          </p:spPr>
          <p:txBody>
            <a:bodyPr/>
            <a:lstStyle/>
            <a:p>
              <a:endParaRPr lang="fr-CH"/>
            </a:p>
          </p:txBody>
        </p:sp>
        <p:sp>
          <p:nvSpPr>
            <p:cNvPr id="2716756" name="Line 1108"/>
            <p:cNvSpPr>
              <a:spLocks noChangeShapeType="1"/>
            </p:cNvSpPr>
            <p:nvPr/>
          </p:nvSpPr>
          <p:spPr bwMode="auto">
            <a:xfrm flipV="1">
              <a:off x="4724" y="1802"/>
              <a:ext cx="30" cy="24"/>
            </a:xfrm>
            <a:prstGeom prst="line">
              <a:avLst/>
            </a:prstGeom>
            <a:noFill/>
            <a:ln w="19050">
              <a:solidFill>
                <a:srgbClr val="FF0000"/>
              </a:solidFill>
              <a:round/>
              <a:headEnd/>
              <a:tailEnd/>
            </a:ln>
          </p:spPr>
          <p:txBody>
            <a:bodyPr/>
            <a:lstStyle/>
            <a:p>
              <a:endParaRPr lang="fr-CH"/>
            </a:p>
          </p:txBody>
        </p:sp>
        <p:sp>
          <p:nvSpPr>
            <p:cNvPr id="2716757" name="Line 1109"/>
            <p:cNvSpPr>
              <a:spLocks noChangeShapeType="1"/>
            </p:cNvSpPr>
            <p:nvPr/>
          </p:nvSpPr>
          <p:spPr bwMode="auto">
            <a:xfrm flipV="1">
              <a:off x="4754" y="1772"/>
              <a:ext cx="36" cy="30"/>
            </a:xfrm>
            <a:prstGeom prst="line">
              <a:avLst/>
            </a:prstGeom>
            <a:noFill/>
            <a:ln w="19050">
              <a:solidFill>
                <a:srgbClr val="FF0000"/>
              </a:solidFill>
              <a:round/>
              <a:headEnd/>
              <a:tailEnd/>
            </a:ln>
          </p:spPr>
          <p:txBody>
            <a:bodyPr/>
            <a:lstStyle/>
            <a:p>
              <a:endParaRPr lang="fr-CH"/>
            </a:p>
          </p:txBody>
        </p:sp>
        <p:sp>
          <p:nvSpPr>
            <p:cNvPr id="2716758" name="Line 1110"/>
            <p:cNvSpPr>
              <a:spLocks noChangeShapeType="1"/>
            </p:cNvSpPr>
            <p:nvPr/>
          </p:nvSpPr>
          <p:spPr bwMode="auto">
            <a:xfrm flipV="1">
              <a:off x="4790" y="1748"/>
              <a:ext cx="30" cy="24"/>
            </a:xfrm>
            <a:prstGeom prst="line">
              <a:avLst/>
            </a:prstGeom>
            <a:noFill/>
            <a:ln w="19050">
              <a:solidFill>
                <a:srgbClr val="FF0000"/>
              </a:solidFill>
              <a:round/>
              <a:headEnd/>
              <a:tailEnd/>
            </a:ln>
          </p:spPr>
          <p:txBody>
            <a:bodyPr/>
            <a:lstStyle/>
            <a:p>
              <a:endParaRPr lang="fr-CH"/>
            </a:p>
          </p:txBody>
        </p:sp>
        <p:sp>
          <p:nvSpPr>
            <p:cNvPr id="2716759" name="Line 1111"/>
            <p:cNvSpPr>
              <a:spLocks noChangeShapeType="1"/>
            </p:cNvSpPr>
            <p:nvPr/>
          </p:nvSpPr>
          <p:spPr bwMode="auto">
            <a:xfrm flipV="1">
              <a:off x="4820" y="1724"/>
              <a:ext cx="36" cy="24"/>
            </a:xfrm>
            <a:prstGeom prst="line">
              <a:avLst/>
            </a:prstGeom>
            <a:noFill/>
            <a:ln w="19050">
              <a:solidFill>
                <a:srgbClr val="FF0000"/>
              </a:solidFill>
              <a:round/>
              <a:headEnd/>
              <a:tailEnd/>
            </a:ln>
          </p:spPr>
          <p:txBody>
            <a:bodyPr/>
            <a:lstStyle/>
            <a:p>
              <a:endParaRPr lang="fr-CH"/>
            </a:p>
          </p:txBody>
        </p:sp>
        <p:sp>
          <p:nvSpPr>
            <p:cNvPr id="2716760" name="Line 1112"/>
            <p:cNvSpPr>
              <a:spLocks noChangeShapeType="1"/>
            </p:cNvSpPr>
            <p:nvPr/>
          </p:nvSpPr>
          <p:spPr bwMode="auto">
            <a:xfrm flipV="1">
              <a:off x="4856" y="1700"/>
              <a:ext cx="36" cy="24"/>
            </a:xfrm>
            <a:prstGeom prst="line">
              <a:avLst/>
            </a:prstGeom>
            <a:noFill/>
            <a:ln w="19050">
              <a:solidFill>
                <a:srgbClr val="FF0000"/>
              </a:solidFill>
              <a:round/>
              <a:headEnd/>
              <a:tailEnd/>
            </a:ln>
          </p:spPr>
          <p:txBody>
            <a:bodyPr/>
            <a:lstStyle/>
            <a:p>
              <a:endParaRPr lang="fr-CH"/>
            </a:p>
          </p:txBody>
        </p:sp>
        <p:sp>
          <p:nvSpPr>
            <p:cNvPr id="2716761" name="Line 1113"/>
            <p:cNvSpPr>
              <a:spLocks noChangeShapeType="1"/>
            </p:cNvSpPr>
            <p:nvPr/>
          </p:nvSpPr>
          <p:spPr bwMode="auto">
            <a:xfrm flipV="1">
              <a:off x="4892" y="1670"/>
              <a:ext cx="30" cy="30"/>
            </a:xfrm>
            <a:prstGeom prst="line">
              <a:avLst/>
            </a:prstGeom>
            <a:noFill/>
            <a:ln w="19050">
              <a:solidFill>
                <a:srgbClr val="FF0000"/>
              </a:solidFill>
              <a:round/>
              <a:headEnd/>
              <a:tailEnd/>
            </a:ln>
          </p:spPr>
          <p:txBody>
            <a:bodyPr/>
            <a:lstStyle/>
            <a:p>
              <a:endParaRPr lang="fr-CH"/>
            </a:p>
          </p:txBody>
        </p:sp>
        <p:sp>
          <p:nvSpPr>
            <p:cNvPr id="2716762" name="Line 1114"/>
            <p:cNvSpPr>
              <a:spLocks noChangeShapeType="1"/>
            </p:cNvSpPr>
            <p:nvPr/>
          </p:nvSpPr>
          <p:spPr bwMode="auto">
            <a:xfrm flipV="1">
              <a:off x="4922" y="1646"/>
              <a:ext cx="36" cy="24"/>
            </a:xfrm>
            <a:prstGeom prst="line">
              <a:avLst/>
            </a:prstGeom>
            <a:noFill/>
            <a:ln w="19050">
              <a:solidFill>
                <a:srgbClr val="FF0000"/>
              </a:solidFill>
              <a:round/>
              <a:headEnd/>
              <a:tailEnd/>
            </a:ln>
          </p:spPr>
          <p:txBody>
            <a:bodyPr/>
            <a:lstStyle/>
            <a:p>
              <a:endParaRPr lang="fr-CH"/>
            </a:p>
          </p:txBody>
        </p:sp>
        <p:sp>
          <p:nvSpPr>
            <p:cNvPr id="2716763" name="Line 1115"/>
            <p:cNvSpPr>
              <a:spLocks noChangeShapeType="1"/>
            </p:cNvSpPr>
            <p:nvPr/>
          </p:nvSpPr>
          <p:spPr bwMode="auto">
            <a:xfrm flipV="1">
              <a:off x="4958" y="1622"/>
              <a:ext cx="36" cy="24"/>
            </a:xfrm>
            <a:prstGeom prst="line">
              <a:avLst/>
            </a:prstGeom>
            <a:noFill/>
            <a:ln w="19050">
              <a:solidFill>
                <a:srgbClr val="FF0000"/>
              </a:solidFill>
              <a:round/>
              <a:headEnd/>
              <a:tailEnd/>
            </a:ln>
          </p:spPr>
          <p:txBody>
            <a:bodyPr/>
            <a:lstStyle/>
            <a:p>
              <a:endParaRPr lang="fr-CH"/>
            </a:p>
          </p:txBody>
        </p:sp>
        <p:sp>
          <p:nvSpPr>
            <p:cNvPr id="2716764" name="Line 1116"/>
            <p:cNvSpPr>
              <a:spLocks noChangeShapeType="1"/>
            </p:cNvSpPr>
            <p:nvPr/>
          </p:nvSpPr>
          <p:spPr bwMode="auto">
            <a:xfrm flipV="1">
              <a:off x="4994" y="1598"/>
              <a:ext cx="30" cy="24"/>
            </a:xfrm>
            <a:prstGeom prst="line">
              <a:avLst/>
            </a:prstGeom>
            <a:noFill/>
            <a:ln w="19050">
              <a:solidFill>
                <a:srgbClr val="FF0000"/>
              </a:solidFill>
              <a:round/>
              <a:headEnd/>
              <a:tailEnd/>
            </a:ln>
          </p:spPr>
          <p:txBody>
            <a:bodyPr/>
            <a:lstStyle/>
            <a:p>
              <a:endParaRPr lang="fr-CH"/>
            </a:p>
          </p:txBody>
        </p:sp>
        <p:sp>
          <p:nvSpPr>
            <p:cNvPr id="2716765" name="Line 1117"/>
            <p:cNvSpPr>
              <a:spLocks noChangeShapeType="1"/>
            </p:cNvSpPr>
            <p:nvPr/>
          </p:nvSpPr>
          <p:spPr bwMode="auto">
            <a:xfrm flipV="1">
              <a:off x="5024" y="1574"/>
              <a:ext cx="24" cy="24"/>
            </a:xfrm>
            <a:prstGeom prst="line">
              <a:avLst/>
            </a:prstGeom>
            <a:noFill/>
            <a:ln w="19050">
              <a:solidFill>
                <a:srgbClr val="FF0000"/>
              </a:solidFill>
              <a:round/>
              <a:headEnd/>
              <a:tailEnd/>
            </a:ln>
          </p:spPr>
          <p:txBody>
            <a:bodyPr/>
            <a:lstStyle/>
            <a:p>
              <a:endParaRPr lang="fr-CH"/>
            </a:p>
          </p:txBody>
        </p:sp>
      </p:grpSp>
    </p:spTree>
    <p:extLst>
      <p:ext uri="{BB962C8B-B14F-4D97-AF65-F5344CB8AC3E}">
        <p14:creationId xmlns:p14="http://schemas.microsoft.com/office/powerpoint/2010/main" val="11799930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19124" y="1196976"/>
                <a:ext cx="8129340" cy="5111750"/>
              </a:xfrm>
            </p:spPr>
            <p:txBody>
              <a:bodyPr/>
              <a:lstStyle/>
              <a:p>
                <a:r>
                  <a:rPr lang="en-US" dirty="0"/>
                  <a:t>In the case of weak inversion, the nonlinearity is a simple exponential function</a:t>
                </a:r>
              </a:p>
              <a:p>
                <a:r>
                  <a:rPr lang="en-US" dirty="0"/>
                  <a:t>Assuming the sinewave is applied to the gate and the transistor is in saturation with </a:t>
                </a:r>
                <a14:m>
                  <m:oMath xmlns:m="http://schemas.openxmlformats.org/officeDocument/2006/math">
                    <m:sSub>
                      <m:sSubPr>
                        <m:ctrlPr>
                          <a:rPr lang="en-US" i="1" smtClean="0">
                            <a:latin typeface="Cambria Math" panose="02040503050406030204" pitchFamily="18" charset="0"/>
                          </a:rPr>
                        </m:ctrlPr>
                      </m:sSubPr>
                      <m:e>
                        <m:r>
                          <a:rPr lang="fr-CH" b="0" i="1" smtClean="0">
                            <a:latin typeface="Cambria Math" panose="02040503050406030204" pitchFamily="18" charset="0"/>
                          </a:rPr>
                          <m:t>𝑉</m:t>
                        </m:r>
                      </m:e>
                      <m:sub>
                        <m:r>
                          <a:rPr lang="fr-CH" b="0" i="1" smtClean="0">
                            <a:latin typeface="Cambria Math" panose="02040503050406030204" pitchFamily="18" charset="0"/>
                          </a:rPr>
                          <m:t>𝑆</m:t>
                        </m:r>
                      </m:sub>
                    </m:sSub>
                    <m:r>
                      <a:rPr lang="fr-CH" b="0" i="1" smtClean="0">
                        <a:latin typeface="Cambria Math" panose="02040503050406030204" pitchFamily="18" charset="0"/>
                      </a:rPr>
                      <m:t>=0</m:t>
                    </m:r>
                  </m:oMath>
                </a14:m>
                <a:r>
                  <a:rPr lang="en-US" dirty="0"/>
                  <a:t>, we have</a:t>
                </a:r>
              </a:p>
              <a:p>
                <a:pPr marL="0" indent="0">
                  <a:buNone/>
                </a:pPr>
                <a:endParaRPr lang="en-US" dirty="0"/>
              </a:p>
              <a:p>
                <a:endParaRPr lang="en-US" dirty="0"/>
              </a:p>
              <a:p>
                <a:r>
                  <a:rPr lang="en-US" dirty="0"/>
                  <a:t>The output current can then be normalized to the quiescent value (value for </a:t>
                </a:r>
                <a14:m>
                  <m:oMath xmlns:m="http://schemas.openxmlformats.org/officeDocument/2006/math">
                    <m:r>
                      <a:rPr lang="en-US" i="1" dirty="0">
                        <a:latin typeface="Cambria Math" panose="02040503050406030204" pitchFamily="18" charset="0"/>
                      </a:rPr>
                      <m:t>𝐴</m:t>
                    </m:r>
                    <m:r>
                      <a:rPr lang="en-US" i="1" dirty="0">
                        <a:latin typeface="Cambria Math" panose="02040503050406030204" pitchFamily="18" charset="0"/>
                      </a:rPr>
                      <m:t>=0</m:t>
                    </m:r>
                  </m:oMath>
                </a14:m>
                <a:r>
                  <a:rPr lang="en-US" dirty="0"/>
                  <a:t>)</a:t>
                </a:r>
              </a:p>
              <a:p>
                <a:endParaRPr lang="en-US" dirty="0"/>
              </a:p>
              <a:p>
                <a:r>
                  <a:rPr lang="en-US" dirty="0"/>
                  <a:t>The Fourier series of </a:t>
                </a: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m:t>
                    </m:r>
                  </m:oMath>
                </a14:m>
                <a:r>
                  <a:rPr lang="en-US" dirty="0"/>
                  <a:t> is then given by</a:t>
                </a:r>
              </a:p>
              <a:p>
                <a:endParaRPr lang="en-US" dirty="0"/>
              </a:p>
              <a:p>
                <a:r>
                  <a:rPr lang="en-US" dirty="0"/>
                  <a:t>where </a:t>
                </a:r>
                <a14:m>
                  <m:oMath xmlns:m="http://schemas.openxmlformats.org/officeDocument/2006/math">
                    <m:sSub>
                      <m:sSubPr>
                        <m:ctrlPr>
                          <a:rPr lang="en-US" i="1">
                            <a:latin typeface="Cambria Math" panose="02040503050406030204" pitchFamily="18" charset="0"/>
                          </a:rPr>
                        </m:ctrlPr>
                      </m:sSubPr>
                      <m:e>
                        <m:r>
                          <m:rPr>
                            <m:sty m:val="p"/>
                          </m:rPr>
                          <a:rPr lang="fr-CH">
                            <a:latin typeface="Cambria Math" panose="02040503050406030204" pitchFamily="18" charset="0"/>
                          </a:rPr>
                          <m:t>I</m:t>
                        </m:r>
                      </m:e>
                      <m:sub>
                        <m:r>
                          <a:rPr lang="fr-CH" i="1">
                            <a:latin typeface="Cambria Math" panose="02040503050406030204" pitchFamily="18" charset="0"/>
                          </a:rPr>
                          <m:t>𝑛</m:t>
                        </m:r>
                      </m:sub>
                    </m:sSub>
                    <m:r>
                      <a:rPr lang="fr-CH" i="1">
                        <a:latin typeface="Cambria Math" panose="02040503050406030204" pitchFamily="18" charset="0"/>
                      </a:rPr>
                      <m:t>(</m:t>
                    </m:r>
                    <m:r>
                      <a:rPr lang="fr-CH" i="1">
                        <a:latin typeface="Cambria Math" panose="02040503050406030204" pitchFamily="18" charset="0"/>
                      </a:rPr>
                      <m:t>𝑥</m:t>
                    </m:r>
                    <m:r>
                      <a:rPr lang="fr-CH" i="1">
                        <a:latin typeface="Cambria Math" panose="02040503050406030204" pitchFamily="18" charset="0"/>
                      </a:rPr>
                      <m:t>)</m:t>
                    </m:r>
                  </m:oMath>
                </a14:m>
                <a:r>
                  <a:rPr lang="en-US" dirty="0"/>
                  <a:t> are the modified Bessel function of the 1</a:t>
                </a:r>
                <a:r>
                  <a:rPr lang="en-US" baseline="30000" dirty="0"/>
                  <a:t>st</a:t>
                </a:r>
                <a:r>
                  <a:rPr lang="en-US" dirty="0"/>
                  <a:t> kind. The harmonics can be calculated and compared to the approximation obtained from the Taylor series</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19124" y="1196976"/>
                <a:ext cx="8129340" cy="5111750"/>
              </a:xfrm>
              <a:blipFill>
                <a:blip r:embed="rId4"/>
                <a:stretch>
                  <a:fillRect l="-1800" t="-1549" r="-675"/>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1466904189"/>
              </p:ext>
            </p:extLst>
          </p:nvPr>
        </p:nvGraphicFramePr>
        <p:xfrm>
          <a:off x="5653088" y="5864954"/>
          <a:ext cx="2133504" cy="487584"/>
        </p:xfrm>
        <a:graphic>
          <a:graphicData uri="http://schemas.openxmlformats.org/presentationml/2006/ole">
            <mc:AlternateContent xmlns:mc="http://schemas.openxmlformats.org/markup-compatibility/2006">
              <mc:Choice xmlns:v="urn:schemas-microsoft-com:vml" Requires="v">
                <p:oleObj name="Equation" r:id="rId5" imgW="2666880" imgH="609480" progId="Equation.DSMT4">
                  <p:embed/>
                </p:oleObj>
              </mc:Choice>
              <mc:Fallback>
                <p:oleObj name="Equation" r:id="rId5" imgW="2666880" imgH="609480" progId="Equation.DSMT4">
                  <p:embed/>
                  <p:pic>
                    <p:nvPicPr>
                      <p:cNvPr id="10" name="Object 9"/>
                      <p:cNvPicPr/>
                      <p:nvPr/>
                    </p:nvPicPr>
                    <p:blipFill>
                      <a:blip r:embed="rId6"/>
                      <a:stretch>
                        <a:fillRect/>
                      </a:stretch>
                    </p:blipFill>
                    <p:spPr>
                      <a:xfrm>
                        <a:off x="5653088" y="5864954"/>
                        <a:ext cx="2133504" cy="48758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17385984"/>
              </p:ext>
            </p:extLst>
          </p:nvPr>
        </p:nvGraphicFramePr>
        <p:xfrm>
          <a:off x="2663825" y="5805264"/>
          <a:ext cx="2580480" cy="548640"/>
        </p:xfrm>
        <a:graphic>
          <a:graphicData uri="http://schemas.openxmlformats.org/presentationml/2006/ole">
            <mc:AlternateContent xmlns:mc="http://schemas.openxmlformats.org/markup-compatibility/2006">
              <mc:Choice xmlns:v="urn:schemas-microsoft-com:vml" Requires="v">
                <p:oleObj name="Equation" r:id="rId7" imgW="3225600" imgH="685800" progId="Equation.DSMT4">
                  <p:embed/>
                </p:oleObj>
              </mc:Choice>
              <mc:Fallback>
                <p:oleObj name="Equation" r:id="rId7" imgW="3225600" imgH="685800" progId="Equation.DSMT4">
                  <p:embed/>
                  <p:pic>
                    <p:nvPicPr>
                      <p:cNvPr id="9" name="Object 8"/>
                      <p:cNvPicPr/>
                      <p:nvPr/>
                    </p:nvPicPr>
                    <p:blipFill>
                      <a:blip r:embed="rId8"/>
                      <a:stretch>
                        <a:fillRect/>
                      </a:stretch>
                    </p:blipFill>
                    <p:spPr>
                      <a:xfrm>
                        <a:off x="2663825" y="5805264"/>
                        <a:ext cx="2580480" cy="54864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93482445"/>
              </p:ext>
            </p:extLst>
          </p:nvPr>
        </p:nvGraphicFramePr>
        <p:xfrm>
          <a:off x="2367360" y="4509120"/>
          <a:ext cx="4409280" cy="650016"/>
        </p:xfrm>
        <a:graphic>
          <a:graphicData uri="http://schemas.openxmlformats.org/presentationml/2006/ole">
            <mc:AlternateContent xmlns:mc="http://schemas.openxmlformats.org/markup-compatibility/2006">
              <mc:Choice xmlns:v="urn:schemas-microsoft-com:vml" Requires="v">
                <p:oleObj name="Equation" r:id="rId9" imgW="5511600" imgH="812520" progId="Equation.DSMT4">
                  <p:embed/>
                </p:oleObj>
              </mc:Choice>
              <mc:Fallback>
                <p:oleObj name="Equation" r:id="rId9" imgW="5511600" imgH="812520" progId="Equation.DSMT4">
                  <p:embed/>
                  <p:pic>
                    <p:nvPicPr>
                      <p:cNvPr id="8" name="Object 7"/>
                      <p:cNvPicPr/>
                      <p:nvPr/>
                    </p:nvPicPr>
                    <p:blipFill>
                      <a:blip r:embed="rId10"/>
                      <a:stretch>
                        <a:fillRect/>
                      </a:stretch>
                    </p:blipFill>
                    <p:spPr>
                      <a:xfrm>
                        <a:off x="2367360" y="4509120"/>
                        <a:ext cx="4409280" cy="65001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44082212"/>
              </p:ext>
            </p:extLst>
          </p:nvPr>
        </p:nvGraphicFramePr>
        <p:xfrm>
          <a:off x="3276720" y="3645024"/>
          <a:ext cx="2590560" cy="578880"/>
        </p:xfrm>
        <a:graphic>
          <a:graphicData uri="http://schemas.openxmlformats.org/presentationml/2006/ole">
            <mc:AlternateContent xmlns:mc="http://schemas.openxmlformats.org/markup-compatibility/2006">
              <mc:Choice xmlns:v="urn:schemas-microsoft-com:vml" Requires="v">
                <p:oleObj name="Equation" r:id="rId11" imgW="3238200" imgH="723600" progId="Equation.DSMT4">
                  <p:embed/>
                </p:oleObj>
              </mc:Choice>
              <mc:Fallback>
                <p:oleObj name="Equation" r:id="rId11" imgW="3238200" imgH="723600" progId="Equation.DSMT4">
                  <p:embed/>
                  <p:pic>
                    <p:nvPicPr>
                      <p:cNvPr id="7" name="Object 6"/>
                      <p:cNvPicPr/>
                      <p:nvPr/>
                    </p:nvPicPr>
                    <p:blipFill>
                      <a:blip r:embed="rId12"/>
                      <a:stretch>
                        <a:fillRect/>
                      </a:stretch>
                    </p:blipFill>
                    <p:spPr>
                      <a:xfrm>
                        <a:off x="3276720" y="3645024"/>
                        <a:ext cx="2590560" cy="5788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8241173"/>
              </p:ext>
            </p:extLst>
          </p:nvPr>
        </p:nvGraphicFramePr>
        <p:xfrm>
          <a:off x="2184400" y="2060848"/>
          <a:ext cx="4775200" cy="1322387"/>
        </p:xfrm>
        <a:graphic>
          <a:graphicData uri="http://schemas.openxmlformats.org/presentationml/2006/ole">
            <mc:AlternateContent xmlns:mc="http://schemas.openxmlformats.org/markup-compatibility/2006">
              <mc:Choice xmlns:v="urn:schemas-microsoft-com:vml" Requires="v">
                <p:oleObj name="Equation" r:id="rId13" imgW="5968800" imgH="1650960" progId="Equation.DSMT4">
                  <p:embed/>
                </p:oleObj>
              </mc:Choice>
              <mc:Fallback>
                <p:oleObj name="Equation" r:id="rId13" imgW="5968800" imgH="1650960" progId="Equation.DSMT4">
                  <p:embed/>
                  <p:pic>
                    <p:nvPicPr>
                      <p:cNvPr id="5" name="Object 4"/>
                      <p:cNvPicPr/>
                      <p:nvPr/>
                    </p:nvPicPr>
                    <p:blipFill>
                      <a:blip r:embed="rId14"/>
                      <a:stretch>
                        <a:fillRect/>
                      </a:stretch>
                    </p:blipFill>
                    <p:spPr>
                      <a:xfrm>
                        <a:off x="2184400" y="2060848"/>
                        <a:ext cx="4775200" cy="1322387"/>
                      </a:xfrm>
                      <a:prstGeom prst="rect">
                        <a:avLst/>
                      </a:prstGeom>
                    </p:spPr>
                  </p:pic>
                </p:oleObj>
              </mc:Fallback>
            </mc:AlternateContent>
          </a:graphicData>
        </a:graphic>
      </p:graphicFrame>
      <p:sp>
        <p:nvSpPr>
          <p:cNvPr id="2601988" name="Rectangle 4"/>
          <p:cNvSpPr>
            <a:spLocks noGrp="1" noChangeArrowheads="1"/>
          </p:cNvSpPr>
          <p:nvPr>
            <p:ph type="title"/>
          </p:nvPr>
        </p:nvSpPr>
        <p:spPr/>
        <p:txBody>
          <a:bodyPr/>
          <a:lstStyle/>
          <a:p>
            <a:r>
              <a:rPr lang="en-US"/>
              <a:t>Examples: MOST in Weak Inversion</a:t>
            </a:r>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32</a:t>
            </a:fld>
            <a:endParaRPr lang="fr-CH" dirty="0"/>
          </a:p>
        </p:txBody>
      </p:sp>
      <p:sp>
        <p:nvSpPr>
          <p:cNvPr id="2602446" name="Line 462"/>
          <p:cNvSpPr>
            <a:spLocks noChangeShapeType="1"/>
          </p:cNvSpPr>
          <p:nvPr/>
        </p:nvSpPr>
        <p:spPr bwMode="auto">
          <a:xfrm>
            <a:off x="688975" y="190500"/>
            <a:ext cx="57150" cy="0"/>
          </a:xfrm>
          <a:prstGeom prst="line">
            <a:avLst/>
          </a:prstGeom>
          <a:noFill/>
          <a:ln w="11113">
            <a:solidFill>
              <a:srgbClr val="000000"/>
            </a:solidFill>
            <a:prstDash val="sysDot"/>
            <a:round/>
            <a:headEnd/>
            <a:tailEnd/>
          </a:ln>
        </p:spPr>
        <p:txBody>
          <a:bodyPr/>
          <a:lstStyle/>
          <a:p>
            <a:endParaRPr lang="fr-CH"/>
          </a:p>
        </p:txBody>
      </p:sp>
    </p:spTree>
    <p:extLst>
      <p:ext uri="{BB962C8B-B14F-4D97-AF65-F5344CB8AC3E}">
        <p14:creationId xmlns:p14="http://schemas.microsoft.com/office/powerpoint/2010/main" val="4109399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557338622"/>
              </p:ext>
            </p:extLst>
          </p:nvPr>
        </p:nvGraphicFramePr>
        <p:xfrm>
          <a:off x="5522913" y="2753395"/>
          <a:ext cx="3587750" cy="2763837"/>
        </p:xfrm>
        <a:graphic>
          <a:graphicData uri="http://schemas.openxmlformats.org/presentationml/2006/ole">
            <mc:AlternateContent xmlns:mc="http://schemas.openxmlformats.org/markup-compatibility/2006">
              <mc:Choice xmlns:v="urn:schemas-microsoft-com:vml" Requires="v">
                <p:oleObj name="Equation" r:id="rId3" imgW="4483080" imgH="3454200" progId="Equation.DSMT4">
                  <p:embed/>
                </p:oleObj>
              </mc:Choice>
              <mc:Fallback>
                <p:oleObj name="Equation" r:id="rId3" imgW="4483080" imgH="3454200" progId="Equation.DSMT4">
                  <p:embed/>
                  <p:pic>
                    <p:nvPicPr>
                      <p:cNvPr id="6" name="Object 5"/>
                      <p:cNvPicPr/>
                      <p:nvPr/>
                    </p:nvPicPr>
                    <p:blipFill>
                      <a:blip r:embed="rId4"/>
                      <a:stretch>
                        <a:fillRect/>
                      </a:stretch>
                    </p:blipFill>
                    <p:spPr>
                      <a:xfrm>
                        <a:off x="5522913" y="2753395"/>
                        <a:ext cx="3587750" cy="2763837"/>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5976371" y="1970088"/>
          <a:ext cx="2311400" cy="609600"/>
        </p:xfrm>
        <a:graphic>
          <a:graphicData uri="http://schemas.openxmlformats.org/presentationml/2006/ole">
            <mc:AlternateContent xmlns:mc="http://schemas.openxmlformats.org/markup-compatibility/2006">
              <mc:Choice xmlns:v="urn:schemas-microsoft-com:vml" Requires="v">
                <p:oleObj name="Equation" r:id="rId5" imgW="2311200" imgH="609480" progId="Equation.DSMT4">
                  <p:embed/>
                </p:oleObj>
              </mc:Choice>
              <mc:Fallback>
                <p:oleObj name="Equation" r:id="rId5" imgW="2311200" imgH="609480" progId="Equation.DSMT4">
                  <p:embed/>
                  <p:pic>
                    <p:nvPicPr>
                      <p:cNvPr id="5" name="Object 4"/>
                      <p:cNvPicPr/>
                      <p:nvPr/>
                    </p:nvPicPr>
                    <p:blipFill>
                      <a:blip r:embed="rId6"/>
                      <a:stretch>
                        <a:fillRect/>
                      </a:stretch>
                    </p:blipFill>
                    <p:spPr>
                      <a:xfrm>
                        <a:off x="5976371" y="1970088"/>
                        <a:ext cx="2311400" cy="609600"/>
                      </a:xfrm>
                      <a:prstGeom prst="rect">
                        <a:avLst/>
                      </a:prstGeom>
                    </p:spPr>
                  </p:pic>
                </p:oleObj>
              </mc:Fallback>
            </mc:AlternateContent>
          </a:graphicData>
        </a:graphic>
      </p:graphicFrame>
      <p:sp>
        <p:nvSpPr>
          <p:cNvPr id="2660355" name="Rectangle 3"/>
          <p:cNvSpPr>
            <a:spLocks noGrp="1" noChangeArrowheads="1"/>
          </p:cNvSpPr>
          <p:nvPr>
            <p:ph type="title"/>
          </p:nvPr>
        </p:nvSpPr>
        <p:spPr/>
        <p:txBody>
          <a:bodyPr/>
          <a:lstStyle/>
          <a:p>
            <a:r>
              <a:rPr lang="en-US"/>
              <a:t>Examples: MOST in Weak Inversion – Single Tone</a:t>
            </a:r>
          </a:p>
        </p:txBody>
      </p:sp>
      <p:sp>
        <p:nvSpPr>
          <p:cNvPr id="2660356" name="Rectangle 4"/>
          <p:cNvSpPr>
            <a:spLocks noGrp="1" noChangeArrowheads="1"/>
          </p:cNvSpPr>
          <p:nvPr>
            <p:ph idx="1"/>
          </p:nvPr>
        </p:nvSpPr>
        <p:spPr/>
        <p:txBody>
          <a:bodyPr/>
          <a:lstStyle/>
          <a:p>
            <a:r>
              <a:rPr lang="en-US" dirty="0"/>
              <a:t>Since the characteristic is expanding instead of compressing, the −1dB compression point becomes a +1dB expansion point</a:t>
            </a:r>
          </a:p>
        </p:txBody>
      </p:sp>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33</a:t>
            </a:fld>
            <a:endParaRPr lang="fr-CH" dirty="0"/>
          </a:p>
        </p:txBody>
      </p:sp>
      <p:pic>
        <p:nvPicPr>
          <p:cNvPr id="2660360" name="Picture 8"/>
          <p:cNvPicPr>
            <a:picLocks noChangeAspect="1" noChangeArrowheads="1"/>
          </p:cNvPicPr>
          <p:nvPr/>
        </p:nvPicPr>
        <p:blipFill>
          <a:blip r:embed="rId7" cstate="print"/>
          <a:srcRect/>
          <a:stretch>
            <a:fillRect/>
          </a:stretch>
        </p:blipFill>
        <p:spPr bwMode="auto">
          <a:xfrm>
            <a:off x="431800" y="2085975"/>
            <a:ext cx="5219700" cy="4216400"/>
          </a:xfrm>
          <a:prstGeom prst="rect">
            <a:avLst/>
          </a:prstGeom>
          <a:noFill/>
          <a:ln w="12700" algn="ctr">
            <a:noFill/>
            <a:miter lim="800000"/>
            <a:headEnd type="none" w="sm" len="sm"/>
            <a:tailEnd type="none" w="sm" len="sm"/>
          </a:ln>
          <a:effectLst/>
        </p:spPr>
      </p:pic>
    </p:spTree>
    <p:extLst>
      <p:ext uri="{BB962C8B-B14F-4D97-AF65-F5344CB8AC3E}">
        <p14:creationId xmlns:p14="http://schemas.microsoft.com/office/powerpoint/2010/main" val="31101781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5970632" y="1916832"/>
          <a:ext cx="2311400" cy="609600"/>
        </p:xfrm>
        <a:graphic>
          <a:graphicData uri="http://schemas.openxmlformats.org/presentationml/2006/ole">
            <mc:AlternateContent xmlns:mc="http://schemas.openxmlformats.org/markup-compatibility/2006">
              <mc:Choice xmlns:v="urn:schemas-microsoft-com:vml" Requires="v">
                <p:oleObj name="Equation" r:id="rId3" imgW="2311200" imgH="609480" progId="Equation.DSMT4">
                  <p:embed/>
                </p:oleObj>
              </mc:Choice>
              <mc:Fallback>
                <p:oleObj name="Equation" r:id="rId3" imgW="2311200" imgH="609480" progId="Equation.DSMT4">
                  <p:embed/>
                  <p:pic>
                    <p:nvPicPr>
                      <p:cNvPr id="5" name="Object 4"/>
                      <p:cNvPicPr/>
                      <p:nvPr/>
                    </p:nvPicPr>
                    <p:blipFill>
                      <a:blip r:embed="rId4"/>
                      <a:stretch>
                        <a:fillRect/>
                      </a:stretch>
                    </p:blipFill>
                    <p:spPr>
                      <a:xfrm>
                        <a:off x="5970632" y="1916832"/>
                        <a:ext cx="2311400" cy="609600"/>
                      </a:xfrm>
                      <a:prstGeom prst="rect">
                        <a:avLst/>
                      </a:prstGeom>
                    </p:spPr>
                  </p:pic>
                </p:oleObj>
              </mc:Fallback>
            </mc:AlternateContent>
          </a:graphicData>
        </a:graphic>
      </p:graphicFrame>
      <p:sp>
        <p:nvSpPr>
          <p:cNvPr id="2664451" name="Rectangle 3"/>
          <p:cNvSpPr>
            <a:spLocks noGrp="1" noChangeArrowheads="1"/>
          </p:cNvSpPr>
          <p:nvPr>
            <p:ph type="title"/>
          </p:nvPr>
        </p:nvSpPr>
        <p:spPr/>
        <p:txBody>
          <a:bodyPr/>
          <a:lstStyle/>
          <a:p>
            <a:r>
              <a:rPr lang="en-US" dirty="0"/>
              <a:t>Examples: MOST in Weak Inversion – Two-tone</a:t>
            </a:r>
          </a:p>
        </p:txBody>
      </p:sp>
      <p:sp>
        <p:nvSpPr>
          <p:cNvPr id="2664452" name="Rectangle 4"/>
          <p:cNvSpPr>
            <a:spLocks noGrp="1" noChangeArrowheads="1"/>
          </p:cNvSpPr>
          <p:nvPr>
            <p:ph idx="1"/>
          </p:nvPr>
        </p:nvSpPr>
        <p:spPr/>
        <p:txBody>
          <a:bodyPr/>
          <a:lstStyle/>
          <a:p>
            <a:pPr>
              <a:lnSpc>
                <a:spcPct val="90000"/>
              </a:lnSpc>
            </a:pPr>
            <a:r>
              <a:rPr lang="en-US" dirty="0"/>
              <a:t>The two-tone characteristics are plotted below and compared to the single tone</a:t>
            </a:r>
          </a:p>
        </p:txBody>
      </p:sp>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34</a:t>
            </a:fld>
            <a:endParaRPr lang="fr-CH" dirty="0"/>
          </a:p>
        </p:txBody>
      </p:sp>
      <p:pic>
        <p:nvPicPr>
          <p:cNvPr id="2664456" name="Picture 8"/>
          <p:cNvPicPr>
            <a:picLocks noChangeAspect="1" noChangeArrowheads="1"/>
          </p:cNvPicPr>
          <p:nvPr/>
        </p:nvPicPr>
        <p:blipFill>
          <a:blip r:embed="rId5" cstate="print"/>
          <a:srcRect/>
          <a:stretch>
            <a:fillRect/>
          </a:stretch>
        </p:blipFill>
        <p:spPr bwMode="auto">
          <a:xfrm>
            <a:off x="250825" y="1772816"/>
            <a:ext cx="5210175" cy="4408487"/>
          </a:xfrm>
          <a:prstGeom prst="rect">
            <a:avLst/>
          </a:prstGeom>
          <a:noFill/>
          <a:ln w="12700" algn="ctr">
            <a:noFill/>
            <a:miter lim="800000"/>
            <a:headEnd type="none" w="sm" len="sm"/>
            <a:tailEnd type="none" w="sm" len="sm"/>
          </a:ln>
          <a:effectLst/>
        </p:spPr>
      </p:pic>
      <p:graphicFrame>
        <p:nvGraphicFramePr>
          <p:cNvPr id="6" name="Object 5"/>
          <p:cNvGraphicFramePr>
            <a:graphicFrameLocks noChangeAspect="1"/>
          </p:cNvGraphicFramePr>
          <p:nvPr/>
        </p:nvGraphicFramePr>
        <p:xfrm>
          <a:off x="5580112" y="2784574"/>
          <a:ext cx="3352800" cy="2660650"/>
        </p:xfrm>
        <a:graphic>
          <a:graphicData uri="http://schemas.openxmlformats.org/presentationml/2006/ole">
            <mc:AlternateContent xmlns:mc="http://schemas.openxmlformats.org/markup-compatibility/2006">
              <mc:Choice xmlns:v="urn:schemas-microsoft-com:vml" Requires="v">
                <p:oleObj name="Equation" r:id="rId6" imgW="4190760" imgH="3327120" progId="Equation.DSMT4">
                  <p:embed/>
                </p:oleObj>
              </mc:Choice>
              <mc:Fallback>
                <p:oleObj name="Equation" r:id="rId6" imgW="4190760" imgH="3327120" progId="Equation.DSMT4">
                  <p:embed/>
                  <p:pic>
                    <p:nvPicPr>
                      <p:cNvPr id="6" name="Object 5"/>
                      <p:cNvPicPr/>
                      <p:nvPr/>
                    </p:nvPicPr>
                    <p:blipFill>
                      <a:blip r:embed="rId7"/>
                      <a:stretch>
                        <a:fillRect/>
                      </a:stretch>
                    </p:blipFill>
                    <p:spPr>
                      <a:xfrm>
                        <a:off x="5580112" y="2784574"/>
                        <a:ext cx="3352800" cy="2660650"/>
                      </a:xfrm>
                      <a:prstGeom prst="rect">
                        <a:avLst/>
                      </a:prstGeom>
                    </p:spPr>
                  </p:pic>
                </p:oleObj>
              </mc:Fallback>
            </mc:AlternateContent>
          </a:graphicData>
        </a:graphic>
      </p:graphicFrame>
    </p:spTree>
    <p:extLst>
      <p:ext uri="{BB962C8B-B14F-4D97-AF65-F5344CB8AC3E}">
        <p14:creationId xmlns:p14="http://schemas.microsoft.com/office/powerpoint/2010/main" val="10824324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8066" name="Rectangle 2"/>
          <p:cNvSpPr>
            <a:spLocks noGrp="1" noChangeArrowheads="1"/>
          </p:cNvSpPr>
          <p:nvPr>
            <p:ph type="title"/>
          </p:nvPr>
        </p:nvSpPr>
        <p:spPr/>
        <p:txBody>
          <a:bodyPr/>
          <a:lstStyle/>
          <a:p>
            <a:r>
              <a:rPr lang="fr-CH"/>
              <a:t>Examples: MOST in Weak Inversion – HB Simulations</a:t>
            </a:r>
            <a:endParaRPr lang="fr-FR"/>
          </a:p>
        </p:txBody>
      </p:sp>
      <p:sp>
        <p:nvSpPr>
          <p:cNvPr id="2648067" name="Rectangle 3"/>
          <p:cNvSpPr>
            <a:spLocks noGrp="1" noChangeArrowheads="1"/>
          </p:cNvSpPr>
          <p:nvPr>
            <p:ph idx="1"/>
          </p:nvPr>
        </p:nvSpPr>
        <p:spPr/>
        <p:txBody>
          <a:bodyPr/>
          <a:lstStyle/>
          <a:p>
            <a:r>
              <a:rPr lang="en-US" dirty="0"/>
              <a:t>These results are confirmed by harmonic balanced (HB) simulations (</a:t>
            </a:r>
            <a:r>
              <a:rPr lang="en-US" dirty="0" err="1"/>
              <a:t>Aplac</a:t>
            </a:r>
            <a:r>
              <a:rPr lang="en-US" dirty="0"/>
              <a:t>)</a:t>
            </a:r>
          </a:p>
        </p:txBody>
      </p:sp>
      <p:sp>
        <p:nvSpPr>
          <p:cNvPr id="4" name="Date Placeholder 3"/>
          <p:cNvSpPr>
            <a:spLocks noGrp="1"/>
          </p:cNvSpPr>
          <p:nvPr>
            <p:ph type="dt" sz="half" idx="10"/>
          </p:nvPr>
        </p:nvSpPr>
        <p:spPr/>
        <p:txBody>
          <a:bodyPr/>
          <a:lstStyle/>
          <a:p>
            <a:pPr>
              <a:defRPr/>
            </a:pPr>
            <a:r>
              <a:rPr lang="fr-FR"/>
              <a:t>© C. Enz | 2022</a:t>
            </a:r>
            <a:endParaRPr lang="fr-CH" dirty="0"/>
          </a:p>
        </p:txBody>
      </p:sp>
      <p:sp>
        <p:nvSpPr>
          <p:cNvPr id="5" name="Footer Placeholder 4"/>
          <p:cNvSpPr>
            <a:spLocks noGrp="1"/>
          </p:cNvSpPr>
          <p:nvPr>
            <p:ph type="ftr" sz="quarter" idx="11"/>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12"/>
          </p:nvPr>
        </p:nvSpPr>
        <p:spPr/>
        <p:txBody>
          <a:bodyPr/>
          <a:lstStyle/>
          <a:p>
            <a:pPr>
              <a:defRPr/>
            </a:pPr>
            <a:r>
              <a:rPr lang="fr-CH"/>
              <a:t>Slide </a:t>
            </a:r>
            <a:fld id="{9BB60FCD-EFE6-441F-A2C8-D6B898CD23EA}" type="slidenum">
              <a:rPr lang="fr-CH" smtClean="0"/>
              <a:pPr>
                <a:defRPr/>
              </a:pPr>
              <a:t>35</a:t>
            </a:fld>
            <a:endParaRPr lang="fr-CH" dirty="0"/>
          </a:p>
        </p:txBody>
      </p:sp>
      <p:sp>
        <p:nvSpPr>
          <p:cNvPr id="2648068" name="Line 4"/>
          <p:cNvSpPr>
            <a:spLocks noChangeShapeType="1"/>
          </p:cNvSpPr>
          <p:nvPr/>
        </p:nvSpPr>
        <p:spPr bwMode="auto">
          <a:xfrm>
            <a:off x="688975" y="190500"/>
            <a:ext cx="57150" cy="0"/>
          </a:xfrm>
          <a:prstGeom prst="line">
            <a:avLst/>
          </a:prstGeom>
          <a:noFill/>
          <a:ln w="11113">
            <a:solidFill>
              <a:srgbClr val="000000"/>
            </a:solidFill>
            <a:prstDash val="sysDot"/>
            <a:round/>
            <a:headEnd/>
            <a:tailEnd/>
          </a:ln>
        </p:spPr>
        <p:txBody>
          <a:bodyPr/>
          <a:lstStyle/>
          <a:p>
            <a:endParaRPr lang="fr-CH"/>
          </a:p>
        </p:txBody>
      </p:sp>
      <p:sp>
        <p:nvSpPr>
          <p:cNvPr id="2648886" name="Line 822"/>
          <p:cNvSpPr>
            <a:spLocks noChangeShapeType="1"/>
          </p:cNvSpPr>
          <p:nvPr/>
        </p:nvSpPr>
        <p:spPr bwMode="auto">
          <a:xfrm>
            <a:off x="688975" y="190500"/>
            <a:ext cx="57150" cy="0"/>
          </a:xfrm>
          <a:prstGeom prst="line">
            <a:avLst/>
          </a:prstGeom>
          <a:noFill/>
          <a:ln w="11113">
            <a:solidFill>
              <a:srgbClr val="000000"/>
            </a:solidFill>
            <a:prstDash val="sysDot"/>
            <a:round/>
            <a:headEnd/>
            <a:tailEnd/>
          </a:ln>
        </p:spPr>
        <p:txBody>
          <a:bodyPr/>
          <a:lstStyle/>
          <a:p>
            <a:endParaRPr lang="fr-CH"/>
          </a:p>
        </p:txBody>
      </p:sp>
      <p:grpSp>
        <p:nvGrpSpPr>
          <p:cNvPr id="2" name="Group 1018"/>
          <p:cNvGrpSpPr>
            <a:grpSpLocks/>
          </p:cNvGrpSpPr>
          <p:nvPr/>
        </p:nvGrpSpPr>
        <p:grpSpPr bwMode="auto">
          <a:xfrm>
            <a:off x="4643438" y="2311400"/>
            <a:ext cx="4325938" cy="3457575"/>
            <a:chOff x="2537" y="1576"/>
            <a:chExt cx="2725" cy="2178"/>
          </a:xfrm>
        </p:grpSpPr>
        <p:sp>
          <p:nvSpPr>
            <p:cNvPr id="2648892" name="Line 828"/>
            <p:cNvSpPr>
              <a:spLocks noChangeShapeType="1"/>
            </p:cNvSpPr>
            <p:nvPr/>
          </p:nvSpPr>
          <p:spPr bwMode="auto">
            <a:xfrm>
              <a:off x="2819" y="3454"/>
              <a:ext cx="2178" cy="0"/>
            </a:xfrm>
            <a:prstGeom prst="line">
              <a:avLst/>
            </a:prstGeom>
            <a:noFill/>
            <a:ln w="19050">
              <a:solidFill>
                <a:srgbClr val="000000"/>
              </a:solidFill>
              <a:round/>
              <a:headEnd/>
              <a:tailEnd/>
            </a:ln>
          </p:spPr>
          <p:txBody>
            <a:bodyPr/>
            <a:lstStyle/>
            <a:p>
              <a:endParaRPr lang="fr-CH"/>
            </a:p>
          </p:txBody>
        </p:sp>
        <p:sp>
          <p:nvSpPr>
            <p:cNvPr id="2648893" name="Line 829"/>
            <p:cNvSpPr>
              <a:spLocks noChangeShapeType="1"/>
            </p:cNvSpPr>
            <p:nvPr/>
          </p:nvSpPr>
          <p:spPr bwMode="auto">
            <a:xfrm flipV="1">
              <a:off x="4997" y="1816"/>
              <a:ext cx="0" cy="1638"/>
            </a:xfrm>
            <a:prstGeom prst="line">
              <a:avLst/>
            </a:prstGeom>
            <a:noFill/>
            <a:ln w="19050">
              <a:solidFill>
                <a:srgbClr val="000000"/>
              </a:solidFill>
              <a:round/>
              <a:headEnd/>
              <a:tailEnd/>
            </a:ln>
          </p:spPr>
          <p:txBody>
            <a:bodyPr/>
            <a:lstStyle/>
            <a:p>
              <a:endParaRPr lang="fr-CH"/>
            </a:p>
          </p:txBody>
        </p:sp>
        <p:sp>
          <p:nvSpPr>
            <p:cNvPr id="2648894" name="Line 830"/>
            <p:cNvSpPr>
              <a:spLocks noChangeShapeType="1"/>
            </p:cNvSpPr>
            <p:nvPr/>
          </p:nvSpPr>
          <p:spPr bwMode="auto">
            <a:xfrm flipH="1">
              <a:off x="2819" y="1816"/>
              <a:ext cx="2178" cy="0"/>
            </a:xfrm>
            <a:prstGeom prst="line">
              <a:avLst/>
            </a:prstGeom>
            <a:noFill/>
            <a:ln w="19050">
              <a:solidFill>
                <a:srgbClr val="000000"/>
              </a:solidFill>
              <a:round/>
              <a:headEnd/>
              <a:tailEnd/>
            </a:ln>
          </p:spPr>
          <p:txBody>
            <a:bodyPr/>
            <a:lstStyle/>
            <a:p>
              <a:endParaRPr lang="fr-CH"/>
            </a:p>
          </p:txBody>
        </p:sp>
        <p:sp>
          <p:nvSpPr>
            <p:cNvPr id="2648895" name="Line 831"/>
            <p:cNvSpPr>
              <a:spLocks noChangeShapeType="1"/>
            </p:cNvSpPr>
            <p:nvPr/>
          </p:nvSpPr>
          <p:spPr bwMode="auto">
            <a:xfrm>
              <a:off x="2819" y="1816"/>
              <a:ext cx="0" cy="1638"/>
            </a:xfrm>
            <a:prstGeom prst="line">
              <a:avLst/>
            </a:prstGeom>
            <a:noFill/>
            <a:ln w="19050">
              <a:solidFill>
                <a:srgbClr val="000000"/>
              </a:solidFill>
              <a:round/>
              <a:headEnd/>
              <a:tailEnd/>
            </a:ln>
          </p:spPr>
          <p:txBody>
            <a:bodyPr/>
            <a:lstStyle/>
            <a:p>
              <a:endParaRPr lang="fr-CH"/>
            </a:p>
          </p:txBody>
        </p:sp>
        <p:sp>
          <p:nvSpPr>
            <p:cNvPr id="2648896" name="Rectangle 832"/>
            <p:cNvSpPr>
              <a:spLocks noChangeArrowheads="1"/>
            </p:cNvSpPr>
            <p:nvPr/>
          </p:nvSpPr>
          <p:spPr bwMode="auto">
            <a:xfrm>
              <a:off x="2732" y="3520"/>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0.3</a:t>
              </a:r>
              <a:endParaRPr lang="en-US"/>
            </a:p>
          </p:txBody>
        </p:sp>
        <p:sp>
          <p:nvSpPr>
            <p:cNvPr id="2648897" name="Rectangle 833"/>
            <p:cNvSpPr>
              <a:spLocks noChangeArrowheads="1"/>
            </p:cNvSpPr>
            <p:nvPr/>
          </p:nvSpPr>
          <p:spPr bwMode="auto">
            <a:xfrm>
              <a:off x="3872" y="3520"/>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648898" name="Rectangle 834"/>
            <p:cNvSpPr>
              <a:spLocks noChangeArrowheads="1"/>
            </p:cNvSpPr>
            <p:nvPr/>
          </p:nvSpPr>
          <p:spPr bwMode="auto">
            <a:xfrm>
              <a:off x="4910" y="3520"/>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a:t>
              </a:r>
              <a:endParaRPr lang="en-US"/>
            </a:p>
          </p:txBody>
        </p:sp>
        <p:sp>
          <p:nvSpPr>
            <p:cNvPr id="2648899" name="Line 835"/>
            <p:cNvSpPr>
              <a:spLocks noChangeShapeType="1"/>
            </p:cNvSpPr>
            <p:nvPr/>
          </p:nvSpPr>
          <p:spPr bwMode="auto">
            <a:xfrm>
              <a:off x="2819" y="3454"/>
              <a:ext cx="0" cy="24"/>
            </a:xfrm>
            <a:prstGeom prst="line">
              <a:avLst/>
            </a:prstGeom>
            <a:noFill/>
            <a:ln w="9525">
              <a:solidFill>
                <a:srgbClr val="000000"/>
              </a:solidFill>
              <a:round/>
              <a:headEnd/>
              <a:tailEnd/>
            </a:ln>
          </p:spPr>
          <p:txBody>
            <a:bodyPr/>
            <a:lstStyle/>
            <a:p>
              <a:endParaRPr lang="fr-CH"/>
            </a:p>
          </p:txBody>
        </p:sp>
        <p:sp>
          <p:nvSpPr>
            <p:cNvPr id="2648900" name="Line 836"/>
            <p:cNvSpPr>
              <a:spLocks noChangeShapeType="1"/>
            </p:cNvSpPr>
            <p:nvPr/>
          </p:nvSpPr>
          <p:spPr bwMode="auto">
            <a:xfrm flipV="1">
              <a:off x="2819" y="3454"/>
              <a:ext cx="0" cy="24"/>
            </a:xfrm>
            <a:prstGeom prst="line">
              <a:avLst/>
            </a:prstGeom>
            <a:noFill/>
            <a:ln w="9525">
              <a:solidFill>
                <a:srgbClr val="000000"/>
              </a:solidFill>
              <a:round/>
              <a:headEnd/>
              <a:tailEnd/>
            </a:ln>
          </p:spPr>
          <p:txBody>
            <a:bodyPr/>
            <a:lstStyle/>
            <a:p>
              <a:endParaRPr lang="fr-CH"/>
            </a:p>
          </p:txBody>
        </p:sp>
        <p:sp>
          <p:nvSpPr>
            <p:cNvPr id="2648901" name="Line 837"/>
            <p:cNvSpPr>
              <a:spLocks noChangeShapeType="1"/>
            </p:cNvSpPr>
            <p:nvPr/>
          </p:nvSpPr>
          <p:spPr bwMode="auto">
            <a:xfrm>
              <a:off x="3089" y="3454"/>
              <a:ext cx="0" cy="24"/>
            </a:xfrm>
            <a:prstGeom prst="line">
              <a:avLst/>
            </a:prstGeom>
            <a:noFill/>
            <a:ln w="9525">
              <a:solidFill>
                <a:srgbClr val="000000"/>
              </a:solidFill>
              <a:round/>
              <a:headEnd/>
              <a:tailEnd/>
            </a:ln>
          </p:spPr>
          <p:txBody>
            <a:bodyPr/>
            <a:lstStyle/>
            <a:p>
              <a:endParaRPr lang="fr-CH"/>
            </a:p>
          </p:txBody>
        </p:sp>
        <p:sp>
          <p:nvSpPr>
            <p:cNvPr id="2648902" name="Line 838"/>
            <p:cNvSpPr>
              <a:spLocks noChangeShapeType="1"/>
            </p:cNvSpPr>
            <p:nvPr/>
          </p:nvSpPr>
          <p:spPr bwMode="auto">
            <a:xfrm flipV="1">
              <a:off x="3089" y="3454"/>
              <a:ext cx="0" cy="24"/>
            </a:xfrm>
            <a:prstGeom prst="line">
              <a:avLst/>
            </a:prstGeom>
            <a:noFill/>
            <a:ln w="9525">
              <a:solidFill>
                <a:srgbClr val="000000"/>
              </a:solidFill>
              <a:round/>
              <a:headEnd/>
              <a:tailEnd/>
            </a:ln>
          </p:spPr>
          <p:txBody>
            <a:bodyPr/>
            <a:lstStyle/>
            <a:p>
              <a:endParaRPr lang="fr-CH"/>
            </a:p>
          </p:txBody>
        </p:sp>
        <p:sp>
          <p:nvSpPr>
            <p:cNvPr id="2648903" name="Line 839"/>
            <p:cNvSpPr>
              <a:spLocks noChangeShapeType="1"/>
            </p:cNvSpPr>
            <p:nvPr/>
          </p:nvSpPr>
          <p:spPr bwMode="auto">
            <a:xfrm>
              <a:off x="3299" y="3454"/>
              <a:ext cx="0" cy="24"/>
            </a:xfrm>
            <a:prstGeom prst="line">
              <a:avLst/>
            </a:prstGeom>
            <a:noFill/>
            <a:ln w="9525">
              <a:solidFill>
                <a:srgbClr val="000000"/>
              </a:solidFill>
              <a:round/>
              <a:headEnd/>
              <a:tailEnd/>
            </a:ln>
          </p:spPr>
          <p:txBody>
            <a:bodyPr/>
            <a:lstStyle/>
            <a:p>
              <a:endParaRPr lang="fr-CH"/>
            </a:p>
          </p:txBody>
        </p:sp>
        <p:sp>
          <p:nvSpPr>
            <p:cNvPr id="2648904" name="Line 840"/>
            <p:cNvSpPr>
              <a:spLocks noChangeShapeType="1"/>
            </p:cNvSpPr>
            <p:nvPr/>
          </p:nvSpPr>
          <p:spPr bwMode="auto">
            <a:xfrm flipV="1">
              <a:off x="3299" y="3454"/>
              <a:ext cx="0" cy="24"/>
            </a:xfrm>
            <a:prstGeom prst="line">
              <a:avLst/>
            </a:prstGeom>
            <a:noFill/>
            <a:ln w="9525">
              <a:solidFill>
                <a:srgbClr val="000000"/>
              </a:solidFill>
              <a:round/>
              <a:headEnd/>
              <a:tailEnd/>
            </a:ln>
          </p:spPr>
          <p:txBody>
            <a:bodyPr/>
            <a:lstStyle/>
            <a:p>
              <a:endParaRPr lang="fr-CH"/>
            </a:p>
          </p:txBody>
        </p:sp>
        <p:sp>
          <p:nvSpPr>
            <p:cNvPr id="2648905" name="Line 841"/>
            <p:cNvSpPr>
              <a:spLocks noChangeShapeType="1"/>
            </p:cNvSpPr>
            <p:nvPr/>
          </p:nvSpPr>
          <p:spPr bwMode="auto">
            <a:xfrm>
              <a:off x="3473" y="3454"/>
              <a:ext cx="0" cy="24"/>
            </a:xfrm>
            <a:prstGeom prst="line">
              <a:avLst/>
            </a:prstGeom>
            <a:noFill/>
            <a:ln w="9525">
              <a:solidFill>
                <a:srgbClr val="000000"/>
              </a:solidFill>
              <a:round/>
              <a:headEnd/>
              <a:tailEnd/>
            </a:ln>
          </p:spPr>
          <p:txBody>
            <a:bodyPr/>
            <a:lstStyle/>
            <a:p>
              <a:endParaRPr lang="fr-CH"/>
            </a:p>
          </p:txBody>
        </p:sp>
        <p:sp>
          <p:nvSpPr>
            <p:cNvPr id="2648906" name="Line 842"/>
            <p:cNvSpPr>
              <a:spLocks noChangeShapeType="1"/>
            </p:cNvSpPr>
            <p:nvPr/>
          </p:nvSpPr>
          <p:spPr bwMode="auto">
            <a:xfrm flipV="1">
              <a:off x="3473" y="3454"/>
              <a:ext cx="0" cy="24"/>
            </a:xfrm>
            <a:prstGeom prst="line">
              <a:avLst/>
            </a:prstGeom>
            <a:noFill/>
            <a:ln w="9525">
              <a:solidFill>
                <a:srgbClr val="000000"/>
              </a:solidFill>
              <a:round/>
              <a:headEnd/>
              <a:tailEnd/>
            </a:ln>
          </p:spPr>
          <p:txBody>
            <a:bodyPr/>
            <a:lstStyle/>
            <a:p>
              <a:endParaRPr lang="fr-CH"/>
            </a:p>
          </p:txBody>
        </p:sp>
        <p:sp>
          <p:nvSpPr>
            <p:cNvPr id="2648907" name="Line 843"/>
            <p:cNvSpPr>
              <a:spLocks noChangeShapeType="1"/>
            </p:cNvSpPr>
            <p:nvPr/>
          </p:nvSpPr>
          <p:spPr bwMode="auto">
            <a:xfrm>
              <a:off x="3617" y="3454"/>
              <a:ext cx="0" cy="24"/>
            </a:xfrm>
            <a:prstGeom prst="line">
              <a:avLst/>
            </a:prstGeom>
            <a:noFill/>
            <a:ln w="9525">
              <a:solidFill>
                <a:srgbClr val="000000"/>
              </a:solidFill>
              <a:round/>
              <a:headEnd/>
              <a:tailEnd/>
            </a:ln>
          </p:spPr>
          <p:txBody>
            <a:bodyPr/>
            <a:lstStyle/>
            <a:p>
              <a:endParaRPr lang="fr-CH"/>
            </a:p>
          </p:txBody>
        </p:sp>
        <p:sp>
          <p:nvSpPr>
            <p:cNvPr id="2648908" name="Line 844"/>
            <p:cNvSpPr>
              <a:spLocks noChangeShapeType="1"/>
            </p:cNvSpPr>
            <p:nvPr/>
          </p:nvSpPr>
          <p:spPr bwMode="auto">
            <a:xfrm flipV="1">
              <a:off x="3617" y="3454"/>
              <a:ext cx="0" cy="24"/>
            </a:xfrm>
            <a:prstGeom prst="line">
              <a:avLst/>
            </a:prstGeom>
            <a:noFill/>
            <a:ln w="9525">
              <a:solidFill>
                <a:srgbClr val="000000"/>
              </a:solidFill>
              <a:round/>
              <a:headEnd/>
              <a:tailEnd/>
            </a:ln>
          </p:spPr>
          <p:txBody>
            <a:bodyPr/>
            <a:lstStyle/>
            <a:p>
              <a:endParaRPr lang="fr-CH"/>
            </a:p>
          </p:txBody>
        </p:sp>
        <p:sp>
          <p:nvSpPr>
            <p:cNvPr id="2648909" name="Line 845"/>
            <p:cNvSpPr>
              <a:spLocks noChangeShapeType="1"/>
            </p:cNvSpPr>
            <p:nvPr/>
          </p:nvSpPr>
          <p:spPr bwMode="auto">
            <a:xfrm>
              <a:off x="3749" y="3454"/>
              <a:ext cx="0" cy="24"/>
            </a:xfrm>
            <a:prstGeom prst="line">
              <a:avLst/>
            </a:prstGeom>
            <a:noFill/>
            <a:ln w="9525">
              <a:solidFill>
                <a:srgbClr val="000000"/>
              </a:solidFill>
              <a:round/>
              <a:headEnd/>
              <a:tailEnd/>
            </a:ln>
          </p:spPr>
          <p:txBody>
            <a:bodyPr/>
            <a:lstStyle/>
            <a:p>
              <a:endParaRPr lang="fr-CH"/>
            </a:p>
          </p:txBody>
        </p:sp>
        <p:sp>
          <p:nvSpPr>
            <p:cNvPr id="2648910" name="Line 846"/>
            <p:cNvSpPr>
              <a:spLocks noChangeShapeType="1"/>
            </p:cNvSpPr>
            <p:nvPr/>
          </p:nvSpPr>
          <p:spPr bwMode="auto">
            <a:xfrm flipV="1">
              <a:off x="3749" y="3454"/>
              <a:ext cx="0" cy="24"/>
            </a:xfrm>
            <a:prstGeom prst="line">
              <a:avLst/>
            </a:prstGeom>
            <a:noFill/>
            <a:ln w="9525">
              <a:solidFill>
                <a:srgbClr val="000000"/>
              </a:solidFill>
              <a:round/>
              <a:headEnd/>
              <a:tailEnd/>
            </a:ln>
          </p:spPr>
          <p:txBody>
            <a:bodyPr/>
            <a:lstStyle/>
            <a:p>
              <a:endParaRPr lang="fr-CH"/>
            </a:p>
          </p:txBody>
        </p:sp>
        <p:sp>
          <p:nvSpPr>
            <p:cNvPr id="2648911" name="Line 847"/>
            <p:cNvSpPr>
              <a:spLocks noChangeShapeType="1"/>
            </p:cNvSpPr>
            <p:nvPr/>
          </p:nvSpPr>
          <p:spPr bwMode="auto">
            <a:xfrm>
              <a:off x="3857" y="3454"/>
              <a:ext cx="0" cy="24"/>
            </a:xfrm>
            <a:prstGeom prst="line">
              <a:avLst/>
            </a:prstGeom>
            <a:noFill/>
            <a:ln w="9525">
              <a:solidFill>
                <a:srgbClr val="000000"/>
              </a:solidFill>
              <a:round/>
              <a:headEnd/>
              <a:tailEnd/>
            </a:ln>
          </p:spPr>
          <p:txBody>
            <a:bodyPr/>
            <a:lstStyle/>
            <a:p>
              <a:endParaRPr lang="fr-CH"/>
            </a:p>
          </p:txBody>
        </p:sp>
        <p:sp>
          <p:nvSpPr>
            <p:cNvPr id="2648912" name="Line 848"/>
            <p:cNvSpPr>
              <a:spLocks noChangeShapeType="1"/>
            </p:cNvSpPr>
            <p:nvPr/>
          </p:nvSpPr>
          <p:spPr bwMode="auto">
            <a:xfrm flipV="1">
              <a:off x="3857" y="3454"/>
              <a:ext cx="0" cy="24"/>
            </a:xfrm>
            <a:prstGeom prst="line">
              <a:avLst/>
            </a:prstGeom>
            <a:noFill/>
            <a:ln w="9525">
              <a:solidFill>
                <a:srgbClr val="000000"/>
              </a:solidFill>
              <a:round/>
              <a:headEnd/>
              <a:tailEnd/>
            </a:ln>
          </p:spPr>
          <p:txBody>
            <a:bodyPr/>
            <a:lstStyle/>
            <a:p>
              <a:endParaRPr lang="fr-CH"/>
            </a:p>
          </p:txBody>
        </p:sp>
        <p:sp>
          <p:nvSpPr>
            <p:cNvPr id="2648913" name="Line 849"/>
            <p:cNvSpPr>
              <a:spLocks noChangeShapeType="1"/>
            </p:cNvSpPr>
            <p:nvPr/>
          </p:nvSpPr>
          <p:spPr bwMode="auto">
            <a:xfrm>
              <a:off x="3959" y="3454"/>
              <a:ext cx="0" cy="24"/>
            </a:xfrm>
            <a:prstGeom prst="line">
              <a:avLst/>
            </a:prstGeom>
            <a:noFill/>
            <a:ln w="9525">
              <a:solidFill>
                <a:srgbClr val="000000"/>
              </a:solidFill>
              <a:round/>
              <a:headEnd/>
              <a:tailEnd/>
            </a:ln>
          </p:spPr>
          <p:txBody>
            <a:bodyPr/>
            <a:lstStyle/>
            <a:p>
              <a:endParaRPr lang="fr-CH"/>
            </a:p>
          </p:txBody>
        </p:sp>
        <p:sp>
          <p:nvSpPr>
            <p:cNvPr id="2648914" name="Line 850"/>
            <p:cNvSpPr>
              <a:spLocks noChangeShapeType="1"/>
            </p:cNvSpPr>
            <p:nvPr/>
          </p:nvSpPr>
          <p:spPr bwMode="auto">
            <a:xfrm flipV="1">
              <a:off x="3959" y="3454"/>
              <a:ext cx="0" cy="24"/>
            </a:xfrm>
            <a:prstGeom prst="line">
              <a:avLst/>
            </a:prstGeom>
            <a:noFill/>
            <a:ln w="9525">
              <a:solidFill>
                <a:srgbClr val="000000"/>
              </a:solidFill>
              <a:round/>
              <a:headEnd/>
              <a:tailEnd/>
            </a:ln>
          </p:spPr>
          <p:txBody>
            <a:bodyPr/>
            <a:lstStyle/>
            <a:p>
              <a:endParaRPr lang="fr-CH"/>
            </a:p>
          </p:txBody>
        </p:sp>
        <p:sp>
          <p:nvSpPr>
            <p:cNvPr id="2648915" name="Line 851"/>
            <p:cNvSpPr>
              <a:spLocks noChangeShapeType="1"/>
            </p:cNvSpPr>
            <p:nvPr/>
          </p:nvSpPr>
          <p:spPr bwMode="auto">
            <a:xfrm>
              <a:off x="4613" y="3454"/>
              <a:ext cx="0" cy="24"/>
            </a:xfrm>
            <a:prstGeom prst="line">
              <a:avLst/>
            </a:prstGeom>
            <a:noFill/>
            <a:ln w="9525">
              <a:solidFill>
                <a:srgbClr val="000000"/>
              </a:solidFill>
              <a:round/>
              <a:headEnd/>
              <a:tailEnd/>
            </a:ln>
          </p:spPr>
          <p:txBody>
            <a:bodyPr/>
            <a:lstStyle/>
            <a:p>
              <a:endParaRPr lang="fr-CH"/>
            </a:p>
          </p:txBody>
        </p:sp>
        <p:sp>
          <p:nvSpPr>
            <p:cNvPr id="2648916" name="Line 852"/>
            <p:cNvSpPr>
              <a:spLocks noChangeShapeType="1"/>
            </p:cNvSpPr>
            <p:nvPr/>
          </p:nvSpPr>
          <p:spPr bwMode="auto">
            <a:xfrm flipV="1">
              <a:off x="4613" y="3454"/>
              <a:ext cx="0" cy="24"/>
            </a:xfrm>
            <a:prstGeom prst="line">
              <a:avLst/>
            </a:prstGeom>
            <a:noFill/>
            <a:ln w="9525">
              <a:solidFill>
                <a:srgbClr val="000000"/>
              </a:solidFill>
              <a:round/>
              <a:headEnd/>
              <a:tailEnd/>
            </a:ln>
          </p:spPr>
          <p:txBody>
            <a:bodyPr/>
            <a:lstStyle/>
            <a:p>
              <a:endParaRPr lang="fr-CH"/>
            </a:p>
          </p:txBody>
        </p:sp>
        <p:sp>
          <p:nvSpPr>
            <p:cNvPr id="2648917" name="Line 853"/>
            <p:cNvSpPr>
              <a:spLocks noChangeShapeType="1"/>
            </p:cNvSpPr>
            <p:nvPr/>
          </p:nvSpPr>
          <p:spPr bwMode="auto">
            <a:xfrm>
              <a:off x="2819" y="3454"/>
              <a:ext cx="0" cy="48"/>
            </a:xfrm>
            <a:prstGeom prst="line">
              <a:avLst/>
            </a:prstGeom>
            <a:noFill/>
            <a:ln w="19050">
              <a:solidFill>
                <a:srgbClr val="000000"/>
              </a:solidFill>
              <a:round/>
              <a:headEnd/>
              <a:tailEnd/>
            </a:ln>
          </p:spPr>
          <p:txBody>
            <a:bodyPr/>
            <a:lstStyle/>
            <a:p>
              <a:endParaRPr lang="fr-CH"/>
            </a:p>
          </p:txBody>
        </p:sp>
        <p:sp>
          <p:nvSpPr>
            <p:cNvPr id="2648918" name="Line 854"/>
            <p:cNvSpPr>
              <a:spLocks noChangeShapeType="1"/>
            </p:cNvSpPr>
            <p:nvPr/>
          </p:nvSpPr>
          <p:spPr bwMode="auto">
            <a:xfrm flipV="1">
              <a:off x="2819" y="3454"/>
              <a:ext cx="0" cy="48"/>
            </a:xfrm>
            <a:prstGeom prst="line">
              <a:avLst/>
            </a:prstGeom>
            <a:noFill/>
            <a:ln w="19050">
              <a:solidFill>
                <a:srgbClr val="000000"/>
              </a:solidFill>
              <a:round/>
              <a:headEnd/>
              <a:tailEnd/>
            </a:ln>
          </p:spPr>
          <p:txBody>
            <a:bodyPr/>
            <a:lstStyle/>
            <a:p>
              <a:endParaRPr lang="fr-CH"/>
            </a:p>
          </p:txBody>
        </p:sp>
        <p:sp>
          <p:nvSpPr>
            <p:cNvPr id="2648919" name="Line 855"/>
            <p:cNvSpPr>
              <a:spLocks noChangeShapeType="1"/>
            </p:cNvSpPr>
            <p:nvPr/>
          </p:nvSpPr>
          <p:spPr bwMode="auto">
            <a:xfrm>
              <a:off x="3959" y="3454"/>
              <a:ext cx="0" cy="48"/>
            </a:xfrm>
            <a:prstGeom prst="line">
              <a:avLst/>
            </a:prstGeom>
            <a:noFill/>
            <a:ln w="19050">
              <a:solidFill>
                <a:srgbClr val="000000"/>
              </a:solidFill>
              <a:round/>
              <a:headEnd/>
              <a:tailEnd/>
            </a:ln>
          </p:spPr>
          <p:txBody>
            <a:bodyPr/>
            <a:lstStyle/>
            <a:p>
              <a:endParaRPr lang="fr-CH"/>
            </a:p>
          </p:txBody>
        </p:sp>
        <p:sp>
          <p:nvSpPr>
            <p:cNvPr id="2648920" name="Line 856"/>
            <p:cNvSpPr>
              <a:spLocks noChangeShapeType="1"/>
            </p:cNvSpPr>
            <p:nvPr/>
          </p:nvSpPr>
          <p:spPr bwMode="auto">
            <a:xfrm flipV="1">
              <a:off x="3959" y="3454"/>
              <a:ext cx="0" cy="48"/>
            </a:xfrm>
            <a:prstGeom prst="line">
              <a:avLst/>
            </a:prstGeom>
            <a:noFill/>
            <a:ln w="19050">
              <a:solidFill>
                <a:srgbClr val="000000"/>
              </a:solidFill>
              <a:round/>
              <a:headEnd/>
              <a:tailEnd/>
            </a:ln>
          </p:spPr>
          <p:txBody>
            <a:bodyPr/>
            <a:lstStyle/>
            <a:p>
              <a:endParaRPr lang="fr-CH"/>
            </a:p>
          </p:txBody>
        </p:sp>
        <p:sp>
          <p:nvSpPr>
            <p:cNvPr id="2648921" name="Line 857"/>
            <p:cNvSpPr>
              <a:spLocks noChangeShapeType="1"/>
            </p:cNvSpPr>
            <p:nvPr/>
          </p:nvSpPr>
          <p:spPr bwMode="auto">
            <a:xfrm>
              <a:off x="4997" y="3454"/>
              <a:ext cx="0" cy="48"/>
            </a:xfrm>
            <a:prstGeom prst="line">
              <a:avLst/>
            </a:prstGeom>
            <a:noFill/>
            <a:ln w="19050">
              <a:solidFill>
                <a:srgbClr val="000000"/>
              </a:solidFill>
              <a:round/>
              <a:headEnd/>
              <a:tailEnd/>
            </a:ln>
          </p:spPr>
          <p:txBody>
            <a:bodyPr/>
            <a:lstStyle/>
            <a:p>
              <a:endParaRPr lang="fr-CH"/>
            </a:p>
          </p:txBody>
        </p:sp>
        <p:sp>
          <p:nvSpPr>
            <p:cNvPr id="2648922" name="Line 858"/>
            <p:cNvSpPr>
              <a:spLocks noChangeShapeType="1"/>
            </p:cNvSpPr>
            <p:nvPr/>
          </p:nvSpPr>
          <p:spPr bwMode="auto">
            <a:xfrm flipV="1">
              <a:off x="4997" y="3454"/>
              <a:ext cx="0" cy="48"/>
            </a:xfrm>
            <a:prstGeom prst="line">
              <a:avLst/>
            </a:prstGeom>
            <a:noFill/>
            <a:ln w="19050">
              <a:solidFill>
                <a:srgbClr val="000000"/>
              </a:solidFill>
              <a:round/>
              <a:headEnd/>
              <a:tailEnd/>
            </a:ln>
          </p:spPr>
          <p:txBody>
            <a:bodyPr/>
            <a:lstStyle/>
            <a:p>
              <a:endParaRPr lang="fr-CH"/>
            </a:p>
          </p:txBody>
        </p:sp>
        <p:sp>
          <p:nvSpPr>
            <p:cNvPr id="2648923" name="Rectangle 859"/>
            <p:cNvSpPr>
              <a:spLocks noChangeArrowheads="1"/>
            </p:cNvSpPr>
            <p:nvPr/>
          </p:nvSpPr>
          <p:spPr bwMode="auto">
            <a:xfrm>
              <a:off x="2561" y="3406"/>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-50</a:t>
              </a:r>
              <a:endParaRPr lang="en-US"/>
            </a:p>
          </p:txBody>
        </p:sp>
        <p:sp>
          <p:nvSpPr>
            <p:cNvPr id="2648924" name="Rectangle 860"/>
            <p:cNvSpPr>
              <a:spLocks noChangeArrowheads="1"/>
            </p:cNvSpPr>
            <p:nvPr/>
          </p:nvSpPr>
          <p:spPr bwMode="auto">
            <a:xfrm>
              <a:off x="2561" y="3226"/>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a:t>
              </a:r>
              <a:endParaRPr lang="en-US"/>
            </a:p>
          </p:txBody>
        </p:sp>
        <p:sp>
          <p:nvSpPr>
            <p:cNvPr id="2648925" name="Rectangle 861"/>
            <p:cNvSpPr>
              <a:spLocks noChangeArrowheads="1"/>
            </p:cNvSpPr>
            <p:nvPr/>
          </p:nvSpPr>
          <p:spPr bwMode="auto">
            <a:xfrm>
              <a:off x="2561" y="3046"/>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a:t>
              </a:r>
              <a:endParaRPr lang="en-US"/>
            </a:p>
          </p:txBody>
        </p:sp>
        <p:sp>
          <p:nvSpPr>
            <p:cNvPr id="2648926" name="Rectangle 862"/>
            <p:cNvSpPr>
              <a:spLocks noChangeArrowheads="1"/>
            </p:cNvSpPr>
            <p:nvPr/>
          </p:nvSpPr>
          <p:spPr bwMode="auto">
            <a:xfrm>
              <a:off x="2561" y="2860"/>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a:t>
              </a:r>
              <a:endParaRPr lang="en-US"/>
            </a:p>
          </p:txBody>
        </p:sp>
        <p:sp>
          <p:nvSpPr>
            <p:cNvPr id="2648927" name="Rectangle 863"/>
            <p:cNvSpPr>
              <a:spLocks noChangeArrowheads="1"/>
            </p:cNvSpPr>
            <p:nvPr/>
          </p:nvSpPr>
          <p:spPr bwMode="auto">
            <a:xfrm>
              <a:off x="2561" y="2680"/>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648928" name="Rectangle 864"/>
            <p:cNvSpPr>
              <a:spLocks noChangeArrowheads="1"/>
            </p:cNvSpPr>
            <p:nvPr/>
          </p:nvSpPr>
          <p:spPr bwMode="auto">
            <a:xfrm>
              <a:off x="2645" y="2500"/>
              <a:ext cx="6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a:t>
              </a:r>
              <a:endParaRPr lang="en-US"/>
            </a:p>
          </p:txBody>
        </p:sp>
        <p:sp>
          <p:nvSpPr>
            <p:cNvPr id="2648929" name="Rectangle 865"/>
            <p:cNvSpPr>
              <a:spLocks noChangeArrowheads="1"/>
            </p:cNvSpPr>
            <p:nvPr/>
          </p:nvSpPr>
          <p:spPr bwMode="auto">
            <a:xfrm>
              <a:off x="2591" y="2314"/>
              <a:ext cx="11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648930" name="Rectangle 866"/>
            <p:cNvSpPr>
              <a:spLocks noChangeArrowheads="1"/>
            </p:cNvSpPr>
            <p:nvPr/>
          </p:nvSpPr>
          <p:spPr bwMode="auto">
            <a:xfrm>
              <a:off x="2591" y="2134"/>
              <a:ext cx="11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a:t>
              </a:r>
              <a:endParaRPr lang="en-US"/>
            </a:p>
          </p:txBody>
        </p:sp>
        <p:sp>
          <p:nvSpPr>
            <p:cNvPr id="2648931" name="Rectangle 867"/>
            <p:cNvSpPr>
              <a:spLocks noChangeArrowheads="1"/>
            </p:cNvSpPr>
            <p:nvPr/>
          </p:nvSpPr>
          <p:spPr bwMode="auto">
            <a:xfrm>
              <a:off x="2591" y="1954"/>
              <a:ext cx="11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a:t>
              </a:r>
              <a:endParaRPr lang="en-US"/>
            </a:p>
          </p:txBody>
        </p:sp>
        <p:sp>
          <p:nvSpPr>
            <p:cNvPr id="2648932" name="Rectangle 868"/>
            <p:cNvSpPr>
              <a:spLocks noChangeArrowheads="1"/>
            </p:cNvSpPr>
            <p:nvPr/>
          </p:nvSpPr>
          <p:spPr bwMode="auto">
            <a:xfrm>
              <a:off x="2591" y="1768"/>
              <a:ext cx="11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a:t>
              </a:r>
              <a:endParaRPr lang="en-US"/>
            </a:p>
          </p:txBody>
        </p:sp>
        <p:sp>
          <p:nvSpPr>
            <p:cNvPr id="2648933" name="Line 869"/>
            <p:cNvSpPr>
              <a:spLocks noChangeShapeType="1"/>
            </p:cNvSpPr>
            <p:nvPr/>
          </p:nvSpPr>
          <p:spPr bwMode="auto">
            <a:xfrm flipH="1">
              <a:off x="2795" y="3454"/>
              <a:ext cx="24" cy="0"/>
            </a:xfrm>
            <a:prstGeom prst="line">
              <a:avLst/>
            </a:prstGeom>
            <a:noFill/>
            <a:ln w="19050">
              <a:solidFill>
                <a:srgbClr val="000000"/>
              </a:solidFill>
              <a:round/>
              <a:headEnd/>
              <a:tailEnd/>
            </a:ln>
          </p:spPr>
          <p:txBody>
            <a:bodyPr/>
            <a:lstStyle/>
            <a:p>
              <a:endParaRPr lang="fr-CH"/>
            </a:p>
          </p:txBody>
        </p:sp>
        <p:sp>
          <p:nvSpPr>
            <p:cNvPr id="2648934" name="Line 870"/>
            <p:cNvSpPr>
              <a:spLocks noChangeShapeType="1"/>
            </p:cNvSpPr>
            <p:nvPr/>
          </p:nvSpPr>
          <p:spPr bwMode="auto">
            <a:xfrm>
              <a:off x="2795" y="3454"/>
              <a:ext cx="24" cy="0"/>
            </a:xfrm>
            <a:prstGeom prst="line">
              <a:avLst/>
            </a:prstGeom>
            <a:noFill/>
            <a:ln w="19050">
              <a:solidFill>
                <a:srgbClr val="000000"/>
              </a:solidFill>
              <a:round/>
              <a:headEnd/>
              <a:tailEnd/>
            </a:ln>
          </p:spPr>
          <p:txBody>
            <a:bodyPr/>
            <a:lstStyle/>
            <a:p>
              <a:endParaRPr lang="fr-CH"/>
            </a:p>
          </p:txBody>
        </p:sp>
        <p:sp>
          <p:nvSpPr>
            <p:cNvPr id="2648935" name="Line 871"/>
            <p:cNvSpPr>
              <a:spLocks noChangeShapeType="1"/>
            </p:cNvSpPr>
            <p:nvPr/>
          </p:nvSpPr>
          <p:spPr bwMode="auto">
            <a:xfrm flipH="1">
              <a:off x="2771" y="3454"/>
              <a:ext cx="48" cy="0"/>
            </a:xfrm>
            <a:prstGeom prst="line">
              <a:avLst/>
            </a:prstGeom>
            <a:noFill/>
            <a:ln w="19050">
              <a:solidFill>
                <a:srgbClr val="000000"/>
              </a:solidFill>
              <a:round/>
              <a:headEnd/>
              <a:tailEnd/>
            </a:ln>
          </p:spPr>
          <p:txBody>
            <a:bodyPr/>
            <a:lstStyle/>
            <a:p>
              <a:endParaRPr lang="fr-CH"/>
            </a:p>
          </p:txBody>
        </p:sp>
        <p:sp>
          <p:nvSpPr>
            <p:cNvPr id="2648936" name="Line 872"/>
            <p:cNvSpPr>
              <a:spLocks noChangeShapeType="1"/>
            </p:cNvSpPr>
            <p:nvPr/>
          </p:nvSpPr>
          <p:spPr bwMode="auto">
            <a:xfrm>
              <a:off x="2771" y="3454"/>
              <a:ext cx="48" cy="0"/>
            </a:xfrm>
            <a:prstGeom prst="line">
              <a:avLst/>
            </a:prstGeom>
            <a:noFill/>
            <a:ln w="19050">
              <a:solidFill>
                <a:srgbClr val="000000"/>
              </a:solidFill>
              <a:round/>
              <a:headEnd/>
              <a:tailEnd/>
            </a:ln>
          </p:spPr>
          <p:txBody>
            <a:bodyPr/>
            <a:lstStyle/>
            <a:p>
              <a:endParaRPr lang="fr-CH"/>
            </a:p>
          </p:txBody>
        </p:sp>
        <p:sp>
          <p:nvSpPr>
            <p:cNvPr id="2648937" name="Line 873"/>
            <p:cNvSpPr>
              <a:spLocks noChangeShapeType="1"/>
            </p:cNvSpPr>
            <p:nvPr/>
          </p:nvSpPr>
          <p:spPr bwMode="auto">
            <a:xfrm flipH="1">
              <a:off x="2795" y="3418"/>
              <a:ext cx="24" cy="0"/>
            </a:xfrm>
            <a:prstGeom prst="line">
              <a:avLst/>
            </a:prstGeom>
            <a:noFill/>
            <a:ln w="9525">
              <a:solidFill>
                <a:srgbClr val="000000"/>
              </a:solidFill>
              <a:round/>
              <a:headEnd/>
              <a:tailEnd/>
            </a:ln>
          </p:spPr>
          <p:txBody>
            <a:bodyPr/>
            <a:lstStyle/>
            <a:p>
              <a:endParaRPr lang="fr-CH"/>
            </a:p>
          </p:txBody>
        </p:sp>
        <p:sp>
          <p:nvSpPr>
            <p:cNvPr id="2648938" name="Line 874"/>
            <p:cNvSpPr>
              <a:spLocks noChangeShapeType="1"/>
            </p:cNvSpPr>
            <p:nvPr/>
          </p:nvSpPr>
          <p:spPr bwMode="auto">
            <a:xfrm>
              <a:off x="2795" y="3418"/>
              <a:ext cx="24" cy="0"/>
            </a:xfrm>
            <a:prstGeom prst="line">
              <a:avLst/>
            </a:prstGeom>
            <a:noFill/>
            <a:ln w="9525">
              <a:solidFill>
                <a:srgbClr val="000000"/>
              </a:solidFill>
              <a:round/>
              <a:headEnd/>
              <a:tailEnd/>
            </a:ln>
          </p:spPr>
          <p:txBody>
            <a:bodyPr/>
            <a:lstStyle/>
            <a:p>
              <a:endParaRPr lang="fr-CH"/>
            </a:p>
          </p:txBody>
        </p:sp>
        <p:sp>
          <p:nvSpPr>
            <p:cNvPr id="2648939" name="Line 875"/>
            <p:cNvSpPr>
              <a:spLocks noChangeShapeType="1"/>
            </p:cNvSpPr>
            <p:nvPr/>
          </p:nvSpPr>
          <p:spPr bwMode="auto">
            <a:xfrm flipH="1">
              <a:off x="2795" y="3382"/>
              <a:ext cx="24" cy="0"/>
            </a:xfrm>
            <a:prstGeom prst="line">
              <a:avLst/>
            </a:prstGeom>
            <a:noFill/>
            <a:ln w="9525">
              <a:solidFill>
                <a:srgbClr val="000000"/>
              </a:solidFill>
              <a:round/>
              <a:headEnd/>
              <a:tailEnd/>
            </a:ln>
          </p:spPr>
          <p:txBody>
            <a:bodyPr/>
            <a:lstStyle/>
            <a:p>
              <a:endParaRPr lang="fr-CH"/>
            </a:p>
          </p:txBody>
        </p:sp>
        <p:sp>
          <p:nvSpPr>
            <p:cNvPr id="2648940" name="Line 876"/>
            <p:cNvSpPr>
              <a:spLocks noChangeShapeType="1"/>
            </p:cNvSpPr>
            <p:nvPr/>
          </p:nvSpPr>
          <p:spPr bwMode="auto">
            <a:xfrm>
              <a:off x="2795" y="3382"/>
              <a:ext cx="24" cy="0"/>
            </a:xfrm>
            <a:prstGeom prst="line">
              <a:avLst/>
            </a:prstGeom>
            <a:noFill/>
            <a:ln w="9525">
              <a:solidFill>
                <a:srgbClr val="000000"/>
              </a:solidFill>
              <a:round/>
              <a:headEnd/>
              <a:tailEnd/>
            </a:ln>
          </p:spPr>
          <p:txBody>
            <a:bodyPr/>
            <a:lstStyle/>
            <a:p>
              <a:endParaRPr lang="fr-CH"/>
            </a:p>
          </p:txBody>
        </p:sp>
        <p:sp>
          <p:nvSpPr>
            <p:cNvPr id="2648941" name="Line 877"/>
            <p:cNvSpPr>
              <a:spLocks noChangeShapeType="1"/>
            </p:cNvSpPr>
            <p:nvPr/>
          </p:nvSpPr>
          <p:spPr bwMode="auto">
            <a:xfrm flipH="1">
              <a:off x="2795" y="3346"/>
              <a:ext cx="24" cy="0"/>
            </a:xfrm>
            <a:prstGeom prst="line">
              <a:avLst/>
            </a:prstGeom>
            <a:noFill/>
            <a:ln w="9525">
              <a:solidFill>
                <a:srgbClr val="000000"/>
              </a:solidFill>
              <a:round/>
              <a:headEnd/>
              <a:tailEnd/>
            </a:ln>
          </p:spPr>
          <p:txBody>
            <a:bodyPr/>
            <a:lstStyle/>
            <a:p>
              <a:endParaRPr lang="fr-CH"/>
            </a:p>
          </p:txBody>
        </p:sp>
        <p:sp>
          <p:nvSpPr>
            <p:cNvPr id="2648942" name="Line 878"/>
            <p:cNvSpPr>
              <a:spLocks noChangeShapeType="1"/>
            </p:cNvSpPr>
            <p:nvPr/>
          </p:nvSpPr>
          <p:spPr bwMode="auto">
            <a:xfrm>
              <a:off x="2795" y="3346"/>
              <a:ext cx="24" cy="0"/>
            </a:xfrm>
            <a:prstGeom prst="line">
              <a:avLst/>
            </a:prstGeom>
            <a:noFill/>
            <a:ln w="9525">
              <a:solidFill>
                <a:srgbClr val="000000"/>
              </a:solidFill>
              <a:round/>
              <a:headEnd/>
              <a:tailEnd/>
            </a:ln>
          </p:spPr>
          <p:txBody>
            <a:bodyPr/>
            <a:lstStyle/>
            <a:p>
              <a:endParaRPr lang="fr-CH"/>
            </a:p>
          </p:txBody>
        </p:sp>
        <p:sp>
          <p:nvSpPr>
            <p:cNvPr id="2648943" name="Line 879"/>
            <p:cNvSpPr>
              <a:spLocks noChangeShapeType="1"/>
            </p:cNvSpPr>
            <p:nvPr/>
          </p:nvSpPr>
          <p:spPr bwMode="auto">
            <a:xfrm flipH="1">
              <a:off x="2795" y="3310"/>
              <a:ext cx="24" cy="0"/>
            </a:xfrm>
            <a:prstGeom prst="line">
              <a:avLst/>
            </a:prstGeom>
            <a:noFill/>
            <a:ln w="9525">
              <a:solidFill>
                <a:srgbClr val="000000"/>
              </a:solidFill>
              <a:round/>
              <a:headEnd/>
              <a:tailEnd/>
            </a:ln>
          </p:spPr>
          <p:txBody>
            <a:bodyPr/>
            <a:lstStyle/>
            <a:p>
              <a:endParaRPr lang="fr-CH"/>
            </a:p>
          </p:txBody>
        </p:sp>
        <p:sp>
          <p:nvSpPr>
            <p:cNvPr id="2648944" name="Line 880"/>
            <p:cNvSpPr>
              <a:spLocks noChangeShapeType="1"/>
            </p:cNvSpPr>
            <p:nvPr/>
          </p:nvSpPr>
          <p:spPr bwMode="auto">
            <a:xfrm>
              <a:off x="2795" y="3310"/>
              <a:ext cx="24" cy="0"/>
            </a:xfrm>
            <a:prstGeom prst="line">
              <a:avLst/>
            </a:prstGeom>
            <a:noFill/>
            <a:ln w="9525">
              <a:solidFill>
                <a:srgbClr val="000000"/>
              </a:solidFill>
              <a:round/>
              <a:headEnd/>
              <a:tailEnd/>
            </a:ln>
          </p:spPr>
          <p:txBody>
            <a:bodyPr/>
            <a:lstStyle/>
            <a:p>
              <a:endParaRPr lang="fr-CH"/>
            </a:p>
          </p:txBody>
        </p:sp>
        <p:sp>
          <p:nvSpPr>
            <p:cNvPr id="2648945" name="Line 881"/>
            <p:cNvSpPr>
              <a:spLocks noChangeShapeType="1"/>
            </p:cNvSpPr>
            <p:nvPr/>
          </p:nvSpPr>
          <p:spPr bwMode="auto">
            <a:xfrm flipH="1">
              <a:off x="2771" y="3274"/>
              <a:ext cx="48" cy="0"/>
            </a:xfrm>
            <a:prstGeom prst="line">
              <a:avLst/>
            </a:prstGeom>
            <a:noFill/>
            <a:ln w="19050">
              <a:solidFill>
                <a:srgbClr val="000000"/>
              </a:solidFill>
              <a:round/>
              <a:headEnd/>
              <a:tailEnd/>
            </a:ln>
          </p:spPr>
          <p:txBody>
            <a:bodyPr/>
            <a:lstStyle/>
            <a:p>
              <a:endParaRPr lang="fr-CH"/>
            </a:p>
          </p:txBody>
        </p:sp>
        <p:sp>
          <p:nvSpPr>
            <p:cNvPr id="2648946" name="Line 882"/>
            <p:cNvSpPr>
              <a:spLocks noChangeShapeType="1"/>
            </p:cNvSpPr>
            <p:nvPr/>
          </p:nvSpPr>
          <p:spPr bwMode="auto">
            <a:xfrm>
              <a:off x="2771" y="3274"/>
              <a:ext cx="48" cy="0"/>
            </a:xfrm>
            <a:prstGeom prst="line">
              <a:avLst/>
            </a:prstGeom>
            <a:noFill/>
            <a:ln w="19050">
              <a:solidFill>
                <a:srgbClr val="000000"/>
              </a:solidFill>
              <a:round/>
              <a:headEnd/>
              <a:tailEnd/>
            </a:ln>
          </p:spPr>
          <p:txBody>
            <a:bodyPr/>
            <a:lstStyle/>
            <a:p>
              <a:endParaRPr lang="fr-CH"/>
            </a:p>
          </p:txBody>
        </p:sp>
        <p:sp>
          <p:nvSpPr>
            <p:cNvPr id="2648947" name="Line 883"/>
            <p:cNvSpPr>
              <a:spLocks noChangeShapeType="1"/>
            </p:cNvSpPr>
            <p:nvPr/>
          </p:nvSpPr>
          <p:spPr bwMode="auto">
            <a:xfrm flipH="1">
              <a:off x="2795" y="3238"/>
              <a:ext cx="24" cy="0"/>
            </a:xfrm>
            <a:prstGeom prst="line">
              <a:avLst/>
            </a:prstGeom>
            <a:noFill/>
            <a:ln w="9525">
              <a:solidFill>
                <a:srgbClr val="000000"/>
              </a:solidFill>
              <a:round/>
              <a:headEnd/>
              <a:tailEnd/>
            </a:ln>
          </p:spPr>
          <p:txBody>
            <a:bodyPr/>
            <a:lstStyle/>
            <a:p>
              <a:endParaRPr lang="fr-CH"/>
            </a:p>
          </p:txBody>
        </p:sp>
        <p:sp>
          <p:nvSpPr>
            <p:cNvPr id="2648948" name="Line 884"/>
            <p:cNvSpPr>
              <a:spLocks noChangeShapeType="1"/>
            </p:cNvSpPr>
            <p:nvPr/>
          </p:nvSpPr>
          <p:spPr bwMode="auto">
            <a:xfrm>
              <a:off x="2795" y="3238"/>
              <a:ext cx="24" cy="0"/>
            </a:xfrm>
            <a:prstGeom prst="line">
              <a:avLst/>
            </a:prstGeom>
            <a:noFill/>
            <a:ln w="9525">
              <a:solidFill>
                <a:srgbClr val="000000"/>
              </a:solidFill>
              <a:round/>
              <a:headEnd/>
              <a:tailEnd/>
            </a:ln>
          </p:spPr>
          <p:txBody>
            <a:bodyPr/>
            <a:lstStyle/>
            <a:p>
              <a:endParaRPr lang="fr-CH"/>
            </a:p>
          </p:txBody>
        </p:sp>
        <p:sp>
          <p:nvSpPr>
            <p:cNvPr id="2648949" name="Line 885"/>
            <p:cNvSpPr>
              <a:spLocks noChangeShapeType="1"/>
            </p:cNvSpPr>
            <p:nvPr/>
          </p:nvSpPr>
          <p:spPr bwMode="auto">
            <a:xfrm flipH="1">
              <a:off x="2795" y="3202"/>
              <a:ext cx="24" cy="0"/>
            </a:xfrm>
            <a:prstGeom prst="line">
              <a:avLst/>
            </a:prstGeom>
            <a:noFill/>
            <a:ln w="9525">
              <a:solidFill>
                <a:srgbClr val="000000"/>
              </a:solidFill>
              <a:round/>
              <a:headEnd/>
              <a:tailEnd/>
            </a:ln>
          </p:spPr>
          <p:txBody>
            <a:bodyPr/>
            <a:lstStyle/>
            <a:p>
              <a:endParaRPr lang="fr-CH"/>
            </a:p>
          </p:txBody>
        </p:sp>
        <p:sp>
          <p:nvSpPr>
            <p:cNvPr id="2648950" name="Line 886"/>
            <p:cNvSpPr>
              <a:spLocks noChangeShapeType="1"/>
            </p:cNvSpPr>
            <p:nvPr/>
          </p:nvSpPr>
          <p:spPr bwMode="auto">
            <a:xfrm>
              <a:off x="2795" y="3202"/>
              <a:ext cx="24" cy="0"/>
            </a:xfrm>
            <a:prstGeom prst="line">
              <a:avLst/>
            </a:prstGeom>
            <a:noFill/>
            <a:ln w="9525">
              <a:solidFill>
                <a:srgbClr val="000000"/>
              </a:solidFill>
              <a:round/>
              <a:headEnd/>
              <a:tailEnd/>
            </a:ln>
          </p:spPr>
          <p:txBody>
            <a:bodyPr/>
            <a:lstStyle/>
            <a:p>
              <a:endParaRPr lang="fr-CH"/>
            </a:p>
          </p:txBody>
        </p:sp>
        <p:sp>
          <p:nvSpPr>
            <p:cNvPr id="2648951" name="Line 887"/>
            <p:cNvSpPr>
              <a:spLocks noChangeShapeType="1"/>
            </p:cNvSpPr>
            <p:nvPr/>
          </p:nvSpPr>
          <p:spPr bwMode="auto">
            <a:xfrm flipH="1">
              <a:off x="2795" y="3166"/>
              <a:ext cx="24" cy="0"/>
            </a:xfrm>
            <a:prstGeom prst="line">
              <a:avLst/>
            </a:prstGeom>
            <a:noFill/>
            <a:ln w="9525">
              <a:solidFill>
                <a:srgbClr val="000000"/>
              </a:solidFill>
              <a:round/>
              <a:headEnd/>
              <a:tailEnd/>
            </a:ln>
          </p:spPr>
          <p:txBody>
            <a:bodyPr/>
            <a:lstStyle/>
            <a:p>
              <a:endParaRPr lang="fr-CH"/>
            </a:p>
          </p:txBody>
        </p:sp>
        <p:sp>
          <p:nvSpPr>
            <p:cNvPr id="2648952" name="Line 888"/>
            <p:cNvSpPr>
              <a:spLocks noChangeShapeType="1"/>
            </p:cNvSpPr>
            <p:nvPr/>
          </p:nvSpPr>
          <p:spPr bwMode="auto">
            <a:xfrm>
              <a:off x="2795" y="3166"/>
              <a:ext cx="24" cy="0"/>
            </a:xfrm>
            <a:prstGeom prst="line">
              <a:avLst/>
            </a:prstGeom>
            <a:noFill/>
            <a:ln w="9525">
              <a:solidFill>
                <a:srgbClr val="000000"/>
              </a:solidFill>
              <a:round/>
              <a:headEnd/>
              <a:tailEnd/>
            </a:ln>
          </p:spPr>
          <p:txBody>
            <a:bodyPr/>
            <a:lstStyle/>
            <a:p>
              <a:endParaRPr lang="fr-CH"/>
            </a:p>
          </p:txBody>
        </p:sp>
        <p:sp>
          <p:nvSpPr>
            <p:cNvPr id="2648953" name="Line 889"/>
            <p:cNvSpPr>
              <a:spLocks noChangeShapeType="1"/>
            </p:cNvSpPr>
            <p:nvPr/>
          </p:nvSpPr>
          <p:spPr bwMode="auto">
            <a:xfrm flipH="1">
              <a:off x="2795" y="3130"/>
              <a:ext cx="24" cy="0"/>
            </a:xfrm>
            <a:prstGeom prst="line">
              <a:avLst/>
            </a:prstGeom>
            <a:noFill/>
            <a:ln w="9525">
              <a:solidFill>
                <a:srgbClr val="000000"/>
              </a:solidFill>
              <a:round/>
              <a:headEnd/>
              <a:tailEnd/>
            </a:ln>
          </p:spPr>
          <p:txBody>
            <a:bodyPr/>
            <a:lstStyle/>
            <a:p>
              <a:endParaRPr lang="fr-CH"/>
            </a:p>
          </p:txBody>
        </p:sp>
        <p:sp>
          <p:nvSpPr>
            <p:cNvPr id="2648954" name="Line 890"/>
            <p:cNvSpPr>
              <a:spLocks noChangeShapeType="1"/>
            </p:cNvSpPr>
            <p:nvPr/>
          </p:nvSpPr>
          <p:spPr bwMode="auto">
            <a:xfrm>
              <a:off x="2795" y="3130"/>
              <a:ext cx="24" cy="0"/>
            </a:xfrm>
            <a:prstGeom prst="line">
              <a:avLst/>
            </a:prstGeom>
            <a:noFill/>
            <a:ln w="9525">
              <a:solidFill>
                <a:srgbClr val="000000"/>
              </a:solidFill>
              <a:round/>
              <a:headEnd/>
              <a:tailEnd/>
            </a:ln>
          </p:spPr>
          <p:txBody>
            <a:bodyPr/>
            <a:lstStyle/>
            <a:p>
              <a:endParaRPr lang="fr-CH"/>
            </a:p>
          </p:txBody>
        </p:sp>
        <p:sp>
          <p:nvSpPr>
            <p:cNvPr id="2648955" name="Line 891"/>
            <p:cNvSpPr>
              <a:spLocks noChangeShapeType="1"/>
            </p:cNvSpPr>
            <p:nvPr/>
          </p:nvSpPr>
          <p:spPr bwMode="auto">
            <a:xfrm flipH="1">
              <a:off x="2771" y="3094"/>
              <a:ext cx="48" cy="0"/>
            </a:xfrm>
            <a:prstGeom prst="line">
              <a:avLst/>
            </a:prstGeom>
            <a:noFill/>
            <a:ln w="19050">
              <a:solidFill>
                <a:srgbClr val="000000"/>
              </a:solidFill>
              <a:round/>
              <a:headEnd/>
              <a:tailEnd/>
            </a:ln>
          </p:spPr>
          <p:txBody>
            <a:bodyPr/>
            <a:lstStyle/>
            <a:p>
              <a:endParaRPr lang="fr-CH"/>
            </a:p>
          </p:txBody>
        </p:sp>
        <p:sp>
          <p:nvSpPr>
            <p:cNvPr id="2648956" name="Line 892"/>
            <p:cNvSpPr>
              <a:spLocks noChangeShapeType="1"/>
            </p:cNvSpPr>
            <p:nvPr/>
          </p:nvSpPr>
          <p:spPr bwMode="auto">
            <a:xfrm>
              <a:off x="2771" y="3094"/>
              <a:ext cx="48" cy="0"/>
            </a:xfrm>
            <a:prstGeom prst="line">
              <a:avLst/>
            </a:prstGeom>
            <a:noFill/>
            <a:ln w="19050">
              <a:solidFill>
                <a:srgbClr val="000000"/>
              </a:solidFill>
              <a:round/>
              <a:headEnd/>
              <a:tailEnd/>
            </a:ln>
          </p:spPr>
          <p:txBody>
            <a:bodyPr/>
            <a:lstStyle/>
            <a:p>
              <a:endParaRPr lang="fr-CH"/>
            </a:p>
          </p:txBody>
        </p:sp>
        <p:sp>
          <p:nvSpPr>
            <p:cNvPr id="2648957" name="Line 893"/>
            <p:cNvSpPr>
              <a:spLocks noChangeShapeType="1"/>
            </p:cNvSpPr>
            <p:nvPr/>
          </p:nvSpPr>
          <p:spPr bwMode="auto">
            <a:xfrm flipH="1">
              <a:off x="2795" y="3058"/>
              <a:ext cx="24" cy="0"/>
            </a:xfrm>
            <a:prstGeom prst="line">
              <a:avLst/>
            </a:prstGeom>
            <a:noFill/>
            <a:ln w="9525">
              <a:solidFill>
                <a:srgbClr val="000000"/>
              </a:solidFill>
              <a:round/>
              <a:headEnd/>
              <a:tailEnd/>
            </a:ln>
          </p:spPr>
          <p:txBody>
            <a:bodyPr/>
            <a:lstStyle/>
            <a:p>
              <a:endParaRPr lang="fr-CH"/>
            </a:p>
          </p:txBody>
        </p:sp>
        <p:sp>
          <p:nvSpPr>
            <p:cNvPr id="2648958" name="Line 894"/>
            <p:cNvSpPr>
              <a:spLocks noChangeShapeType="1"/>
            </p:cNvSpPr>
            <p:nvPr/>
          </p:nvSpPr>
          <p:spPr bwMode="auto">
            <a:xfrm>
              <a:off x="2795" y="3058"/>
              <a:ext cx="24" cy="0"/>
            </a:xfrm>
            <a:prstGeom prst="line">
              <a:avLst/>
            </a:prstGeom>
            <a:noFill/>
            <a:ln w="9525">
              <a:solidFill>
                <a:srgbClr val="000000"/>
              </a:solidFill>
              <a:round/>
              <a:headEnd/>
              <a:tailEnd/>
            </a:ln>
          </p:spPr>
          <p:txBody>
            <a:bodyPr/>
            <a:lstStyle/>
            <a:p>
              <a:endParaRPr lang="fr-CH"/>
            </a:p>
          </p:txBody>
        </p:sp>
        <p:sp>
          <p:nvSpPr>
            <p:cNvPr id="2648959" name="Line 895"/>
            <p:cNvSpPr>
              <a:spLocks noChangeShapeType="1"/>
            </p:cNvSpPr>
            <p:nvPr/>
          </p:nvSpPr>
          <p:spPr bwMode="auto">
            <a:xfrm flipH="1">
              <a:off x="2795" y="3022"/>
              <a:ext cx="24" cy="0"/>
            </a:xfrm>
            <a:prstGeom prst="line">
              <a:avLst/>
            </a:prstGeom>
            <a:noFill/>
            <a:ln w="9525">
              <a:solidFill>
                <a:srgbClr val="000000"/>
              </a:solidFill>
              <a:round/>
              <a:headEnd/>
              <a:tailEnd/>
            </a:ln>
          </p:spPr>
          <p:txBody>
            <a:bodyPr/>
            <a:lstStyle/>
            <a:p>
              <a:endParaRPr lang="fr-CH"/>
            </a:p>
          </p:txBody>
        </p:sp>
        <p:sp>
          <p:nvSpPr>
            <p:cNvPr id="2648960" name="Line 896"/>
            <p:cNvSpPr>
              <a:spLocks noChangeShapeType="1"/>
            </p:cNvSpPr>
            <p:nvPr/>
          </p:nvSpPr>
          <p:spPr bwMode="auto">
            <a:xfrm>
              <a:off x="2795" y="3022"/>
              <a:ext cx="24" cy="0"/>
            </a:xfrm>
            <a:prstGeom prst="line">
              <a:avLst/>
            </a:prstGeom>
            <a:noFill/>
            <a:ln w="9525">
              <a:solidFill>
                <a:srgbClr val="000000"/>
              </a:solidFill>
              <a:round/>
              <a:headEnd/>
              <a:tailEnd/>
            </a:ln>
          </p:spPr>
          <p:txBody>
            <a:bodyPr/>
            <a:lstStyle/>
            <a:p>
              <a:endParaRPr lang="fr-CH"/>
            </a:p>
          </p:txBody>
        </p:sp>
        <p:sp>
          <p:nvSpPr>
            <p:cNvPr id="2648961" name="Line 897"/>
            <p:cNvSpPr>
              <a:spLocks noChangeShapeType="1"/>
            </p:cNvSpPr>
            <p:nvPr/>
          </p:nvSpPr>
          <p:spPr bwMode="auto">
            <a:xfrm flipH="1">
              <a:off x="2795" y="2986"/>
              <a:ext cx="24" cy="0"/>
            </a:xfrm>
            <a:prstGeom prst="line">
              <a:avLst/>
            </a:prstGeom>
            <a:noFill/>
            <a:ln w="9525">
              <a:solidFill>
                <a:srgbClr val="000000"/>
              </a:solidFill>
              <a:round/>
              <a:headEnd/>
              <a:tailEnd/>
            </a:ln>
          </p:spPr>
          <p:txBody>
            <a:bodyPr/>
            <a:lstStyle/>
            <a:p>
              <a:endParaRPr lang="fr-CH"/>
            </a:p>
          </p:txBody>
        </p:sp>
        <p:sp>
          <p:nvSpPr>
            <p:cNvPr id="2648962" name="Line 898"/>
            <p:cNvSpPr>
              <a:spLocks noChangeShapeType="1"/>
            </p:cNvSpPr>
            <p:nvPr/>
          </p:nvSpPr>
          <p:spPr bwMode="auto">
            <a:xfrm>
              <a:off x="2795" y="2986"/>
              <a:ext cx="24" cy="0"/>
            </a:xfrm>
            <a:prstGeom prst="line">
              <a:avLst/>
            </a:prstGeom>
            <a:noFill/>
            <a:ln w="9525">
              <a:solidFill>
                <a:srgbClr val="000000"/>
              </a:solidFill>
              <a:round/>
              <a:headEnd/>
              <a:tailEnd/>
            </a:ln>
          </p:spPr>
          <p:txBody>
            <a:bodyPr/>
            <a:lstStyle/>
            <a:p>
              <a:endParaRPr lang="fr-CH"/>
            </a:p>
          </p:txBody>
        </p:sp>
        <p:sp>
          <p:nvSpPr>
            <p:cNvPr id="2648963" name="Line 899"/>
            <p:cNvSpPr>
              <a:spLocks noChangeShapeType="1"/>
            </p:cNvSpPr>
            <p:nvPr/>
          </p:nvSpPr>
          <p:spPr bwMode="auto">
            <a:xfrm flipH="1">
              <a:off x="2795" y="2944"/>
              <a:ext cx="24" cy="0"/>
            </a:xfrm>
            <a:prstGeom prst="line">
              <a:avLst/>
            </a:prstGeom>
            <a:noFill/>
            <a:ln w="9525">
              <a:solidFill>
                <a:srgbClr val="000000"/>
              </a:solidFill>
              <a:round/>
              <a:headEnd/>
              <a:tailEnd/>
            </a:ln>
          </p:spPr>
          <p:txBody>
            <a:bodyPr/>
            <a:lstStyle/>
            <a:p>
              <a:endParaRPr lang="fr-CH"/>
            </a:p>
          </p:txBody>
        </p:sp>
        <p:sp>
          <p:nvSpPr>
            <p:cNvPr id="2648964" name="Line 900"/>
            <p:cNvSpPr>
              <a:spLocks noChangeShapeType="1"/>
            </p:cNvSpPr>
            <p:nvPr/>
          </p:nvSpPr>
          <p:spPr bwMode="auto">
            <a:xfrm>
              <a:off x="2795" y="2944"/>
              <a:ext cx="24" cy="0"/>
            </a:xfrm>
            <a:prstGeom prst="line">
              <a:avLst/>
            </a:prstGeom>
            <a:noFill/>
            <a:ln w="9525">
              <a:solidFill>
                <a:srgbClr val="000000"/>
              </a:solidFill>
              <a:round/>
              <a:headEnd/>
              <a:tailEnd/>
            </a:ln>
          </p:spPr>
          <p:txBody>
            <a:bodyPr/>
            <a:lstStyle/>
            <a:p>
              <a:endParaRPr lang="fr-CH"/>
            </a:p>
          </p:txBody>
        </p:sp>
        <p:sp>
          <p:nvSpPr>
            <p:cNvPr id="2648965" name="Line 901"/>
            <p:cNvSpPr>
              <a:spLocks noChangeShapeType="1"/>
            </p:cNvSpPr>
            <p:nvPr/>
          </p:nvSpPr>
          <p:spPr bwMode="auto">
            <a:xfrm flipH="1">
              <a:off x="2771" y="2908"/>
              <a:ext cx="48" cy="0"/>
            </a:xfrm>
            <a:prstGeom prst="line">
              <a:avLst/>
            </a:prstGeom>
            <a:noFill/>
            <a:ln w="19050">
              <a:solidFill>
                <a:srgbClr val="000000"/>
              </a:solidFill>
              <a:round/>
              <a:headEnd/>
              <a:tailEnd/>
            </a:ln>
          </p:spPr>
          <p:txBody>
            <a:bodyPr/>
            <a:lstStyle/>
            <a:p>
              <a:endParaRPr lang="fr-CH"/>
            </a:p>
          </p:txBody>
        </p:sp>
        <p:sp>
          <p:nvSpPr>
            <p:cNvPr id="2648966" name="Line 902"/>
            <p:cNvSpPr>
              <a:spLocks noChangeShapeType="1"/>
            </p:cNvSpPr>
            <p:nvPr/>
          </p:nvSpPr>
          <p:spPr bwMode="auto">
            <a:xfrm>
              <a:off x="2771" y="2908"/>
              <a:ext cx="48" cy="0"/>
            </a:xfrm>
            <a:prstGeom prst="line">
              <a:avLst/>
            </a:prstGeom>
            <a:noFill/>
            <a:ln w="19050">
              <a:solidFill>
                <a:srgbClr val="000000"/>
              </a:solidFill>
              <a:round/>
              <a:headEnd/>
              <a:tailEnd/>
            </a:ln>
          </p:spPr>
          <p:txBody>
            <a:bodyPr/>
            <a:lstStyle/>
            <a:p>
              <a:endParaRPr lang="fr-CH"/>
            </a:p>
          </p:txBody>
        </p:sp>
        <p:sp>
          <p:nvSpPr>
            <p:cNvPr id="2648967" name="Line 903"/>
            <p:cNvSpPr>
              <a:spLocks noChangeShapeType="1"/>
            </p:cNvSpPr>
            <p:nvPr/>
          </p:nvSpPr>
          <p:spPr bwMode="auto">
            <a:xfrm flipH="1">
              <a:off x="2795" y="2872"/>
              <a:ext cx="24" cy="0"/>
            </a:xfrm>
            <a:prstGeom prst="line">
              <a:avLst/>
            </a:prstGeom>
            <a:noFill/>
            <a:ln w="9525">
              <a:solidFill>
                <a:srgbClr val="000000"/>
              </a:solidFill>
              <a:round/>
              <a:headEnd/>
              <a:tailEnd/>
            </a:ln>
          </p:spPr>
          <p:txBody>
            <a:bodyPr/>
            <a:lstStyle/>
            <a:p>
              <a:endParaRPr lang="fr-CH"/>
            </a:p>
          </p:txBody>
        </p:sp>
        <p:sp>
          <p:nvSpPr>
            <p:cNvPr id="2648968" name="Line 904"/>
            <p:cNvSpPr>
              <a:spLocks noChangeShapeType="1"/>
            </p:cNvSpPr>
            <p:nvPr/>
          </p:nvSpPr>
          <p:spPr bwMode="auto">
            <a:xfrm>
              <a:off x="2795" y="2872"/>
              <a:ext cx="24" cy="0"/>
            </a:xfrm>
            <a:prstGeom prst="line">
              <a:avLst/>
            </a:prstGeom>
            <a:noFill/>
            <a:ln w="9525">
              <a:solidFill>
                <a:srgbClr val="000000"/>
              </a:solidFill>
              <a:round/>
              <a:headEnd/>
              <a:tailEnd/>
            </a:ln>
          </p:spPr>
          <p:txBody>
            <a:bodyPr/>
            <a:lstStyle/>
            <a:p>
              <a:endParaRPr lang="fr-CH"/>
            </a:p>
          </p:txBody>
        </p:sp>
        <p:sp>
          <p:nvSpPr>
            <p:cNvPr id="2648969" name="Line 905"/>
            <p:cNvSpPr>
              <a:spLocks noChangeShapeType="1"/>
            </p:cNvSpPr>
            <p:nvPr/>
          </p:nvSpPr>
          <p:spPr bwMode="auto">
            <a:xfrm flipH="1">
              <a:off x="2795" y="2836"/>
              <a:ext cx="24" cy="0"/>
            </a:xfrm>
            <a:prstGeom prst="line">
              <a:avLst/>
            </a:prstGeom>
            <a:noFill/>
            <a:ln w="9525">
              <a:solidFill>
                <a:srgbClr val="000000"/>
              </a:solidFill>
              <a:round/>
              <a:headEnd/>
              <a:tailEnd/>
            </a:ln>
          </p:spPr>
          <p:txBody>
            <a:bodyPr/>
            <a:lstStyle/>
            <a:p>
              <a:endParaRPr lang="fr-CH"/>
            </a:p>
          </p:txBody>
        </p:sp>
        <p:sp>
          <p:nvSpPr>
            <p:cNvPr id="2648970" name="Line 906"/>
            <p:cNvSpPr>
              <a:spLocks noChangeShapeType="1"/>
            </p:cNvSpPr>
            <p:nvPr/>
          </p:nvSpPr>
          <p:spPr bwMode="auto">
            <a:xfrm>
              <a:off x="2795" y="2836"/>
              <a:ext cx="24" cy="0"/>
            </a:xfrm>
            <a:prstGeom prst="line">
              <a:avLst/>
            </a:prstGeom>
            <a:noFill/>
            <a:ln w="9525">
              <a:solidFill>
                <a:srgbClr val="000000"/>
              </a:solidFill>
              <a:round/>
              <a:headEnd/>
              <a:tailEnd/>
            </a:ln>
          </p:spPr>
          <p:txBody>
            <a:bodyPr/>
            <a:lstStyle/>
            <a:p>
              <a:endParaRPr lang="fr-CH"/>
            </a:p>
          </p:txBody>
        </p:sp>
        <p:sp>
          <p:nvSpPr>
            <p:cNvPr id="2648971" name="Line 907"/>
            <p:cNvSpPr>
              <a:spLocks noChangeShapeType="1"/>
            </p:cNvSpPr>
            <p:nvPr/>
          </p:nvSpPr>
          <p:spPr bwMode="auto">
            <a:xfrm flipH="1">
              <a:off x="2795" y="2800"/>
              <a:ext cx="24" cy="0"/>
            </a:xfrm>
            <a:prstGeom prst="line">
              <a:avLst/>
            </a:prstGeom>
            <a:noFill/>
            <a:ln w="9525">
              <a:solidFill>
                <a:srgbClr val="000000"/>
              </a:solidFill>
              <a:round/>
              <a:headEnd/>
              <a:tailEnd/>
            </a:ln>
          </p:spPr>
          <p:txBody>
            <a:bodyPr/>
            <a:lstStyle/>
            <a:p>
              <a:endParaRPr lang="fr-CH"/>
            </a:p>
          </p:txBody>
        </p:sp>
        <p:sp>
          <p:nvSpPr>
            <p:cNvPr id="2648972" name="Line 908"/>
            <p:cNvSpPr>
              <a:spLocks noChangeShapeType="1"/>
            </p:cNvSpPr>
            <p:nvPr/>
          </p:nvSpPr>
          <p:spPr bwMode="auto">
            <a:xfrm>
              <a:off x="2795" y="2800"/>
              <a:ext cx="24" cy="0"/>
            </a:xfrm>
            <a:prstGeom prst="line">
              <a:avLst/>
            </a:prstGeom>
            <a:noFill/>
            <a:ln w="9525">
              <a:solidFill>
                <a:srgbClr val="000000"/>
              </a:solidFill>
              <a:round/>
              <a:headEnd/>
              <a:tailEnd/>
            </a:ln>
          </p:spPr>
          <p:txBody>
            <a:bodyPr/>
            <a:lstStyle/>
            <a:p>
              <a:endParaRPr lang="fr-CH"/>
            </a:p>
          </p:txBody>
        </p:sp>
        <p:sp>
          <p:nvSpPr>
            <p:cNvPr id="2648973" name="Line 909"/>
            <p:cNvSpPr>
              <a:spLocks noChangeShapeType="1"/>
            </p:cNvSpPr>
            <p:nvPr/>
          </p:nvSpPr>
          <p:spPr bwMode="auto">
            <a:xfrm flipH="1">
              <a:off x="2795" y="2764"/>
              <a:ext cx="24" cy="0"/>
            </a:xfrm>
            <a:prstGeom prst="line">
              <a:avLst/>
            </a:prstGeom>
            <a:noFill/>
            <a:ln w="9525">
              <a:solidFill>
                <a:srgbClr val="000000"/>
              </a:solidFill>
              <a:round/>
              <a:headEnd/>
              <a:tailEnd/>
            </a:ln>
          </p:spPr>
          <p:txBody>
            <a:bodyPr/>
            <a:lstStyle/>
            <a:p>
              <a:endParaRPr lang="fr-CH"/>
            </a:p>
          </p:txBody>
        </p:sp>
        <p:sp>
          <p:nvSpPr>
            <p:cNvPr id="2648974" name="Line 910"/>
            <p:cNvSpPr>
              <a:spLocks noChangeShapeType="1"/>
            </p:cNvSpPr>
            <p:nvPr/>
          </p:nvSpPr>
          <p:spPr bwMode="auto">
            <a:xfrm>
              <a:off x="2795" y="2764"/>
              <a:ext cx="24" cy="0"/>
            </a:xfrm>
            <a:prstGeom prst="line">
              <a:avLst/>
            </a:prstGeom>
            <a:noFill/>
            <a:ln w="9525">
              <a:solidFill>
                <a:srgbClr val="000000"/>
              </a:solidFill>
              <a:round/>
              <a:headEnd/>
              <a:tailEnd/>
            </a:ln>
          </p:spPr>
          <p:txBody>
            <a:bodyPr/>
            <a:lstStyle/>
            <a:p>
              <a:endParaRPr lang="fr-CH"/>
            </a:p>
          </p:txBody>
        </p:sp>
        <p:sp>
          <p:nvSpPr>
            <p:cNvPr id="2648975" name="Line 911"/>
            <p:cNvSpPr>
              <a:spLocks noChangeShapeType="1"/>
            </p:cNvSpPr>
            <p:nvPr/>
          </p:nvSpPr>
          <p:spPr bwMode="auto">
            <a:xfrm flipH="1">
              <a:off x="2771" y="2728"/>
              <a:ext cx="48" cy="0"/>
            </a:xfrm>
            <a:prstGeom prst="line">
              <a:avLst/>
            </a:prstGeom>
            <a:noFill/>
            <a:ln w="19050">
              <a:solidFill>
                <a:srgbClr val="000000"/>
              </a:solidFill>
              <a:round/>
              <a:headEnd/>
              <a:tailEnd/>
            </a:ln>
          </p:spPr>
          <p:txBody>
            <a:bodyPr/>
            <a:lstStyle/>
            <a:p>
              <a:endParaRPr lang="fr-CH"/>
            </a:p>
          </p:txBody>
        </p:sp>
        <p:sp>
          <p:nvSpPr>
            <p:cNvPr id="2648976" name="Line 912"/>
            <p:cNvSpPr>
              <a:spLocks noChangeShapeType="1"/>
            </p:cNvSpPr>
            <p:nvPr/>
          </p:nvSpPr>
          <p:spPr bwMode="auto">
            <a:xfrm>
              <a:off x="2771" y="2728"/>
              <a:ext cx="48" cy="0"/>
            </a:xfrm>
            <a:prstGeom prst="line">
              <a:avLst/>
            </a:prstGeom>
            <a:noFill/>
            <a:ln w="19050">
              <a:solidFill>
                <a:srgbClr val="000000"/>
              </a:solidFill>
              <a:round/>
              <a:headEnd/>
              <a:tailEnd/>
            </a:ln>
          </p:spPr>
          <p:txBody>
            <a:bodyPr/>
            <a:lstStyle/>
            <a:p>
              <a:endParaRPr lang="fr-CH"/>
            </a:p>
          </p:txBody>
        </p:sp>
        <p:sp>
          <p:nvSpPr>
            <p:cNvPr id="2648977" name="Line 913"/>
            <p:cNvSpPr>
              <a:spLocks noChangeShapeType="1"/>
            </p:cNvSpPr>
            <p:nvPr/>
          </p:nvSpPr>
          <p:spPr bwMode="auto">
            <a:xfrm flipH="1">
              <a:off x="2795" y="2692"/>
              <a:ext cx="24" cy="0"/>
            </a:xfrm>
            <a:prstGeom prst="line">
              <a:avLst/>
            </a:prstGeom>
            <a:noFill/>
            <a:ln w="9525">
              <a:solidFill>
                <a:srgbClr val="000000"/>
              </a:solidFill>
              <a:round/>
              <a:headEnd/>
              <a:tailEnd/>
            </a:ln>
          </p:spPr>
          <p:txBody>
            <a:bodyPr/>
            <a:lstStyle/>
            <a:p>
              <a:endParaRPr lang="fr-CH"/>
            </a:p>
          </p:txBody>
        </p:sp>
        <p:sp>
          <p:nvSpPr>
            <p:cNvPr id="2648978" name="Line 914"/>
            <p:cNvSpPr>
              <a:spLocks noChangeShapeType="1"/>
            </p:cNvSpPr>
            <p:nvPr/>
          </p:nvSpPr>
          <p:spPr bwMode="auto">
            <a:xfrm>
              <a:off x="2795" y="2692"/>
              <a:ext cx="24" cy="0"/>
            </a:xfrm>
            <a:prstGeom prst="line">
              <a:avLst/>
            </a:prstGeom>
            <a:noFill/>
            <a:ln w="9525">
              <a:solidFill>
                <a:srgbClr val="000000"/>
              </a:solidFill>
              <a:round/>
              <a:headEnd/>
              <a:tailEnd/>
            </a:ln>
          </p:spPr>
          <p:txBody>
            <a:bodyPr/>
            <a:lstStyle/>
            <a:p>
              <a:endParaRPr lang="fr-CH"/>
            </a:p>
          </p:txBody>
        </p:sp>
        <p:sp>
          <p:nvSpPr>
            <p:cNvPr id="2648979" name="Line 915"/>
            <p:cNvSpPr>
              <a:spLocks noChangeShapeType="1"/>
            </p:cNvSpPr>
            <p:nvPr/>
          </p:nvSpPr>
          <p:spPr bwMode="auto">
            <a:xfrm flipH="1">
              <a:off x="2795" y="2656"/>
              <a:ext cx="24" cy="0"/>
            </a:xfrm>
            <a:prstGeom prst="line">
              <a:avLst/>
            </a:prstGeom>
            <a:noFill/>
            <a:ln w="9525">
              <a:solidFill>
                <a:srgbClr val="000000"/>
              </a:solidFill>
              <a:round/>
              <a:headEnd/>
              <a:tailEnd/>
            </a:ln>
          </p:spPr>
          <p:txBody>
            <a:bodyPr/>
            <a:lstStyle/>
            <a:p>
              <a:endParaRPr lang="fr-CH"/>
            </a:p>
          </p:txBody>
        </p:sp>
        <p:sp>
          <p:nvSpPr>
            <p:cNvPr id="2648980" name="Line 916"/>
            <p:cNvSpPr>
              <a:spLocks noChangeShapeType="1"/>
            </p:cNvSpPr>
            <p:nvPr/>
          </p:nvSpPr>
          <p:spPr bwMode="auto">
            <a:xfrm>
              <a:off x="2795" y="2656"/>
              <a:ext cx="24" cy="0"/>
            </a:xfrm>
            <a:prstGeom prst="line">
              <a:avLst/>
            </a:prstGeom>
            <a:noFill/>
            <a:ln w="9525">
              <a:solidFill>
                <a:srgbClr val="000000"/>
              </a:solidFill>
              <a:round/>
              <a:headEnd/>
              <a:tailEnd/>
            </a:ln>
          </p:spPr>
          <p:txBody>
            <a:bodyPr/>
            <a:lstStyle/>
            <a:p>
              <a:endParaRPr lang="fr-CH"/>
            </a:p>
          </p:txBody>
        </p:sp>
        <p:sp>
          <p:nvSpPr>
            <p:cNvPr id="2648981" name="Line 917"/>
            <p:cNvSpPr>
              <a:spLocks noChangeShapeType="1"/>
            </p:cNvSpPr>
            <p:nvPr/>
          </p:nvSpPr>
          <p:spPr bwMode="auto">
            <a:xfrm flipH="1">
              <a:off x="2795" y="2620"/>
              <a:ext cx="24" cy="0"/>
            </a:xfrm>
            <a:prstGeom prst="line">
              <a:avLst/>
            </a:prstGeom>
            <a:noFill/>
            <a:ln w="9525">
              <a:solidFill>
                <a:srgbClr val="000000"/>
              </a:solidFill>
              <a:round/>
              <a:headEnd/>
              <a:tailEnd/>
            </a:ln>
          </p:spPr>
          <p:txBody>
            <a:bodyPr/>
            <a:lstStyle/>
            <a:p>
              <a:endParaRPr lang="fr-CH"/>
            </a:p>
          </p:txBody>
        </p:sp>
        <p:sp>
          <p:nvSpPr>
            <p:cNvPr id="2648982" name="Line 918"/>
            <p:cNvSpPr>
              <a:spLocks noChangeShapeType="1"/>
            </p:cNvSpPr>
            <p:nvPr/>
          </p:nvSpPr>
          <p:spPr bwMode="auto">
            <a:xfrm>
              <a:off x="2795" y="2620"/>
              <a:ext cx="24" cy="0"/>
            </a:xfrm>
            <a:prstGeom prst="line">
              <a:avLst/>
            </a:prstGeom>
            <a:noFill/>
            <a:ln w="9525">
              <a:solidFill>
                <a:srgbClr val="000000"/>
              </a:solidFill>
              <a:round/>
              <a:headEnd/>
              <a:tailEnd/>
            </a:ln>
          </p:spPr>
          <p:txBody>
            <a:bodyPr/>
            <a:lstStyle/>
            <a:p>
              <a:endParaRPr lang="fr-CH"/>
            </a:p>
          </p:txBody>
        </p:sp>
        <p:sp>
          <p:nvSpPr>
            <p:cNvPr id="2648983" name="Line 919"/>
            <p:cNvSpPr>
              <a:spLocks noChangeShapeType="1"/>
            </p:cNvSpPr>
            <p:nvPr/>
          </p:nvSpPr>
          <p:spPr bwMode="auto">
            <a:xfrm flipH="1">
              <a:off x="2795" y="2584"/>
              <a:ext cx="24" cy="0"/>
            </a:xfrm>
            <a:prstGeom prst="line">
              <a:avLst/>
            </a:prstGeom>
            <a:noFill/>
            <a:ln w="9525">
              <a:solidFill>
                <a:srgbClr val="000000"/>
              </a:solidFill>
              <a:round/>
              <a:headEnd/>
              <a:tailEnd/>
            </a:ln>
          </p:spPr>
          <p:txBody>
            <a:bodyPr/>
            <a:lstStyle/>
            <a:p>
              <a:endParaRPr lang="fr-CH"/>
            </a:p>
          </p:txBody>
        </p:sp>
        <p:sp>
          <p:nvSpPr>
            <p:cNvPr id="2648984" name="Line 920"/>
            <p:cNvSpPr>
              <a:spLocks noChangeShapeType="1"/>
            </p:cNvSpPr>
            <p:nvPr/>
          </p:nvSpPr>
          <p:spPr bwMode="auto">
            <a:xfrm>
              <a:off x="2795" y="2584"/>
              <a:ext cx="24" cy="0"/>
            </a:xfrm>
            <a:prstGeom prst="line">
              <a:avLst/>
            </a:prstGeom>
            <a:noFill/>
            <a:ln w="9525">
              <a:solidFill>
                <a:srgbClr val="000000"/>
              </a:solidFill>
              <a:round/>
              <a:headEnd/>
              <a:tailEnd/>
            </a:ln>
          </p:spPr>
          <p:txBody>
            <a:bodyPr/>
            <a:lstStyle/>
            <a:p>
              <a:endParaRPr lang="fr-CH"/>
            </a:p>
          </p:txBody>
        </p:sp>
        <p:sp>
          <p:nvSpPr>
            <p:cNvPr id="2648985" name="Line 921"/>
            <p:cNvSpPr>
              <a:spLocks noChangeShapeType="1"/>
            </p:cNvSpPr>
            <p:nvPr/>
          </p:nvSpPr>
          <p:spPr bwMode="auto">
            <a:xfrm flipH="1">
              <a:off x="2771" y="2548"/>
              <a:ext cx="48" cy="0"/>
            </a:xfrm>
            <a:prstGeom prst="line">
              <a:avLst/>
            </a:prstGeom>
            <a:noFill/>
            <a:ln w="19050">
              <a:solidFill>
                <a:srgbClr val="000000"/>
              </a:solidFill>
              <a:round/>
              <a:headEnd/>
              <a:tailEnd/>
            </a:ln>
          </p:spPr>
          <p:txBody>
            <a:bodyPr/>
            <a:lstStyle/>
            <a:p>
              <a:endParaRPr lang="fr-CH"/>
            </a:p>
          </p:txBody>
        </p:sp>
        <p:sp>
          <p:nvSpPr>
            <p:cNvPr id="2648986" name="Line 922"/>
            <p:cNvSpPr>
              <a:spLocks noChangeShapeType="1"/>
            </p:cNvSpPr>
            <p:nvPr/>
          </p:nvSpPr>
          <p:spPr bwMode="auto">
            <a:xfrm>
              <a:off x="2771" y="2548"/>
              <a:ext cx="48" cy="0"/>
            </a:xfrm>
            <a:prstGeom prst="line">
              <a:avLst/>
            </a:prstGeom>
            <a:noFill/>
            <a:ln w="19050">
              <a:solidFill>
                <a:srgbClr val="000000"/>
              </a:solidFill>
              <a:round/>
              <a:headEnd/>
              <a:tailEnd/>
            </a:ln>
          </p:spPr>
          <p:txBody>
            <a:bodyPr/>
            <a:lstStyle/>
            <a:p>
              <a:endParaRPr lang="fr-CH"/>
            </a:p>
          </p:txBody>
        </p:sp>
        <p:sp>
          <p:nvSpPr>
            <p:cNvPr id="2648987" name="Line 923"/>
            <p:cNvSpPr>
              <a:spLocks noChangeShapeType="1"/>
            </p:cNvSpPr>
            <p:nvPr/>
          </p:nvSpPr>
          <p:spPr bwMode="auto">
            <a:xfrm flipH="1">
              <a:off x="2795" y="2512"/>
              <a:ext cx="24" cy="0"/>
            </a:xfrm>
            <a:prstGeom prst="line">
              <a:avLst/>
            </a:prstGeom>
            <a:noFill/>
            <a:ln w="9525">
              <a:solidFill>
                <a:srgbClr val="000000"/>
              </a:solidFill>
              <a:round/>
              <a:headEnd/>
              <a:tailEnd/>
            </a:ln>
          </p:spPr>
          <p:txBody>
            <a:bodyPr/>
            <a:lstStyle/>
            <a:p>
              <a:endParaRPr lang="fr-CH"/>
            </a:p>
          </p:txBody>
        </p:sp>
        <p:sp>
          <p:nvSpPr>
            <p:cNvPr id="2648988" name="Line 924"/>
            <p:cNvSpPr>
              <a:spLocks noChangeShapeType="1"/>
            </p:cNvSpPr>
            <p:nvPr/>
          </p:nvSpPr>
          <p:spPr bwMode="auto">
            <a:xfrm>
              <a:off x="2795" y="2512"/>
              <a:ext cx="24" cy="0"/>
            </a:xfrm>
            <a:prstGeom prst="line">
              <a:avLst/>
            </a:prstGeom>
            <a:noFill/>
            <a:ln w="9525">
              <a:solidFill>
                <a:srgbClr val="000000"/>
              </a:solidFill>
              <a:round/>
              <a:headEnd/>
              <a:tailEnd/>
            </a:ln>
          </p:spPr>
          <p:txBody>
            <a:bodyPr/>
            <a:lstStyle/>
            <a:p>
              <a:endParaRPr lang="fr-CH"/>
            </a:p>
          </p:txBody>
        </p:sp>
        <p:sp>
          <p:nvSpPr>
            <p:cNvPr id="2648989" name="Line 925"/>
            <p:cNvSpPr>
              <a:spLocks noChangeShapeType="1"/>
            </p:cNvSpPr>
            <p:nvPr/>
          </p:nvSpPr>
          <p:spPr bwMode="auto">
            <a:xfrm flipH="1">
              <a:off x="2795" y="2476"/>
              <a:ext cx="24" cy="0"/>
            </a:xfrm>
            <a:prstGeom prst="line">
              <a:avLst/>
            </a:prstGeom>
            <a:noFill/>
            <a:ln w="9525">
              <a:solidFill>
                <a:srgbClr val="000000"/>
              </a:solidFill>
              <a:round/>
              <a:headEnd/>
              <a:tailEnd/>
            </a:ln>
          </p:spPr>
          <p:txBody>
            <a:bodyPr/>
            <a:lstStyle/>
            <a:p>
              <a:endParaRPr lang="fr-CH"/>
            </a:p>
          </p:txBody>
        </p:sp>
        <p:sp>
          <p:nvSpPr>
            <p:cNvPr id="2648990" name="Line 926"/>
            <p:cNvSpPr>
              <a:spLocks noChangeShapeType="1"/>
            </p:cNvSpPr>
            <p:nvPr/>
          </p:nvSpPr>
          <p:spPr bwMode="auto">
            <a:xfrm>
              <a:off x="2795" y="2476"/>
              <a:ext cx="24" cy="0"/>
            </a:xfrm>
            <a:prstGeom prst="line">
              <a:avLst/>
            </a:prstGeom>
            <a:noFill/>
            <a:ln w="9525">
              <a:solidFill>
                <a:srgbClr val="000000"/>
              </a:solidFill>
              <a:round/>
              <a:headEnd/>
              <a:tailEnd/>
            </a:ln>
          </p:spPr>
          <p:txBody>
            <a:bodyPr/>
            <a:lstStyle/>
            <a:p>
              <a:endParaRPr lang="fr-CH"/>
            </a:p>
          </p:txBody>
        </p:sp>
        <p:sp>
          <p:nvSpPr>
            <p:cNvPr id="2648991" name="Line 927"/>
            <p:cNvSpPr>
              <a:spLocks noChangeShapeType="1"/>
            </p:cNvSpPr>
            <p:nvPr/>
          </p:nvSpPr>
          <p:spPr bwMode="auto">
            <a:xfrm flipH="1">
              <a:off x="2795" y="2440"/>
              <a:ext cx="24" cy="0"/>
            </a:xfrm>
            <a:prstGeom prst="line">
              <a:avLst/>
            </a:prstGeom>
            <a:noFill/>
            <a:ln w="9525">
              <a:solidFill>
                <a:srgbClr val="000000"/>
              </a:solidFill>
              <a:round/>
              <a:headEnd/>
              <a:tailEnd/>
            </a:ln>
          </p:spPr>
          <p:txBody>
            <a:bodyPr/>
            <a:lstStyle/>
            <a:p>
              <a:endParaRPr lang="fr-CH"/>
            </a:p>
          </p:txBody>
        </p:sp>
        <p:sp>
          <p:nvSpPr>
            <p:cNvPr id="2648992" name="Line 928"/>
            <p:cNvSpPr>
              <a:spLocks noChangeShapeType="1"/>
            </p:cNvSpPr>
            <p:nvPr/>
          </p:nvSpPr>
          <p:spPr bwMode="auto">
            <a:xfrm>
              <a:off x="2795" y="2440"/>
              <a:ext cx="24" cy="0"/>
            </a:xfrm>
            <a:prstGeom prst="line">
              <a:avLst/>
            </a:prstGeom>
            <a:noFill/>
            <a:ln w="9525">
              <a:solidFill>
                <a:srgbClr val="000000"/>
              </a:solidFill>
              <a:round/>
              <a:headEnd/>
              <a:tailEnd/>
            </a:ln>
          </p:spPr>
          <p:txBody>
            <a:bodyPr/>
            <a:lstStyle/>
            <a:p>
              <a:endParaRPr lang="fr-CH"/>
            </a:p>
          </p:txBody>
        </p:sp>
        <p:sp>
          <p:nvSpPr>
            <p:cNvPr id="2648993" name="Line 929"/>
            <p:cNvSpPr>
              <a:spLocks noChangeShapeType="1"/>
            </p:cNvSpPr>
            <p:nvPr/>
          </p:nvSpPr>
          <p:spPr bwMode="auto">
            <a:xfrm flipH="1">
              <a:off x="2795" y="2404"/>
              <a:ext cx="24" cy="0"/>
            </a:xfrm>
            <a:prstGeom prst="line">
              <a:avLst/>
            </a:prstGeom>
            <a:noFill/>
            <a:ln w="9525">
              <a:solidFill>
                <a:srgbClr val="000000"/>
              </a:solidFill>
              <a:round/>
              <a:headEnd/>
              <a:tailEnd/>
            </a:ln>
          </p:spPr>
          <p:txBody>
            <a:bodyPr/>
            <a:lstStyle/>
            <a:p>
              <a:endParaRPr lang="fr-CH"/>
            </a:p>
          </p:txBody>
        </p:sp>
        <p:sp>
          <p:nvSpPr>
            <p:cNvPr id="2648994" name="Line 930"/>
            <p:cNvSpPr>
              <a:spLocks noChangeShapeType="1"/>
            </p:cNvSpPr>
            <p:nvPr/>
          </p:nvSpPr>
          <p:spPr bwMode="auto">
            <a:xfrm>
              <a:off x="2795" y="2404"/>
              <a:ext cx="24" cy="0"/>
            </a:xfrm>
            <a:prstGeom prst="line">
              <a:avLst/>
            </a:prstGeom>
            <a:noFill/>
            <a:ln w="9525">
              <a:solidFill>
                <a:srgbClr val="000000"/>
              </a:solidFill>
              <a:round/>
              <a:headEnd/>
              <a:tailEnd/>
            </a:ln>
          </p:spPr>
          <p:txBody>
            <a:bodyPr/>
            <a:lstStyle/>
            <a:p>
              <a:endParaRPr lang="fr-CH"/>
            </a:p>
          </p:txBody>
        </p:sp>
        <p:sp>
          <p:nvSpPr>
            <p:cNvPr id="2648995" name="Line 931"/>
            <p:cNvSpPr>
              <a:spLocks noChangeShapeType="1"/>
            </p:cNvSpPr>
            <p:nvPr/>
          </p:nvSpPr>
          <p:spPr bwMode="auto">
            <a:xfrm flipH="1">
              <a:off x="2771" y="2362"/>
              <a:ext cx="48" cy="0"/>
            </a:xfrm>
            <a:prstGeom prst="line">
              <a:avLst/>
            </a:prstGeom>
            <a:noFill/>
            <a:ln w="19050">
              <a:solidFill>
                <a:srgbClr val="000000"/>
              </a:solidFill>
              <a:round/>
              <a:headEnd/>
              <a:tailEnd/>
            </a:ln>
          </p:spPr>
          <p:txBody>
            <a:bodyPr/>
            <a:lstStyle/>
            <a:p>
              <a:endParaRPr lang="fr-CH"/>
            </a:p>
          </p:txBody>
        </p:sp>
        <p:sp>
          <p:nvSpPr>
            <p:cNvPr id="2648996" name="Line 932"/>
            <p:cNvSpPr>
              <a:spLocks noChangeShapeType="1"/>
            </p:cNvSpPr>
            <p:nvPr/>
          </p:nvSpPr>
          <p:spPr bwMode="auto">
            <a:xfrm>
              <a:off x="2771" y="2362"/>
              <a:ext cx="48" cy="0"/>
            </a:xfrm>
            <a:prstGeom prst="line">
              <a:avLst/>
            </a:prstGeom>
            <a:noFill/>
            <a:ln w="19050">
              <a:solidFill>
                <a:srgbClr val="000000"/>
              </a:solidFill>
              <a:round/>
              <a:headEnd/>
              <a:tailEnd/>
            </a:ln>
          </p:spPr>
          <p:txBody>
            <a:bodyPr/>
            <a:lstStyle/>
            <a:p>
              <a:endParaRPr lang="fr-CH"/>
            </a:p>
          </p:txBody>
        </p:sp>
        <p:sp>
          <p:nvSpPr>
            <p:cNvPr id="2648997" name="Line 933"/>
            <p:cNvSpPr>
              <a:spLocks noChangeShapeType="1"/>
            </p:cNvSpPr>
            <p:nvPr/>
          </p:nvSpPr>
          <p:spPr bwMode="auto">
            <a:xfrm flipH="1">
              <a:off x="2795" y="2326"/>
              <a:ext cx="24" cy="0"/>
            </a:xfrm>
            <a:prstGeom prst="line">
              <a:avLst/>
            </a:prstGeom>
            <a:noFill/>
            <a:ln w="9525">
              <a:solidFill>
                <a:srgbClr val="000000"/>
              </a:solidFill>
              <a:round/>
              <a:headEnd/>
              <a:tailEnd/>
            </a:ln>
          </p:spPr>
          <p:txBody>
            <a:bodyPr/>
            <a:lstStyle/>
            <a:p>
              <a:endParaRPr lang="fr-CH"/>
            </a:p>
          </p:txBody>
        </p:sp>
        <p:sp>
          <p:nvSpPr>
            <p:cNvPr id="2648998" name="Line 934"/>
            <p:cNvSpPr>
              <a:spLocks noChangeShapeType="1"/>
            </p:cNvSpPr>
            <p:nvPr/>
          </p:nvSpPr>
          <p:spPr bwMode="auto">
            <a:xfrm>
              <a:off x="2795" y="2326"/>
              <a:ext cx="24" cy="0"/>
            </a:xfrm>
            <a:prstGeom prst="line">
              <a:avLst/>
            </a:prstGeom>
            <a:noFill/>
            <a:ln w="9525">
              <a:solidFill>
                <a:srgbClr val="000000"/>
              </a:solidFill>
              <a:round/>
              <a:headEnd/>
              <a:tailEnd/>
            </a:ln>
          </p:spPr>
          <p:txBody>
            <a:bodyPr/>
            <a:lstStyle/>
            <a:p>
              <a:endParaRPr lang="fr-CH"/>
            </a:p>
          </p:txBody>
        </p:sp>
        <p:sp>
          <p:nvSpPr>
            <p:cNvPr id="2648999" name="Line 935"/>
            <p:cNvSpPr>
              <a:spLocks noChangeShapeType="1"/>
            </p:cNvSpPr>
            <p:nvPr/>
          </p:nvSpPr>
          <p:spPr bwMode="auto">
            <a:xfrm flipH="1">
              <a:off x="2795" y="2290"/>
              <a:ext cx="24" cy="0"/>
            </a:xfrm>
            <a:prstGeom prst="line">
              <a:avLst/>
            </a:prstGeom>
            <a:noFill/>
            <a:ln w="9525">
              <a:solidFill>
                <a:srgbClr val="000000"/>
              </a:solidFill>
              <a:round/>
              <a:headEnd/>
              <a:tailEnd/>
            </a:ln>
          </p:spPr>
          <p:txBody>
            <a:bodyPr/>
            <a:lstStyle/>
            <a:p>
              <a:endParaRPr lang="fr-CH"/>
            </a:p>
          </p:txBody>
        </p:sp>
        <p:sp>
          <p:nvSpPr>
            <p:cNvPr id="2649000" name="Line 936"/>
            <p:cNvSpPr>
              <a:spLocks noChangeShapeType="1"/>
            </p:cNvSpPr>
            <p:nvPr/>
          </p:nvSpPr>
          <p:spPr bwMode="auto">
            <a:xfrm>
              <a:off x="2795" y="2290"/>
              <a:ext cx="24" cy="0"/>
            </a:xfrm>
            <a:prstGeom prst="line">
              <a:avLst/>
            </a:prstGeom>
            <a:noFill/>
            <a:ln w="9525">
              <a:solidFill>
                <a:srgbClr val="000000"/>
              </a:solidFill>
              <a:round/>
              <a:headEnd/>
              <a:tailEnd/>
            </a:ln>
          </p:spPr>
          <p:txBody>
            <a:bodyPr/>
            <a:lstStyle/>
            <a:p>
              <a:endParaRPr lang="fr-CH"/>
            </a:p>
          </p:txBody>
        </p:sp>
        <p:sp>
          <p:nvSpPr>
            <p:cNvPr id="2649001" name="Line 937"/>
            <p:cNvSpPr>
              <a:spLocks noChangeShapeType="1"/>
            </p:cNvSpPr>
            <p:nvPr/>
          </p:nvSpPr>
          <p:spPr bwMode="auto">
            <a:xfrm flipH="1">
              <a:off x="2795" y="2254"/>
              <a:ext cx="24" cy="0"/>
            </a:xfrm>
            <a:prstGeom prst="line">
              <a:avLst/>
            </a:prstGeom>
            <a:noFill/>
            <a:ln w="9525">
              <a:solidFill>
                <a:srgbClr val="000000"/>
              </a:solidFill>
              <a:round/>
              <a:headEnd/>
              <a:tailEnd/>
            </a:ln>
          </p:spPr>
          <p:txBody>
            <a:bodyPr/>
            <a:lstStyle/>
            <a:p>
              <a:endParaRPr lang="fr-CH"/>
            </a:p>
          </p:txBody>
        </p:sp>
        <p:sp>
          <p:nvSpPr>
            <p:cNvPr id="2649002" name="Line 938"/>
            <p:cNvSpPr>
              <a:spLocks noChangeShapeType="1"/>
            </p:cNvSpPr>
            <p:nvPr/>
          </p:nvSpPr>
          <p:spPr bwMode="auto">
            <a:xfrm>
              <a:off x="2795" y="2254"/>
              <a:ext cx="24" cy="0"/>
            </a:xfrm>
            <a:prstGeom prst="line">
              <a:avLst/>
            </a:prstGeom>
            <a:noFill/>
            <a:ln w="9525">
              <a:solidFill>
                <a:srgbClr val="000000"/>
              </a:solidFill>
              <a:round/>
              <a:headEnd/>
              <a:tailEnd/>
            </a:ln>
          </p:spPr>
          <p:txBody>
            <a:bodyPr/>
            <a:lstStyle/>
            <a:p>
              <a:endParaRPr lang="fr-CH"/>
            </a:p>
          </p:txBody>
        </p:sp>
        <p:sp>
          <p:nvSpPr>
            <p:cNvPr id="2649003" name="Line 939"/>
            <p:cNvSpPr>
              <a:spLocks noChangeShapeType="1"/>
            </p:cNvSpPr>
            <p:nvPr/>
          </p:nvSpPr>
          <p:spPr bwMode="auto">
            <a:xfrm flipH="1">
              <a:off x="2795" y="2218"/>
              <a:ext cx="24" cy="0"/>
            </a:xfrm>
            <a:prstGeom prst="line">
              <a:avLst/>
            </a:prstGeom>
            <a:noFill/>
            <a:ln w="9525">
              <a:solidFill>
                <a:srgbClr val="000000"/>
              </a:solidFill>
              <a:round/>
              <a:headEnd/>
              <a:tailEnd/>
            </a:ln>
          </p:spPr>
          <p:txBody>
            <a:bodyPr/>
            <a:lstStyle/>
            <a:p>
              <a:endParaRPr lang="fr-CH"/>
            </a:p>
          </p:txBody>
        </p:sp>
        <p:sp>
          <p:nvSpPr>
            <p:cNvPr id="2649004" name="Line 940"/>
            <p:cNvSpPr>
              <a:spLocks noChangeShapeType="1"/>
            </p:cNvSpPr>
            <p:nvPr/>
          </p:nvSpPr>
          <p:spPr bwMode="auto">
            <a:xfrm>
              <a:off x="2795" y="2218"/>
              <a:ext cx="24" cy="0"/>
            </a:xfrm>
            <a:prstGeom prst="line">
              <a:avLst/>
            </a:prstGeom>
            <a:noFill/>
            <a:ln w="9525">
              <a:solidFill>
                <a:srgbClr val="000000"/>
              </a:solidFill>
              <a:round/>
              <a:headEnd/>
              <a:tailEnd/>
            </a:ln>
          </p:spPr>
          <p:txBody>
            <a:bodyPr/>
            <a:lstStyle/>
            <a:p>
              <a:endParaRPr lang="fr-CH"/>
            </a:p>
          </p:txBody>
        </p:sp>
        <p:sp>
          <p:nvSpPr>
            <p:cNvPr id="2649005" name="Line 941"/>
            <p:cNvSpPr>
              <a:spLocks noChangeShapeType="1"/>
            </p:cNvSpPr>
            <p:nvPr/>
          </p:nvSpPr>
          <p:spPr bwMode="auto">
            <a:xfrm flipH="1">
              <a:off x="2771" y="2182"/>
              <a:ext cx="48" cy="0"/>
            </a:xfrm>
            <a:prstGeom prst="line">
              <a:avLst/>
            </a:prstGeom>
            <a:noFill/>
            <a:ln w="19050">
              <a:solidFill>
                <a:srgbClr val="000000"/>
              </a:solidFill>
              <a:round/>
              <a:headEnd/>
              <a:tailEnd/>
            </a:ln>
          </p:spPr>
          <p:txBody>
            <a:bodyPr/>
            <a:lstStyle/>
            <a:p>
              <a:endParaRPr lang="fr-CH"/>
            </a:p>
          </p:txBody>
        </p:sp>
        <p:sp>
          <p:nvSpPr>
            <p:cNvPr id="2649006" name="Line 942"/>
            <p:cNvSpPr>
              <a:spLocks noChangeShapeType="1"/>
            </p:cNvSpPr>
            <p:nvPr/>
          </p:nvSpPr>
          <p:spPr bwMode="auto">
            <a:xfrm>
              <a:off x="2771" y="2182"/>
              <a:ext cx="48" cy="0"/>
            </a:xfrm>
            <a:prstGeom prst="line">
              <a:avLst/>
            </a:prstGeom>
            <a:noFill/>
            <a:ln w="19050">
              <a:solidFill>
                <a:srgbClr val="000000"/>
              </a:solidFill>
              <a:round/>
              <a:headEnd/>
              <a:tailEnd/>
            </a:ln>
          </p:spPr>
          <p:txBody>
            <a:bodyPr/>
            <a:lstStyle/>
            <a:p>
              <a:endParaRPr lang="fr-CH"/>
            </a:p>
          </p:txBody>
        </p:sp>
        <p:sp>
          <p:nvSpPr>
            <p:cNvPr id="2649007" name="Line 943"/>
            <p:cNvSpPr>
              <a:spLocks noChangeShapeType="1"/>
            </p:cNvSpPr>
            <p:nvPr/>
          </p:nvSpPr>
          <p:spPr bwMode="auto">
            <a:xfrm flipH="1">
              <a:off x="2795" y="2146"/>
              <a:ext cx="24" cy="0"/>
            </a:xfrm>
            <a:prstGeom prst="line">
              <a:avLst/>
            </a:prstGeom>
            <a:noFill/>
            <a:ln w="9525">
              <a:solidFill>
                <a:srgbClr val="000000"/>
              </a:solidFill>
              <a:round/>
              <a:headEnd/>
              <a:tailEnd/>
            </a:ln>
          </p:spPr>
          <p:txBody>
            <a:bodyPr/>
            <a:lstStyle/>
            <a:p>
              <a:endParaRPr lang="fr-CH"/>
            </a:p>
          </p:txBody>
        </p:sp>
        <p:sp>
          <p:nvSpPr>
            <p:cNvPr id="2649008" name="Line 944"/>
            <p:cNvSpPr>
              <a:spLocks noChangeShapeType="1"/>
            </p:cNvSpPr>
            <p:nvPr/>
          </p:nvSpPr>
          <p:spPr bwMode="auto">
            <a:xfrm>
              <a:off x="2795" y="2146"/>
              <a:ext cx="24" cy="0"/>
            </a:xfrm>
            <a:prstGeom prst="line">
              <a:avLst/>
            </a:prstGeom>
            <a:noFill/>
            <a:ln w="9525">
              <a:solidFill>
                <a:srgbClr val="000000"/>
              </a:solidFill>
              <a:round/>
              <a:headEnd/>
              <a:tailEnd/>
            </a:ln>
          </p:spPr>
          <p:txBody>
            <a:bodyPr/>
            <a:lstStyle/>
            <a:p>
              <a:endParaRPr lang="fr-CH"/>
            </a:p>
          </p:txBody>
        </p:sp>
        <p:sp>
          <p:nvSpPr>
            <p:cNvPr id="2649009" name="Line 945"/>
            <p:cNvSpPr>
              <a:spLocks noChangeShapeType="1"/>
            </p:cNvSpPr>
            <p:nvPr/>
          </p:nvSpPr>
          <p:spPr bwMode="auto">
            <a:xfrm flipH="1">
              <a:off x="2795" y="2110"/>
              <a:ext cx="24" cy="0"/>
            </a:xfrm>
            <a:prstGeom prst="line">
              <a:avLst/>
            </a:prstGeom>
            <a:noFill/>
            <a:ln w="9525">
              <a:solidFill>
                <a:srgbClr val="000000"/>
              </a:solidFill>
              <a:round/>
              <a:headEnd/>
              <a:tailEnd/>
            </a:ln>
          </p:spPr>
          <p:txBody>
            <a:bodyPr/>
            <a:lstStyle/>
            <a:p>
              <a:endParaRPr lang="fr-CH"/>
            </a:p>
          </p:txBody>
        </p:sp>
        <p:sp>
          <p:nvSpPr>
            <p:cNvPr id="2649010" name="Line 946"/>
            <p:cNvSpPr>
              <a:spLocks noChangeShapeType="1"/>
            </p:cNvSpPr>
            <p:nvPr/>
          </p:nvSpPr>
          <p:spPr bwMode="auto">
            <a:xfrm>
              <a:off x="2795" y="2110"/>
              <a:ext cx="24" cy="0"/>
            </a:xfrm>
            <a:prstGeom prst="line">
              <a:avLst/>
            </a:prstGeom>
            <a:noFill/>
            <a:ln w="9525">
              <a:solidFill>
                <a:srgbClr val="000000"/>
              </a:solidFill>
              <a:round/>
              <a:headEnd/>
              <a:tailEnd/>
            </a:ln>
          </p:spPr>
          <p:txBody>
            <a:bodyPr/>
            <a:lstStyle/>
            <a:p>
              <a:endParaRPr lang="fr-CH"/>
            </a:p>
          </p:txBody>
        </p:sp>
        <p:sp>
          <p:nvSpPr>
            <p:cNvPr id="2649011" name="Line 947"/>
            <p:cNvSpPr>
              <a:spLocks noChangeShapeType="1"/>
            </p:cNvSpPr>
            <p:nvPr/>
          </p:nvSpPr>
          <p:spPr bwMode="auto">
            <a:xfrm flipH="1">
              <a:off x="2795" y="2074"/>
              <a:ext cx="24" cy="0"/>
            </a:xfrm>
            <a:prstGeom prst="line">
              <a:avLst/>
            </a:prstGeom>
            <a:noFill/>
            <a:ln w="9525">
              <a:solidFill>
                <a:srgbClr val="000000"/>
              </a:solidFill>
              <a:round/>
              <a:headEnd/>
              <a:tailEnd/>
            </a:ln>
          </p:spPr>
          <p:txBody>
            <a:bodyPr/>
            <a:lstStyle/>
            <a:p>
              <a:endParaRPr lang="fr-CH"/>
            </a:p>
          </p:txBody>
        </p:sp>
        <p:sp>
          <p:nvSpPr>
            <p:cNvPr id="2649012" name="Line 948"/>
            <p:cNvSpPr>
              <a:spLocks noChangeShapeType="1"/>
            </p:cNvSpPr>
            <p:nvPr/>
          </p:nvSpPr>
          <p:spPr bwMode="auto">
            <a:xfrm>
              <a:off x="2795" y="2074"/>
              <a:ext cx="24" cy="0"/>
            </a:xfrm>
            <a:prstGeom prst="line">
              <a:avLst/>
            </a:prstGeom>
            <a:noFill/>
            <a:ln w="9525">
              <a:solidFill>
                <a:srgbClr val="000000"/>
              </a:solidFill>
              <a:round/>
              <a:headEnd/>
              <a:tailEnd/>
            </a:ln>
          </p:spPr>
          <p:txBody>
            <a:bodyPr/>
            <a:lstStyle/>
            <a:p>
              <a:endParaRPr lang="fr-CH"/>
            </a:p>
          </p:txBody>
        </p:sp>
        <p:sp>
          <p:nvSpPr>
            <p:cNvPr id="2649013" name="Line 949"/>
            <p:cNvSpPr>
              <a:spLocks noChangeShapeType="1"/>
            </p:cNvSpPr>
            <p:nvPr/>
          </p:nvSpPr>
          <p:spPr bwMode="auto">
            <a:xfrm flipH="1">
              <a:off x="2795" y="2038"/>
              <a:ext cx="24" cy="0"/>
            </a:xfrm>
            <a:prstGeom prst="line">
              <a:avLst/>
            </a:prstGeom>
            <a:noFill/>
            <a:ln w="9525">
              <a:solidFill>
                <a:srgbClr val="000000"/>
              </a:solidFill>
              <a:round/>
              <a:headEnd/>
              <a:tailEnd/>
            </a:ln>
          </p:spPr>
          <p:txBody>
            <a:bodyPr/>
            <a:lstStyle/>
            <a:p>
              <a:endParaRPr lang="fr-CH"/>
            </a:p>
          </p:txBody>
        </p:sp>
        <p:sp>
          <p:nvSpPr>
            <p:cNvPr id="2649014" name="Line 950"/>
            <p:cNvSpPr>
              <a:spLocks noChangeShapeType="1"/>
            </p:cNvSpPr>
            <p:nvPr/>
          </p:nvSpPr>
          <p:spPr bwMode="auto">
            <a:xfrm>
              <a:off x="2795" y="2038"/>
              <a:ext cx="24" cy="0"/>
            </a:xfrm>
            <a:prstGeom prst="line">
              <a:avLst/>
            </a:prstGeom>
            <a:noFill/>
            <a:ln w="9525">
              <a:solidFill>
                <a:srgbClr val="000000"/>
              </a:solidFill>
              <a:round/>
              <a:headEnd/>
              <a:tailEnd/>
            </a:ln>
          </p:spPr>
          <p:txBody>
            <a:bodyPr/>
            <a:lstStyle/>
            <a:p>
              <a:endParaRPr lang="fr-CH"/>
            </a:p>
          </p:txBody>
        </p:sp>
        <p:sp>
          <p:nvSpPr>
            <p:cNvPr id="2649015" name="Line 951"/>
            <p:cNvSpPr>
              <a:spLocks noChangeShapeType="1"/>
            </p:cNvSpPr>
            <p:nvPr/>
          </p:nvSpPr>
          <p:spPr bwMode="auto">
            <a:xfrm flipH="1">
              <a:off x="2771" y="2002"/>
              <a:ext cx="48" cy="0"/>
            </a:xfrm>
            <a:prstGeom prst="line">
              <a:avLst/>
            </a:prstGeom>
            <a:noFill/>
            <a:ln w="19050">
              <a:solidFill>
                <a:srgbClr val="000000"/>
              </a:solidFill>
              <a:round/>
              <a:headEnd/>
              <a:tailEnd/>
            </a:ln>
          </p:spPr>
          <p:txBody>
            <a:bodyPr/>
            <a:lstStyle/>
            <a:p>
              <a:endParaRPr lang="fr-CH"/>
            </a:p>
          </p:txBody>
        </p:sp>
        <p:sp>
          <p:nvSpPr>
            <p:cNvPr id="2649016" name="Line 952"/>
            <p:cNvSpPr>
              <a:spLocks noChangeShapeType="1"/>
            </p:cNvSpPr>
            <p:nvPr/>
          </p:nvSpPr>
          <p:spPr bwMode="auto">
            <a:xfrm>
              <a:off x="2771" y="2002"/>
              <a:ext cx="48" cy="0"/>
            </a:xfrm>
            <a:prstGeom prst="line">
              <a:avLst/>
            </a:prstGeom>
            <a:noFill/>
            <a:ln w="19050">
              <a:solidFill>
                <a:srgbClr val="000000"/>
              </a:solidFill>
              <a:round/>
              <a:headEnd/>
              <a:tailEnd/>
            </a:ln>
          </p:spPr>
          <p:txBody>
            <a:bodyPr/>
            <a:lstStyle/>
            <a:p>
              <a:endParaRPr lang="fr-CH"/>
            </a:p>
          </p:txBody>
        </p:sp>
        <p:sp>
          <p:nvSpPr>
            <p:cNvPr id="2649017" name="Line 953"/>
            <p:cNvSpPr>
              <a:spLocks noChangeShapeType="1"/>
            </p:cNvSpPr>
            <p:nvPr/>
          </p:nvSpPr>
          <p:spPr bwMode="auto">
            <a:xfrm flipH="1">
              <a:off x="2795" y="1966"/>
              <a:ext cx="24" cy="0"/>
            </a:xfrm>
            <a:prstGeom prst="line">
              <a:avLst/>
            </a:prstGeom>
            <a:noFill/>
            <a:ln w="9525">
              <a:solidFill>
                <a:srgbClr val="000000"/>
              </a:solidFill>
              <a:round/>
              <a:headEnd/>
              <a:tailEnd/>
            </a:ln>
          </p:spPr>
          <p:txBody>
            <a:bodyPr/>
            <a:lstStyle/>
            <a:p>
              <a:endParaRPr lang="fr-CH"/>
            </a:p>
          </p:txBody>
        </p:sp>
        <p:sp>
          <p:nvSpPr>
            <p:cNvPr id="2649018" name="Line 954"/>
            <p:cNvSpPr>
              <a:spLocks noChangeShapeType="1"/>
            </p:cNvSpPr>
            <p:nvPr/>
          </p:nvSpPr>
          <p:spPr bwMode="auto">
            <a:xfrm>
              <a:off x="2795" y="1966"/>
              <a:ext cx="24" cy="0"/>
            </a:xfrm>
            <a:prstGeom prst="line">
              <a:avLst/>
            </a:prstGeom>
            <a:noFill/>
            <a:ln w="9525">
              <a:solidFill>
                <a:srgbClr val="000000"/>
              </a:solidFill>
              <a:round/>
              <a:headEnd/>
              <a:tailEnd/>
            </a:ln>
          </p:spPr>
          <p:txBody>
            <a:bodyPr/>
            <a:lstStyle/>
            <a:p>
              <a:endParaRPr lang="fr-CH"/>
            </a:p>
          </p:txBody>
        </p:sp>
        <p:sp>
          <p:nvSpPr>
            <p:cNvPr id="2649019" name="Line 955"/>
            <p:cNvSpPr>
              <a:spLocks noChangeShapeType="1"/>
            </p:cNvSpPr>
            <p:nvPr/>
          </p:nvSpPr>
          <p:spPr bwMode="auto">
            <a:xfrm flipH="1">
              <a:off x="2795" y="1930"/>
              <a:ext cx="24" cy="0"/>
            </a:xfrm>
            <a:prstGeom prst="line">
              <a:avLst/>
            </a:prstGeom>
            <a:noFill/>
            <a:ln w="9525">
              <a:solidFill>
                <a:srgbClr val="000000"/>
              </a:solidFill>
              <a:round/>
              <a:headEnd/>
              <a:tailEnd/>
            </a:ln>
          </p:spPr>
          <p:txBody>
            <a:bodyPr/>
            <a:lstStyle/>
            <a:p>
              <a:endParaRPr lang="fr-CH"/>
            </a:p>
          </p:txBody>
        </p:sp>
        <p:sp>
          <p:nvSpPr>
            <p:cNvPr id="2649020" name="Line 956"/>
            <p:cNvSpPr>
              <a:spLocks noChangeShapeType="1"/>
            </p:cNvSpPr>
            <p:nvPr/>
          </p:nvSpPr>
          <p:spPr bwMode="auto">
            <a:xfrm>
              <a:off x="2795" y="1930"/>
              <a:ext cx="24" cy="0"/>
            </a:xfrm>
            <a:prstGeom prst="line">
              <a:avLst/>
            </a:prstGeom>
            <a:noFill/>
            <a:ln w="9525">
              <a:solidFill>
                <a:srgbClr val="000000"/>
              </a:solidFill>
              <a:round/>
              <a:headEnd/>
              <a:tailEnd/>
            </a:ln>
          </p:spPr>
          <p:txBody>
            <a:bodyPr/>
            <a:lstStyle/>
            <a:p>
              <a:endParaRPr lang="fr-CH"/>
            </a:p>
          </p:txBody>
        </p:sp>
        <p:sp>
          <p:nvSpPr>
            <p:cNvPr id="2649021" name="Line 957"/>
            <p:cNvSpPr>
              <a:spLocks noChangeShapeType="1"/>
            </p:cNvSpPr>
            <p:nvPr/>
          </p:nvSpPr>
          <p:spPr bwMode="auto">
            <a:xfrm flipH="1">
              <a:off x="2795" y="1894"/>
              <a:ext cx="24" cy="0"/>
            </a:xfrm>
            <a:prstGeom prst="line">
              <a:avLst/>
            </a:prstGeom>
            <a:noFill/>
            <a:ln w="9525">
              <a:solidFill>
                <a:srgbClr val="000000"/>
              </a:solidFill>
              <a:round/>
              <a:headEnd/>
              <a:tailEnd/>
            </a:ln>
          </p:spPr>
          <p:txBody>
            <a:bodyPr/>
            <a:lstStyle/>
            <a:p>
              <a:endParaRPr lang="fr-CH"/>
            </a:p>
          </p:txBody>
        </p:sp>
        <p:sp>
          <p:nvSpPr>
            <p:cNvPr id="2649022" name="Line 958"/>
            <p:cNvSpPr>
              <a:spLocks noChangeShapeType="1"/>
            </p:cNvSpPr>
            <p:nvPr/>
          </p:nvSpPr>
          <p:spPr bwMode="auto">
            <a:xfrm>
              <a:off x="2795" y="1894"/>
              <a:ext cx="24" cy="0"/>
            </a:xfrm>
            <a:prstGeom prst="line">
              <a:avLst/>
            </a:prstGeom>
            <a:noFill/>
            <a:ln w="9525">
              <a:solidFill>
                <a:srgbClr val="000000"/>
              </a:solidFill>
              <a:round/>
              <a:headEnd/>
              <a:tailEnd/>
            </a:ln>
          </p:spPr>
          <p:txBody>
            <a:bodyPr/>
            <a:lstStyle/>
            <a:p>
              <a:endParaRPr lang="fr-CH"/>
            </a:p>
          </p:txBody>
        </p:sp>
        <p:sp>
          <p:nvSpPr>
            <p:cNvPr id="2649023" name="Line 959"/>
            <p:cNvSpPr>
              <a:spLocks noChangeShapeType="1"/>
            </p:cNvSpPr>
            <p:nvPr/>
          </p:nvSpPr>
          <p:spPr bwMode="auto">
            <a:xfrm flipH="1">
              <a:off x="2795" y="1858"/>
              <a:ext cx="24" cy="0"/>
            </a:xfrm>
            <a:prstGeom prst="line">
              <a:avLst/>
            </a:prstGeom>
            <a:noFill/>
            <a:ln w="9525">
              <a:solidFill>
                <a:srgbClr val="000000"/>
              </a:solidFill>
              <a:round/>
              <a:headEnd/>
              <a:tailEnd/>
            </a:ln>
          </p:spPr>
          <p:txBody>
            <a:bodyPr/>
            <a:lstStyle/>
            <a:p>
              <a:endParaRPr lang="fr-CH"/>
            </a:p>
          </p:txBody>
        </p:sp>
        <p:sp>
          <p:nvSpPr>
            <p:cNvPr id="2649024" name="Line 960"/>
            <p:cNvSpPr>
              <a:spLocks noChangeShapeType="1"/>
            </p:cNvSpPr>
            <p:nvPr/>
          </p:nvSpPr>
          <p:spPr bwMode="auto">
            <a:xfrm>
              <a:off x="2795" y="1858"/>
              <a:ext cx="24" cy="0"/>
            </a:xfrm>
            <a:prstGeom prst="line">
              <a:avLst/>
            </a:prstGeom>
            <a:noFill/>
            <a:ln w="9525">
              <a:solidFill>
                <a:srgbClr val="000000"/>
              </a:solidFill>
              <a:round/>
              <a:headEnd/>
              <a:tailEnd/>
            </a:ln>
          </p:spPr>
          <p:txBody>
            <a:bodyPr/>
            <a:lstStyle/>
            <a:p>
              <a:endParaRPr lang="fr-CH"/>
            </a:p>
          </p:txBody>
        </p:sp>
        <p:sp>
          <p:nvSpPr>
            <p:cNvPr id="2649025" name="Line 961"/>
            <p:cNvSpPr>
              <a:spLocks noChangeShapeType="1"/>
            </p:cNvSpPr>
            <p:nvPr/>
          </p:nvSpPr>
          <p:spPr bwMode="auto">
            <a:xfrm flipH="1">
              <a:off x="2771" y="1816"/>
              <a:ext cx="48" cy="0"/>
            </a:xfrm>
            <a:prstGeom prst="line">
              <a:avLst/>
            </a:prstGeom>
            <a:noFill/>
            <a:ln w="19050">
              <a:solidFill>
                <a:srgbClr val="000000"/>
              </a:solidFill>
              <a:round/>
              <a:headEnd/>
              <a:tailEnd/>
            </a:ln>
          </p:spPr>
          <p:txBody>
            <a:bodyPr/>
            <a:lstStyle/>
            <a:p>
              <a:endParaRPr lang="fr-CH"/>
            </a:p>
          </p:txBody>
        </p:sp>
        <p:sp>
          <p:nvSpPr>
            <p:cNvPr id="2649026" name="Line 962"/>
            <p:cNvSpPr>
              <a:spLocks noChangeShapeType="1"/>
            </p:cNvSpPr>
            <p:nvPr/>
          </p:nvSpPr>
          <p:spPr bwMode="auto">
            <a:xfrm>
              <a:off x="2771" y="1816"/>
              <a:ext cx="48" cy="0"/>
            </a:xfrm>
            <a:prstGeom prst="line">
              <a:avLst/>
            </a:prstGeom>
            <a:noFill/>
            <a:ln w="19050">
              <a:solidFill>
                <a:srgbClr val="000000"/>
              </a:solidFill>
              <a:round/>
              <a:headEnd/>
              <a:tailEnd/>
            </a:ln>
          </p:spPr>
          <p:txBody>
            <a:bodyPr/>
            <a:lstStyle/>
            <a:p>
              <a:endParaRPr lang="fr-CH"/>
            </a:p>
          </p:txBody>
        </p:sp>
        <p:sp>
          <p:nvSpPr>
            <p:cNvPr id="2649027" name="Rectangle 963"/>
            <p:cNvSpPr>
              <a:spLocks noChangeArrowheads="1"/>
            </p:cNvSpPr>
            <p:nvPr/>
          </p:nvSpPr>
          <p:spPr bwMode="auto">
            <a:xfrm>
              <a:off x="2615" y="1576"/>
              <a:ext cx="2647"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Dual tone analysis for MOS transistor in weak inversion exp(x)</a:t>
              </a:r>
              <a:endParaRPr lang="en-US"/>
            </a:p>
          </p:txBody>
        </p:sp>
        <p:sp>
          <p:nvSpPr>
            <p:cNvPr id="2649029" name="Rectangle 965"/>
            <p:cNvSpPr>
              <a:spLocks noChangeArrowheads="1"/>
            </p:cNvSpPr>
            <p:nvPr/>
          </p:nvSpPr>
          <p:spPr bwMode="auto">
            <a:xfrm>
              <a:off x="2537" y="1864"/>
              <a:ext cx="162"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IMx</a:t>
              </a:r>
              <a:endParaRPr lang="en-US"/>
            </a:p>
          </p:txBody>
        </p:sp>
        <p:sp>
          <p:nvSpPr>
            <p:cNvPr id="2649030" name="Rectangle 966"/>
            <p:cNvSpPr>
              <a:spLocks noChangeArrowheads="1"/>
            </p:cNvSpPr>
            <p:nvPr/>
          </p:nvSpPr>
          <p:spPr bwMode="auto">
            <a:xfrm>
              <a:off x="2555" y="2044"/>
              <a:ext cx="124"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dB</a:t>
              </a:r>
              <a:endParaRPr lang="en-US"/>
            </a:p>
          </p:txBody>
        </p:sp>
        <p:sp>
          <p:nvSpPr>
            <p:cNvPr id="2649031" name="Rectangle 967"/>
            <p:cNvSpPr>
              <a:spLocks noChangeArrowheads="1"/>
            </p:cNvSpPr>
            <p:nvPr/>
          </p:nvSpPr>
          <p:spPr bwMode="auto">
            <a:xfrm>
              <a:off x="3683" y="3616"/>
              <a:ext cx="447"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x=A/(nUT)</a:t>
              </a:r>
              <a:endParaRPr lang="en-US"/>
            </a:p>
          </p:txBody>
        </p:sp>
        <p:sp>
          <p:nvSpPr>
            <p:cNvPr id="2649032" name="Line 968"/>
            <p:cNvSpPr>
              <a:spLocks noChangeShapeType="1"/>
            </p:cNvSpPr>
            <p:nvPr/>
          </p:nvSpPr>
          <p:spPr bwMode="auto">
            <a:xfrm flipV="1">
              <a:off x="2819" y="2692"/>
              <a:ext cx="216" cy="42"/>
            </a:xfrm>
            <a:prstGeom prst="line">
              <a:avLst/>
            </a:prstGeom>
            <a:noFill/>
            <a:ln w="19050">
              <a:solidFill>
                <a:srgbClr val="0000FF"/>
              </a:solidFill>
              <a:round/>
              <a:headEnd/>
              <a:tailEnd/>
            </a:ln>
          </p:spPr>
          <p:txBody>
            <a:bodyPr/>
            <a:lstStyle/>
            <a:p>
              <a:endParaRPr lang="fr-CH"/>
            </a:p>
          </p:txBody>
        </p:sp>
        <p:sp>
          <p:nvSpPr>
            <p:cNvPr id="2649033" name="Line 969"/>
            <p:cNvSpPr>
              <a:spLocks noChangeShapeType="1"/>
            </p:cNvSpPr>
            <p:nvPr/>
          </p:nvSpPr>
          <p:spPr bwMode="auto">
            <a:xfrm flipV="1">
              <a:off x="3035" y="2650"/>
              <a:ext cx="216" cy="42"/>
            </a:xfrm>
            <a:prstGeom prst="line">
              <a:avLst/>
            </a:prstGeom>
            <a:noFill/>
            <a:ln w="19050">
              <a:solidFill>
                <a:srgbClr val="0000FF"/>
              </a:solidFill>
              <a:round/>
              <a:headEnd/>
              <a:tailEnd/>
            </a:ln>
          </p:spPr>
          <p:txBody>
            <a:bodyPr/>
            <a:lstStyle/>
            <a:p>
              <a:endParaRPr lang="fr-CH"/>
            </a:p>
          </p:txBody>
        </p:sp>
        <p:sp>
          <p:nvSpPr>
            <p:cNvPr id="2649034" name="Line 970"/>
            <p:cNvSpPr>
              <a:spLocks noChangeShapeType="1"/>
            </p:cNvSpPr>
            <p:nvPr/>
          </p:nvSpPr>
          <p:spPr bwMode="auto">
            <a:xfrm flipV="1">
              <a:off x="3251" y="2608"/>
              <a:ext cx="222" cy="42"/>
            </a:xfrm>
            <a:prstGeom prst="line">
              <a:avLst/>
            </a:prstGeom>
            <a:noFill/>
            <a:ln w="19050">
              <a:solidFill>
                <a:srgbClr val="0000FF"/>
              </a:solidFill>
              <a:round/>
              <a:headEnd/>
              <a:tailEnd/>
            </a:ln>
          </p:spPr>
          <p:txBody>
            <a:bodyPr/>
            <a:lstStyle/>
            <a:p>
              <a:endParaRPr lang="fr-CH"/>
            </a:p>
          </p:txBody>
        </p:sp>
        <p:sp>
          <p:nvSpPr>
            <p:cNvPr id="2649035" name="Line 971"/>
            <p:cNvSpPr>
              <a:spLocks noChangeShapeType="1"/>
            </p:cNvSpPr>
            <p:nvPr/>
          </p:nvSpPr>
          <p:spPr bwMode="auto">
            <a:xfrm flipV="1">
              <a:off x="3473" y="2560"/>
              <a:ext cx="216" cy="48"/>
            </a:xfrm>
            <a:prstGeom prst="line">
              <a:avLst/>
            </a:prstGeom>
            <a:noFill/>
            <a:ln w="19050">
              <a:solidFill>
                <a:srgbClr val="0000FF"/>
              </a:solidFill>
              <a:round/>
              <a:headEnd/>
              <a:tailEnd/>
            </a:ln>
          </p:spPr>
          <p:txBody>
            <a:bodyPr/>
            <a:lstStyle/>
            <a:p>
              <a:endParaRPr lang="fr-CH"/>
            </a:p>
          </p:txBody>
        </p:sp>
        <p:sp>
          <p:nvSpPr>
            <p:cNvPr id="2649036" name="Line 972"/>
            <p:cNvSpPr>
              <a:spLocks noChangeShapeType="1"/>
            </p:cNvSpPr>
            <p:nvPr/>
          </p:nvSpPr>
          <p:spPr bwMode="auto">
            <a:xfrm flipV="1">
              <a:off x="3689" y="2506"/>
              <a:ext cx="222" cy="54"/>
            </a:xfrm>
            <a:prstGeom prst="line">
              <a:avLst/>
            </a:prstGeom>
            <a:noFill/>
            <a:ln w="19050">
              <a:solidFill>
                <a:srgbClr val="0000FF"/>
              </a:solidFill>
              <a:round/>
              <a:headEnd/>
              <a:tailEnd/>
            </a:ln>
          </p:spPr>
          <p:txBody>
            <a:bodyPr/>
            <a:lstStyle/>
            <a:p>
              <a:endParaRPr lang="fr-CH"/>
            </a:p>
          </p:txBody>
        </p:sp>
        <p:sp>
          <p:nvSpPr>
            <p:cNvPr id="2649037" name="Line 973"/>
            <p:cNvSpPr>
              <a:spLocks noChangeShapeType="1"/>
            </p:cNvSpPr>
            <p:nvPr/>
          </p:nvSpPr>
          <p:spPr bwMode="auto">
            <a:xfrm flipV="1">
              <a:off x="3911" y="2440"/>
              <a:ext cx="216" cy="66"/>
            </a:xfrm>
            <a:prstGeom prst="line">
              <a:avLst/>
            </a:prstGeom>
            <a:noFill/>
            <a:ln w="19050">
              <a:solidFill>
                <a:srgbClr val="0000FF"/>
              </a:solidFill>
              <a:round/>
              <a:headEnd/>
              <a:tailEnd/>
            </a:ln>
          </p:spPr>
          <p:txBody>
            <a:bodyPr/>
            <a:lstStyle/>
            <a:p>
              <a:endParaRPr lang="fr-CH"/>
            </a:p>
          </p:txBody>
        </p:sp>
        <p:sp>
          <p:nvSpPr>
            <p:cNvPr id="2649038" name="Line 974"/>
            <p:cNvSpPr>
              <a:spLocks noChangeShapeType="1"/>
            </p:cNvSpPr>
            <p:nvPr/>
          </p:nvSpPr>
          <p:spPr bwMode="auto">
            <a:xfrm flipV="1">
              <a:off x="4127" y="2362"/>
              <a:ext cx="216" cy="78"/>
            </a:xfrm>
            <a:prstGeom prst="line">
              <a:avLst/>
            </a:prstGeom>
            <a:noFill/>
            <a:ln w="19050">
              <a:solidFill>
                <a:srgbClr val="0000FF"/>
              </a:solidFill>
              <a:round/>
              <a:headEnd/>
              <a:tailEnd/>
            </a:ln>
          </p:spPr>
          <p:txBody>
            <a:bodyPr/>
            <a:lstStyle/>
            <a:p>
              <a:endParaRPr lang="fr-CH"/>
            </a:p>
          </p:txBody>
        </p:sp>
        <p:sp>
          <p:nvSpPr>
            <p:cNvPr id="2649039" name="Line 975"/>
            <p:cNvSpPr>
              <a:spLocks noChangeShapeType="1"/>
            </p:cNvSpPr>
            <p:nvPr/>
          </p:nvSpPr>
          <p:spPr bwMode="auto">
            <a:xfrm flipV="1">
              <a:off x="4343" y="2260"/>
              <a:ext cx="222" cy="102"/>
            </a:xfrm>
            <a:prstGeom prst="line">
              <a:avLst/>
            </a:prstGeom>
            <a:noFill/>
            <a:ln w="19050">
              <a:solidFill>
                <a:srgbClr val="0000FF"/>
              </a:solidFill>
              <a:round/>
              <a:headEnd/>
              <a:tailEnd/>
            </a:ln>
          </p:spPr>
          <p:txBody>
            <a:bodyPr/>
            <a:lstStyle/>
            <a:p>
              <a:endParaRPr lang="fr-CH"/>
            </a:p>
          </p:txBody>
        </p:sp>
        <p:sp>
          <p:nvSpPr>
            <p:cNvPr id="2649040" name="Line 976"/>
            <p:cNvSpPr>
              <a:spLocks noChangeShapeType="1"/>
            </p:cNvSpPr>
            <p:nvPr/>
          </p:nvSpPr>
          <p:spPr bwMode="auto">
            <a:xfrm flipV="1">
              <a:off x="4565" y="2134"/>
              <a:ext cx="216" cy="126"/>
            </a:xfrm>
            <a:prstGeom prst="line">
              <a:avLst/>
            </a:prstGeom>
            <a:noFill/>
            <a:ln w="19050">
              <a:solidFill>
                <a:srgbClr val="0000FF"/>
              </a:solidFill>
              <a:round/>
              <a:headEnd/>
              <a:tailEnd/>
            </a:ln>
          </p:spPr>
          <p:txBody>
            <a:bodyPr/>
            <a:lstStyle/>
            <a:p>
              <a:endParaRPr lang="fr-CH"/>
            </a:p>
          </p:txBody>
        </p:sp>
        <p:sp>
          <p:nvSpPr>
            <p:cNvPr id="2649041" name="Line 977"/>
            <p:cNvSpPr>
              <a:spLocks noChangeShapeType="1"/>
            </p:cNvSpPr>
            <p:nvPr/>
          </p:nvSpPr>
          <p:spPr bwMode="auto">
            <a:xfrm flipV="1">
              <a:off x="4781" y="1972"/>
              <a:ext cx="216" cy="162"/>
            </a:xfrm>
            <a:prstGeom prst="line">
              <a:avLst/>
            </a:prstGeom>
            <a:noFill/>
            <a:ln w="19050">
              <a:solidFill>
                <a:srgbClr val="0000FF"/>
              </a:solidFill>
              <a:round/>
              <a:headEnd/>
              <a:tailEnd/>
            </a:ln>
          </p:spPr>
          <p:txBody>
            <a:bodyPr/>
            <a:lstStyle/>
            <a:p>
              <a:endParaRPr lang="fr-CH"/>
            </a:p>
          </p:txBody>
        </p:sp>
        <p:sp>
          <p:nvSpPr>
            <p:cNvPr id="2649042" name="Line 978"/>
            <p:cNvSpPr>
              <a:spLocks noChangeShapeType="1"/>
            </p:cNvSpPr>
            <p:nvPr/>
          </p:nvSpPr>
          <p:spPr bwMode="auto">
            <a:xfrm flipV="1">
              <a:off x="2819" y="2698"/>
              <a:ext cx="216" cy="36"/>
            </a:xfrm>
            <a:prstGeom prst="line">
              <a:avLst/>
            </a:prstGeom>
            <a:noFill/>
            <a:ln w="9525">
              <a:solidFill>
                <a:srgbClr val="000000"/>
              </a:solidFill>
              <a:prstDash val="sysDot"/>
              <a:round/>
              <a:headEnd/>
              <a:tailEnd/>
            </a:ln>
          </p:spPr>
          <p:txBody>
            <a:bodyPr/>
            <a:lstStyle/>
            <a:p>
              <a:endParaRPr lang="fr-CH"/>
            </a:p>
          </p:txBody>
        </p:sp>
        <p:sp>
          <p:nvSpPr>
            <p:cNvPr id="2649043" name="Line 979"/>
            <p:cNvSpPr>
              <a:spLocks noChangeShapeType="1"/>
            </p:cNvSpPr>
            <p:nvPr/>
          </p:nvSpPr>
          <p:spPr bwMode="auto">
            <a:xfrm flipV="1">
              <a:off x="3035" y="2662"/>
              <a:ext cx="216" cy="36"/>
            </a:xfrm>
            <a:prstGeom prst="line">
              <a:avLst/>
            </a:prstGeom>
            <a:noFill/>
            <a:ln w="9525">
              <a:solidFill>
                <a:srgbClr val="000000"/>
              </a:solidFill>
              <a:prstDash val="sysDot"/>
              <a:round/>
              <a:headEnd/>
              <a:tailEnd/>
            </a:ln>
          </p:spPr>
          <p:txBody>
            <a:bodyPr/>
            <a:lstStyle/>
            <a:p>
              <a:endParaRPr lang="fr-CH"/>
            </a:p>
          </p:txBody>
        </p:sp>
        <p:sp>
          <p:nvSpPr>
            <p:cNvPr id="2649044" name="Line 980"/>
            <p:cNvSpPr>
              <a:spLocks noChangeShapeType="1"/>
            </p:cNvSpPr>
            <p:nvPr/>
          </p:nvSpPr>
          <p:spPr bwMode="auto">
            <a:xfrm flipV="1">
              <a:off x="3251" y="2626"/>
              <a:ext cx="222" cy="36"/>
            </a:xfrm>
            <a:prstGeom prst="line">
              <a:avLst/>
            </a:prstGeom>
            <a:noFill/>
            <a:ln w="9525">
              <a:solidFill>
                <a:srgbClr val="000000"/>
              </a:solidFill>
              <a:prstDash val="sysDot"/>
              <a:round/>
              <a:headEnd/>
              <a:tailEnd/>
            </a:ln>
          </p:spPr>
          <p:txBody>
            <a:bodyPr/>
            <a:lstStyle/>
            <a:p>
              <a:endParaRPr lang="fr-CH"/>
            </a:p>
          </p:txBody>
        </p:sp>
        <p:sp>
          <p:nvSpPr>
            <p:cNvPr id="2649045" name="Line 981"/>
            <p:cNvSpPr>
              <a:spLocks noChangeShapeType="1"/>
            </p:cNvSpPr>
            <p:nvPr/>
          </p:nvSpPr>
          <p:spPr bwMode="auto">
            <a:xfrm flipV="1">
              <a:off x="3473" y="2590"/>
              <a:ext cx="216" cy="36"/>
            </a:xfrm>
            <a:prstGeom prst="line">
              <a:avLst/>
            </a:prstGeom>
            <a:noFill/>
            <a:ln w="9525">
              <a:solidFill>
                <a:srgbClr val="000000"/>
              </a:solidFill>
              <a:prstDash val="sysDot"/>
              <a:round/>
              <a:headEnd/>
              <a:tailEnd/>
            </a:ln>
          </p:spPr>
          <p:txBody>
            <a:bodyPr/>
            <a:lstStyle/>
            <a:p>
              <a:endParaRPr lang="fr-CH"/>
            </a:p>
          </p:txBody>
        </p:sp>
        <p:sp>
          <p:nvSpPr>
            <p:cNvPr id="2649046" name="Line 982"/>
            <p:cNvSpPr>
              <a:spLocks noChangeShapeType="1"/>
            </p:cNvSpPr>
            <p:nvPr/>
          </p:nvSpPr>
          <p:spPr bwMode="auto">
            <a:xfrm flipV="1">
              <a:off x="3689" y="2554"/>
              <a:ext cx="222" cy="36"/>
            </a:xfrm>
            <a:prstGeom prst="line">
              <a:avLst/>
            </a:prstGeom>
            <a:noFill/>
            <a:ln w="9525">
              <a:solidFill>
                <a:srgbClr val="000000"/>
              </a:solidFill>
              <a:prstDash val="sysDot"/>
              <a:round/>
              <a:headEnd/>
              <a:tailEnd/>
            </a:ln>
          </p:spPr>
          <p:txBody>
            <a:bodyPr/>
            <a:lstStyle/>
            <a:p>
              <a:endParaRPr lang="fr-CH"/>
            </a:p>
          </p:txBody>
        </p:sp>
        <p:sp>
          <p:nvSpPr>
            <p:cNvPr id="2649047" name="Line 983"/>
            <p:cNvSpPr>
              <a:spLocks noChangeShapeType="1"/>
            </p:cNvSpPr>
            <p:nvPr/>
          </p:nvSpPr>
          <p:spPr bwMode="auto">
            <a:xfrm flipV="1">
              <a:off x="3911" y="2518"/>
              <a:ext cx="216" cy="36"/>
            </a:xfrm>
            <a:prstGeom prst="line">
              <a:avLst/>
            </a:prstGeom>
            <a:noFill/>
            <a:ln w="9525">
              <a:solidFill>
                <a:srgbClr val="000000"/>
              </a:solidFill>
              <a:prstDash val="sysDot"/>
              <a:round/>
              <a:headEnd/>
              <a:tailEnd/>
            </a:ln>
          </p:spPr>
          <p:txBody>
            <a:bodyPr/>
            <a:lstStyle/>
            <a:p>
              <a:endParaRPr lang="fr-CH"/>
            </a:p>
          </p:txBody>
        </p:sp>
        <p:sp>
          <p:nvSpPr>
            <p:cNvPr id="2649048" name="Line 984"/>
            <p:cNvSpPr>
              <a:spLocks noChangeShapeType="1"/>
            </p:cNvSpPr>
            <p:nvPr/>
          </p:nvSpPr>
          <p:spPr bwMode="auto">
            <a:xfrm flipV="1">
              <a:off x="4127" y="2482"/>
              <a:ext cx="216" cy="36"/>
            </a:xfrm>
            <a:prstGeom prst="line">
              <a:avLst/>
            </a:prstGeom>
            <a:noFill/>
            <a:ln w="9525">
              <a:solidFill>
                <a:srgbClr val="000000"/>
              </a:solidFill>
              <a:prstDash val="sysDot"/>
              <a:round/>
              <a:headEnd/>
              <a:tailEnd/>
            </a:ln>
          </p:spPr>
          <p:txBody>
            <a:bodyPr/>
            <a:lstStyle/>
            <a:p>
              <a:endParaRPr lang="fr-CH"/>
            </a:p>
          </p:txBody>
        </p:sp>
        <p:sp>
          <p:nvSpPr>
            <p:cNvPr id="2649049" name="Line 985"/>
            <p:cNvSpPr>
              <a:spLocks noChangeShapeType="1"/>
            </p:cNvSpPr>
            <p:nvPr/>
          </p:nvSpPr>
          <p:spPr bwMode="auto">
            <a:xfrm flipV="1">
              <a:off x="4343" y="2446"/>
              <a:ext cx="222" cy="36"/>
            </a:xfrm>
            <a:prstGeom prst="line">
              <a:avLst/>
            </a:prstGeom>
            <a:noFill/>
            <a:ln w="9525">
              <a:solidFill>
                <a:srgbClr val="000000"/>
              </a:solidFill>
              <a:prstDash val="sysDot"/>
              <a:round/>
              <a:headEnd/>
              <a:tailEnd/>
            </a:ln>
          </p:spPr>
          <p:txBody>
            <a:bodyPr/>
            <a:lstStyle/>
            <a:p>
              <a:endParaRPr lang="fr-CH"/>
            </a:p>
          </p:txBody>
        </p:sp>
        <p:sp>
          <p:nvSpPr>
            <p:cNvPr id="2649050" name="Line 986"/>
            <p:cNvSpPr>
              <a:spLocks noChangeShapeType="1"/>
            </p:cNvSpPr>
            <p:nvPr/>
          </p:nvSpPr>
          <p:spPr bwMode="auto">
            <a:xfrm flipV="1">
              <a:off x="4565" y="2410"/>
              <a:ext cx="216" cy="36"/>
            </a:xfrm>
            <a:prstGeom prst="line">
              <a:avLst/>
            </a:prstGeom>
            <a:noFill/>
            <a:ln w="9525">
              <a:solidFill>
                <a:srgbClr val="000000"/>
              </a:solidFill>
              <a:prstDash val="sysDot"/>
              <a:round/>
              <a:headEnd/>
              <a:tailEnd/>
            </a:ln>
          </p:spPr>
          <p:txBody>
            <a:bodyPr/>
            <a:lstStyle/>
            <a:p>
              <a:endParaRPr lang="fr-CH"/>
            </a:p>
          </p:txBody>
        </p:sp>
        <p:sp>
          <p:nvSpPr>
            <p:cNvPr id="2649051" name="Line 987"/>
            <p:cNvSpPr>
              <a:spLocks noChangeShapeType="1"/>
            </p:cNvSpPr>
            <p:nvPr/>
          </p:nvSpPr>
          <p:spPr bwMode="auto">
            <a:xfrm flipV="1">
              <a:off x="4781" y="2374"/>
              <a:ext cx="216" cy="36"/>
            </a:xfrm>
            <a:prstGeom prst="line">
              <a:avLst/>
            </a:prstGeom>
            <a:noFill/>
            <a:ln w="9525">
              <a:solidFill>
                <a:srgbClr val="000000"/>
              </a:solidFill>
              <a:prstDash val="sysDot"/>
              <a:round/>
              <a:headEnd/>
              <a:tailEnd/>
            </a:ln>
          </p:spPr>
          <p:txBody>
            <a:bodyPr/>
            <a:lstStyle/>
            <a:p>
              <a:endParaRPr lang="fr-CH"/>
            </a:p>
          </p:txBody>
        </p:sp>
        <p:sp>
          <p:nvSpPr>
            <p:cNvPr id="2649052" name="Line 988"/>
            <p:cNvSpPr>
              <a:spLocks noChangeShapeType="1"/>
            </p:cNvSpPr>
            <p:nvPr/>
          </p:nvSpPr>
          <p:spPr bwMode="auto">
            <a:xfrm flipV="1">
              <a:off x="2819" y="3334"/>
              <a:ext cx="216" cy="108"/>
            </a:xfrm>
            <a:prstGeom prst="line">
              <a:avLst/>
            </a:prstGeom>
            <a:noFill/>
            <a:ln w="19050">
              <a:solidFill>
                <a:srgbClr val="FF0000"/>
              </a:solidFill>
              <a:round/>
              <a:headEnd/>
              <a:tailEnd/>
            </a:ln>
          </p:spPr>
          <p:txBody>
            <a:bodyPr/>
            <a:lstStyle/>
            <a:p>
              <a:endParaRPr lang="fr-CH"/>
            </a:p>
          </p:txBody>
        </p:sp>
        <p:sp>
          <p:nvSpPr>
            <p:cNvPr id="2649053" name="Line 989"/>
            <p:cNvSpPr>
              <a:spLocks noChangeShapeType="1"/>
            </p:cNvSpPr>
            <p:nvPr/>
          </p:nvSpPr>
          <p:spPr bwMode="auto">
            <a:xfrm flipV="1">
              <a:off x="3035" y="3220"/>
              <a:ext cx="216" cy="114"/>
            </a:xfrm>
            <a:prstGeom prst="line">
              <a:avLst/>
            </a:prstGeom>
            <a:noFill/>
            <a:ln w="19050">
              <a:solidFill>
                <a:srgbClr val="FF0000"/>
              </a:solidFill>
              <a:round/>
              <a:headEnd/>
              <a:tailEnd/>
            </a:ln>
          </p:spPr>
          <p:txBody>
            <a:bodyPr/>
            <a:lstStyle/>
            <a:p>
              <a:endParaRPr lang="fr-CH"/>
            </a:p>
          </p:txBody>
        </p:sp>
        <p:sp>
          <p:nvSpPr>
            <p:cNvPr id="2649054" name="Line 990"/>
            <p:cNvSpPr>
              <a:spLocks noChangeShapeType="1"/>
            </p:cNvSpPr>
            <p:nvPr/>
          </p:nvSpPr>
          <p:spPr bwMode="auto">
            <a:xfrm flipV="1">
              <a:off x="3251" y="3106"/>
              <a:ext cx="222" cy="114"/>
            </a:xfrm>
            <a:prstGeom prst="line">
              <a:avLst/>
            </a:prstGeom>
            <a:noFill/>
            <a:ln w="19050">
              <a:solidFill>
                <a:srgbClr val="FF0000"/>
              </a:solidFill>
              <a:round/>
              <a:headEnd/>
              <a:tailEnd/>
            </a:ln>
          </p:spPr>
          <p:txBody>
            <a:bodyPr/>
            <a:lstStyle/>
            <a:p>
              <a:endParaRPr lang="fr-CH"/>
            </a:p>
          </p:txBody>
        </p:sp>
        <p:sp>
          <p:nvSpPr>
            <p:cNvPr id="2649055" name="Line 991"/>
            <p:cNvSpPr>
              <a:spLocks noChangeShapeType="1"/>
            </p:cNvSpPr>
            <p:nvPr/>
          </p:nvSpPr>
          <p:spPr bwMode="auto">
            <a:xfrm flipV="1">
              <a:off x="3473" y="2992"/>
              <a:ext cx="216" cy="114"/>
            </a:xfrm>
            <a:prstGeom prst="line">
              <a:avLst/>
            </a:prstGeom>
            <a:noFill/>
            <a:ln w="19050">
              <a:solidFill>
                <a:srgbClr val="FF0000"/>
              </a:solidFill>
              <a:round/>
              <a:headEnd/>
              <a:tailEnd/>
            </a:ln>
          </p:spPr>
          <p:txBody>
            <a:bodyPr/>
            <a:lstStyle/>
            <a:p>
              <a:endParaRPr lang="fr-CH"/>
            </a:p>
          </p:txBody>
        </p:sp>
        <p:sp>
          <p:nvSpPr>
            <p:cNvPr id="2649056" name="Line 992"/>
            <p:cNvSpPr>
              <a:spLocks noChangeShapeType="1"/>
            </p:cNvSpPr>
            <p:nvPr/>
          </p:nvSpPr>
          <p:spPr bwMode="auto">
            <a:xfrm flipV="1">
              <a:off x="3689" y="2872"/>
              <a:ext cx="222" cy="120"/>
            </a:xfrm>
            <a:prstGeom prst="line">
              <a:avLst/>
            </a:prstGeom>
            <a:noFill/>
            <a:ln w="19050">
              <a:solidFill>
                <a:srgbClr val="FF0000"/>
              </a:solidFill>
              <a:round/>
              <a:headEnd/>
              <a:tailEnd/>
            </a:ln>
          </p:spPr>
          <p:txBody>
            <a:bodyPr/>
            <a:lstStyle/>
            <a:p>
              <a:endParaRPr lang="fr-CH"/>
            </a:p>
          </p:txBody>
        </p:sp>
        <p:sp>
          <p:nvSpPr>
            <p:cNvPr id="2649057" name="Line 993"/>
            <p:cNvSpPr>
              <a:spLocks noChangeShapeType="1"/>
            </p:cNvSpPr>
            <p:nvPr/>
          </p:nvSpPr>
          <p:spPr bwMode="auto">
            <a:xfrm flipV="1">
              <a:off x="3911" y="2746"/>
              <a:ext cx="216" cy="126"/>
            </a:xfrm>
            <a:prstGeom prst="line">
              <a:avLst/>
            </a:prstGeom>
            <a:noFill/>
            <a:ln w="19050">
              <a:solidFill>
                <a:srgbClr val="FF0000"/>
              </a:solidFill>
              <a:round/>
              <a:headEnd/>
              <a:tailEnd/>
            </a:ln>
          </p:spPr>
          <p:txBody>
            <a:bodyPr/>
            <a:lstStyle/>
            <a:p>
              <a:endParaRPr lang="fr-CH"/>
            </a:p>
          </p:txBody>
        </p:sp>
        <p:sp>
          <p:nvSpPr>
            <p:cNvPr id="2649058" name="Line 994"/>
            <p:cNvSpPr>
              <a:spLocks noChangeShapeType="1"/>
            </p:cNvSpPr>
            <p:nvPr/>
          </p:nvSpPr>
          <p:spPr bwMode="auto">
            <a:xfrm flipV="1">
              <a:off x="4127" y="2608"/>
              <a:ext cx="216" cy="138"/>
            </a:xfrm>
            <a:prstGeom prst="line">
              <a:avLst/>
            </a:prstGeom>
            <a:noFill/>
            <a:ln w="19050">
              <a:solidFill>
                <a:srgbClr val="FF0000"/>
              </a:solidFill>
              <a:round/>
              <a:headEnd/>
              <a:tailEnd/>
            </a:ln>
          </p:spPr>
          <p:txBody>
            <a:bodyPr/>
            <a:lstStyle/>
            <a:p>
              <a:endParaRPr lang="fr-CH"/>
            </a:p>
          </p:txBody>
        </p:sp>
        <p:sp>
          <p:nvSpPr>
            <p:cNvPr id="2649059" name="Line 995"/>
            <p:cNvSpPr>
              <a:spLocks noChangeShapeType="1"/>
            </p:cNvSpPr>
            <p:nvPr/>
          </p:nvSpPr>
          <p:spPr bwMode="auto">
            <a:xfrm flipV="1">
              <a:off x="4343" y="2458"/>
              <a:ext cx="222" cy="150"/>
            </a:xfrm>
            <a:prstGeom prst="line">
              <a:avLst/>
            </a:prstGeom>
            <a:noFill/>
            <a:ln w="19050">
              <a:solidFill>
                <a:srgbClr val="FF0000"/>
              </a:solidFill>
              <a:round/>
              <a:headEnd/>
              <a:tailEnd/>
            </a:ln>
          </p:spPr>
          <p:txBody>
            <a:bodyPr/>
            <a:lstStyle/>
            <a:p>
              <a:endParaRPr lang="fr-CH"/>
            </a:p>
          </p:txBody>
        </p:sp>
        <p:sp>
          <p:nvSpPr>
            <p:cNvPr id="2649060" name="Line 996"/>
            <p:cNvSpPr>
              <a:spLocks noChangeShapeType="1"/>
            </p:cNvSpPr>
            <p:nvPr/>
          </p:nvSpPr>
          <p:spPr bwMode="auto">
            <a:xfrm flipV="1">
              <a:off x="4565" y="2290"/>
              <a:ext cx="216" cy="168"/>
            </a:xfrm>
            <a:prstGeom prst="line">
              <a:avLst/>
            </a:prstGeom>
            <a:noFill/>
            <a:ln w="19050">
              <a:solidFill>
                <a:srgbClr val="FF0000"/>
              </a:solidFill>
              <a:round/>
              <a:headEnd/>
              <a:tailEnd/>
            </a:ln>
          </p:spPr>
          <p:txBody>
            <a:bodyPr/>
            <a:lstStyle/>
            <a:p>
              <a:endParaRPr lang="fr-CH"/>
            </a:p>
          </p:txBody>
        </p:sp>
        <p:sp>
          <p:nvSpPr>
            <p:cNvPr id="2649061" name="Line 997"/>
            <p:cNvSpPr>
              <a:spLocks noChangeShapeType="1"/>
            </p:cNvSpPr>
            <p:nvPr/>
          </p:nvSpPr>
          <p:spPr bwMode="auto">
            <a:xfrm flipV="1">
              <a:off x="4781" y="2092"/>
              <a:ext cx="216" cy="198"/>
            </a:xfrm>
            <a:prstGeom prst="line">
              <a:avLst/>
            </a:prstGeom>
            <a:noFill/>
            <a:ln w="19050">
              <a:solidFill>
                <a:srgbClr val="FF0000"/>
              </a:solidFill>
              <a:round/>
              <a:headEnd/>
              <a:tailEnd/>
            </a:ln>
          </p:spPr>
          <p:txBody>
            <a:bodyPr/>
            <a:lstStyle/>
            <a:p>
              <a:endParaRPr lang="fr-CH"/>
            </a:p>
          </p:txBody>
        </p:sp>
        <p:sp>
          <p:nvSpPr>
            <p:cNvPr id="2649062" name="Line 998"/>
            <p:cNvSpPr>
              <a:spLocks noChangeShapeType="1"/>
            </p:cNvSpPr>
            <p:nvPr/>
          </p:nvSpPr>
          <p:spPr bwMode="auto">
            <a:xfrm flipV="1">
              <a:off x="2819" y="3334"/>
              <a:ext cx="216" cy="114"/>
            </a:xfrm>
            <a:prstGeom prst="line">
              <a:avLst/>
            </a:prstGeom>
            <a:noFill/>
            <a:ln w="9525">
              <a:solidFill>
                <a:srgbClr val="000000"/>
              </a:solidFill>
              <a:prstDash val="sysDot"/>
              <a:round/>
              <a:headEnd/>
              <a:tailEnd/>
            </a:ln>
          </p:spPr>
          <p:txBody>
            <a:bodyPr/>
            <a:lstStyle/>
            <a:p>
              <a:endParaRPr lang="fr-CH"/>
            </a:p>
          </p:txBody>
        </p:sp>
        <p:sp>
          <p:nvSpPr>
            <p:cNvPr id="2649063" name="Line 999"/>
            <p:cNvSpPr>
              <a:spLocks noChangeShapeType="1"/>
            </p:cNvSpPr>
            <p:nvPr/>
          </p:nvSpPr>
          <p:spPr bwMode="auto">
            <a:xfrm flipV="1">
              <a:off x="3035" y="3226"/>
              <a:ext cx="216" cy="108"/>
            </a:xfrm>
            <a:prstGeom prst="line">
              <a:avLst/>
            </a:prstGeom>
            <a:noFill/>
            <a:ln w="9525">
              <a:solidFill>
                <a:srgbClr val="000000"/>
              </a:solidFill>
              <a:prstDash val="sysDot"/>
              <a:round/>
              <a:headEnd/>
              <a:tailEnd/>
            </a:ln>
          </p:spPr>
          <p:txBody>
            <a:bodyPr/>
            <a:lstStyle/>
            <a:p>
              <a:endParaRPr lang="fr-CH"/>
            </a:p>
          </p:txBody>
        </p:sp>
        <p:sp>
          <p:nvSpPr>
            <p:cNvPr id="2649064" name="Line 1000"/>
            <p:cNvSpPr>
              <a:spLocks noChangeShapeType="1"/>
            </p:cNvSpPr>
            <p:nvPr/>
          </p:nvSpPr>
          <p:spPr bwMode="auto">
            <a:xfrm flipV="1">
              <a:off x="3251" y="3118"/>
              <a:ext cx="222" cy="108"/>
            </a:xfrm>
            <a:prstGeom prst="line">
              <a:avLst/>
            </a:prstGeom>
            <a:noFill/>
            <a:ln w="9525">
              <a:solidFill>
                <a:srgbClr val="000000"/>
              </a:solidFill>
              <a:prstDash val="sysDot"/>
              <a:round/>
              <a:headEnd/>
              <a:tailEnd/>
            </a:ln>
          </p:spPr>
          <p:txBody>
            <a:bodyPr/>
            <a:lstStyle/>
            <a:p>
              <a:endParaRPr lang="fr-CH"/>
            </a:p>
          </p:txBody>
        </p:sp>
        <p:sp>
          <p:nvSpPr>
            <p:cNvPr id="2649065" name="Line 1001"/>
            <p:cNvSpPr>
              <a:spLocks noChangeShapeType="1"/>
            </p:cNvSpPr>
            <p:nvPr/>
          </p:nvSpPr>
          <p:spPr bwMode="auto">
            <a:xfrm flipV="1">
              <a:off x="3473" y="3010"/>
              <a:ext cx="216" cy="108"/>
            </a:xfrm>
            <a:prstGeom prst="line">
              <a:avLst/>
            </a:prstGeom>
            <a:noFill/>
            <a:ln w="9525">
              <a:solidFill>
                <a:srgbClr val="000000"/>
              </a:solidFill>
              <a:prstDash val="sysDot"/>
              <a:round/>
              <a:headEnd/>
              <a:tailEnd/>
            </a:ln>
          </p:spPr>
          <p:txBody>
            <a:bodyPr/>
            <a:lstStyle/>
            <a:p>
              <a:endParaRPr lang="fr-CH"/>
            </a:p>
          </p:txBody>
        </p:sp>
        <p:sp>
          <p:nvSpPr>
            <p:cNvPr id="2649066" name="Line 1002"/>
            <p:cNvSpPr>
              <a:spLocks noChangeShapeType="1"/>
            </p:cNvSpPr>
            <p:nvPr/>
          </p:nvSpPr>
          <p:spPr bwMode="auto">
            <a:xfrm flipV="1">
              <a:off x="3689" y="2902"/>
              <a:ext cx="222" cy="108"/>
            </a:xfrm>
            <a:prstGeom prst="line">
              <a:avLst/>
            </a:prstGeom>
            <a:noFill/>
            <a:ln w="9525">
              <a:solidFill>
                <a:srgbClr val="000000"/>
              </a:solidFill>
              <a:prstDash val="sysDot"/>
              <a:round/>
              <a:headEnd/>
              <a:tailEnd/>
            </a:ln>
          </p:spPr>
          <p:txBody>
            <a:bodyPr/>
            <a:lstStyle/>
            <a:p>
              <a:endParaRPr lang="fr-CH"/>
            </a:p>
          </p:txBody>
        </p:sp>
        <p:sp>
          <p:nvSpPr>
            <p:cNvPr id="2649067" name="Line 1003"/>
            <p:cNvSpPr>
              <a:spLocks noChangeShapeType="1"/>
            </p:cNvSpPr>
            <p:nvPr/>
          </p:nvSpPr>
          <p:spPr bwMode="auto">
            <a:xfrm flipV="1">
              <a:off x="3911" y="2788"/>
              <a:ext cx="216" cy="114"/>
            </a:xfrm>
            <a:prstGeom prst="line">
              <a:avLst/>
            </a:prstGeom>
            <a:noFill/>
            <a:ln w="9525">
              <a:solidFill>
                <a:srgbClr val="000000"/>
              </a:solidFill>
              <a:prstDash val="sysDot"/>
              <a:round/>
              <a:headEnd/>
              <a:tailEnd/>
            </a:ln>
          </p:spPr>
          <p:txBody>
            <a:bodyPr/>
            <a:lstStyle/>
            <a:p>
              <a:endParaRPr lang="fr-CH"/>
            </a:p>
          </p:txBody>
        </p:sp>
        <p:sp>
          <p:nvSpPr>
            <p:cNvPr id="2649068" name="Line 1004"/>
            <p:cNvSpPr>
              <a:spLocks noChangeShapeType="1"/>
            </p:cNvSpPr>
            <p:nvPr/>
          </p:nvSpPr>
          <p:spPr bwMode="auto">
            <a:xfrm flipV="1">
              <a:off x="4127" y="2680"/>
              <a:ext cx="216" cy="108"/>
            </a:xfrm>
            <a:prstGeom prst="line">
              <a:avLst/>
            </a:prstGeom>
            <a:noFill/>
            <a:ln w="9525">
              <a:solidFill>
                <a:srgbClr val="000000"/>
              </a:solidFill>
              <a:prstDash val="sysDot"/>
              <a:round/>
              <a:headEnd/>
              <a:tailEnd/>
            </a:ln>
          </p:spPr>
          <p:txBody>
            <a:bodyPr/>
            <a:lstStyle/>
            <a:p>
              <a:endParaRPr lang="fr-CH"/>
            </a:p>
          </p:txBody>
        </p:sp>
        <p:sp>
          <p:nvSpPr>
            <p:cNvPr id="2649069" name="Line 1005"/>
            <p:cNvSpPr>
              <a:spLocks noChangeShapeType="1"/>
            </p:cNvSpPr>
            <p:nvPr/>
          </p:nvSpPr>
          <p:spPr bwMode="auto">
            <a:xfrm flipV="1">
              <a:off x="4343" y="2572"/>
              <a:ext cx="222" cy="108"/>
            </a:xfrm>
            <a:prstGeom prst="line">
              <a:avLst/>
            </a:prstGeom>
            <a:noFill/>
            <a:ln w="9525">
              <a:solidFill>
                <a:srgbClr val="000000"/>
              </a:solidFill>
              <a:prstDash val="sysDot"/>
              <a:round/>
              <a:headEnd/>
              <a:tailEnd/>
            </a:ln>
          </p:spPr>
          <p:txBody>
            <a:bodyPr/>
            <a:lstStyle/>
            <a:p>
              <a:endParaRPr lang="fr-CH"/>
            </a:p>
          </p:txBody>
        </p:sp>
        <p:sp>
          <p:nvSpPr>
            <p:cNvPr id="2649070" name="Line 1006"/>
            <p:cNvSpPr>
              <a:spLocks noChangeShapeType="1"/>
            </p:cNvSpPr>
            <p:nvPr/>
          </p:nvSpPr>
          <p:spPr bwMode="auto">
            <a:xfrm flipV="1">
              <a:off x="4565" y="2464"/>
              <a:ext cx="216" cy="108"/>
            </a:xfrm>
            <a:prstGeom prst="line">
              <a:avLst/>
            </a:prstGeom>
            <a:noFill/>
            <a:ln w="9525">
              <a:solidFill>
                <a:srgbClr val="000000"/>
              </a:solidFill>
              <a:prstDash val="sysDot"/>
              <a:round/>
              <a:headEnd/>
              <a:tailEnd/>
            </a:ln>
          </p:spPr>
          <p:txBody>
            <a:bodyPr/>
            <a:lstStyle/>
            <a:p>
              <a:endParaRPr lang="fr-CH"/>
            </a:p>
          </p:txBody>
        </p:sp>
        <p:sp>
          <p:nvSpPr>
            <p:cNvPr id="2649071" name="Line 1007"/>
            <p:cNvSpPr>
              <a:spLocks noChangeShapeType="1"/>
            </p:cNvSpPr>
            <p:nvPr/>
          </p:nvSpPr>
          <p:spPr bwMode="auto">
            <a:xfrm flipV="1">
              <a:off x="4781" y="2356"/>
              <a:ext cx="216" cy="108"/>
            </a:xfrm>
            <a:prstGeom prst="line">
              <a:avLst/>
            </a:prstGeom>
            <a:noFill/>
            <a:ln w="9525">
              <a:solidFill>
                <a:srgbClr val="000000"/>
              </a:solidFill>
              <a:prstDash val="sysDot"/>
              <a:round/>
              <a:headEnd/>
              <a:tailEnd/>
            </a:ln>
          </p:spPr>
          <p:txBody>
            <a:bodyPr/>
            <a:lstStyle/>
            <a:p>
              <a:endParaRPr lang="fr-CH"/>
            </a:p>
          </p:txBody>
        </p:sp>
        <p:sp>
          <p:nvSpPr>
            <p:cNvPr id="2649072" name="Line 1008"/>
            <p:cNvSpPr>
              <a:spLocks noChangeShapeType="1"/>
            </p:cNvSpPr>
            <p:nvPr/>
          </p:nvSpPr>
          <p:spPr bwMode="auto">
            <a:xfrm>
              <a:off x="2819" y="2380"/>
              <a:ext cx="216" cy="0"/>
            </a:xfrm>
            <a:prstGeom prst="line">
              <a:avLst/>
            </a:prstGeom>
            <a:noFill/>
            <a:ln w="9525">
              <a:solidFill>
                <a:srgbClr val="000000"/>
              </a:solidFill>
              <a:prstDash val="sysDot"/>
              <a:round/>
              <a:headEnd/>
              <a:tailEnd/>
            </a:ln>
          </p:spPr>
          <p:txBody>
            <a:bodyPr/>
            <a:lstStyle/>
            <a:p>
              <a:endParaRPr lang="fr-CH"/>
            </a:p>
          </p:txBody>
        </p:sp>
        <p:sp>
          <p:nvSpPr>
            <p:cNvPr id="2649073" name="Line 1009"/>
            <p:cNvSpPr>
              <a:spLocks noChangeShapeType="1"/>
            </p:cNvSpPr>
            <p:nvPr/>
          </p:nvSpPr>
          <p:spPr bwMode="auto">
            <a:xfrm>
              <a:off x="3035" y="2380"/>
              <a:ext cx="216" cy="0"/>
            </a:xfrm>
            <a:prstGeom prst="line">
              <a:avLst/>
            </a:prstGeom>
            <a:noFill/>
            <a:ln w="9525">
              <a:solidFill>
                <a:srgbClr val="000000"/>
              </a:solidFill>
              <a:prstDash val="sysDot"/>
              <a:round/>
              <a:headEnd/>
              <a:tailEnd/>
            </a:ln>
          </p:spPr>
          <p:txBody>
            <a:bodyPr/>
            <a:lstStyle/>
            <a:p>
              <a:endParaRPr lang="fr-CH"/>
            </a:p>
          </p:txBody>
        </p:sp>
        <p:sp>
          <p:nvSpPr>
            <p:cNvPr id="2649074" name="Line 1010"/>
            <p:cNvSpPr>
              <a:spLocks noChangeShapeType="1"/>
            </p:cNvSpPr>
            <p:nvPr/>
          </p:nvSpPr>
          <p:spPr bwMode="auto">
            <a:xfrm>
              <a:off x="3251" y="2380"/>
              <a:ext cx="222" cy="0"/>
            </a:xfrm>
            <a:prstGeom prst="line">
              <a:avLst/>
            </a:prstGeom>
            <a:noFill/>
            <a:ln w="9525">
              <a:solidFill>
                <a:srgbClr val="000000"/>
              </a:solidFill>
              <a:prstDash val="sysDot"/>
              <a:round/>
              <a:headEnd/>
              <a:tailEnd/>
            </a:ln>
          </p:spPr>
          <p:txBody>
            <a:bodyPr/>
            <a:lstStyle/>
            <a:p>
              <a:endParaRPr lang="fr-CH"/>
            </a:p>
          </p:txBody>
        </p:sp>
        <p:sp>
          <p:nvSpPr>
            <p:cNvPr id="2649075" name="Line 1011"/>
            <p:cNvSpPr>
              <a:spLocks noChangeShapeType="1"/>
            </p:cNvSpPr>
            <p:nvPr/>
          </p:nvSpPr>
          <p:spPr bwMode="auto">
            <a:xfrm>
              <a:off x="3473" y="2380"/>
              <a:ext cx="216" cy="0"/>
            </a:xfrm>
            <a:prstGeom prst="line">
              <a:avLst/>
            </a:prstGeom>
            <a:noFill/>
            <a:ln w="9525">
              <a:solidFill>
                <a:srgbClr val="000000"/>
              </a:solidFill>
              <a:prstDash val="sysDot"/>
              <a:round/>
              <a:headEnd/>
              <a:tailEnd/>
            </a:ln>
          </p:spPr>
          <p:txBody>
            <a:bodyPr/>
            <a:lstStyle/>
            <a:p>
              <a:endParaRPr lang="fr-CH"/>
            </a:p>
          </p:txBody>
        </p:sp>
        <p:sp>
          <p:nvSpPr>
            <p:cNvPr id="2649076" name="Line 1012"/>
            <p:cNvSpPr>
              <a:spLocks noChangeShapeType="1"/>
            </p:cNvSpPr>
            <p:nvPr/>
          </p:nvSpPr>
          <p:spPr bwMode="auto">
            <a:xfrm>
              <a:off x="3689" y="2380"/>
              <a:ext cx="222" cy="0"/>
            </a:xfrm>
            <a:prstGeom prst="line">
              <a:avLst/>
            </a:prstGeom>
            <a:noFill/>
            <a:ln w="9525">
              <a:solidFill>
                <a:srgbClr val="000000"/>
              </a:solidFill>
              <a:prstDash val="sysDot"/>
              <a:round/>
              <a:headEnd/>
              <a:tailEnd/>
            </a:ln>
          </p:spPr>
          <p:txBody>
            <a:bodyPr/>
            <a:lstStyle/>
            <a:p>
              <a:endParaRPr lang="fr-CH"/>
            </a:p>
          </p:txBody>
        </p:sp>
        <p:sp>
          <p:nvSpPr>
            <p:cNvPr id="2649077" name="Line 1013"/>
            <p:cNvSpPr>
              <a:spLocks noChangeShapeType="1"/>
            </p:cNvSpPr>
            <p:nvPr/>
          </p:nvSpPr>
          <p:spPr bwMode="auto">
            <a:xfrm>
              <a:off x="3911" y="2380"/>
              <a:ext cx="216" cy="0"/>
            </a:xfrm>
            <a:prstGeom prst="line">
              <a:avLst/>
            </a:prstGeom>
            <a:noFill/>
            <a:ln w="9525">
              <a:solidFill>
                <a:srgbClr val="000000"/>
              </a:solidFill>
              <a:prstDash val="sysDot"/>
              <a:round/>
              <a:headEnd/>
              <a:tailEnd/>
            </a:ln>
          </p:spPr>
          <p:txBody>
            <a:bodyPr/>
            <a:lstStyle/>
            <a:p>
              <a:endParaRPr lang="fr-CH"/>
            </a:p>
          </p:txBody>
        </p:sp>
        <p:sp>
          <p:nvSpPr>
            <p:cNvPr id="2649078" name="Line 1014"/>
            <p:cNvSpPr>
              <a:spLocks noChangeShapeType="1"/>
            </p:cNvSpPr>
            <p:nvPr/>
          </p:nvSpPr>
          <p:spPr bwMode="auto">
            <a:xfrm>
              <a:off x="4127" y="2380"/>
              <a:ext cx="216" cy="0"/>
            </a:xfrm>
            <a:prstGeom prst="line">
              <a:avLst/>
            </a:prstGeom>
            <a:noFill/>
            <a:ln w="9525">
              <a:solidFill>
                <a:srgbClr val="000000"/>
              </a:solidFill>
              <a:prstDash val="sysDot"/>
              <a:round/>
              <a:headEnd/>
              <a:tailEnd/>
            </a:ln>
          </p:spPr>
          <p:txBody>
            <a:bodyPr/>
            <a:lstStyle/>
            <a:p>
              <a:endParaRPr lang="fr-CH"/>
            </a:p>
          </p:txBody>
        </p:sp>
        <p:sp>
          <p:nvSpPr>
            <p:cNvPr id="2649079" name="Line 1015"/>
            <p:cNvSpPr>
              <a:spLocks noChangeShapeType="1"/>
            </p:cNvSpPr>
            <p:nvPr/>
          </p:nvSpPr>
          <p:spPr bwMode="auto">
            <a:xfrm>
              <a:off x="4343" y="2380"/>
              <a:ext cx="222" cy="0"/>
            </a:xfrm>
            <a:prstGeom prst="line">
              <a:avLst/>
            </a:prstGeom>
            <a:noFill/>
            <a:ln w="9525">
              <a:solidFill>
                <a:srgbClr val="000000"/>
              </a:solidFill>
              <a:prstDash val="sysDot"/>
              <a:round/>
              <a:headEnd/>
              <a:tailEnd/>
            </a:ln>
          </p:spPr>
          <p:txBody>
            <a:bodyPr/>
            <a:lstStyle/>
            <a:p>
              <a:endParaRPr lang="fr-CH"/>
            </a:p>
          </p:txBody>
        </p:sp>
        <p:sp>
          <p:nvSpPr>
            <p:cNvPr id="2649080" name="Line 1016"/>
            <p:cNvSpPr>
              <a:spLocks noChangeShapeType="1"/>
            </p:cNvSpPr>
            <p:nvPr/>
          </p:nvSpPr>
          <p:spPr bwMode="auto">
            <a:xfrm>
              <a:off x="4565" y="2380"/>
              <a:ext cx="216" cy="0"/>
            </a:xfrm>
            <a:prstGeom prst="line">
              <a:avLst/>
            </a:prstGeom>
            <a:noFill/>
            <a:ln w="9525">
              <a:solidFill>
                <a:srgbClr val="000000"/>
              </a:solidFill>
              <a:prstDash val="sysDot"/>
              <a:round/>
              <a:headEnd/>
              <a:tailEnd/>
            </a:ln>
          </p:spPr>
          <p:txBody>
            <a:bodyPr/>
            <a:lstStyle/>
            <a:p>
              <a:endParaRPr lang="fr-CH"/>
            </a:p>
          </p:txBody>
        </p:sp>
        <p:sp>
          <p:nvSpPr>
            <p:cNvPr id="2649081" name="Line 1017"/>
            <p:cNvSpPr>
              <a:spLocks noChangeShapeType="1"/>
            </p:cNvSpPr>
            <p:nvPr/>
          </p:nvSpPr>
          <p:spPr bwMode="auto">
            <a:xfrm>
              <a:off x="4781" y="2380"/>
              <a:ext cx="216" cy="0"/>
            </a:xfrm>
            <a:prstGeom prst="line">
              <a:avLst/>
            </a:prstGeom>
            <a:noFill/>
            <a:ln w="9525">
              <a:solidFill>
                <a:srgbClr val="000000"/>
              </a:solidFill>
              <a:prstDash val="sysDot"/>
              <a:round/>
              <a:headEnd/>
              <a:tailEnd/>
            </a:ln>
          </p:spPr>
          <p:txBody>
            <a:bodyPr/>
            <a:lstStyle/>
            <a:p>
              <a:endParaRPr lang="fr-CH"/>
            </a:p>
          </p:txBody>
        </p:sp>
      </p:grpSp>
      <p:grpSp>
        <p:nvGrpSpPr>
          <p:cNvPr id="3" name="Group 1230"/>
          <p:cNvGrpSpPr>
            <a:grpSpLocks/>
          </p:cNvGrpSpPr>
          <p:nvPr/>
        </p:nvGrpSpPr>
        <p:grpSpPr bwMode="auto">
          <a:xfrm>
            <a:off x="136525" y="2311400"/>
            <a:ext cx="4340225" cy="3457575"/>
            <a:chOff x="105" y="1597"/>
            <a:chExt cx="2734" cy="2178"/>
          </a:xfrm>
        </p:grpSpPr>
        <p:sp>
          <p:nvSpPr>
            <p:cNvPr id="2649087" name="Line 1023"/>
            <p:cNvSpPr>
              <a:spLocks noChangeShapeType="1"/>
            </p:cNvSpPr>
            <p:nvPr/>
          </p:nvSpPr>
          <p:spPr bwMode="auto">
            <a:xfrm>
              <a:off x="489" y="3475"/>
              <a:ext cx="2178" cy="0"/>
            </a:xfrm>
            <a:prstGeom prst="line">
              <a:avLst/>
            </a:prstGeom>
            <a:noFill/>
            <a:ln w="19050">
              <a:solidFill>
                <a:srgbClr val="000000"/>
              </a:solidFill>
              <a:round/>
              <a:headEnd/>
              <a:tailEnd/>
            </a:ln>
          </p:spPr>
          <p:txBody>
            <a:bodyPr/>
            <a:lstStyle/>
            <a:p>
              <a:endParaRPr lang="fr-CH"/>
            </a:p>
          </p:txBody>
        </p:sp>
        <p:sp>
          <p:nvSpPr>
            <p:cNvPr id="2650112" name="Line 1024"/>
            <p:cNvSpPr>
              <a:spLocks noChangeShapeType="1"/>
            </p:cNvSpPr>
            <p:nvPr/>
          </p:nvSpPr>
          <p:spPr bwMode="auto">
            <a:xfrm flipV="1">
              <a:off x="2667" y="1837"/>
              <a:ext cx="0" cy="1638"/>
            </a:xfrm>
            <a:prstGeom prst="line">
              <a:avLst/>
            </a:prstGeom>
            <a:noFill/>
            <a:ln w="19050">
              <a:solidFill>
                <a:srgbClr val="000000"/>
              </a:solidFill>
              <a:round/>
              <a:headEnd/>
              <a:tailEnd/>
            </a:ln>
          </p:spPr>
          <p:txBody>
            <a:bodyPr/>
            <a:lstStyle/>
            <a:p>
              <a:endParaRPr lang="fr-CH"/>
            </a:p>
          </p:txBody>
        </p:sp>
        <p:sp>
          <p:nvSpPr>
            <p:cNvPr id="2650113" name="Line 1025"/>
            <p:cNvSpPr>
              <a:spLocks noChangeShapeType="1"/>
            </p:cNvSpPr>
            <p:nvPr/>
          </p:nvSpPr>
          <p:spPr bwMode="auto">
            <a:xfrm flipH="1">
              <a:off x="489" y="1837"/>
              <a:ext cx="2178" cy="0"/>
            </a:xfrm>
            <a:prstGeom prst="line">
              <a:avLst/>
            </a:prstGeom>
            <a:noFill/>
            <a:ln w="19050">
              <a:solidFill>
                <a:srgbClr val="000000"/>
              </a:solidFill>
              <a:round/>
              <a:headEnd/>
              <a:tailEnd/>
            </a:ln>
          </p:spPr>
          <p:txBody>
            <a:bodyPr/>
            <a:lstStyle/>
            <a:p>
              <a:endParaRPr lang="fr-CH"/>
            </a:p>
          </p:txBody>
        </p:sp>
        <p:sp>
          <p:nvSpPr>
            <p:cNvPr id="2650114" name="Line 1026"/>
            <p:cNvSpPr>
              <a:spLocks noChangeShapeType="1"/>
            </p:cNvSpPr>
            <p:nvPr/>
          </p:nvSpPr>
          <p:spPr bwMode="auto">
            <a:xfrm>
              <a:off x="489" y="1837"/>
              <a:ext cx="0" cy="1638"/>
            </a:xfrm>
            <a:prstGeom prst="line">
              <a:avLst/>
            </a:prstGeom>
            <a:noFill/>
            <a:ln w="19050">
              <a:solidFill>
                <a:srgbClr val="000000"/>
              </a:solidFill>
              <a:round/>
              <a:headEnd/>
              <a:tailEnd/>
            </a:ln>
          </p:spPr>
          <p:txBody>
            <a:bodyPr/>
            <a:lstStyle/>
            <a:p>
              <a:endParaRPr lang="fr-CH"/>
            </a:p>
          </p:txBody>
        </p:sp>
        <p:sp>
          <p:nvSpPr>
            <p:cNvPr id="2650115" name="Rectangle 1027"/>
            <p:cNvSpPr>
              <a:spLocks noChangeArrowheads="1"/>
            </p:cNvSpPr>
            <p:nvPr/>
          </p:nvSpPr>
          <p:spPr bwMode="auto">
            <a:xfrm>
              <a:off x="402" y="3541"/>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0.3</a:t>
              </a:r>
              <a:endParaRPr lang="en-US"/>
            </a:p>
          </p:txBody>
        </p:sp>
        <p:sp>
          <p:nvSpPr>
            <p:cNvPr id="2650116" name="Rectangle 1028"/>
            <p:cNvSpPr>
              <a:spLocks noChangeArrowheads="1"/>
            </p:cNvSpPr>
            <p:nvPr/>
          </p:nvSpPr>
          <p:spPr bwMode="auto">
            <a:xfrm>
              <a:off x="1278" y="3541"/>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650117" name="Rectangle 1029"/>
            <p:cNvSpPr>
              <a:spLocks noChangeArrowheads="1"/>
            </p:cNvSpPr>
            <p:nvPr/>
          </p:nvSpPr>
          <p:spPr bwMode="auto">
            <a:xfrm>
              <a:off x="2076" y="3541"/>
              <a:ext cx="14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a:t>
              </a:r>
              <a:endParaRPr lang="en-US"/>
            </a:p>
          </p:txBody>
        </p:sp>
        <p:sp>
          <p:nvSpPr>
            <p:cNvPr id="2650118" name="Line 1030"/>
            <p:cNvSpPr>
              <a:spLocks noChangeShapeType="1"/>
            </p:cNvSpPr>
            <p:nvPr/>
          </p:nvSpPr>
          <p:spPr bwMode="auto">
            <a:xfrm>
              <a:off x="489" y="3475"/>
              <a:ext cx="0" cy="24"/>
            </a:xfrm>
            <a:prstGeom prst="line">
              <a:avLst/>
            </a:prstGeom>
            <a:noFill/>
            <a:ln w="9525">
              <a:solidFill>
                <a:srgbClr val="000000"/>
              </a:solidFill>
              <a:round/>
              <a:headEnd/>
              <a:tailEnd/>
            </a:ln>
          </p:spPr>
          <p:txBody>
            <a:bodyPr/>
            <a:lstStyle/>
            <a:p>
              <a:endParaRPr lang="fr-CH"/>
            </a:p>
          </p:txBody>
        </p:sp>
        <p:sp>
          <p:nvSpPr>
            <p:cNvPr id="2650119" name="Line 1031"/>
            <p:cNvSpPr>
              <a:spLocks noChangeShapeType="1"/>
            </p:cNvSpPr>
            <p:nvPr/>
          </p:nvSpPr>
          <p:spPr bwMode="auto">
            <a:xfrm flipV="1">
              <a:off x="489" y="3475"/>
              <a:ext cx="0" cy="24"/>
            </a:xfrm>
            <a:prstGeom prst="line">
              <a:avLst/>
            </a:prstGeom>
            <a:noFill/>
            <a:ln w="9525">
              <a:solidFill>
                <a:srgbClr val="000000"/>
              </a:solidFill>
              <a:round/>
              <a:headEnd/>
              <a:tailEnd/>
            </a:ln>
          </p:spPr>
          <p:txBody>
            <a:bodyPr/>
            <a:lstStyle/>
            <a:p>
              <a:endParaRPr lang="fr-CH"/>
            </a:p>
          </p:txBody>
        </p:sp>
        <p:sp>
          <p:nvSpPr>
            <p:cNvPr id="2650120" name="Line 1032"/>
            <p:cNvSpPr>
              <a:spLocks noChangeShapeType="1"/>
            </p:cNvSpPr>
            <p:nvPr/>
          </p:nvSpPr>
          <p:spPr bwMode="auto">
            <a:xfrm>
              <a:off x="699" y="3475"/>
              <a:ext cx="0" cy="24"/>
            </a:xfrm>
            <a:prstGeom prst="line">
              <a:avLst/>
            </a:prstGeom>
            <a:noFill/>
            <a:ln w="9525">
              <a:solidFill>
                <a:srgbClr val="000000"/>
              </a:solidFill>
              <a:round/>
              <a:headEnd/>
              <a:tailEnd/>
            </a:ln>
          </p:spPr>
          <p:txBody>
            <a:bodyPr/>
            <a:lstStyle/>
            <a:p>
              <a:endParaRPr lang="fr-CH"/>
            </a:p>
          </p:txBody>
        </p:sp>
        <p:sp>
          <p:nvSpPr>
            <p:cNvPr id="2650121" name="Line 1033"/>
            <p:cNvSpPr>
              <a:spLocks noChangeShapeType="1"/>
            </p:cNvSpPr>
            <p:nvPr/>
          </p:nvSpPr>
          <p:spPr bwMode="auto">
            <a:xfrm flipV="1">
              <a:off x="699" y="3475"/>
              <a:ext cx="0" cy="24"/>
            </a:xfrm>
            <a:prstGeom prst="line">
              <a:avLst/>
            </a:prstGeom>
            <a:noFill/>
            <a:ln w="9525">
              <a:solidFill>
                <a:srgbClr val="000000"/>
              </a:solidFill>
              <a:round/>
              <a:headEnd/>
              <a:tailEnd/>
            </a:ln>
          </p:spPr>
          <p:txBody>
            <a:bodyPr/>
            <a:lstStyle/>
            <a:p>
              <a:endParaRPr lang="fr-CH"/>
            </a:p>
          </p:txBody>
        </p:sp>
        <p:sp>
          <p:nvSpPr>
            <p:cNvPr id="2650122" name="Line 1034"/>
            <p:cNvSpPr>
              <a:spLocks noChangeShapeType="1"/>
            </p:cNvSpPr>
            <p:nvPr/>
          </p:nvSpPr>
          <p:spPr bwMode="auto">
            <a:xfrm>
              <a:off x="861" y="3475"/>
              <a:ext cx="0" cy="24"/>
            </a:xfrm>
            <a:prstGeom prst="line">
              <a:avLst/>
            </a:prstGeom>
            <a:noFill/>
            <a:ln w="9525">
              <a:solidFill>
                <a:srgbClr val="000000"/>
              </a:solidFill>
              <a:round/>
              <a:headEnd/>
              <a:tailEnd/>
            </a:ln>
          </p:spPr>
          <p:txBody>
            <a:bodyPr/>
            <a:lstStyle/>
            <a:p>
              <a:endParaRPr lang="fr-CH"/>
            </a:p>
          </p:txBody>
        </p:sp>
        <p:sp>
          <p:nvSpPr>
            <p:cNvPr id="2650123" name="Line 1035"/>
            <p:cNvSpPr>
              <a:spLocks noChangeShapeType="1"/>
            </p:cNvSpPr>
            <p:nvPr/>
          </p:nvSpPr>
          <p:spPr bwMode="auto">
            <a:xfrm flipV="1">
              <a:off x="861" y="3475"/>
              <a:ext cx="0" cy="24"/>
            </a:xfrm>
            <a:prstGeom prst="line">
              <a:avLst/>
            </a:prstGeom>
            <a:noFill/>
            <a:ln w="9525">
              <a:solidFill>
                <a:srgbClr val="000000"/>
              </a:solidFill>
              <a:round/>
              <a:headEnd/>
              <a:tailEnd/>
            </a:ln>
          </p:spPr>
          <p:txBody>
            <a:bodyPr/>
            <a:lstStyle/>
            <a:p>
              <a:endParaRPr lang="fr-CH"/>
            </a:p>
          </p:txBody>
        </p:sp>
        <p:sp>
          <p:nvSpPr>
            <p:cNvPr id="2650124" name="Line 1036"/>
            <p:cNvSpPr>
              <a:spLocks noChangeShapeType="1"/>
            </p:cNvSpPr>
            <p:nvPr/>
          </p:nvSpPr>
          <p:spPr bwMode="auto">
            <a:xfrm>
              <a:off x="993" y="3475"/>
              <a:ext cx="0" cy="24"/>
            </a:xfrm>
            <a:prstGeom prst="line">
              <a:avLst/>
            </a:prstGeom>
            <a:noFill/>
            <a:ln w="9525">
              <a:solidFill>
                <a:srgbClr val="000000"/>
              </a:solidFill>
              <a:round/>
              <a:headEnd/>
              <a:tailEnd/>
            </a:ln>
          </p:spPr>
          <p:txBody>
            <a:bodyPr/>
            <a:lstStyle/>
            <a:p>
              <a:endParaRPr lang="fr-CH"/>
            </a:p>
          </p:txBody>
        </p:sp>
        <p:sp>
          <p:nvSpPr>
            <p:cNvPr id="2650125" name="Line 1037"/>
            <p:cNvSpPr>
              <a:spLocks noChangeShapeType="1"/>
            </p:cNvSpPr>
            <p:nvPr/>
          </p:nvSpPr>
          <p:spPr bwMode="auto">
            <a:xfrm flipV="1">
              <a:off x="993" y="3475"/>
              <a:ext cx="0" cy="24"/>
            </a:xfrm>
            <a:prstGeom prst="line">
              <a:avLst/>
            </a:prstGeom>
            <a:noFill/>
            <a:ln w="9525">
              <a:solidFill>
                <a:srgbClr val="000000"/>
              </a:solidFill>
              <a:round/>
              <a:headEnd/>
              <a:tailEnd/>
            </a:ln>
          </p:spPr>
          <p:txBody>
            <a:bodyPr/>
            <a:lstStyle/>
            <a:p>
              <a:endParaRPr lang="fr-CH"/>
            </a:p>
          </p:txBody>
        </p:sp>
        <p:sp>
          <p:nvSpPr>
            <p:cNvPr id="2650126" name="Line 1038"/>
            <p:cNvSpPr>
              <a:spLocks noChangeShapeType="1"/>
            </p:cNvSpPr>
            <p:nvPr/>
          </p:nvSpPr>
          <p:spPr bwMode="auto">
            <a:xfrm>
              <a:off x="1107" y="3475"/>
              <a:ext cx="0" cy="24"/>
            </a:xfrm>
            <a:prstGeom prst="line">
              <a:avLst/>
            </a:prstGeom>
            <a:noFill/>
            <a:ln w="9525">
              <a:solidFill>
                <a:srgbClr val="000000"/>
              </a:solidFill>
              <a:round/>
              <a:headEnd/>
              <a:tailEnd/>
            </a:ln>
          </p:spPr>
          <p:txBody>
            <a:bodyPr/>
            <a:lstStyle/>
            <a:p>
              <a:endParaRPr lang="fr-CH"/>
            </a:p>
          </p:txBody>
        </p:sp>
        <p:sp>
          <p:nvSpPr>
            <p:cNvPr id="2650127" name="Line 1039"/>
            <p:cNvSpPr>
              <a:spLocks noChangeShapeType="1"/>
            </p:cNvSpPr>
            <p:nvPr/>
          </p:nvSpPr>
          <p:spPr bwMode="auto">
            <a:xfrm flipV="1">
              <a:off x="1107" y="3475"/>
              <a:ext cx="0" cy="24"/>
            </a:xfrm>
            <a:prstGeom prst="line">
              <a:avLst/>
            </a:prstGeom>
            <a:noFill/>
            <a:ln w="9525">
              <a:solidFill>
                <a:srgbClr val="000000"/>
              </a:solidFill>
              <a:round/>
              <a:headEnd/>
              <a:tailEnd/>
            </a:ln>
          </p:spPr>
          <p:txBody>
            <a:bodyPr/>
            <a:lstStyle/>
            <a:p>
              <a:endParaRPr lang="fr-CH"/>
            </a:p>
          </p:txBody>
        </p:sp>
        <p:sp>
          <p:nvSpPr>
            <p:cNvPr id="2650128" name="Line 1040"/>
            <p:cNvSpPr>
              <a:spLocks noChangeShapeType="1"/>
            </p:cNvSpPr>
            <p:nvPr/>
          </p:nvSpPr>
          <p:spPr bwMode="auto">
            <a:xfrm>
              <a:off x="1203" y="3475"/>
              <a:ext cx="0" cy="24"/>
            </a:xfrm>
            <a:prstGeom prst="line">
              <a:avLst/>
            </a:prstGeom>
            <a:noFill/>
            <a:ln w="9525">
              <a:solidFill>
                <a:srgbClr val="000000"/>
              </a:solidFill>
              <a:round/>
              <a:headEnd/>
              <a:tailEnd/>
            </a:ln>
          </p:spPr>
          <p:txBody>
            <a:bodyPr/>
            <a:lstStyle/>
            <a:p>
              <a:endParaRPr lang="fr-CH"/>
            </a:p>
          </p:txBody>
        </p:sp>
        <p:sp>
          <p:nvSpPr>
            <p:cNvPr id="2650129" name="Line 1041"/>
            <p:cNvSpPr>
              <a:spLocks noChangeShapeType="1"/>
            </p:cNvSpPr>
            <p:nvPr/>
          </p:nvSpPr>
          <p:spPr bwMode="auto">
            <a:xfrm flipV="1">
              <a:off x="1203" y="3475"/>
              <a:ext cx="0" cy="24"/>
            </a:xfrm>
            <a:prstGeom prst="line">
              <a:avLst/>
            </a:prstGeom>
            <a:noFill/>
            <a:ln w="9525">
              <a:solidFill>
                <a:srgbClr val="000000"/>
              </a:solidFill>
              <a:round/>
              <a:headEnd/>
              <a:tailEnd/>
            </a:ln>
          </p:spPr>
          <p:txBody>
            <a:bodyPr/>
            <a:lstStyle/>
            <a:p>
              <a:endParaRPr lang="fr-CH"/>
            </a:p>
          </p:txBody>
        </p:sp>
        <p:sp>
          <p:nvSpPr>
            <p:cNvPr id="2650130" name="Line 1042"/>
            <p:cNvSpPr>
              <a:spLocks noChangeShapeType="1"/>
            </p:cNvSpPr>
            <p:nvPr/>
          </p:nvSpPr>
          <p:spPr bwMode="auto">
            <a:xfrm>
              <a:off x="1287" y="3475"/>
              <a:ext cx="0" cy="24"/>
            </a:xfrm>
            <a:prstGeom prst="line">
              <a:avLst/>
            </a:prstGeom>
            <a:noFill/>
            <a:ln w="9525">
              <a:solidFill>
                <a:srgbClr val="000000"/>
              </a:solidFill>
              <a:round/>
              <a:headEnd/>
              <a:tailEnd/>
            </a:ln>
          </p:spPr>
          <p:txBody>
            <a:bodyPr/>
            <a:lstStyle/>
            <a:p>
              <a:endParaRPr lang="fr-CH"/>
            </a:p>
          </p:txBody>
        </p:sp>
        <p:sp>
          <p:nvSpPr>
            <p:cNvPr id="2650131" name="Line 1043"/>
            <p:cNvSpPr>
              <a:spLocks noChangeShapeType="1"/>
            </p:cNvSpPr>
            <p:nvPr/>
          </p:nvSpPr>
          <p:spPr bwMode="auto">
            <a:xfrm flipV="1">
              <a:off x="1287" y="3475"/>
              <a:ext cx="0" cy="24"/>
            </a:xfrm>
            <a:prstGeom prst="line">
              <a:avLst/>
            </a:prstGeom>
            <a:noFill/>
            <a:ln w="9525">
              <a:solidFill>
                <a:srgbClr val="000000"/>
              </a:solidFill>
              <a:round/>
              <a:headEnd/>
              <a:tailEnd/>
            </a:ln>
          </p:spPr>
          <p:txBody>
            <a:bodyPr/>
            <a:lstStyle/>
            <a:p>
              <a:endParaRPr lang="fr-CH"/>
            </a:p>
          </p:txBody>
        </p:sp>
        <p:sp>
          <p:nvSpPr>
            <p:cNvPr id="2650132" name="Line 1044"/>
            <p:cNvSpPr>
              <a:spLocks noChangeShapeType="1"/>
            </p:cNvSpPr>
            <p:nvPr/>
          </p:nvSpPr>
          <p:spPr bwMode="auto">
            <a:xfrm>
              <a:off x="1365" y="3475"/>
              <a:ext cx="0" cy="24"/>
            </a:xfrm>
            <a:prstGeom prst="line">
              <a:avLst/>
            </a:prstGeom>
            <a:noFill/>
            <a:ln w="9525">
              <a:solidFill>
                <a:srgbClr val="000000"/>
              </a:solidFill>
              <a:round/>
              <a:headEnd/>
              <a:tailEnd/>
            </a:ln>
          </p:spPr>
          <p:txBody>
            <a:bodyPr/>
            <a:lstStyle/>
            <a:p>
              <a:endParaRPr lang="fr-CH"/>
            </a:p>
          </p:txBody>
        </p:sp>
        <p:sp>
          <p:nvSpPr>
            <p:cNvPr id="2650133" name="Line 1045"/>
            <p:cNvSpPr>
              <a:spLocks noChangeShapeType="1"/>
            </p:cNvSpPr>
            <p:nvPr/>
          </p:nvSpPr>
          <p:spPr bwMode="auto">
            <a:xfrm flipV="1">
              <a:off x="1365" y="3475"/>
              <a:ext cx="0" cy="24"/>
            </a:xfrm>
            <a:prstGeom prst="line">
              <a:avLst/>
            </a:prstGeom>
            <a:noFill/>
            <a:ln w="9525">
              <a:solidFill>
                <a:srgbClr val="000000"/>
              </a:solidFill>
              <a:round/>
              <a:headEnd/>
              <a:tailEnd/>
            </a:ln>
          </p:spPr>
          <p:txBody>
            <a:bodyPr/>
            <a:lstStyle/>
            <a:p>
              <a:endParaRPr lang="fr-CH"/>
            </a:p>
          </p:txBody>
        </p:sp>
        <p:sp>
          <p:nvSpPr>
            <p:cNvPr id="2650134" name="Line 1046"/>
            <p:cNvSpPr>
              <a:spLocks noChangeShapeType="1"/>
            </p:cNvSpPr>
            <p:nvPr/>
          </p:nvSpPr>
          <p:spPr bwMode="auto">
            <a:xfrm>
              <a:off x="1869" y="3475"/>
              <a:ext cx="0" cy="24"/>
            </a:xfrm>
            <a:prstGeom prst="line">
              <a:avLst/>
            </a:prstGeom>
            <a:noFill/>
            <a:ln w="9525">
              <a:solidFill>
                <a:srgbClr val="000000"/>
              </a:solidFill>
              <a:round/>
              <a:headEnd/>
              <a:tailEnd/>
            </a:ln>
          </p:spPr>
          <p:txBody>
            <a:bodyPr/>
            <a:lstStyle/>
            <a:p>
              <a:endParaRPr lang="fr-CH"/>
            </a:p>
          </p:txBody>
        </p:sp>
        <p:sp>
          <p:nvSpPr>
            <p:cNvPr id="2650135" name="Line 1047"/>
            <p:cNvSpPr>
              <a:spLocks noChangeShapeType="1"/>
            </p:cNvSpPr>
            <p:nvPr/>
          </p:nvSpPr>
          <p:spPr bwMode="auto">
            <a:xfrm flipV="1">
              <a:off x="1869" y="3475"/>
              <a:ext cx="0" cy="24"/>
            </a:xfrm>
            <a:prstGeom prst="line">
              <a:avLst/>
            </a:prstGeom>
            <a:noFill/>
            <a:ln w="9525">
              <a:solidFill>
                <a:srgbClr val="000000"/>
              </a:solidFill>
              <a:round/>
              <a:headEnd/>
              <a:tailEnd/>
            </a:ln>
          </p:spPr>
          <p:txBody>
            <a:bodyPr/>
            <a:lstStyle/>
            <a:p>
              <a:endParaRPr lang="fr-CH"/>
            </a:p>
          </p:txBody>
        </p:sp>
        <p:sp>
          <p:nvSpPr>
            <p:cNvPr id="2650136" name="Line 1048"/>
            <p:cNvSpPr>
              <a:spLocks noChangeShapeType="1"/>
            </p:cNvSpPr>
            <p:nvPr/>
          </p:nvSpPr>
          <p:spPr bwMode="auto">
            <a:xfrm>
              <a:off x="2163" y="3475"/>
              <a:ext cx="0" cy="24"/>
            </a:xfrm>
            <a:prstGeom prst="line">
              <a:avLst/>
            </a:prstGeom>
            <a:noFill/>
            <a:ln w="9525">
              <a:solidFill>
                <a:srgbClr val="000000"/>
              </a:solidFill>
              <a:round/>
              <a:headEnd/>
              <a:tailEnd/>
            </a:ln>
          </p:spPr>
          <p:txBody>
            <a:bodyPr/>
            <a:lstStyle/>
            <a:p>
              <a:endParaRPr lang="fr-CH"/>
            </a:p>
          </p:txBody>
        </p:sp>
        <p:sp>
          <p:nvSpPr>
            <p:cNvPr id="2650137" name="Line 1049"/>
            <p:cNvSpPr>
              <a:spLocks noChangeShapeType="1"/>
            </p:cNvSpPr>
            <p:nvPr/>
          </p:nvSpPr>
          <p:spPr bwMode="auto">
            <a:xfrm flipV="1">
              <a:off x="2163" y="3475"/>
              <a:ext cx="0" cy="24"/>
            </a:xfrm>
            <a:prstGeom prst="line">
              <a:avLst/>
            </a:prstGeom>
            <a:noFill/>
            <a:ln w="9525">
              <a:solidFill>
                <a:srgbClr val="000000"/>
              </a:solidFill>
              <a:round/>
              <a:headEnd/>
              <a:tailEnd/>
            </a:ln>
          </p:spPr>
          <p:txBody>
            <a:bodyPr/>
            <a:lstStyle/>
            <a:p>
              <a:endParaRPr lang="fr-CH"/>
            </a:p>
          </p:txBody>
        </p:sp>
        <p:sp>
          <p:nvSpPr>
            <p:cNvPr id="2650138" name="Line 1050"/>
            <p:cNvSpPr>
              <a:spLocks noChangeShapeType="1"/>
            </p:cNvSpPr>
            <p:nvPr/>
          </p:nvSpPr>
          <p:spPr bwMode="auto">
            <a:xfrm>
              <a:off x="2373" y="3475"/>
              <a:ext cx="0" cy="24"/>
            </a:xfrm>
            <a:prstGeom prst="line">
              <a:avLst/>
            </a:prstGeom>
            <a:noFill/>
            <a:ln w="9525">
              <a:solidFill>
                <a:srgbClr val="000000"/>
              </a:solidFill>
              <a:round/>
              <a:headEnd/>
              <a:tailEnd/>
            </a:ln>
          </p:spPr>
          <p:txBody>
            <a:bodyPr/>
            <a:lstStyle/>
            <a:p>
              <a:endParaRPr lang="fr-CH"/>
            </a:p>
          </p:txBody>
        </p:sp>
        <p:sp>
          <p:nvSpPr>
            <p:cNvPr id="2650139" name="Line 1051"/>
            <p:cNvSpPr>
              <a:spLocks noChangeShapeType="1"/>
            </p:cNvSpPr>
            <p:nvPr/>
          </p:nvSpPr>
          <p:spPr bwMode="auto">
            <a:xfrm flipV="1">
              <a:off x="2373" y="3475"/>
              <a:ext cx="0" cy="24"/>
            </a:xfrm>
            <a:prstGeom prst="line">
              <a:avLst/>
            </a:prstGeom>
            <a:noFill/>
            <a:ln w="9525">
              <a:solidFill>
                <a:srgbClr val="000000"/>
              </a:solidFill>
              <a:round/>
              <a:headEnd/>
              <a:tailEnd/>
            </a:ln>
          </p:spPr>
          <p:txBody>
            <a:bodyPr/>
            <a:lstStyle/>
            <a:p>
              <a:endParaRPr lang="fr-CH"/>
            </a:p>
          </p:txBody>
        </p:sp>
        <p:sp>
          <p:nvSpPr>
            <p:cNvPr id="2650140" name="Line 1052"/>
            <p:cNvSpPr>
              <a:spLocks noChangeShapeType="1"/>
            </p:cNvSpPr>
            <p:nvPr/>
          </p:nvSpPr>
          <p:spPr bwMode="auto">
            <a:xfrm>
              <a:off x="2535" y="3475"/>
              <a:ext cx="0" cy="24"/>
            </a:xfrm>
            <a:prstGeom prst="line">
              <a:avLst/>
            </a:prstGeom>
            <a:noFill/>
            <a:ln w="9525">
              <a:solidFill>
                <a:srgbClr val="000000"/>
              </a:solidFill>
              <a:round/>
              <a:headEnd/>
              <a:tailEnd/>
            </a:ln>
          </p:spPr>
          <p:txBody>
            <a:bodyPr/>
            <a:lstStyle/>
            <a:p>
              <a:endParaRPr lang="fr-CH"/>
            </a:p>
          </p:txBody>
        </p:sp>
        <p:sp>
          <p:nvSpPr>
            <p:cNvPr id="2650141" name="Line 1053"/>
            <p:cNvSpPr>
              <a:spLocks noChangeShapeType="1"/>
            </p:cNvSpPr>
            <p:nvPr/>
          </p:nvSpPr>
          <p:spPr bwMode="auto">
            <a:xfrm flipV="1">
              <a:off x="2535" y="3475"/>
              <a:ext cx="0" cy="24"/>
            </a:xfrm>
            <a:prstGeom prst="line">
              <a:avLst/>
            </a:prstGeom>
            <a:noFill/>
            <a:ln w="9525">
              <a:solidFill>
                <a:srgbClr val="000000"/>
              </a:solidFill>
              <a:round/>
              <a:headEnd/>
              <a:tailEnd/>
            </a:ln>
          </p:spPr>
          <p:txBody>
            <a:bodyPr/>
            <a:lstStyle/>
            <a:p>
              <a:endParaRPr lang="fr-CH"/>
            </a:p>
          </p:txBody>
        </p:sp>
        <p:sp>
          <p:nvSpPr>
            <p:cNvPr id="2650142" name="Line 1054"/>
            <p:cNvSpPr>
              <a:spLocks noChangeShapeType="1"/>
            </p:cNvSpPr>
            <p:nvPr/>
          </p:nvSpPr>
          <p:spPr bwMode="auto">
            <a:xfrm>
              <a:off x="489" y="3475"/>
              <a:ext cx="0" cy="48"/>
            </a:xfrm>
            <a:prstGeom prst="line">
              <a:avLst/>
            </a:prstGeom>
            <a:noFill/>
            <a:ln w="19050">
              <a:solidFill>
                <a:srgbClr val="000000"/>
              </a:solidFill>
              <a:round/>
              <a:headEnd/>
              <a:tailEnd/>
            </a:ln>
          </p:spPr>
          <p:txBody>
            <a:bodyPr/>
            <a:lstStyle/>
            <a:p>
              <a:endParaRPr lang="fr-CH"/>
            </a:p>
          </p:txBody>
        </p:sp>
        <p:sp>
          <p:nvSpPr>
            <p:cNvPr id="2650143" name="Line 1055"/>
            <p:cNvSpPr>
              <a:spLocks noChangeShapeType="1"/>
            </p:cNvSpPr>
            <p:nvPr/>
          </p:nvSpPr>
          <p:spPr bwMode="auto">
            <a:xfrm flipV="1">
              <a:off x="489" y="3475"/>
              <a:ext cx="0" cy="48"/>
            </a:xfrm>
            <a:prstGeom prst="line">
              <a:avLst/>
            </a:prstGeom>
            <a:noFill/>
            <a:ln w="19050">
              <a:solidFill>
                <a:srgbClr val="000000"/>
              </a:solidFill>
              <a:round/>
              <a:headEnd/>
              <a:tailEnd/>
            </a:ln>
          </p:spPr>
          <p:txBody>
            <a:bodyPr/>
            <a:lstStyle/>
            <a:p>
              <a:endParaRPr lang="fr-CH"/>
            </a:p>
          </p:txBody>
        </p:sp>
        <p:sp>
          <p:nvSpPr>
            <p:cNvPr id="2650144" name="Line 1056"/>
            <p:cNvSpPr>
              <a:spLocks noChangeShapeType="1"/>
            </p:cNvSpPr>
            <p:nvPr/>
          </p:nvSpPr>
          <p:spPr bwMode="auto">
            <a:xfrm>
              <a:off x="1365" y="3475"/>
              <a:ext cx="0" cy="48"/>
            </a:xfrm>
            <a:prstGeom prst="line">
              <a:avLst/>
            </a:prstGeom>
            <a:noFill/>
            <a:ln w="19050">
              <a:solidFill>
                <a:srgbClr val="000000"/>
              </a:solidFill>
              <a:round/>
              <a:headEnd/>
              <a:tailEnd/>
            </a:ln>
          </p:spPr>
          <p:txBody>
            <a:bodyPr/>
            <a:lstStyle/>
            <a:p>
              <a:endParaRPr lang="fr-CH"/>
            </a:p>
          </p:txBody>
        </p:sp>
        <p:sp>
          <p:nvSpPr>
            <p:cNvPr id="2650145" name="Line 1057"/>
            <p:cNvSpPr>
              <a:spLocks noChangeShapeType="1"/>
            </p:cNvSpPr>
            <p:nvPr/>
          </p:nvSpPr>
          <p:spPr bwMode="auto">
            <a:xfrm flipV="1">
              <a:off x="1365" y="3475"/>
              <a:ext cx="0" cy="48"/>
            </a:xfrm>
            <a:prstGeom prst="line">
              <a:avLst/>
            </a:prstGeom>
            <a:noFill/>
            <a:ln w="19050">
              <a:solidFill>
                <a:srgbClr val="000000"/>
              </a:solidFill>
              <a:round/>
              <a:headEnd/>
              <a:tailEnd/>
            </a:ln>
          </p:spPr>
          <p:txBody>
            <a:bodyPr/>
            <a:lstStyle/>
            <a:p>
              <a:endParaRPr lang="fr-CH"/>
            </a:p>
          </p:txBody>
        </p:sp>
        <p:sp>
          <p:nvSpPr>
            <p:cNvPr id="2650146" name="Line 1058"/>
            <p:cNvSpPr>
              <a:spLocks noChangeShapeType="1"/>
            </p:cNvSpPr>
            <p:nvPr/>
          </p:nvSpPr>
          <p:spPr bwMode="auto">
            <a:xfrm>
              <a:off x="2163" y="3475"/>
              <a:ext cx="0" cy="48"/>
            </a:xfrm>
            <a:prstGeom prst="line">
              <a:avLst/>
            </a:prstGeom>
            <a:noFill/>
            <a:ln w="19050">
              <a:solidFill>
                <a:srgbClr val="000000"/>
              </a:solidFill>
              <a:round/>
              <a:headEnd/>
              <a:tailEnd/>
            </a:ln>
          </p:spPr>
          <p:txBody>
            <a:bodyPr/>
            <a:lstStyle/>
            <a:p>
              <a:endParaRPr lang="fr-CH"/>
            </a:p>
          </p:txBody>
        </p:sp>
        <p:sp>
          <p:nvSpPr>
            <p:cNvPr id="2650147" name="Line 1059"/>
            <p:cNvSpPr>
              <a:spLocks noChangeShapeType="1"/>
            </p:cNvSpPr>
            <p:nvPr/>
          </p:nvSpPr>
          <p:spPr bwMode="auto">
            <a:xfrm flipV="1">
              <a:off x="2163" y="3475"/>
              <a:ext cx="0" cy="48"/>
            </a:xfrm>
            <a:prstGeom prst="line">
              <a:avLst/>
            </a:prstGeom>
            <a:noFill/>
            <a:ln w="19050">
              <a:solidFill>
                <a:srgbClr val="000000"/>
              </a:solidFill>
              <a:round/>
              <a:headEnd/>
              <a:tailEnd/>
            </a:ln>
          </p:spPr>
          <p:txBody>
            <a:bodyPr/>
            <a:lstStyle/>
            <a:p>
              <a:endParaRPr lang="fr-CH"/>
            </a:p>
          </p:txBody>
        </p:sp>
        <p:sp>
          <p:nvSpPr>
            <p:cNvPr id="2650148" name="Rectangle 1060"/>
            <p:cNvSpPr>
              <a:spLocks noChangeArrowheads="1"/>
            </p:cNvSpPr>
            <p:nvPr/>
          </p:nvSpPr>
          <p:spPr bwMode="auto">
            <a:xfrm>
              <a:off x="231" y="3427"/>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-60</a:t>
              </a:r>
              <a:endParaRPr lang="en-US"/>
            </a:p>
          </p:txBody>
        </p:sp>
        <p:sp>
          <p:nvSpPr>
            <p:cNvPr id="2650149" name="Rectangle 1061"/>
            <p:cNvSpPr>
              <a:spLocks noChangeArrowheads="1"/>
            </p:cNvSpPr>
            <p:nvPr/>
          </p:nvSpPr>
          <p:spPr bwMode="auto">
            <a:xfrm>
              <a:off x="231" y="3265"/>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-50</a:t>
              </a:r>
              <a:endParaRPr lang="en-US"/>
            </a:p>
          </p:txBody>
        </p:sp>
        <p:sp>
          <p:nvSpPr>
            <p:cNvPr id="2650150" name="Rectangle 1062"/>
            <p:cNvSpPr>
              <a:spLocks noChangeArrowheads="1"/>
            </p:cNvSpPr>
            <p:nvPr/>
          </p:nvSpPr>
          <p:spPr bwMode="auto">
            <a:xfrm>
              <a:off x="231" y="3103"/>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a:t>
              </a:r>
              <a:endParaRPr lang="en-US"/>
            </a:p>
          </p:txBody>
        </p:sp>
        <p:sp>
          <p:nvSpPr>
            <p:cNvPr id="2650151" name="Rectangle 1063"/>
            <p:cNvSpPr>
              <a:spLocks noChangeArrowheads="1"/>
            </p:cNvSpPr>
            <p:nvPr/>
          </p:nvSpPr>
          <p:spPr bwMode="auto">
            <a:xfrm>
              <a:off x="231" y="2935"/>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a:t>
              </a:r>
              <a:endParaRPr lang="en-US"/>
            </a:p>
          </p:txBody>
        </p:sp>
        <p:sp>
          <p:nvSpPr>
            <p:cNvPr id="2650152" name="Rectangle 1064"/>
            <p:cNvSpPr>
              <a:spLocks noChangeArrowheads="1"/>
            </p:cNvSpPr>
            <p:nvPr/>
          </p:nvSpPr>
          <p:spPr bwMode="auto">
            <a:xfrm>
              <a:off x="231" y="2773"/>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a:t>
              </a:r>
              <a:endParaRPr lang="en-US"/>
            </a:p>
          </p:txBody>
        </p:sp>
        <p:sp>
          <p:nvSpPr>
            <p:cNvPr id="2650153" name="Rectangle 1065"/>
            <p:cNvSpPr>
              <a:spLocks noChangeArrowheads="1"/>
            </p:cNvSpPr>
            <p:nvPr/>
          </p:nvSpPr>
          <p:spPr bwMode="auto">
            <a:xfrm>
              <a:off x="231" y="2611"/>
              <a:ext cx="145"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650154" name="Rectangle 1066"/>
            <p:cNvSpPr>
              <a:spLocks noChangeArrowheads="1"/>
            </p:cNvSpPr>
            <p:nvPr/>
          </p:nvSpPr>
          <p:spPr bwMode="auto">
            <a:xfrm>
              <a:off x="315" y="2449"/>
              <a:ext cx="6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a:t>
              </a:r>
              <a:endParaRPr lang="en-US"/>
            </a:p>
          </p:txBody>
        </p:sp>
        <p:sp>
          <p:nvSpPr>
            <p:cNvPr id="2650155" name="Rectangle 1067"/>
            <p:cNvSpPr>
              <a:spLocks noChangeArrowheads="1"/>
            </p:cNvSpPr>
            <p:nvPr/>
          </p:nvSpPr>
          <p:spPr bwMode="auto">
            <a:xfrm>
              <a:off x="261" y="2281"/>
              <a:ext cx="11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650156" name="Rectangle 1068"/>
            <p:cNvSpPr>
              <a:spLocks noChangeArrowheads="1"/>
            </p:cNvSpPr>
            <p:nvPr/>
          </p:nvSpPr>
          <p:spPr bwMode="auto">
            <a:xfrm>
              <a:off x="261" y="2119"/>
              <a:ext cx="11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a:t>
              </a:r>
              <a:endParaRPr lang="en-US"/>
            </a:p>
          </p:txBody>
        </p:sp>
        <p:sp>
          <p:nvSpPr>
            <p:cNvPr id="2650157" name="Rectangle 1069"/>
            <p:cNvSpPr>
              <a:spLocks noChangeArrowheads="1"/>
            </p:cNvSpPr>
            <p:nvPr/>
          </p:nvSpPr>
          <p:spPr bwMode="auto">
            <a:xfrm>
              <a:off x="261" y="1957"/>
              <a:ext cx="11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a:t>
              </a:r>
              <a:endParaRPr lang="en-US"/>
            </a:p>
          </p:txBody>
        </p:sp>
        <p:sp>
          <p:nvSpPr>
            <p:cNvPr id="2650158" name="Rectangle 1070"/>
            <p:cNvSpPr>
              <a:spLocks noChangeArrowheads="1"/>
            </p:cNvSpPr>
            <p:nvPr/>
          </p:nvSpPr>
          <p:spPr bwMode="auto">
            <a:xfrm>
              <a:off x="261" y="1789"/>
              <a:ext cx="11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a:t>
              </a:r>
              <a:endParaRPr lang="en-US"/>
            </a:p>
          </p:txBody>
        </p:sp>
        <p:sp>
          <p:nvSpPr>
            <p:cNvPr id="2650159" name="Line 1071"/>
            <p:cNvSpPr>
              <a:spLocks noChangeShapeType="1"/>
            </p:cNvSpPr>
            <p:nvPr/>
          </p:nvSpPr>
          <p:spPr bwMode="auto">
            <a:xfrm flipH="1">
              <a:off x="465" y="3475"/>
              <a:ext cx="24" cy="0"/>
            </a:xfrm>
            <a:prstGeom prst="line">
              <a:avLst/>
            </a:prstGeom>
            <a:noFill/>
            <a:ln w="19050">
              <a:solidFill>
                <a:srgbClr val="000000"/>
              </a:solidFill>
              <a:round/>
              <a:headEnd/>
              <a:tailEnd/>
            </a:ln>
          </p:spPr>
          <p:txBody>
            <a:bodyPr/>
            <a:lstStyle/>
            <a:p>
              <a:endParaRPr lang="fr-CH"/>
            </a:p>
          </p:txBody>
        </p:sp>
        <p:sp>
          <p:nvSpPr>
            <p:cNvPr id="2650160" name="Line 1072"/>
            <p:cNvSpPr>
              <a:spLocks noChangeShapeType="1"/>
            </p:cNvSpPr>
            <p:nvPr/>
          </p:nvSpPr>
          <p:spPr bwMode="auto">
            <a:xfrm>
              <a:off x="465" y="3475"/>
              <a:ext cx="24" cy="0"/>
            </a:xfrm>
            <a:prstGeom prst="line">
              <a:avLst/>
            </a:prstGeom>
            <a:noFill/>
            <a:ln w="19050">
              <a:solidFill>
                <a:srgbClr val="000000"/>
              </a:solidFill>
              <a:round/>
              <a:headEnd/>
              <a:tailEnd/>
            </a:ln>
          </p:spPr>
          <p:txBody>
            <a:bodyPr/>
            <a:lstStyle/>
            <a:p>
              <a:endParaRPr lang="fr-CH"/>
            </a:p>
          </p:txBody>
        </p:sp>
        <p:sp>
          <p:nvSpPr>
            <p:cNvPr id="2650161" name="Line 1073"/>
            <p:cNvSpPr>
              <a:spLocks noChangeShapeType="1"/>
            </p:cNvSpPr>
            <p:nvPr/>
          </p:nvSpPr>
          <p:spPr bwMode="auto">
            <a:xfrm flipH="1">
              <a:off x="441" y="3475"/>
              <a:ext cx="48" cy="0"/>
            </a:xfrm>
            <a:prstGeom prst="line">
              <a:avLst/>
            </a:prstGeom>
            <a:noFill/>
            <a:ln w="19050">
              <a:solidFill>
                <a:srgbClr val="000000"/>
              </a:solidFill>
              <a:round/>
              <a:headEnd/>
              <a:tailEnd/>
            </a:ln>
          </p:spPr>
          <p:txBody>
            <a:bodyPr/>
            <a:lstStyle/>
            <a:p>
              <a:endParaRPr lang="fr-CH"/>
            </a:p>
          </p:txBody>
        </p:sp>
        <p:sp>
          <p:nvSpPr>
            <p:cNvPr id="2650162" name="Line 1074"/>
            <p:cNvSpPr>
              <a:spLocks noChangeShapeType="1"/>
            </p:cNvSpPr>
            <p:nvPr/>
          </p:nvSpPr>
          <p:spPr bwMode="auto">
            <a:xfrm>
              <a:off x="441" y="3475"/>
              <a:ext cx="48" cy="0"/>
            </a:xfrm>
            <a:prstGeom prst="line">
              <a:avLst/>
            </a:prstGeom>
            <a:noFill/>
            <a:ln w="19050">
              <a:solidFill>
                <a:srgbClr val="000000"/>
              </a:solidFill>
              <a:round/>
              <a:headEnd/>
              <a:tailEnd/>
            </a:ln>
          </p:spPr>
          <p:txBody>
            <a:bodyPr/>
            <a:lstStyle/>
            <a:p>
              <a:endParaRPr lang="fr-CH"/>
            </a:p>
          </p:txBody>
        </p:sp>
        <p:sp>
          <p:nvSpPr>
            <p:cNvPr id="2650163" name="Line 1075"/>
            <p:cNvSpPr>
              <a:spLocks noChangeShapeType="1"/>
            </p:cNvSpPr>
            <p:nvPr/>
          </p:nvSpPr>
          <p:spPr bwMode="auto">
            <a:xfrm flipH="1">
              <a:off x="465" y="3445"/>
              <a:ext cx="24" cy="0"/>
            </a:xfrm>
            <a:prstGeom prst="line">
              <a:avLst/>
            </a:prstGeom>
            <a:noFill/>
            <a:ln w="9525">
              <a:solidFill>
                <a:srgbClr val="000000"/>
              </a:solidFill>
              <a:round/>
              <a:headEnd/>
              <a:tailEnd/>
            </a:ln>
          </p:spPr>
          <p:txBody>
            <a:bodyPr/>
            <a:lstStyle/>
            <a:p>
              <a:endParaRPr lang="fr-CH"/>
            </a:p>
          </p:txBody>
        </p:sp>
        <p:sp>
          <p:nvSpPr>
            <p:cNvPr id="2650164" name="Line 1076"/>
            <p:cNvSpPr>
              <a:spLocks noChangeShapeType="1"/>
            </p:cNvSpPr>
            <p:nvPr/>
          </p:nvSpPr>
          <p:spPr bwMode="auto">
            <a:xfrm>
              <a:off x="465" y="3445"/>
              <a:ext cx="24" cy="0"/>
            </a:xfrm>
            <a:prstGeom prst="line">
              <a:avLst/>
            </a:prstGeom>
            <a:noFill/>
            <a:ln w="9525">
              <a:solidFill>
                <a:srgbClr val="000000"/>
              </a:solidFill>
              <a:round/>
              <a:headEnd/>
              <a:tailEnd/>
            </a:ln>
          </p:spPr>
          <p:txBody>
            <a:bodyPr/>
            <a:lstStyle/>
            <a:p>
              <a:endParaRPr lang="fr-CH"/>
            </a:p>
          </p:txBody>
        </p:sp>
        <p:sp>
          <p:nvSpPr>
            <p:cNvPr id="2650165" name="Line 1077"/>
            <p:cNvSpPr>
              <a:spLocks noChangeShapeType="1"/>
            </p:cNvSpPr>
            <p:nvPr/>
          </p:nvSpPr>
          <p:spPr bwMode="auto">
            <a:xfrm flipH="1">
              <a:off x="465" y="3409"/>
              <a:ext cx="24" cy="0"/>
            </a:xfrm>
            <a:prstGeom prst="line">
              <a:avLst/>
            </a:prstGeom>
            <a:noFill/>
            <a:ln w="9525">
              <a:solidFill>
                <a:srgbClr val="000000"/>
              </a:solidFill>
              <a:round/>
              <a:headEnd/>
              <a:tailEnd/>
            </a:ln>
          </p:spPr>
          <p:txBody>
            <a:bodyPr/>
            <a:lstStyle/>
            <a:p>
              <a:endParaRPr lang="fr-CH"/>
            </a:p>
          </p:txBody>
        </p:sp>
        <p:sp>
          <p:nvSpPr>
            <p:cNvPr id="2650166" name="Line 1078"/>
            <p:cNvSpPr>
              <a:spLocks noChangeShapeType="1"/>
            </p:cNvSpPr>
            <p:nvPr/>
          </p:nvSpPr>
          <p:spPr bwMode="auto">
            <a:xfrm>
              <a:off x="465" y="3409"/>
              <a:ext cx="24" cy="0"/>
            </a:xfrm>
            <a:prstGeom prst="line">
              <a:avLst/>
            </a:prstGeom>
            <a:noFill/>
            <a:ln w="9525">
              <a:solidFill>
                <a:srgbClr val="000000"/>
              </a:solidFill>
              <a:round/>
              <a:headEnd/>
              <a:tailEnd/>
            </a:ln>
          </p:spPr>
          <p:txBody>
            <a:bodyPr/>
            <a:lstStyle/>
            <a:p>
              <a:endParaRPr lang="fr-CH"/>
            </a:p>
          </p:txBody>
        </p:sp>
        <p:sp>
          <p:nvSpPr>
            <p:cNvPr id="2650167" name="Line 1079"/>
            <p:cNvSpPr>
              <a:spLocks noChangeShapeType="1"/>
            </p:cNvSpPr>
            <p:nvPr/>
          </p:nvSpPr>
          <p:spPr bwMode="auto">
            <a:xfrm flipH="1">
              <a:off x="465" y="3379"/>
              <a:ext cx="24" cy="0"/>
            </a:xfrm>
            <a:prstGeom prst="line">
              <a:avLst/>
            </a:prstGeom>
            <a:noFill/>
            <a:ln w="9525">
              <a:solidFill>
                <a:srgbClr val="000000"/>
              </a:solidFill>
              <a:round/>
              <a:headEnd/>
              <a:tailEnd/>
            </a:ln>
          </p:spPr>
          <p:txBody>
            <a:bodyPr/>
            <a:lstStyle/>
            <a:p>
              <a:endParaRPr lang="fr-CH"/>
            </a:p>
          </p:txBody>
        </p:sp>
        <p:sp>
          <p:nvSpPr>
            <p:cNvPr id="2650168" name="Line 1080"/>
            <p:cNvSpPr>
              <a:spLocks noChangeShapeType="1"/>
            </p:cNvSpPr>
            <p:nvPr/>
          </p:nvSpPr>
          <p:spPr bwMode="auto">
            <a:xfrm>
              <a:off x="465" y="3379"/>
              <a:ext cx="24" cy="0"/>
            </a:xfrm>
            <a:prstGeom prst="line">
              <a:avLst/>
            </a:prstGeom>
            <a:noFill/>
            <a:ln w="9525">
              <a:solidFill>
                <a:srgbClr val="000000"/>
              </a:solidFill>
              <a:round/>
              <a:headEnd/>
              <a:tailEnd/>
            </a:ln>
          </p:spPr>
          <p:txBody>
            <a:bodyPr/>
            <a:lstStyle/>
            <a:p>
              <a:endParaRPr lang="fr-CH"/>
            </a:p>
          </p:txBody>
        </p:sp>
        <p:sp>
          <p:nvSpPr>
            <p:cNvPr id="2650169" name="Line 1081"/>
            <p:cNvSpPr>
              <a:spLocks noChangeShapeType="1"/>
            </p:cNvSpPr>
            <p:nvPr/>
          </p:nvSpPr>
          <p:spPr bwMode="auto">
            <a:xfrm flipH="1">
              <a:off x="465" y="3349"/>
              <a:ext cx="24" cy="0"/>
            </a:xfrm>
            <a:prstGeom prst="line">
              <a:avLst/>
            </a:prstGeom>
            <a:noFill/>
            <a:ln w="9525">
              <a:solidFill>
                <a:srgbClr val="000000"/>
              </a:solidFill>
              <a:round/>
              <a:headEnd/>
              <a:tailEnd/>
            </a:ln>
          </p:spPr>
          <p:txBody>
            <a:bodyPr/>
            <a:lstStyle/>
            <a:p>
              <a:endParaRPr lang="fr-CH"/>
            </a:p>
          </p:txBody>
        </p:sp>
        <p:sp>
          <p:nvSpPr>
            <p:cNvPr id="2650170" name="Line 1082"/>
            <p:cNvSpPr>
              <a:spLocks noChangeShapeType="1"/>
            </p:cNvSpPr>
            <p:nvPr/>
          </p:nvSpPr>
          <p:spPr bwMode="auto">
            <a:xfrm>
              <a:off x="465" y="3349"/>
              <a:ext cx="24" cy="0"/>
            </a:xfrm>
            <a:prstGeom prst="line">
              <a:avLst/>
            </a:prstGeom>
            <a:noFill/>
            <a:ln w="9525">
              <a:solidFill>
                <a:srgbClr val="000000"/>
              </a:solidFill>
              <a:round/>
              <a:headEnd/>
              <a:tailEnd/>
            </a:ln>
          </p:spPr>
          <p:txBody>
            <a:bodyPr/>
            <a:lstStyle/>
            <a:p>
              <a:endParaRPr lang="fr-CH"/>
            </a:p>
          </p:txBody>
        </p:sp>
        <p:sp>
          <p:nvSpPr>
            <p:cNvPr id="2650171" name="Line 1083"/>
            <p:cNvSpPr>
              <a:spLocks noChangeShapeType="1"/>
            </p:cNvSpPr>
            <p:nvPr/>
          </p:nvSpPr>
          <p:spPr bwMode="auto">
            <a:xfrm flipH="1">
              <a:off x="441" y="3313"/>
              <a:ext cx="48" cy="0"/>
            </a:xfrm>
            <a:prstGeom prst="line">
              <a:avLst/>
            </a:prstGeom>
            <a:noFill/>
            <a:ln w="19050">
              <a:solidFill>
                <a:srgbClr val="000000"/>
              </a:solidFill>
              <a:round/>
              <a:headEnd/>
              <a:tailEnd/>
            </a:ln>
          </p:spPr>
          <p:txBody>
            <a:bodyPr/>
            <a:lstStyle/>
            <a:p>
              <a:endParaRPr lang="fr-CH"/>
            </a:p>
          </p:txBody>
        </p:sp>
        <p:sp>
          <p:nvSpPr>
            <p:cNvPr id="2650172" name="Line 1084"/>
            <p:cNvSpPr>
              <a:spLocks noChangeShapeType="1"/>
            </p:cNvSpPr>
            <p:nvPr/>
          </p:nvSpPr>
          <p:spPr bwMode="auto">
            <a:xfrm>
              <a:off x="441" y="3313"/>
              <a:ext cx="48" cy="0"/>
            </a:xfrm>
            <a:prstGeom prst="line">
              <a:avLst/>
            </a:prstGeom>
            <a:noFill/>
            <a:ln w="19050">
              <a:solidFill>
                <a:srgbClr val="000000"/>
              </a:solidFill>
              <a:round/>
              <a:headEnd/>
              <a:tailEnd/>
            </a:ln>
          </p:spPr>
          <p:txBody>
            <a:bodyPr/>
            <a:lstStyle/>
            <a:p>
              <a:endParaRPr lang="fr-CH"/>
            </a:p>
          </p:txBody>
        </p:sp>
        <p:sp>
          <p:nvSpPr>
            <p:cNvPr id="2650173" name="Line 1085"/>
            <p:cNvSpPr>
              <a:spLocks noChangeShapeType="1"/>
            </p:cNvSpPr>
            <p:nvPr/>
          </p:nvSpPr>
          <p:spPr bwMode="auto">
            <a:xfrm flipH="1">
              <a:off x="465" y="3283"/>
              <a:ext cx="24" cy="0"/>
            </a:xfrm>
            <a:prstGeom prst="line">
              <a:avLst/>
            </a:prstGeom>
            <a:noFill/>
            <a:ln w="9525">
              <a:solidFill>
                <a:srgbClr val="000000"/>
              </a:solidFill>
              <a:round/>
              <a:headEnd/>
              <a:tailEnd/>
            </a:ln>
          </p:spPr>
          <p:txBody>
            <a:bodyPr/>
            <a:lstStyle/>
            <a:p>
              <a:endParaRPr lang="fr-CH"/>
            </a:p>
          </p:txBody>
        </p:sp>
        <p:sp>
          <p:nvSpPr>
            <p:cNvPr id="2650174" name="Line 1086"/>
            <p:cNvSpPr>
              <a:spLocks noChangeShapeType="1"/>
            </p:cNvSpPr>
            <p:nvPr/>
          </p:nvSpPr>
          <p:spPr bwMode="auto">
            <a:xfrm>
              <a:off x="465" y="3283"/>
              <a:ext cx="24" cy="0"/>
            </a:xfrm>
            <a:prstGeom prst="line">
              <a:avLst/>
            </a:prstGeom>
            <a:noFill/>
            <a:ln w="9525">
              <a:solidFill>
                <a:srgbClr val="000000"/>
              </a:solidFill>
              <a:round/>
              <a:headEnd/>
              <a:tailEnd/>
            </a:ln>
          </p:spPr>
          <p:txBody>
            <a:bodyPr/>
            <a:lstStyle/>
            <a:p>
              <a:endParaRPr lang="fr-CH"/>
            </a:p>
          </p:txBody>
        </p:sp>
        <p:sp>
          <p:nvSpPr>
            <p:cNvPr id="2650175" name="Line 1087"/>
            <p:cNvSpPr>
              <a:spLocks noChangeShapeType="1"/>
            </p:cNvSpPr>
            <p:nvPr/>
          </p:nvSpPr>
          <p:spPr bwMode="auto">
            <a:xfrm flipH="1">
              <a:off x="465" y="3247"/>
              <a:ext cx="24" cy="0"/>
            </a:xfrm>
            <a:prstGeom prst="line">
              <a:avLst/>
            </a:prstGeom>
            <a:noFill/>
            <a:ln w="9525">
              <a:solidFill>
                <a:srgbClr val="000000"/>
              </a:solidFill>
              <a:round/>
              <a:headEnd/>
              <a:tailEnd/>
            </a:ln>
          </p:spPr>
          <p:txBody>
            <a:bodyPr/>
            <a:lstStyle/>
            <a:p>
              <a:endParaRPr lang="fr-CH"/>
            </a:p>
          </p:txBody>
        </p:sp>
        <p:sp>
          <p:nvSpPr>
            <p:cNvPr id="2650176" name="Line 1088"/>
            <p:cNvSpPr>
              <a:spLocks noChangeShapeType="1"/>
            </p:cNvSpPr>
            <p:nvPr/>
          </p:nvSpPr>
          <p:spPr bwMode="auto">
            <a:xfrm>
              <a:off x="465" y="3247"/>
              <a:ext cx="24" cy="0"/>
            </a:xfrm>
            <a:prstGeom prst="line">
              <a:avLst/>
            </a:prstGeom>
            <a:noFill/>
            <a:ln w="9525">
              <a:solidFill>
                <a:srgbClr val="000000"/>
              </a:solidFill>
              <a:round/>
              <a:headEnd/>
              <a:tailEnd/>
            </a:ln>
          </p:spPr>
          <p:txBody>
            <a:bodyPr/>
            <a:lstStyle/>
            <a:p>
              <a:endParaRPr lang="fr-CH"/>
            </a:p>
          </p:txBody>
        </p:sp>
        <p:sp>
          <p:nvSpPr>
            <p:cNvPr id="2650177" name="Line 1089"/>
            <p:cNvSpPr>
              <a:spLocks noChangeShapeType="1"/>
            </p:cNvSpPr>
            <p:nvPr/>
          </p:nvSpPr>
          <p:spPr bwMode="auto">
            <a:xfrm flipH="1">
              <a:off x="465" y="3217"/>
              <a:ext cx="24" cy="0"/>
            </a:xfrm>
            <a:prstGeom prst="line">
              <a:avLst/>
            </a:prstGeom>
            <a:noFill/>
            <a:ln w="9525">
              <a:solidFill>
                <a:srgbClr val="000000"/>
              </a:solidFill>
              <a:round/>
              <a:headEnd/>
              <a:tailEnd/>
            </a:ln>
          </p:spPr>
          <p:txBody>
            <a:bodyPr/>
            <a:lstStyle/>
            <a:p>
              <a:endParaRPr lang="fr-CH"/>
            </a:p>
          </p:txBody>
        </p:sp>
        <p:sp>
          <p:nvSpPr>
            <p:cNvPr id="2650178" name="Line 1090"/>
            <p:cNvSpPr>
              <a:spLocks noChangeShapeType="1"/>
            </p:cNvSpPr>
            <p:nvPr/>
          </p:nvSpPr>
          <p:spPr bwMode="auto">
            <a:xfrm>
              <a:off x="465" y="3217"/>
              <a:ext cx="24" cy="0"/>
            </a:xfrm>
            <a:prstGeom prst="line">
              <a:avLst/>
            </a:prstGeom>
            <a:noFill/>
            <a:ln w="9525">
              <a:solidFill>
                <a:srgbClr val="000000"/>
              </a:solidFill>
              <a:round/>
              <a:headEnd/>
              <a:tailEnd/>
            </a:ln>
          </p:spPr>
          <p:txBody>
            <a:bodyPr/>
            <a:lstStyle/>
            <a:p>
              <a:endParaRPr lang="fr-CH"/>
            </a:p>
          </p:txBody>
        </p:sp>
        <p:sp>
          <p:nvSpPr>
            <p:cNvPr id="2650179" name="Line 1091"/>
            <p:cNvSpPr>
              <a:spLocks noChangeShapeType="1"/>
            </p:cNvSpPr>
            <p:nvPr/>
          </p:nvSpPr>
          <p:spPr bwMode="auto">
            <a:xfrm flipH="1">
              <a:off x="465" y="3181"/>
              <a:ext cx="24" cy="0"/>
            </a:xfrm>
            <a:prstGeom prst="line">
              <a:avLst/>
            </a:prstGeom>
            <a:noFill/>
            <a:ln w="9525">
              <a:solidFill>
                <a:srgbClr val="000000"/>
              </a:solidFill>
              <a:round/>
              <a:headEnd/>
              <a:tailEnd/>
            </a:ln>
          </p:spPr>
          <p:txBody>
            <a:bodyPr/>
            <a:lstStyle/>
            <a:p>
              <a:endParaRPr lang="fr-CH"/>
            </a:p>
          </p:txBody>
        </p:sp>
        <p:sp>
          <p:nvSpPr>
            <p:cNvPr id="2650180" name="Line 1092"/>
            <p:cNvSpPr>
              <a:spLocks noChangeShapeType="1"/>
            </p:cNvSpPr>
            <p:nvPr/>
          </p:nvSpPr>
          <p:spPr bwMode="auto">
            <a:xfrm>
              <a:off x="465" y="3181"/>
              <a:ext cx="24" cy="0"/>
            </a:xfrm>
            <a:prstGeom prst="line">
              <a:avLst/>
            </a:prstGeom>
            <a:noFill/>
            <a:ln w="9525">
              <a:solidFill>
                <a:srgbClr val="000000"/>
              </a:solidFill>
              <a:round/>
              <a:headEnd/>
              <a:tailEnd/>
            </a:ln>
          </p:spPr>
          <p:txBody>
            <a:bodyPr/>
            <a:lstStyle/>
            <a:p>
              <a:endParaRPr lang="fr-CH"/>
            </a:p>
          </p:txBody>
        </p:sp>
        <p:sp>
          <p:nvSpPr>
            <p:cNvPr id="2650181" name="Line 1093"/>
            <p:cNvSpPr>
              <a:spLocks noChangeShapeType="1"/>
            </p:cNvSpPr>
            <p:nvPr/>
          </p:nvSpPr>
          <p:spPr bwMode="auto">
            <a:xfrm flipH="1">
              <a:off x="441" y="3151"/>
              <a:ext cx="48" cy="0"/>
            </a:xfrm>
            <a:prstGeom prst="line">
              <a:avLst/>
            </a:prstGeom>
            <a:noFill/>
            <a:ln w="19050">
              <a:solidFill>
                <a:srgbClr val="000000"/>
              </a:solidFill>
              <a:round/>
              <a:headEnd/>
              <a:tailEnd/>
            </a:ln>
          </p:spPr>
          <p:txBody>
            <a:bodyPr/>
            <a:lstStyle/>
            <a:p>
              <a:endParaRPr lang="fr-CH"/>
            </a:p>
          </p:txBody>
        </p:sp>
        <p:sp>
          <p:nvSpPr>
            <p:cNvPr id="2650182" name="Line 1094"/>
            <p:cNvSpPr>
              <a:spLocks noChangeShapeType="1"/>
            </p:cNvSpPr>
            <p:nvPr/>
          </p:nvSpPr>
          <p:spPr bwMode="auto">
            <a:xfrm>
              <a:off x="441" y="3151"/>
              <a:ext cx="48" cy="0"/>
            </a:xfrm>
            <a:prstGeom prst="line">
              <a:avLst/>
            </a:prstGeom>
            <a:noFill/>
            <a:ln w="19050">
              <a:solidFill>
                <a:srgbClr val="000000"/>
              </a:solidFill>
              <a:round/>
              <a:headEnd/>
              <a:tailEnd/>
            </a:ln>
          </p:spPr>
          <p:txBody>
            <a:bodyPr/>
            <a:lstStyle/>
            <a:p>
              <a:endParaRPr lang="fr-CH"/>
            </a:p>
          </p:txBody>
        </p:sp>
        <p:sp>
          <p:nvSpPr>
            <p:cNvPr id="2650183" name="Line 1095"/>
            <p:cNvSpPr>
              <a:spLocks noChangeShapeType="1"/>
            </p:cNvSpPr>
            <p:nvPr/>
          </p:nvSpPr>
          <p:spPr bwMode="auto">
            <a:xfrm flipH="1">
              <a:off x="465" y="3115"/>
              <a:ext cx="24" cy="0"/>
            </a:xfrm>
            <a:prstGeom prst="line">
              <a:avLst/>
            </a:prstGeom>
            <a:noFill/>
            <a:ln w="9525">
              <a:solidFill>
                <a:srgbClr val="000000"/>
              </a:solidFill>
              <a:round/>
              <a:headEnd/>
              <a:tailEnd/>
            </a:ln>
          </p:spPr>
          <p:txBody>
            <a:bodyPr/>
            <a:lstStyle/>
            <a:p>
              <a:endParaRPr lang="fr-CH"/>
            </a:p>
          </p:txBody>
        </p:sp>
        <p:sp>
          <p:nvSpPr>
            <p:cNvPr id="2650184" name="Line 1096"/>
            <p:cNvSpPr>
              <a:spLocks noChangeShapeType="1"/>
            </p:cNvSpPr>
            <p:nvPr/>
          </p:nvSpPr>
          <p:spPr bwMode="auto">
            <a:xfrm>
              <a:off x="465" y="3115"/>
              <a:ext cx="24" cy="0"/>
            </a:xfrm>
            <a:prstGeom prst="line">
              <a:avLst/>
            </a:prstGeom>
            <a:noFill/>
            <a:ln w="9525">
              <a:solidFill>
                <a:srgbClr val="000000"/>
              </a:solidFill>
              <a:round/>
              <a:headEnd/>
              <a:tailEnd/>
            </a:ln>
          </p:spPr>
          <p:txBody>
            <a:bodyPr/>
            <a:lstStyle/>
            <a:p>
              <a:endParaRPr lang="fr-CH"/>
            </a:p>
          </p:txBody>
        </p:sp>
        <p:sp>
          <p:nvSpPr>
            <p:cNvPr id="2650185" name="Line 1097"/>
            <p:cNvSpPr>
              <a:spLocks noChangeShapeType="1"/>
            </p:cNvSpPr>
            <p:nvPr/>
          </p:nvSpPr>
          <p:spPr bwMode="auto">
            <a:xfrm flipH="1">
              <a:off x="465" y="3085"/>
              <a:ext cx="24" cy="0"/>
            </a:xfrm>
            <a:prstGeom prst="line">
              <a:avLst/>
            </a:prstGeom>
            <a:noFill/>
            <a:ln w="9525">
              <a:solidFill>
                <a:srgbClr val="000000"/>
              </a:solidFill>
              <a:round/>
              <a:headEnd/>
              <a:tailEnd/>
            </a:ln>
          </p:spPr>
          <p:txBody>
            <a:bodyPr/>
            <a:lstStyle/>
            <a:p>
              <a:endParaRPr lang="fr-CH"/>
            </a:p>
          </p:txBody>
        </p:sp>
        <p:sp>
          <p:nvSpPr>
            <p:cNvPr id="2650186" name="Line 1098"/>
            <p:cNvSpPr>
              <a:spLocks noChangeShapeType="1"/>
            </p:cNvSpPr>
            <p:nvPr/>
          </p:nvSpPr>
          <p:spPr bwMode="auto">
            <a:xfrm>
              <a:off x="465" y="3085"/>
              <a:ext cx="24" cy="0"/>
            </a:xfrm>
            <a:prstGeom prst="line">
              <a:avLst/>
            </a:prstGeom>
            <a:noFill/>
            <a:ln w="9525">
              <a:solidFill>
                <a:srgbClr val="000000"/>
              </a:solidFill>
              <a:round/>
              <a:headEnd/>
              <a:tailEnd/>
            </a:ln>
          </p:spPr>
          <p:txBody>
            <a:bodyPr/>
            <a:lstStyle/>
            <a:p>
              <a:endParaRPr lang="fr-CH"/>
            </a:p>
          </p:txBody>
        </p:sp>
        <p:sp>
          <p:nvSpPr>
            <p:cNvPr id="2650187" name="Line 1099"/>
            <p:cNvSpPr>
              <a:spLocks noChangeShapeType="1"/>
            </p:cNvSpPr>
            <p:nvPr/>
          </p:nvSpPr>
          <p:spPr bwMode="auto">
            <a:xfrm flipH="1">
              <a:off x="465" y="3049"/>
              <a:ext cx="24" cy="0"/>
            </a:xfrm>
            <a:prstGeom prst="line">
              <a:avLst/>
            </a:prstGeom>
            <a:noFill/>
            <a:ln w="9525">
              <a:solidFill>
                <a:srgbClr val="000000"/>
              </a:solidFill>
              <a:round/>
              <a:headEnd/>
              <a:tailEnd/>
            </a:ln>
          </p:spPr>
          <p:txBody>
            <a:bodyPr/>
            <a:lstStyle/>
            <a:p>
              <a:endParaRPr lang="fr-CH"/>
            </a:p>
          </p:txBody>
        </p:sp>
        <p:sp>
          <p:nvSpPr>
            <p:cNvPr id="2650188" name="Line 1100"/>
            <p:cNvSpPr>
              <a:spLocks noChangeShapeType="1"/>
            </p:cNvSpPr>
            <p:nvPr/>
          </p:nvSpPr>
          <p:spPr bwMode="auto">
            <a:xfrm>
              <a:off x="465" y="3049"/>
              <a:ext cx="24" cy="0"/>
            </a:xfrm>
            <a:prstGeom prst="line">
              <a:avLst/>
            </a:prstGeom>
            <a:noFill/>
            <a:ln w="9525">
              <a:solidFill>
                <a:srgbClr val="000000"/>
              </a:solidFill>
              <a:round/>
              <a:headEnd/>
              <a:tailEnd/>
            </a:ln>
          </p:spPr>
          <p:txBody>
            <a:bodyPr/>
            <a:lstStyle/>
            <a:p>
              <a:endParaRPr lang="fr-CH"/>
            </a:p>
          </p:txBody>
        </p:sp>
        <p:sp>
          <p:nvSpPr>
            <p:cNvPr id="2650189" name="Line 1101"/>
            <p:cNvSpPr>
              <a:spLocks noChangeShapeType="1"/>
            </p:cNvSpPr>
            <p:nvPr/>
          </p:nvSpPr>
          <p:spPr bwMode="auto">
            <a:xfrm flipH="1">
              <a:off x="465" y="3019"/>
              <a:ext cx="24" cy="0"/>
            </a:xfrm>
            <a:prstGeom prst="line">
              <a:avLst/>
            </a:prstGeom>
            <a:noFill/>
            <a:ln w="9525">
              <a:solidFill>
                <a:srgbClr val="000000"/>
              </a:solidFill>
              <a:round/>
              <a:headEnd/>
              <a:tailEnd/>
            </a:ln>
          </p:spPr>
          <p:txBody>
            <a:bodyPr/>
            <a:lstStyle/>
            <a:p>
              <a:endParaRPr lang="fr-CH"/>
            </a:p>
          </p:txBody>
        </p:sp>
        <p:sp>
          <p:nvSpPr>
            <p:cNvPr id="2650190" name="Line 1102"/>
            <p:cNvSpPr>
              <a:spLocks noChangeShapeType="1"/>
            </p:cNvSpPr>
            <p:nvPr/>
          </p:nvSpPr>
          <p:spPr bwMode="auto">
            <a:xfrm>
              <a:off x="465" y="3019"/>
              <a:ext cx="24" cy="0"/>
            </a:xfrm>
            <a:prstGeom prst="line">
              <a:avLst/>
            </a:prstGeom>
            <a:noFill/>
            <a:ln w="9525">
              <a:solidFill>
                <a:srgbClr val="000000"/>
              </a:solidFill>
              <a:round/>
              <a:headEnd/>
              <a:tailEnd/>
            </a:ln>
          </p:spPr>
          <p:txBody>
            <a:bodyPr/>
            <a:lstStyle/>
            <a:p>
              <a:endParaRPr lang="fr-CH"/>
            </a:p>
          </p:txBody>
        </p:sp>
        <p:sp>
          <p:nvSpPr>
            <p:cNvPr id="2650191" name="Line 1103"/>
            <p:cNvSpPr>
              <a:spLocks noChangeShapeType="1"/>
            </p:cNvSpPr>
            <p:nvPr/>
          </p:nvSpPr>
          <p:spPr bwMode="auto">
            <a:xfrm flipH="1">
              <a:off x="441" y="2983"/>
              <a:ext cx="48" cy="0"/>
            </a:xfrm>
            <a:prstGeom prst="line">
              <a:avLst/>
            </a:prstGeom>
            <a:noFill/>
            <a:ln w="19050">
              <a:solidFill>
                <a:srgbClr val="000000"/>
              </a:solidFill>
              <a:round/>
              <a:headEnd/>
              <a:tailEnd/>
            </a:ln>
          </p:spPr>
          <p:txBody>
            <a:bodyPr/>
            <a:lstStyle/>
            <a:p>
              <a:endParaRPr lang="fr-CH"/>
            </a:p>
          </p:txBody>
        </p:sp>
        <p:sp>
          <p:nvSpPr>
            <p:cNvPr id="2650192" name="Line 1104"/>
            <p:cNvSpPr>
              <a:spLocks noChangeShapeType="1"/>
            </p:cNvSpPr>
            <p:nvPr/>
          </p:nvSpPr>
          <p:spPr bwMode="auto">
            <a:xfrm>
              <a:off x="441" y="2983"/>
              <a:ext cx="48" cy="0"/>
            </a:xfrm>
            <a:prstGeom prst="line">
              <a:avLst/>
            </a:prstGeom>
            <a:noFill/>
            <a:ln w="19050">
              <a:solidFill>
                <a:srgbClr val="000000"/>
              </a:solidFill>
              <a:round/>
              <a:headEnd/>
              <a:tailEnd/>
            </a:ln>
          </p:spPr>
          <p:txBody>
            <a:bodyPr/>
            <a:lstStyle/>
            <a:p>
              <a:endParaRPr lang="fr-CH"/>
            </a:p>
          </p:txBody>
        </p:sp>
        <p:sp>
          <p:nvSpPr>
            <p:cNvPr id="2650193" name="Line 1105"/>
            <p:cNvSpPr>
              <a:spLocks noChangeShapeType="1"/>
            </p:cNvSpPr>
            <p:nvPr/>
          </p:nvSpPr>
          <p:spPr bwMode="auto">
            <a:xfrm flipH="1">
              <a:off x="465" y="2953"/>
              <a:ext cx="24" cy="0"/>
            </a:xfrm>
            <a:prstGeom prst="line">
              <a:avLst/>
            </a:prstGeom>
            <a:noFill/>
            <a:ln w="9525">
              <a:solidFill>
                <a:srgbClr val="000000"/>
              </a:solidFill>
              <a:round/>
              <a:headEnd/>
              <a:tailEnd/>
            </a:ln>
          </p:spPr>
          <p:txBody>
            <a:bodyPr/>
            <a:lstStyle/>
            <a:p>
              <a:endParaRPr lang="fr-CH"/>
            </a:p>
          </p:txBody>
        </p:sp>
        <p:sp>
          <p:nvSpPr>
            <p:cNvPr id="2650194" name="Line 1106"/>
            <p:cNvSpPr>
              <a:spLocks noChangeShapeType="1"/>
            </p:cNvSpPr>
            <p:nvPr/>
          </p:nvSpPr>
          <p:spPr bwMode="auto">
            <a:xfrm>
              <a:off x="465" y="2953"/>
              <a:ext cx="24" cy="0"/>
            </a:xfrm>
            <a:prstGeom prst="line">
              <a:avLst/>
            </a:prstGeom>
            <a:noFill/>
            <a:ln w="9525">
              <a:solidFill>
                <a:srgbClr val="000000"/>
              </a:solidFill>
              <a:round/>
              <a:headEnd/>
              <a:tailEnd/>
            </a:ln>
          </p:spPr>
          <p:txBody>
            <a:bodyPr/>
            <a:lstStyle/>
            <a:p>
              <a:endParaRPr lang="fr-CH"/>
            </a:p>
          </p:txBody>
        </p:sp>
        <p:sp>
          <p:nvSpPr>
            <p:cNvPr id="2650195" name="Line 1107"/>
            <p:cNvSpPr>
              <a:spLocks noChangeShapeType="1"/>
            </p:cNvSpPr>
            <p:nvPr/>
          </p:nvSpPr>
          <p:spPr bwMode="auto">
            <a:xfrm flipH="1">
              <a:off x="465" y="2923"/>
              <a:ext cx="24" cy="0"/>
            </a:xfrm>
            <a:prstGeom prst="line">
              <a:avLst/>
            </a:prstGeom>
            <a:noFill/>
            <a:ln w="9525">
              <a:solidFill>
                <a:srgbClr val="000000"/>
              </a:solidFill>
              <a:round/>
              <a:headEnd/>
              <a:tailEnd/>
            </a:ln>
          </p:spPr>
          <p:txBody>
            <a:bodyPr/>
            <a:lstStyle/>
            <a:p>
              <a:endParaRPr lang="fr-CH"/>
            </a:p>
          </p:txBody>
        </p:sp>
        <p:sp>
          <p:nvSpPr>
            <p:cNvPr id="2650196" name="Line 1108"/>
            <p:cNvSpPr>
              <a:spLocks noChangeShapeType="1"/>
            </p:cNvSpPr>
            <p:nvPr/>
          </p:nvSpPr>
          <p:spPr bwMode="auto">
            <a:xfrm>
              <a:off x="465" y="2923"/>
              <a:ext cx="24" cy="0"/>
            </a:xfrm>
            <a:prstGeom prst="line">
              <a:avLst/>
            </a:prstGeom>
            <a:noFill/>
            <a:ln w="9525">
              <a:solidFill>
                <a:srgbClr val="000000"/>
              </a:solidFill>
              <a:round/>
              <a:headEnd/>
              <a:tailEnd/>
            </a:ln>
          </p:spPr>
          <p:txBody>
            <a:bodyPr/>
            <a:lstStyle/>
            <a:p>
              <a:endParaRPr lang="fr-CH"/>
            </a:p>
          </p:txBody>
        </p:sp>
        <p:sp>
          <p:nvSpPr>
            <p:cNvPr id="2650197" name="Line 1109"/>
            <p:cNvSpPr>
              <a:spLocks noChangeShapeType="1"/>
            </p:cNvSpPr>
            <p:nvPr/>
          </p:nvSpPr>
          <p:spPr bwMode="auto">
            <a:xfrm flipH="1">
              <a:off x="465" y="2887"/>
              <a:ext cx="24" cy="0"/>
            </a:xfrm>
            <a:prstGeom prst="line">
              <a:avLst/>
            </a:prstGeom>
            <a:noFill/>
            <a:ln w="9525">
              <a:solidFill>
                <a:srgbClr val="000000"/>
              </a:solidFill>
              <a:round/>
              <a:headEnd/>
              <a:tailEnd/>
            </a:ln>
          </p:spPr>
          <p:txBody>
            <a:bodyPr/>
            <a:lstStyle/>
            <a:p>
              <a:endParaRPr lang="fr-CH"/>
            </a:p>
          </p:txBody>
        </p:sp>
        <p:sp>
          <p:nvSpPr>
            <p:cNvPr id="2650198" name="Line 1110"/>
            <p:cNvSpPr>
              <a:spLocks noChangeShapeType="1"/>
            </p:cNvSpPr>
            <p:nvPr/>
          </p:nvSpPr>
          <p:spPr bwMode="auto">
            <a:xfrm>
              <a:off x="465" y="2887"/>
              <a:ext cx="24" cy="0"/>
            </a:xfrm>
            <a:prstGeom prst="line">
              <a:avLst/>
            </a:prstGeom>
            <a:noFill/>
            <a:ln w="9525">
              <a:solidFill>
                <a:srgbClr val="000000"/>
              </a:solidFill>
              <a:round/>
              <a:headEnd/>
              <a:tailEnd/>
            </a:ln>
          </p:spPr>
          <p:txBody>
            <a:bodyPr/>
            <a:lstStyle/>
            <a:p>
              <a:endParaRPr lang="fr-CH"/>
            </a:p>
          </p:txBody>
        </p:sp>
        <p:sp>
          <p:nvSpPr>
            <p:cNvPr id="2650199" name="Line 1111"/>
            <p:cNvSpPr>
              <a:spLocks noChangeShapeType="1"/>
            </p:cNvSpPr>
            <p:nvPr/>
          </p:nvSpPr>
          <p:spPr bwMode="auto">
            <a:xfrm flipH="1">
              <a:off x="465" y="2857"/>
              <a:ext cx="24" cy="0"/>
            </a:xfrm>
            <a:prstGeom prst="line">
              <a:avLst/>
            </a:prstGeom>
            <a:noFill/>
            <a:ln w="9525">
              <a:solidFill>
                <a:srgbClr val="000000"/>
              </a:solidFill>
              <a:round/>
              <a:headEnd/>
              <a:tailEnd/>
            </a:ln>
          </p:spPr>
          <p:txBody>
            <a:bodyPr/>
            <a:lstStyle/>
            <a:p>
              <a:endParaRPr lang="fr-CH"/>
            </a:p>
          </p:txBody>
        </p:sp>
        <p:sp>
          <p:nvSpPr>
            <p:cNvPr id="2650200" name="Line 1112"/>
            <p:cNvSpPr>
              <a:spLocks noChangeShapeType="1"/>
            </p:cNvSpPr>
            <p:nvPr/>
          </p:nvSpPr>
          <p:spPr bwMode="auto">
            <a:xfrm>
              <a:off x="465" y="2857"/>
              <a:ext cx="24" cy="0"/>
            </a:xfrm>
            <a:prstGeom prst="line">
              <a:avLst/>
            </a:prstGeom>
            <a:noFill/>
            <a:ln w="9525">
              <a:solidFill>
                <a:srgbClr val="000000"/>
              </a:solidFill>
              <a:round/>
              <a:headEnd/>
              <a:tailEnd/>
            </a:ln>
          </p:spPr>
          <p:txBody>
            <a:bodyPr/>
            <a:lstStyle/>
            <a:p>
              <a:endParaRPr lang="fr-CH"/>
            </a:p>
          </p:txBody>
        </p:sp>
        <p:sp>
          <p:nvSpPr>
            <p:cNvPr id="2650201" name="Line 1113"/>
            <p:cNvSpPr>
              <a:spLocks noChangeShapeType="1"/>
            </p:cNvSpPr>
            <p:nvPr/>
          </p:nvSpPr>
          <p:spPr bwMode="auto">
            <a:xfrm flipH="1">
              <a:off x="441" y="2821"/>
              <a:ext cx="48" cy="0"/>
            </a:xfrm>
            <a:prstGeom prst="line">
              <a:avLst/>
            </a:prstGeom>
            <a:noFill/>
            <a:ln w="19050">
              <a:solidFill>
                <a:srgbClr val="000000"/>
              </a:solidFill>
              <a:round/>
              <a:headEnd/>
              <a:tailEnd/>
            </a:ln>
          </p:spPr>
          <p:txBody>
            <a:bodyPr/>
            <a:lstStyle/>
            <a:p>
              <a:endParaRPr lang="fr-CH"/>
            </a:p>
          </p:txBody>
        </p:sp>
        <p:sp>
          <p:nvSpPr>
            <p:cNvPr id="2650202" name="Line 1114"/>
            <p:cNvSpPr>
              <a:spLocks noChangeShapeType="1"/>
            </p:cNvSpPr>
            <p:nvPr/>
          </p:nvSpPr>
          <p:spPr bwMode="auto">
            <a:xfrm>
              <a:off x="441" y="2821"/>
              <a:ext cx="48" cy="0"/>
            </a:xfrm>
            <a:prstGeom prst="line">
              <a:avLst/>
            </a:prstGeom>
            <a:noFill/>
            <a:ln w="19050">
              <a:solidFill>
                <a:srgbClr val="000000"/>
              </a:solidFill>
              <a:round/>
              <a:headEnd/>
              <a:tailEnd/>
            </a:ln>
          </p:spPr>
          <p:txBody>
            <a:bodyPr/>
            <a:lstStyle/>
            <a:p>
              <a:endParaRPr lang="fr-CH"/>
            </a:p>
          </p:txBody>
        </p:sp>
        <p:sp>
          <p:nvSpPr>
            <p:cNvPr id="2650203" name="Line 1115"/>
            <p:cNvSpPr>
              <a:spLocks noChangeShapeType="1"/>
            </p:cNvSpPr>
            <p:nvPr/>
          </p:nvSpPr>
          <p:spPr bwMode="auto">
            <a:xfrm flipH="1">
              <a:off x="465" y="2791"/>
              <a:ext cx="24" cy="0"/>
            </a:xfrm>
            <a:prstGeom prst="line">
              <a:avLst/>
            </a:prstGeom>
            <a:noFill/>
            <a:ln w="9525">
              <a:solidFill>
                <a:srgbClr val="000000"/>
              </a:solidFill>
              <a:round/>
              <a:headEnd/>
              <a:tailEnd/>
            </a:ln>
          </p:spPr>
          <p:txBody>
            <a:bodyPr/>
            <a:lstStyle/>
            <a:p>
              <a:endParaRPr lang="fr-CH"/>
            </a:p>
          </p:txBody>
        </p:sp>
        <p:sp>
          <p:nvSpPr>
            <p:cNvPr id="2650204" name="Line 1116"/>
            <p:cNvSpPr>
              <a:spLocks noChangeShapeType="1"/>
            </p:cNvSpPr>
            <p:nvPr/>
          </p:nvSpPr>
          <p:spPr bwMode="auto">
            <a:xfrm>
              <a:off x="465" y="2791"/>
              <a:ext cx="24" cy="0"/>
            </a:xfrm>
            <a:prstGeom prst="line">
              <a:avLst/>
            </a:prstGeom>
            <a:noFill/>
            <a:ln w="9525">
              <a:solidFill>
                <a:srgbClr val="000000"/>
              </a:solidFill>
              <a:round/>
              <a:headEnd/>
              <a:tailEnd/>
            </a:ln>
          </p:spPr>
          <p:txBody>
            <a:bodyPr/>
            <a:lstStyle/>
            <a:p>
              <a:endParaRPr lang="fr-CH"/>
            </a:p>
          </p:txBody>
        </p:sp>
        <p:sp>
          <p:nvSpPr>
            <p:cNvPr id="2650205" name="Line 1117"/>
            <p:cNvSpPr>
              <a:spLocks noChangeShapeType="1"/>
            </p:cNvSpPr>
            <p:nvPr/>
          </p:nvSpPr>
          <p:spPr bwMode="auto">
            <a:xfrm flipH="1">
              <a:off x="465" y="2755"/>
              <a:ext cx="24" cy="0"/>
            </a:xfrm>
            <a:prstGeom prst="line">
              <a:avLst/>
            </a:prstGeom>
            <a:noFill/>
            <a:ln w="9525">
              <a:solidFill>
                <a:srgbClr val="000000"/>
              </a:solidFill>
              <a:round/>
              <a:headEnd/>
              <a:tailEnd/>
            </a:ln>
          </p:spPr>
          <p:txBody>
            <a:bodyPr/>
            <a:lstStyle/>
            <a:p>
              <a:endParaRPr lang="fr-CH"/>
            </a:p>
          </p:txBody>
        </p:sp>
        <p:sp>
          <p:nvSpPr>
            <p:cNvPr id="2650206" name="Line 1118"/>
            <p:cNvSpPr>
              <a:spLocks noChangeShapeType="1"/>
            </p:cNvSpPr>
            <p:nvPr/>
          </p:nvSpPr>
          <p:spPr bwMode="auto">
            <a:xfrm>
              <a:off x="465" y="2755"/>
              <a:ext cx="24" cy="0"/>
            </a:xfrm>
            <a:prstGeom prst="line">
              <a:avLst/>
            </a:prstGeom>
            <a:noFill/>
            <a:ln w="9525">
              <a:solidFill>
                <a:srgbClr val="000000"/>
              </a:solidFill>
              <a:round/>
              <a:headEnd/>
              <a:tailEnd/>
            </a:ln>
          </p:spPr>
          <p:txBody>
            <a:bodyPr/>
            <a:lstStyle/>
            <a:p>
              <a:endParaRPr lang="fr-CH"/>
            </a:p>
          </p:txBody>
        </p:sp>
        <p:sp>
          <p:nvSpPr>
            <p:cNvPr id="2650207" name="Line 1119"/>
            <p:cNvSpPr>
              <a:spLocks noChangeShapeType="1"/>
            </p:cNvSpPr>
            <p:nvPr/>
          </p:nvSpPr>
          <p:spPr bwMode="auto">
            <a:xfrm flipH="1">
              <a:off x="465" y="2725"/>
              <a:ext cx="24" cy="0"/>
            </a:xfrm>
            <a:prstGeom prst="line">
              <a:avLst/>
            </a:prstGeom>
            <a:noFill/>
            <a:ln w="9525">
              <a:solidFill>
                <a:srgbClr val="000000"/>
              </a:solidFill>
              <a:round/>
              <a:headEnd/>
              <a:tailEnd/>
            </a:ln>
          </p:spPr>
          <p:txBody>
            <a:bodyPr/>
            <a:lstStyle/>
            <a:p>
              <a:endParaRPr lang="fr-CH"/>
            </a:p>
          </p:txBody>
        </p:sp>
        <p:sp>
          <p:nvSpPr>
            <p:cNvPr id="2650208" name="Line 1120"/>
            <p:cNvSpPr>
              <a:spLocks noChangeShapeType="1"/>
            </p:cNvSpPr>
            <p:nvPr/>
          </p:nvSpPr>
          <p:spPr bwMode="auto">
            <a:xfrm>
              <a:off x="465" y="2725"/>
              <a:ext cx="24" cy="0"/>
            </a:xfrm>
            <a:prstGeom prst="line">
              <a:avLst/>
            </a:prstGeom>
            <a:noFill/>
            <a:ln w="9525">
              <a:solidFill>
                <a:srgbClr val="000000"/>
              </a:solidFill>
              <a:round/>
              <a:headEnd/>
              <a:tailEnd/>
            </a:ln>
          </p:spPr>
          <p:txBody>
            <a:bodyPr/>
            <a:lstStyle/>
            <a:p>
              <a:endParaRPr lang="fr-CH"/>
            </a:p>
          </p:txBody>
        </p:sp>
        <p:sp>
          <p:nvSpPr>
            <p:cNvPr id="2650209" name="Line 1121"/>
            <p:cNvSpPr>
              <a:spLocks noChangeShapeType="1"/>
            </p:cNvSpPr>
            <p:nvPr/>
          </p:nvSpPr>
          <p:spPr bwMode="auto">
            <a:xfrm flipH="1">
              <a:off x="465" y="2689"/>
              <a:ext cx="24" cy="0"/>
            </a:xfrm>
            <a:prstGeom prst="line">
              <a:avLst/>
            </a:prstGeom>
            <a:noFill/>
            <a:ln w="9525">
              <a:solidFill>
                <a:srgbClr val="000000"/>
              </a:solidFill>
              <a:round/>
              <a:headEnd/>
              <a:tailEnd/>
            </a:ln>
          </p:spPr>
          <p:txBody>
            <a:bodyPr/>
            <a:lstStyle/>
            <a:p>
              <a:endParaRPr lang="fr-CH"/>
            </a:p>
          </p:txBody>
        </p:sp>
        <p:sp>
          <p:nvSpPr>
            <p:cNvPr id="2650210" name="Line 1122"/>
            <p:cNvSpPr>
              <a:spLocks noChangeShapeType="1"/>
            </p:cNvSpPr>
            <p:nvPr/>
          </p:nvSpPr>
          <p:spPr bwMode="auto">
            <a:xfrm>
              <a:off x="465" y="2689"/>
              <a:ext cx="24" cy="0"/>
            </a:xfrm>
            <a:prstGeom prst="line">
              <a:avLst/>
            </a:prstGeom>
            <a:noFill/>
            <a:ln w="9525">
              <a:solidFill>
                <a:srgbClr val="000000"/>
              </a:solidFill>
              <a:round/>
              <a:headEnd/>
              <a:tailEnd/>
            </a:ln>
          </p:spPr>
          <p:txBody>
            <a:bodyPr/>
            <a:lstStyle/>
            <a:p>
              <a:endParaRPr lang="fr-CH"/>
            </a:p>
          </p:txBody>
        </p:sp>
        <p:sp>
          <p:nvSpPr>
            <p:cNvPr id="2650211" name="Line 1123"/>
            <p:cNvSpPr>
              <a:spLocks noChangeShapeType="1"/>
            </p:cNvSpPr>
            <p:nvPr/>
          </p:nvSpPr>
          <p:spPr bwMode="auto">
            <a:xfrm flipH="1">
              <a:off x="441" y="2659"/>
              <a:ext cx="48" cy="0"/>
            </a:xfrm>
            <a:prstGeom prst="line">
              <a:avLst/>
            </a:prstGeom>
            <a:noFill/>
            <a:ln w="19050">
              <a:solidFill>
                <a:srgbClr val="000000"/>
              </a:solidFill>
              <a:round/>
              <a:headEnd/>
              <a:tailEnd/>
            </a:ln>
          </p:spPr>
          <p:txBody>
            <a:bodyPr/>
            <a:lstStyle/>
            <a:p>
              <a:endParaRPr lang="fr-CH"/>
            </a:p>
          </p:txBody>
        </p:sp>
        <p:sp>
          <p:nvSpPr>
            <p:cNvPr id="2650212" name="Line 1124"/>
            <p:cNvSpPr>
              <a:spLocks noChangeShapeType="1"/>
            </p:cNvSpPr>
            <p:nvPr/>
          </p:nvSpPr>
          <p:spPr bwMode="auto">
            <a:xfrm>
              <a:off x="441" y="2659"/>
              <a:ext cx="48" cy="0"/>
            </a:xfrm>
            <a:prstGeom prst="line">
              <a:avLst/>
            </a:prstGeom>
            <a:noFill/>
            <a:ln w="19050">
              <a:solidFill>
                <a:srgbClr val="000000"/>
              </a:solidFill>
              <a:round/>
              <a:headEnd/>
              <a:tailEnd/>
            </a:ln>
          </p:spPr>
          <p:txBody>
            <a:bodyPr/>
            <a:lstStyle/>
            <a:p>
              <a:endParaRPr lang="fr-CH"/>
            </a:p>
          </p:txBody>
        </p:sp>
        <p:sp>
          <p:nvSpPr>
            <p:cNvPr id="2650213" name="Line 1125"/>
            <p:cNvSpPr>
              <a:spLocks noChangeShapeType="1"/>
            </p:cNvSpPr>
            <p:nvPr/>
          </p:nvSpPr>
          <p:spPr bwMode="auto">
            <a:xfrm flipH="1">
              <a:off x="465" y="2623"/>
              <a:ext cx="24" cy="0"/>
            </a:xfrm>
            <a:prstGeom prst="line">
              <a:avLst/>
            </a:prstGeom>
            <a:noFill/>
            <a:ln w="9525">
              <a:solidFill>
                <a:srgbClr val="000000"/>
              </a:solidFill>
              <a:round/>
              <a:headEnd/>
              <a:tailEnd/>
            </a:ln>
          </p:spPr>
          <p:txBody>
            <a:bodyPr/>
            <a:lstStyle/>
            <a:p>
              <a:endParaRPr lang="fr-CH"/>
            </a:p>
          </p:txBody>
        </p:sp>
        <p:sp>
          <p:nvSpPr>
            <p:cNvPr id="2650214" name="Line 1126"/>
            <p:cNvSpPr>
              <a:spLocks noChangeShapeType="1"/>
            </p:cNvSpPr>
            <p:nvPr/>
          </p:nvSpPr>
          <p:spPr bwMode="auto">
            <a:xfrm>
              <a:off x="465" y="2623"/>
              <a:ext cx="24" cy="0"/>
            </a:xfrm>
            <a:prstGeom prst="line">
              <a:avLst/>
            </a:prstGeom>
            <a:noFill/>
            <a:ln w="9525">
              <a:solidFill>
                <a:srgbClr val="000000"/>
              </a:solidFill>
              <a:round/>
              <a:headEnd/>
              <a:tailEnd/>
            </a:ln>
          </p:spPr>
          <p:txBody>
            <a:bodyPr/>
            <a:lstStyle/>
            <a:p>
              <a:endParaRPr lang="fr-CH"/>
            </a:p>
          </p:txBody>
        </p:sp>
        <p:sp>
          <p:nvSpPr>
            <p:cNvPr id="2650215" name="Line 1127"/>
            <p:cNvSpPr>
              <a:spLocks noChangeShapeType="1"/>
            </p:cNvSpPr>
            <p:nvPr/>
          </p:nvSpPr>
          <p:spPr bwMode="auto">
            <a:xfrm flipH="1">
              <a:off x="465" y="2593"/>
              <a:ext cx="24" cy="0"/>
            </a:xfrm>
            <a:prstGeom prst="line">
              <a:avLst/>
            </a:prstGeom>
            <a:noFill/>
            <a:ln w="9525">
              <a:solidFill>
                <a:srgbClr val="000000"/>
              </a:solidFill>
              <a:round/>
              <a:headEnd/>
              <a:tailEnd/>
            </a:ln>
          </p:spPr>
          <p:txBody>
            <a:bodyPr/>
            <a:lstStyle/>
            <a:p>
              <a:endParaRPr lang="fr-CH"/>
            </a:p>
          </p:txBody>
        </p:sp>
        <p:sp>
          <p:nvSpPr>
            <p:cNvPr id="2650216" name="Line 1128"/>
            <p:cNvSpPr>
              <a:spLocks noChangeShapeType="1"/>
            </p:cNvSpPr>
            <p:nvPr/>
          </p:nvSpPr>
          <p:spPr bwMode="auto">
            <a:xfrm>
              <a:off x="465" y="2593"/>
              <a:ext cx="24" cy="0"/>
            </a:xfrm>
            <a:prstGeom prst="line">
              <a:avLst/>
            </a:prstGeom>
            <a:noFill/>
            <a:ln w="9525">
              <a:solidFill>
                <a:srgbClr val="000000"/>
              </a:solidFill>
              <a:round/>
              <a:headEnd/>
              <a:tailEnd/>
            </a:ln>
          </p:spPr>
          <p:txBody>
            <a:bodyPr/>
            <a:lstStyle/>
            <a:p>
              <a:endParaRPr lang="fr-CH"/>
            </a:p>
          </p:txBody>
        </p:sp>
        <p:sp>
          <p:nvSpPr>
            <p:cNvPr id="2650217" name="Line 1129"/>
            <p:cNvSpPr>
              <a:spLocks noChangeShapeType="1"/>
            </p:cNvSpPr>
            <p:nvPr/>
          </p:nvSpPr>
          <p:spPr bwMode="auto">
            <a:xfrm flipH="1">
              <a:off x="465" y="2563"/>
              <a:ext cx="24" cy="0"/>
            </a:xfrm>
            <a:prstGeom prst="line">
              <a:avLst/>
            </a:prstGeom>
            <a:noFill/>
            <a:ln w="9525">
              <a:solidFill>
                <a:srgbClr val="000000"/>
              </a:solidFill>
              <a:round/>
              <a:headEnd/>
              <a:tailEnd/>
            </a:ln>
          </p:spPr>
          <p:txBody>
            <a:bodyPr/>
            <a:lstStyle/>
            <a:p>
              <a:endParaRPr lang="fr-CH"/>
            </a:p>
          </p:txBody>
        </p:sp>
        <p:sp>
          <p:nvSpPr>
            <p:cNvPr id="2650218" name="Line 1130"/>
            <p:cNvSpPr>
              <a:spLocks noChangeShapeType="1"/>
            </p:cNvSpPr>
            <p:nvPr/>
          </p:nvSpPr>
          <p:spPr bwMode="auto">
            <a:xfrm>
              <a:off x="465" y="2563"/>
              <a:ext cx="24" cy="0"/>
            </a:xfrm>
            <a:prstGeom prst="line">
              <a:avLst/>
            </a:prstGeom>
            <a:noFill/>
            <a:ln w="9525">
              <a:solidFill>
                <a:srgbClr val="000000"/>
              </a:solidFill>
              <a:round/>
              <a:headEnd/>
              <a:tailEnd/>
            </a:ln>
          </p:spPr>
          <p:txBody>
            <a:bodyPr/>
            <a:lstStyle/>
            <a:p>
              <a:endParaRPr lang="fr-CH"/>
            </a:p>
          </p:txBody>
        </p:sp>
        <p:sp>
          <p:nvSpPr>
            <p:cNvPr id="2650219" name="Line 1131"/>
            <p:cNvSpPr>
              <a:spLocks noChangeShapeType="1"/>
            </p:cNvSpPr>
            <p:nvPr/>
          </p:nvSpPr>
          <p:spPr bwMode="auto">
            <a:xfrm flipH="1">
              <a:off x="465" y="2527"/>
              <a:ext cx="24" cy="0"/>
            </a:xfrm>
            <a:prstGeom prst="line">
              <a:avLst/>
            </a:prstGeom>
            <a:noFill/>
            <a:ln w="9525">
              <a:solidFill>
                <a:srgbClr val="000000"/>
              </a:solidFill>
              <a:round/>
              <a:headEnd/>
              <a:tailEnd/>
            </a:ln>
          </p:spPr>
          <p:txBody>
            <a:bodyPr/>
            <a:lstStyle/>
            <a:p>
              <a:endParaRPr lang="fr-CH"/>
            </a:p>
          </p:txBody>
        </p:sp>
        <p:sp>
          <p:nvSpPr>
            <p:cNvPr id="2650220" name="Line 1132"/>
            <p:cNvSpPr>
              <a:spLocks noChangeShapeType="1"/>
            </p:cNvSpPr>
            <p:nvPr/>
          </p:nvSpPr>
          <p:spPr bwMode="auto">
            <a:xfrm>
              <a:off x="465" y="2527"/>
              <a:ext cx="24" cy="0"/>
            </a:xfrm>
            <a:prstGeom prst="line">
              <a:avLst/>
            </a:prstGeom>
            <a:noFill/>
            <a:ln w="9525">
              <a:solidFill>
                <a:srgbClr val="000000"/>
              </a:solidFill>
              <a:round/>
              <a:headEnd/>
              <a:tailEnd/>
            </a:ln>
          </p:spPr>
          <p:txBody>
            <a:bodyPr/>
            <a:lstStyle/>
            <a:p>
              <a:endParaRPr lang="fr-CH"/>
            </a:p>
          </p:txBody>
        </p:sp>
        <p:sp>
          <p:nvSpPr>
            <p:cNvPr id="2650221" name="Line 1133"/>
            <p:cNvSpPr>
              <a:spLocks noChangeShapeType="1"/>
            </p:cNvSpPr>
            <p:nvPr/>
          </p:nvSpPr>
          <p:spPr bwMode="auto">
            <a:xfrm flipH="1">
              <a:off x="441" y="2497"/>
              <a:ext cx="48" cy="0"/>
            </a:xfrm>
            <a:prstGeom prst="line">
              <a:avLst/>
            </a:prstGeom>
            <a:noFill/>
            <a:ln w="19050">
              <a:solidFill>
                <a:srgbClr val="000000"/>
              </a:solidFill>
              <a:round/>
              <a:headEnd/>
              <a:tailEnd/>
            </a:ln>
          </p:spPr>
          <p:txBody>
            <a:bodyPr/>
            <a:lstStyle/>
            <a:p>
              <a:endParaRPr lang="fr-CH"/>
            </a:p>
          </p:txBody>
        </p:sp>
        <p:sp>
          <p:nvSpPr>
            <p:cNvPr id="2650222" name="Line 1134"/>
            <p:cNvSpPr>
              <a:spLocks noChangeShapeType="1"/>
            </p:cNvSpPr>
            <p:nvPr/>
          </p:nvSpPr>
          <p:spPr bwMode="auto">
            <a:xfrm>
              <a:off x="441" y="2497"/>
              <a:ext cx="48" cy="0"/>
            </a:xfrm>
            <a:prstGeom prst="line">
              <a:avLst/>
            </a:prstGeom>
            <a:noFill/>
            <a:ln w="19050">
              <a:solidFill>
                <a:srgbClr val="000000"/>
              </a:solidFill>
              <a:round/>
              <a:headEnd/>
              <a:tailEnd/>
            </a:ln>
          </p:spPr>
          <p:txBody>
            <a:bodyPr/>
            <a:lstStyle/>
            <a:p>
              <a:endParaRPr lang="fr-CH"/>
            </a:p>
          </p:txBody>
        </p:sp>
        <p:sp>
          <p:nvSpPr>
            <p:cNvPr id="2650223" name="Line 1135"/>
            <p:cNvSpPr>
              <a:spLocks noChangeShapeType="1"/>
            </p:cNvSpPr>
            <p:nvPr/>
          </p:nvSpPr>
          <p:spPr bwMode="auto">
            <a:xfrm flipH="1">
              <a:off x="465" y="2461"/>
              <a:ext cx="24" cy="0"/>
            </a:xfrm>
            <a:prstGeom prst="line">
              <a:avLst/>
            </a:prstGeom>
            <a:noFill/>
            <a:ln w="9525">
              <a:solidFill>
                <a:srgbClr val="000000"/>
              </a:solidFill>
              <a:round/>
              <a:headEnd/>
              <a:tailEnd/>
            </a:ln>
          </p:spPr>
          <p:txBody>
            <a:bodyPr/>
            <a:lstStyle/>
            <a:p>
              <a:endParaRPr lang="fr-CH"/>
            </a:p>
          </p:txBody>
        </p:sp>
        <p:sp>
          <p:nvSpPr>
            <p:cNvPr id="2650224" name="Line 1136"/>
            <p:cNvSpPr>
              <a:spLocks noChangeShapeType="1"/>
            </p:cNvSpPr>
            <p:nvPr/>
          </p:nvSpPr>
          <p:spPr bwMode="auto">
            <a:xfrm>
              <a:off x="465" y="2461"/>
              <a:ext cx="24" cy="0"/>
            </a:xfrm>
            <a:prstGeom prst="line">
              <a:avLst/>
            </a:prstGeom>
            <a:noFill/>
            <a:ln w="9525">
              <a:solidFill>
                <a:srgbClr val="000000"/>
              </a:solidFill>
              <a:round/>
              <a:headEnd/>
              <a:tailEnd/>
            </a:ln>
          </p:spPr>
          <p:txBody>
            <a:bodyPr/>
            <a:lstStyle/>
            <a:p>
              <a:endParaRPr lang="fr-CH"/>
            </a:p>
          </p:txBody>
        </p:sp>
        <p:sp>
          <p:nvSpPr>
            <p:cNvPr id="2650225" name="Line 1137"/>
            <p:cNvSpPr>
              <a:spLocks noChangeShapeType="1"/>
            </p:cNvSpPr>
            <p:nvPr/>
          </p:nvSpPr>
          <p:spPr bwMode="auto">
            <a:xfrm flipH="1">
              <a:off x="465" y="2431"/>
              <a:ext cx="24" cy="0"/>
            </a:xfrm>
            <a:prstGeom prst="line">
              <a:avLst/>
            </a:prstGeom>
            <a:noFill/>
            <a:ln w="9525">
              <a:solidFill>
                <a:srgbClr val="000000"/>
              </a:solidFill>
              <a:round/>
              <a:headEnd/>
              <a:tailEnd/>
            </a:ln>
          </p:spPr>
          <p:txBody>
            <a:bodyPr/>
            <a:lstStyle/>
            <a:p>
              <a:endParaRPr lang="fr-CH"/>
            </a:p>
          </p:txBody>
        </p:sp>
        <p:sp>
          <p:nvSpPr>
            <p:cNvPr id="2650226" name="Line 1138"/>
            <p:cNvSpPr>
              <a:spLocks noChangeShapeType="1"/>
            </p:cNvSpPr>
            <p:nvPr/>
          </p:nvSpPr>
          <p:spPr bwMode="auto">
            <a:xfrm>
              <a:off x="465" y="2431"/>
              <a:ext cx="24" cy="0"/>
            </a:xfrm>
            <a:prstGeom prst="line">
              <a:avLst/>
            </a:prstGeom>
            <a:noFill/>
            <a:ln w="9525">
              <a:solidFill>
                <a:srgbClr val="000000"/>
              </a:solidFill>
              <a:round/>
              <a:headEnd/>
              <a:tailEnd/>
            </a:ln>
          </p:spPr>
          <p:txBody>
            <a:bodyPr/>
            <a:lstStyle/>
            <a:p>
              <a:endParaRPr lang="fr-CH"/>
            </a:p>
          </p:txBody>
        </p:sp>
        <p:sp>
          <p:nvSpPr>
            <p:cNvPr id="2650227" name="Line 1139"/>
            <p:cNvSpPr>
              <a:spLocks noChangeShapeType="1"/>
            </p:cNvSpPr>
            <p:nvPr/>
          </p:nvSpPr>
          <p:spPr bwMode="auto">
            <a:xfrm flipH="1">
              <a:off x="465" y="2395"/>
              <a:ext cx="24" cy="0"/>
            </a:xfrm>
            <a:prstGeom prst="line">
              <a:avLst/>
            </a:prstGeom>
            <a:noFill/>
            <a:ln w="9525">
              <a:solidFill>
                <a:srgbClr val="000000"/>
              </a:solidFill>
              <a:round/>
              <a:headEnd/>
              <a:tailEnd/>
            </a:ln>
          </p:spPr>
          <p:txBody>
            <a:bodyPr/>
            <a:lstStyle/>
            <a:p>
              <a:endParaRPr lang="fr-CH"/>
            </a:p>
          </p:txBody>
        </p:sp>
        <p:sp>
          <p:nvSpPr>
            <p:cNvPr id="2650228" name="Line 1140"/>
            <p:cNvSpPr>
              <a:spLocks noChangeShapeType="1"/>
            </p:cNvSpPr>
            <p:nvPr/>
          </p:nvSpPr>
          <p:spPr bwMode="auto">
            <a:xfrm>
              <a:off x="465" y="2395"/>
              <a:ext cx="24" cy="0"/>
            </a:xfrm>
            <a:prstGeom prst="line">
              <a:avLst/>
            </a:prstGeom>
            <a:noFill/>
            <a:ln w="9525">
              <a:solidFill>
                <a:srgbClr val="000000"/>
              </a:solidFill>
              <a:round/>
              <a:headEnd/>
              <a:tailEnd/>
            </a:ln>
          </p:spPr>
          <p:txBody>
            <a:bodyPr/>
            <a:lstStyle/>
            <a:p>
              <a:endParaRPr lang="fr-CH"/>
            </a:p>
          </p:txBody>
        </p:sp>
        <p:sp>
          <p:nvSpPr>
            <p:cNvPr id="2650229" name="Line 1141"/>
            <p:cNvSpPr>
              <a:spLocks noChangeShapeType="1"/>
            </p:cNvSpPr>
            <p:nvPr/>
          </p:nvSpPr>
          <p:spPr bwMode="auto">
            <a:xfrm flipH="1">
              <a:off x="465" y="2365"/>
              <a:ext cx="24" cy="0"/>
            </a:xfrm>
            <a:prstGeom prst="line">
              <a:avLst/>
            </a:prstGeom>
            <a:noFill/>
            <a:ln w="9525">
              <a:solidFill>
                <a:srgbClr val="000000"/>
              </a:solidFill>
              <a:round/>
              <a:headEnd/>
              <a:tailEnd/>
            </a:ln>
          </p:spPr>
          <p:txBody>
            <a:bodyPr/>
            <a:lstStyle/>
            <a:p>
              <a:endParaRPr lang="fr-CH"/>
            </a:p>
          </p:txBody>
        </p:sp>
        <p:sp>
          <p:nvSpPr>
            <p:cNvPr id="2650230" name="Line 1142"/>
            <p:cNvSpPr>
              <a:spLocks noChangeShapeType="1"/>
            </p:cNvSpPr>
            <p:nvPr/>
          </p:nvSpPr>
          <p:spPr bwMode="auto">
            <a:xfrm>
              <a:off x="465" y="2365"/>
              <a:ext cx="24" cy="0"/>
            </a:xfrm>
            <a:prstGeom prst="line">
              <a:avLst/>
            </a:prstGeom>
            <a:noFill/>
            <a:ln w="9525">
              <a:solidFill>
                <a:srgbClr val="000000"/>
              </a:solidFill>
              <a:round/>
              <a:headEnd/>
              <a:tailEnd/>
            </a:ln>
          </p:spPr>
          <p:txBody>
            <a:bodyPr/>
            <a:lstStyle/>
            <a:p>
              <a:endParaRPr lang="fr-CH"/>
            </a:p>
          </p:txBody>
        </p:sp>
        <p:sp>
          <p:nvSpPr>
            <p:cNvPr id="2650231" name="Line 1143"/>
            <p:cNvSpPr>
              <a:spLocks noChangeShapeType="1"/>
            </p:cNvSpPr>
            <p:nvPr/>
          </p:nvSpPr>
          <p:spPr bwMode="auto">
            <a:xfrm flipH="1">
              <a:off x="441" y="2329"/>
              <a:ext cx="48" cy="0"/>
            </a:xfrm>
            <a:prstGeom prst="line">
              <a:avLst/>
            </a:prstGeom>
            <a:noFill/>
            <a:ln w="19050">
              <a:solidFill>
                <a:srgbClr val="000000"/>
              </a:solidFill>
              <a:round/>
              <a:headEnd/>
              <a:tailEnd/>
            </a:ln>
          </p:spPr>
          <p:txBody>
            <a:bodyPr/>
            <a:lstStyle/>
            <a:p>
              <a:endParaRPr lang="fr-CH"/>
            </a:p>
          </p:txBody>
        </p:sp>
        <p:sp>
          <p:nvSpPr>
            <p:cNvPr id="2650232" name="Line 1144"/>
            <p:cNvSpPr>
              <a:spLocks noChangeShapeType="1"/>
            </p:cNvSpPr>
            <p:nvPr/>
          </p:nvSpPr>
          <p:spPr bwMode="auto">
            <a:xfrm>
              <a:off x="441" y="2329"/>
              <a:ext cx="48" cy="0"/>
            </a:xfrm>
            <a:prstGeom prst="line">
              <a:avLst/>
            </a:prstGeom>
            <a:noFill/>
            <a:ln w="19050">
              <a:solidFill>
                <a:srgbClr val="000000"/>
              </a:solidFill>
              <a:round/>
              <a:headEnd/>
              <a:tailEnd/>
            </a:ln>
          </p:spPr>
          <p:txBody>
            <a:bodyPr/>
            <a:lstStyle/>
            <a:p>
              <a:endParaRPr lang="fr-CH"/>
            </a:p>
          </p:txBody>
        </p:sp>
        <p:sp>
          <p:nvSpPr>
            <p:cNvPr id="2650233" name="Line 1145"/>
            <p:cNvSpPr>
              <a:spLocks noChangeShapeType="1"/>
            </p:cNvSpPr>
            <p:nvPr/>
          </p:nvSpPr>
          <p:spPr bwMode="auto">
            <a:xfrm flipH="1">
              <a:off x="465" y="2299"/>
              <a:ext cx="24" cy="0"/>
            </a:xfrm>
            <a:prstGeom prst="line">
              <a:avLst/>
            </a:prstGeom>
            <a:noFill/>
            <a:ln w="9525">
              <a:solidFill>
                <a:srgbClr val="000000"/>
              </a:solidFill>
              <a:round/>
              <a:headEnd/>
              <a:tailEnd/>
            </a:ln>
          </p:spPr>
          <p:txBody>
            <a:bodyPr/>
            <a:lstStyle/>
            <a:p>
              <a:endParaRPr lang="fr-CH"/>
            </a:p>
          </p:txBody>
        </p:sp>
        <p:sp>
          <p:nvSpPr>
            <p:cNvPr id="2650234" name="Line 1146"/>
            <p:cNvSpPr>
              <a:spLocks noChangeShapeType="1"/>
            </p:cNvSpPr>
            <p:nvPr/>
          </p:nvSpPr>
          <p:spPr bwMode="auto">
            <a:xfrm>
              <a:off x="465" y="2299"/>
              <a:ext cx="24" cy="0"/>
            </a:xfrm>
            <a:prstGeom prst="line">
              <a:avLst/>
            </a:prstGeom>
            <a:noFill/>
            <a:ln w="9525">
              <a:solidFill>
                <a:srgbClr val="000000"/>
              </a:solidFill>
              <a:round/>
              <a:headEnd/>
              <a:tailEnd/>
            </a:ln>
          </p:spPr>
          <p:txBody>
            <a:bodyPr/>
            <a:lstStyle/>
            <a:p>
              <a:endParaRPr lang="fr-CH"/>
            </a:p>
          </p:txBody>
        </p:sp>
        <p:sp>
          <p:nvSpPr>
            <p:cNvPr id="2650235" name="Line 1147"/>
            <p:cNvSpPr>
              <a:spLocks noChangeShapeType="1"/>
            </p:cNvSpPr>
            <p:nvPr/>
          </p:nvSpPr>
          <p:spPr bwMode="auto">
            <a:xfrm flipH="1">
              <a:off x="465" y="2263"/>
              <a:ext cx="24" cy="0"/>
            </a:xfrm>
            <a:prstGeom prst="line">
              <a:avLst/>
            </a:prstGeom>
            <a:noFill/>
            <a:ln w="9525">
              <a:solidFill>
                <a:srgbClr val="000000"/>
              </a:solidFill>
              <a:round/>
              <a:headEnd/>
              <a:tailEnd/>
            </a:ln>
          </p:spPr>
          <p:txBody>
            <a:bodyPr/>
            <a:lstStyle/>
            <a:p>
              <a:endParaRPr lang="fr-CH"/>
            </a:p>
          </p:txBody>
        </p:sp>
        <p:sp>
          <p:nvSpPr>
            <p:cNvPr id="2650236" name="Line 1148"/>
            <p:cNvSpPr>
              <a:spLocks noChangeShapeType="1"/>
            </p:cNvSpPr>
            <p:nvPr/>
          </p:nvSpPr>
          <p:spPr bwMode="auto">
            <a:xfrm>
              <a:off x="465" y="2263"/>
              <a:ext cx="24" cy="0"/>
            </a:xfrm>
            <a:prstGeom prst="line">
              <a:avLst/>
            </a:prstGeom>
            <a:noFill/>
            <a:ln w="9525">
              <a:solidFill>
                <a:srgbClr val="000000"/>
              </a:solidFill>
              <a:round/>
              <a:headEnd/>
              <a:tailEnd/>
            </a:ln>
          </p:spPr>
          <p:txBody>
            <a:bodyPr/>
            <a:lstStyle/>
            <a:p>
              <a:endParaRPr lang="fr-CH"/>
            </a:p>
          </p:txBody>
        </p:sp>
        <p:sp>
          <p:nvSpPr>
            <p:cNvPr id="2650237" name="Line 1149"/>
            <p:cNvSpPr>
              <a:spLocks noChangeShapeType="1"/>
            </p:cNvSpPr>
            <p:nvPr/>
          </p:nvSpPr>
          <p:spPr bwMode="auto">
            <a:xfrm flipH="1">
              <a:off x="465" y="2233"/>
              <a:ext cx="24" cy="0"/>
            </a:xfrm>
            <a:prstGeom prst="line">
              <a:avLst/>
            </a:prstGeom>
            <a:noFill/>
            <a:ln w="9525">
              <a:solidFill>
                <a:srgbClr val="000000"/>
              </a:solidFill>
              <a:round/>
              <a:headEnd/>
              <a:tailEnd/>
            </a:ln>
          </p:spPr>
          <p:txBody>
            <a:bodyPr/>
            <a:lstStyle/>
            <a:p>
              <a:endParaRPr lang="fr-CH"/>
            </a:p>
          </p:txBody>
        </p:sp>
        <p:sp>
          <p:nvSpPr>
            <p:cNvPr id="2650238" name="Line 1150"/>
            <p:cNvSpPr>
              <a:spLocks noChangeShapeType="1"/>
            </p:cNvSpPr>
            <p:nvPr/>
          </p:nvSpPr>
          <p:spPr bwMode="auto">
            <a:xfrm>
              <a:off x="465" y="2233"/>
              <a:ext cx="24" cy="0"/>
            </a:xfrm>
            <a:prstGeom prst="line">
              <a:avLst/>
            </a:prstGeom>
            <a:noFill/>
            <a:ln w="9525">
              <a:solidFill>
                <a:srgbClr val="000000"/>
              </a:solidFill>
              <a:round/>
              <a:headEnd/>
              <a:tailEnd/>
            </a:ln>
          </p:spPr>
          <p:txBody>
            <a:bodyPr/>
            <a:lstStyle/>
            <a:p>
              <a:endParaRPr lang="fr-CH"/>
            </a:p>
          </p:txBody>
        </p:sp>
        <p:sp>
          <p:nvSpPr>
            <p:cNvPr id="2650239" name="Line 1151"/>
            <p:cNvSpPr>
              <a:spLocks noChangeShapeType="1"/>
            </p:cNvSpPr>
            <p:nvPr/>
          </p:nvSpPr>
          <p:spPr bwMode="auto">
            <a:xfrm flipH="1">
              <a:off x="465" y="2203"/>
              <a:ext cx="24" cy="0"/>
            </a:xfrm>
            <a:prstGeom prst="line">
              <a:avLst/>
            </a:prstGeom>
            <a:noFill/>
            <a:ln w="9525">
              <a:solidFill>
                <a:srgbClr val="000000"/>
              </a:solidFill>
              <a:round/>
              <a:headEnd/>
              <a:tailEnd/>
            </a:ln>
          </p:spPr>
          <p:txBody>
            <a:bodyPr/>
            <a:lstStyle/>
            <a:p>
              <a:endParaRPr lang="fr-CH"/>
            </a:p>
          </p:txBody>
        </p:sp>
        <p:sp>
          <p:nvSpPr>
            <p:cNvPr id="2650240" name="Line 1152"/>
            <p:cNvSpPr>
              <a:spLocks noChangeShapeType="1"/>
            </p:cNvSpPr>
            <p:nvPr/>
          </p:nvSpPr>
          <p:spPr bwMode="auto">
            <a:xfrm>
              <a:off x="465" y="2203"/>
              <a:ext cx="24" cy="0"/>
            </a:xfrm>
            <a:prstGeom prst="line">
              <a:avLst/>
            </a:prstGeom>
            <a:noFill/>
            <a:ln w="9525">
              <a:solidFill>
                <a:srgbClr val="000000"/>
              </a:solidFill>
              <a:round/>
              <a:headEnd/>
              <a:tailEnd/>
            </a:ln>
          </p:spPr>
          <p:txBody>
            <a:bodyPr/>
            <a:lstStyle/>
            <a:p>
              <a:endParaRPr lang="fr-CH"/>
            </a:p>
          </p:txBody>
        </p:sp>
        <p:sp>
          <p:nvSpPr>
            <p:cNvPr id="2650241" name="Line 1153"/>
            <p:cNvSpPr>
              <a:spLocks noChangeShapeType="1"/>
            </p:cNvSpPr>
            <p:nvPr/>
          </p:nvSpPr>
          <p:spPr bwMode="auto">
            <a:xfrm flipH="1">
              <a:off x="441" y="2167"/>
              <a:ext cx="48" cy="0"/>
            </a:xfrm>
            <a:prstGeom prst="line">
              <a:avLst/>
            </a:prstGeom>
            <a:noFill/>
            <a:ln w="19050">
              <a:solidFill>
                <a:srgbClr val="000000"/>
              </a:solidFill>
              <a:round/>
              <a:headEnd/>
              <a:tailEnd/>
            </a:ln>
          </p:spPr>
          <p:txBody>
            <a:bodyPr/>
            <a:lstStyle/>
            <a:p>
              <a:endParaRPr lang="fr-CH"/>
            </a:p>
          </p:txBody>
        </p:sp>
        <p:sp>
          <p:nvSpPr>
            <p:cNvPr id="2650242" name="Line 1154"/>
            <p:cNvSpPr>
              <a:spLocks noChangeShapeType="1"/>
            </p:cNvSpPr>
            <p:nvPr/>
          </p:nvSpPr>
          <p:spPr bwMode="auto">
            <a:xfrm>
              <a:off x="441" y="2167"/>
              <a:ext cx="48" cy="0"/>
            </a:xfrm>
            <a:prstGeom prst="line">
              <a:avLst/>
            </a:prstGeom>
            <a:noFill/>
            <a:ln w="19050">
              <a:solidFill>
                <a:srgbClr val="000000"/>
              </a:solidFill>
              <a:round/>
              <a:headEnd/>
              <a:tailEnd/>
            </a:ln>
          </p:spPr>
          <p:txBody>
            <a:bodyPr/>
            <a:lstStyle/>
            <a:p>
              <a:endParaRPr lang="fr-CH"/>
            </a:p>
          </p:txBody>
        </p:sp>
        <p:sp>
          <p:nvSpPr>
            <p:cNvPr id="2650243" name="Line 1155"/>
            <p:cNvSpPr>
              <a:spLocks noChangeShapeType="1"/>
            </p:cNvSpPr>
            <p:nvPr/>
          </p:nvSpPr>
          <p:spPr bwMode="auto">
            <a:xfrm flipH="1">
              <a:off x="465" y="2137"/>
              <a:ext cx="24" cy="0"/>
            </a:xfrm>
            <a:prstGeom prst="line">
              <a:avLst/>
            </a:prstGeom>
            <a:noFill/>
            <a:ln w="9525">
              <a:solidFill>
                <a:srgbClr val="000000"/>
              </a:solidFill>
              <a:round/>
              <a:headEnd/>
              <a:tailEnd/>
            </a:ln>
          </p:spPr>
          <p:txBody>
            <a:bodyPr/>
            <a:lstStyle/>
            <a:p>
              <a:endParaRPr lang="fr-CH"/>
            </a:p>
          </p:txBody>
        </p:sp>
        <p:sp>
          <p:nvSpPr>
            <p:cNvPr id="2650244" name="Line 1156"/>
            <p:cNvSpPr>
              <a:spLocks noChangeShapeType="1"/>
            </p:cNvSpPr>
            <p:nvPr/>
          </p:nvSpPr>
          <p:spPr bwMode="auto">
            <a:xfrm>
              <a:off x="465" y="2137"/>
              <a:ext cx="24" cy="0"/>
            </a:xfrm>
            <a:prstGeom prst="line">
              <a:avLst/>
            </a:prstGeom>
            <a:noFill/>
            <a:ln w="9525">
              <a:solidFill>
                <a:srgbClr val="000000"/>
              </a:solidFill>
              <a:round/>
              <a:headEnd/>
              <a:tailEnd/>
            </a:ln>
          </p:spPr>
          <p:txBody>
            <a:bodyPr/>
            <a:lstStyle/>
            <a:p>
              <a:endParaRPr lang="fr-CH"/>
            </a:p>
          </p:txBody>
        </p:sp>
        <p:sp>
          <p:nvSpPr>
            <p:cNvPr id="2650245" name="Line 1157"/>
            <p:cNvSpPr>
              <a:spLocks noChangeShapeType="1"/>
            </p:cNvSpPr>
            <p:nvPr/>
          </p:nvSpPr>
          <p:spPr bwMode="auto">
            <a:xfrm flipH="1">
              <a:off x="465" y="2101"/>
              <a:ext cx="24" cy="0"/>
            </a:xfrm>
            <a:prstGeom prst="line">
              <a:avLst/>
            </a:prstGeom>
            <a:noFill/>
            <a:ln w="9525">
              <a:solidFill>
                <a:srgbClr val="000000"/>
              </a:solidFill>
              <a:round/>
              <a:headEnd/>
              <a:tailEnd/>
            </a:ln>
          </p:spPr>
          <p:txBody>
            <a:bodyPr/>
            <a:lstStyle/>
            <a:p>
              <a:endParaRPr lang="fr-CH"/>
            </a:p>
          </p:txBody>
        </p:sp>
        <p:sp>
          <p:nvSpPr>
            <p:cNvPr id="2650246" name="Line 1158"/>
            <p:cNvSpPr>
              <a:spLocks noChangeShapeType="1"/>
            </p:cNvSpPr>
            <p:nvPr/>
          </p:nvSpPr>
          <p:spPr bwMode="auto">
            <a:xfrm>
              <a:off x="465" y="2101"/>
              <a:ext cx="24" cy="0"/>
            </a:xfrm>
            <a:prstGeom prst="line">
              <a:avLst/>
            </a:prstGeom>
            <a:noFill/>
            <a:ln w="9525">
              <a:solidFill>
                <a:srgbClr val="000000"/>
              </a:solidFill>
              <a:round/>
              <a:headEnd/>
              <a:tailEnd/>
            </a:ln>
          </p:spPr>
          <p:txBody>
            <a:bodyPr/>
            <a:lstStyle/>
            <a:p>
              <a:endParaRPr lang="fr-CH"/>
            </a:p>
          </p:txBody>
        </p:sp>
        <p:sp>
          <p:nvSpPr>
            <p:cNvPr id="2650247" name="Line 1159"/>
            <p:cNvSpPr>
              <a:spLocks noChangeShapeType="1"/>
            </p:cNvSpPr>
            <p:nvPr/>
          </p:nvSpPr>
          <p:spPr bwMode="auto">
            <a:xfrm flipH="1">
              <a:off x="465" y="2071"/>
              <a:ext cx="24" cy="0"/>
            </a:xfrm>
            <a:prstGeom prst="line">
              <a:avLst/>
            </a:prstGeom>
            <a:noFill/>
            <a:ln w="9525">
              <a:solidFill>
                <a:srgbClr val="000000"/>
              </a:solidFill>
              <a:round/>
              <a:headEnd/>
              <a:tailEnd/>
            </a:ln>
          </p:spPr>
          <p:txBody>
            <a:bodyPr/>
            <a:lstStyle/>
            <a:p>
              <a:endParaRPr lang="fr-CH"/>
            </a:p>
          </p:txBody>
        </p:sp>
        <p:sp>
          <p:nvSpPr>
            <p:cNvPr id="2650248" name="Line 1160"/>
            <p:cNvSpPr>
              <a:spLocks noChangeShapeType="1"/>
            </p:cNvSpPr>
            <p:nvPr/>
          </p:nvSpPr>
          <p:spPr bwMode="auto">
            <a:xfrm>
              <a:off x="465" y="2071"/>
              <a:ext cx="24" cy="0"/>
            </a:xfrm>
            <a:prstGeom prst="line">
              <a:avLst/>
            </a:prstGeom>
            <a:noFill/>
            <a:ln w="9525">
              <a:solidFill>
                <a:srgbClr val="000000"/>
              </a:solidFill>
              <a:round/>
              <a:headEnd/>
              <a:tailEnd/>
            </a:ln>
          </p:spPr>
          <p:txBody>
            <a:bodyPr/>
            <a:lstStyle/>
            <a:p>
              <a:endParaRPr lang="fr-CH"/>
            </a:p>
          </p:txBody>
        </p:sp>
        <p:sp>
          <p:nvSpPr>
            <p:cNvPr id="2650249" name="Line 1161"/>
            <p:cNvSpPr>
              <a:spLocks noChangeShapeType="1"/>
            </p:cNvSpPr>
            <p:nvPr/>
          </p:nvSpPr>
          <p:spPr bwMode="auto">
            <a:xfrm flipH="1">
              <a:off x="465" y="2035"/>
              <a:ext cx="24" cy="0"/>
            </a:xfrm>
            <a:prstGeom prst="line">
              <a:avLst/>
            </a:prstGeom>
            <a:noFill/>
            <a:ln w="9525">
              <a:solidFill>
                <a:srgbClr val="000000"/>
              </a:solidFill>
              <a:round/>
              <a:headEnd/>
              <a:tailEnd/>
            </a:ln>
          </p:spPr>
          <p:txBody>
            <a:bodyPr/>
            <a:lstStyle/>
            <a:p>
              <a:endParaRPr lang="fr-CH"/>
            </a:p>
          </p:txBody>
        </p:sp>
        <p:sp>
          <p:nvSpPr>
            <p:cNvPr id="2650250" name="Line 1162"/>
            <p:cNvSpPr>
              <a:spLocks noChangeShapeType="1"/>
            </p:cNvSpPr>
            <p:nvPr/>
          </p:nvSpPr>
          <p:spPr bwMode="auto">
            <a:xfrm>
              <a:off x="465" y="2035"/>
              <a:ext cx="24" cy="0"/>
            </a:xfrm>
            <a:prstGeom prst="line">
              <a:avLst/>
            </a:prstGeom>
            <a:noFill/>
            <a:ln w="9525">
              <a:solidFill>
                <a:srgbClr val="000000"/>
              </a:solidFill>
              <a:round/>
              <a:headEnd/>
              <a:tailEnd/>
            </a:ln>
          </p:spPr>
          <p:txBody>
            <a:bodyPr/>
            <a:lstStyle/>
            <a:p>
              <a:endParaRPr lang="fr-CH"/>
            </a:p>
          </p:txBody>
        </p:sp>
        <p:sp>
          <p:nvSpPr>
            <p:cNvPr id="2650251" name="Line 1163"/>
            <p:cNvSpPr>
              <a:spLocks noChangeShapeType="1"/>
            </p:cNvSpPr>
            <p:nvPr/>
          </p:nvSpPr>
          <p:spPr bwMode="auto">
            <a:xfrm flipH="1">
              <a:off x="441" y="2005"/>
              <a:ext cx="48" cy="0"/>
            </a:xfrm>
            <a:prstGeom prst="line">
              <a:avLst/>
            </a:prstGeom>
            <a:noFill/>
            <a:ln w="19050">
              <a:solidFill>
                <a:srgbClr val="000000"/>
              </a:solidFill>
              <a:round/>
              <a:headEnd/>
              <a:tailEnd/>
            </a:ln>
          </p:spPr>
          <p:txBody>
            <a:bodyPr/>
            <a:lstStyle/>
            <a:p>
              <a:endParaRPr lang="fr-CH"/>
            </a:p>
          </p:txBody>
        </p:sp>
        <p:sp>
          <p:nvSpPr>
            <p:cNvPr id="2650252" name="Line 1164"/>
            <p:cNvSpPr>
              <a:spLocks noChangeShapeType="1"/>
            </p:cNvSpPr>
            <p:nvPr/>
          </p:nvSpPr>
          <p:spPr bwMode="auto">
            <a:xfrm>
              <a:off x="441" y="2005"/>
              <a:ext cx="48" cy="0"/>
            </a:xfrm>
            <a:prstGeom prst="line">
              <a:avLst/>
            </a:prstGeom>
            <a:noFill/>
            <a:ln w="19050">
              <a:solidFill>
                <a:srgbClr val="000000"/>
              </a:solidFill>
              <a:round/>
              <a:headEnd/>
              <a:tailEnd/>
            </a:ln>
          </p:spPr>
          <p:txBody>
            <a:bodyPr/>
            <a:lstStyle/>
            <a:p>
              <a:endParaRPr lang="fr-CH"/>
            </a:p>
          </p:txBody>
        </p:sp>
        <p:sp>
          <p:nvSpPr>
            <p:cNvPr id="2650253" name="Line 1165"/>
            <p:cNvSpPr>
              <a:spLocks noChangeShapeType="1"/>
            </p:cNvSpPr>
            <p:nvPr/>
          </p:nvSpPr>
          <p:spPr bwMode="auto">
            <a:xfrm flipH="1">
              <a:off x="465" y="1969"/>
              <a:ext cx="24" cy="0"/>
            </a:xfrm>
            <a:prstGeom prst="line">
              <a:avLst/>
            </a:prstGeom>
            <a:noFill/>
            <a:ln w="9525">
              <a:solidFill>
                <a:srgbClr val="000000"/>
              </a:solidFill>
              <a:round/>
              <a:headEnd/>
              <a:tailEnd/>
            </a:ln>
          </p:spPr>
          <p:txBody>
            <a:bodyPr/>
            <a:lstStyle/>
            <a:p>
              <a:endParaRPr lang="fr-CH"/>
            </a:p>
          </p:txBody>
        </p:sp>
        <p:sp>
          <p:nvSpPr>
            <p:cNvPr id="2650254" name="Line 1166"/>
            <p:cNvSpPr>
              <a:spLocks noChangeShapeType="1"/>
            </p:cNvSpPr>
            <p:nvPr/>
          </p:nvSpPr>
          <p:spPr bwMode="auto">
            <a:xfrm>
              <a:off x="465" y="1969"/>
              <a:ext cx="24" cy="0"/>
            </a:xfrm>
            <a:prstGeom prst="line">
              <a:avLst/>
            </a:prstGeom>
            <a:noFill/>
            <a:ln w="9525">
              <a:solidFill>
                <a:srgbClr val="000000"/>
              </a:solidFill>
              <a:round/>
              <a:headEnd/>
              <a:tailEnd/>
            </a:ln>
          </p:spPr>
          <p:txBody>
            <a:bodyPr/>
            <a:lstStyle/>
            <a:p>
              <a:endParaRPr lang="fr-CH"/>
            </a:p>
          </p:txBody>
        </p:sp>
        <p:sp>
          <p:nvSpPr>
            <p:cNvPr id="2650255" name="Line 1167"/>
            <p:cNvSpPr>
              <a:spLocks noChangeShapeType="1"/>
            </p:cNvSpPr>
            <p:nvPr/>
          </p:nvSpPr>
          <p:spPr bwMode="auto">
            <a:xfrm flipH="1">
              <a:off x="465" y="1939"/>
              <a:ext cx="24" cy="0"/>
            </a:xfrm>
            <a:prstGeom prst="line">
              <a:avLst/>
            </a:prstGeom>
            <a:noFill/>
            <a:ln w="9525">
              <a:solidFill>
                <a:srgbClr val="000000"/>
              </a:solidFill>
              <a:round/>
              <a:headEnd/>
              <a:tailEnd/>
            </a:ln>
          </p:spPr>
          <p:txBody>
            <a:bodyPr/>
            <a:lstStyle/>
            <a:p>
              <a:endParaRPr lang="fr-CH"/>
            </a:p>
          </p:txBody>
        </p:sp>
        <p:sp>
          <p:nvSpPr>
            <p:cNvPr id="2650256" name="Line 1168"/>
            <p:cNvSpPr>
              <a:spLocks noChangeShapeType="1"/>
            </p:cNvSpPr>
            <p:nvPr/>
          </p:nvSpPr>
          <p:spPr bwMode="auto">
            <a:xfrm>
              <a:off x="465" y="1939"/>
              <a:ext cx="24" cy="0"/>
            </a:xfrm>
            <a:prstGeom prst="line">
              <a:avLst/>
            </a:prstGeom>
            <a:noFill/>
            <a:ln w="9525">
              <a:solidFill>
                <a:srgbClr val="000000"/>
              </a:solidFill>
              <a:round/>
              <a:headEnd/>
              <a:tailEnd/>
            </a:ln>
          </p:spPr>
          <p:txBody>
            <a:bodyPr/>
            <a:lstStyle/>
            <a:p>
              <a:endParaRPr lang="fr-CH"/>
            </a:p>
          </p:txBody>
        </p:sp>
        <p:sp>
          <p:nvSpPr>
            <p:cNvPr id="2650257" name="Line 1169"/>
            <p:cNvSpPr>
              <a:spLocks noChangeShapeType="1"/>
            </p:cNvSpPr>
            <p:nvPr/>
          </p:nvSpPr>
          <p:spPr bwMode="auto">
            <a:xfrm flipH="1">
              <a:off x="465" y="1903"/>
              <a:ext cx="24" cy="0"/>
            </a:xfrm>
            <a:prstGeom prst="line">
              <a:avLst/>
            </a:prstGeom>
            <a:noFill/>
            <a:ln w="9525">
              <a:solidFill>
                <a:srgbClr val="000000"/>
              </a:solidFill>
              <a:round/>
              <a:headEnd/>
              <a:tailEnd/>
            </a:ln>
          </p:spPr>
          <p:txBody>
            <a:bodyPr/>
            <a:lstStyle/>
            <a:p>
              <a:endParaRPr lang="fr-CH"/>
            </a:p>
          </p:txBody>
        </p:sp>
        <p:sp>
          <p:nvSpPr>
            <p:cNvPr id="2650258" name="Line 1170"/>
            <p:cNvSpPr>
              <a:spLocks noChangeShapeType="1"/>
            </p:cNvSpPr>
            <p:nvPr/>
          </p:nvSpPr>
          <p:spPr bwMode="auto">
            <a:xfrm>
              <a:off x="465" y="1903"/>
              <a:ext cx="24" cy="0"/>
            </a:xfrm>
            <a:prstGeom prst="line">
              <a:avLst/>
            </a:prstGeom>
            <a:noFill/>
            <a:ln w="9525">
              <a:solidFill>
                <a:srgbClr val="000000"/>
              </a:solidFill>
              <a:round/>
              <a:headEnd/>
              <a:tailEnd/>
            </a:ln>
          </p:spPr>
          <p:txBody>
            <a:bodyPr/>
            <a:lstStyle/>
            <a:p>
              <a:endParaRPr lang="fr-CH"/>
            </a:p>
          </p:txBody>
        </p:sp>
        <p:sp>
          <p:nvSpPr>
            <p:cNvPr id="2650259" name="Line 1171"/>
            <p:cNvSpPr>
              <a:spLocks noChangeShapeType="1"/>
            </p:cNvSpPr>
            <p:nvPr/>
          </p:nvSpPr>
          <p:spPr bwMode="auto">
            <a:xfrm flipH="1">
              <a:off x="465" y="1873"/>
              <a:ext cx="24" cy="0"/>
            </a:xfrm>
            <a:prstGeom prst="line">
              <a:avLst/>
            </a:prstGeom>
            <a:noFill/>
            <a:ln w="9525">
              <a:solidFill>
                <a:srgbClr val="000000"/>
              </a:solidFill>
              <a:round/>
              <a:headEnd/>
              <a:tailEnd/>
            </a:ln>
          </p:spPr>
          <p:txBody>
            <a:bodyPr/>
            <a:lstStyle/>
            <a:p>
              <a:endParaRPr lang="fr-CH"/>
            </a:p>
          </p:txBody>
        </p:sp>
        <p:sp>
          <p:nvSpPr>
            <p:cNvPr id="2650260" name="Line 1172"/>
            <p:cNvSpPr>
              <a:spLocks noChangeShapeType="1"/>
            </p:cNvSpPr>
            <p:nvPr/>
          </p:nvSpPr>
          <p:spPr bwMode="auto">
            <a:xfrm>
              <a:off x="465" y="1873"/>
              <a:ext cx="24" cy="0"/>
            </a:xfrm>
            <a:prstGeom prst="line">
              <a:avLst/>
            </a:prstGeom>
            <a:noFill/>
            <a:ln w="9525">
              <a:solidFill>
                <a:srgbClr val="000000"/>
              </a:solidFill>
              <a:round/>
              <a:headEnd/>
              <a:tailEnd/>
            </a:ln>
          </p:spPr>
          <p:txBody>
            <a:bodyPr/>
            <a:lstStyle/>
            <a:p>
              <a:endParaRPr lang="fr-CH"/>
            </a:p>
          </p:txBody>
        </p:sp>
        <p:sp>
          <p:nvSpPr>
            <p:cNvPr id="2650261" name="Line 1173"/>
            <p:cNvSpPr>
              <a:spLocks noChangeShapeType="1"/>
            </p:cNvSpPr>
            <p:nvPr/>
          </p:nvSpPr>
          <p:spPr bwMode="auto">
            <a:xfrm flipH="1">
              <a:off x="441" y="1837"/>
              <a:ext cx="48" cy="0"/>
            </a:xfrm>
            <a:prstGeom prst="line">
              <a:avLst/>
            </a:prstGeom>
            <a:noFill/>
            <a:ln w="19050">
              <a:solidFill>
                <a:srgbClr val="000000"/>
              </a:solidFill>
              <a:round/>
              <a:headEnd/>
              <a:tailEnd/>
            </a:ln>
          </p:spPr>
          <p:txBody>
            <a:bodyPr/>
            <a:lstStyle/>
            <a:p>
              <a:endParaRPr lang="fr-CH"/>
            </a:p>
          </p:txBody>
        </p:sp>
        <p:sp>
          <p:nvSpPr>
            <p:cNvPr id="2650262" name="Line 1174"/>
            <p:cNvSpPr>
              <a:spLocks noChangeShapeType="1"/>
            </p:cNvSpPr>
            <p:nvPr/>
          </p:nvSpPr>
          <p:spPr bwMode="auto">
            <a:xfrm>
              <a:off x="441" y="1837"/>
              <a:ext cx="48" cy="0"/>
            </a:xfrm>
            <a:prstGeom prst="line">
              <a:avLst/>
            </a:prstGeom>
            <a:noFill/>
            <a:ln w="19050">
              <a:solidFill>
                <a:srgbClr val="000000"/>
              </a:solidFill>
              <a:round/>
              <a:headEnd/>
              <a:tailEnd/>
            </a:ln>
          </p:spPr>
          <p:txBody>
            <a:bodyPr/>
            <a:lstStyle/>
            <a:p>
              <a:endParaRPr lang="fr-CH"/>
            </a:p>
          </p:txBody>
        </p:sp>
        <p:sp>
          <p:nvSpPr>
            <p:cNvPr id="2650263" name="Rectangle 1175"/>
            <p:cNvSpPr>
              <a:spLocks noChangeArrowheads="1"/>
            </p:cNvSpPr>
            <p:nvPr/>
          </p:nvSpPr>
          <p:spPr bwMode="auto">
            <a:xfrm>
              <a:off x="369" y="1597"/>
              <a:ext cx="2470"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Single tone analysis for transistor in weak inversion exp(x)</a:t>
              </a:r>
              <a:endParaRPr lang="en-US"/>
            </a:p>
          </p:txBody>
        </p:sp>
        <p:sp>
          <p:nvSpPr>
            <p:cNvPr id="2650265" name="Rectangle 1177"/>
            <p:cNvSpPr>
              <a:spLocks noChangeArrowheads="1"/>
            </p:cNvSpPr>
            <p:nvPr/>
          </p:nvSpPr>
          <p:spPr bwMode="auto">
            <a:xfrm>
              <a:off x="105" y="1873"/>
              <a:ext cx="263"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Yx/dB</a:t>
              </a:r>
              <a:endParaRPr lang="en-US"/>
            </a:p>
          </p:txBody>
        </p:sp>
        <p:sp>
          <p:nvSpPr>
            <p:cNvPr id="2650266" name="Rectangle 1178"/>
            <p:cNvSpPr>
              <a:spLocks noChangeArrowheads="1"/>
            </p:cNvSpPr>
            <p:nvPr/>
          </p:nvSpPr>
          <p:spPr bwMode="auto">
            <a:xfrm>
              <a:off x="1353" y="3637"/>
              <a:ext cx="447" cy="138"/>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x=A/(nUT)</a:t>
              </a:r>
              <a:endParaRPr lang="en-US"/>
            </a:p>
          </p:txBody>
        </p:sp>
        <p:sp>
          <p:nvSpPr>
            <p:cNvPr id="2650267" name="Line 1179"/>
            <p:cNvSpPr>
              <a:spLocks noChangeShapeType="1"/>
            </p:cNvSpPr>
            <p:nvPr/>
          </p:nvSpPr>
          <p:spPr bwMode="auto">
            <a:xfrm flipV="1">
              <a:off x="489" y="2623"/>
              <a:ext cx="216" cy="42"/>
            </a:xfrm>
            <a:prstGeom prst="line">
              <a:avLst/>
            </a:prstGeom>
            <a:noFill/>
            <a:ln w="19050">
              <a:solidFill>
                <a:srgbClr val="0000FF"/>
              </a:solidFill>
              <a:round/>
              <a:headEnd/>
              <a:tailEnd/>
            </a:ln>
          </p:spPr>
          <p:txBody>
            <a:bodyPr/>
            <a:lstStyle/>
            <a:p>
              <a:endParaRPr lang="fr-CH"/>
            </a:p>
          </p:txBody>
        </p:sp>
        <p:sp>
          <p:nvSpPr>
            <p:cNvPr id="2650268" name="Line 1180"/>
            <p:cNvSpPr>
              <a:spLocks noChangeShapeType="1"/>
            </p:cNvSpPr>
            <p:nvPr/>
          </p:nvSpPr>
          <p:spPr bwMode="auto">
            <a:xfrm flipV="1">
              <a:off x="705" y="2575"/>
              <a:ext cx="216" cy="48"/>
            </a:xfrm>
            <a:prstGeom prst="line">
              <a:avLst/>
            </a:prstGeom>
            <a:noFill/>
            <a:ln w="19050">
              <a:solidFill>
                <a:srgbClr val="0000FF"/>
              </a:solidFill>
              <a:round/>
              <a:headEnd/>
              <a:tailEnd/>
            </a:ln>
          </p:spPr>
          <p:txBody>
            <a:bodyPr/>
            <a:lstStyle/>
            <a:p>
              <a:endParaRPr lang="fr-CH"/>
            </a:p>
          </p:txBody>
        </p:sp>
        <p:sp>
          <p:nvSpPr>
            <p:cNvPr id="2650269" name="Line 1181"/>
            <p:cNvSpPr>
              <a:spLocks noChangeShapeType="1"/>
            </p:cNvSpPr>
            <p:nvPr/>
          </p:nvSpPr>
          <p:spPr bwMode="auto">
            <a:xfrm flipV="1">
              <a:off x="921" y="2527"/>
              <a:ext cx="222" cy="48"/>
            </a:xfrm>
            <a:prstGeom prst="line">
              <a:avLst/>
            </a:prstGeom>
            <a:noFill/>
            <a:ln w="19050">
              <a:solidFill>
                <a:srgbClr val="0000FF"/>
              </a:solidFill>
              <a:round/>
              <a:headEnd/>
              <a:tailEnd/>
            </a:ln>
          </p:spPr>
          <p:txBody>
            <a:bodyPr/>
            <a:lstStyle/>
            <a:p>
              <a:endParaRPr lang="fr-CH"/>
            </a:p>
          </p:txBody>
        </p:sp>
        <p:sp>
          <p:nvSpPr>
            <p:cNvPr id="2650270" name="Line 1182"/>
            <p:cNvSpPr>
              <a:spLocks noChangeShapeType="1"/>
            </p:cNvSpPr>
            <p:nvPr/>
          </p:nvSpPr>
          <p:spPr bwMode="auto">
            <a:xfrm flipV="1">
              <a:off x="1143" y="2479"/>
              <a:ext cx="216" cy="48"/>
            </a:xfrm>
            <a:prstGeom prst="line">
              <a:avLst/>
            </a:prstGeom>
            <a:noFill/>
            <a:ln w="19050">
              <a:solidFill>
                <a:srgbClr val="0000FF"/>
              </a:solidFill>
              <a:round/>
              <a:headEnd/>
              <a:tailEnd/>
            </a:ln>
          </p:spPr>
          <p:txBody>
            <a:bodyPr/>
            <a:lstStyle/>
            <a:p>
              <a:endParaRPr lang="fr-CH"/>
            </a:p>
          </p:txBody>
        </p:sp>
        <p:sp>
          <p:nvSpPr>
            <p:cNvPr id="2650271" name="Line 1183"/>
            <p:cNvSpPr>
              <a:spLocks noChangeShapeType="1"/>
            </p:cNvSpPr>
            <p:nvPr/>
          </p:nvSpPr>
          <p:spPr bwMode="auto">
            <a:xfrm flipV="1">
              <a:off x="1359" y="2425"/>
              <a:ext cx="222" cy="54"/>
            </a:xfrm>
            <a:prstGeom prst="line">
              <a:avLst/>
            </a:prstGeom>
            <a:noFill/>
            <a:ln w="19050">
              <a:solidFill>
                <a:srgbClr val="0000FF"/>
              </a:solidFill>
              <a:round/>
              <a:headEnd/>
              <a:tailEnd/>
            </a:ln>
          </p:spPr>
          <p:txBody>
            <a:bodyPr/>
            <a:lstStyle/>
            <a:p>
              <a:endParaRPr lang="fr-CH"/>
            </a:p>
          </p:txBody>
        </p:sp>
        <p:sp>
          <p:nvSpPr>
            <p:cNvPr id="2650272" name="Line 1184"/>
            <p:cNvSpPr>
              <a:spLocks noChangeShapeType="1"/>
            </p:cNvSpPr>
            <p:nvPr/>
          </p:nvSpPr>
          <p:spPr bwMode="auto">
            <a:xfrm flipV="1">
              <a:off x="1581" y="2353"/>
              <a:ext cx="216" cy="72"/>
            </a:xfrm>
            <a:prstGeom prst="line">
              <a:avLst/>
            </a:prstGeom>
            <a:noFill/>
            <a:ln w="19050">
              <a:solidFill>
                <a:srgbClr val="0000FF"/>
              </a:solidFill>
              <a:round/>
              <a:headEnd/>
              <a:tailEnd/>
            </a:ln>
          </p:spPr>
          <p:txBody>
            <a:bodyPr/>
            <a:lstStyle/>
            <a:p>
              <a:endParaRPr lang="fr-CH"/>
            </a:p>
          </p:txBody>
        </p:sp>
        <p:sp>
          <p:nvSpPr>
            <p:cNvPr id="2650273" name="Line 1185"/>
            <p:cNvSpPr>
              <a:spLocks noChangeShapeType="1"/>
            </p:cNvSpPr>
            <p:nvPr/>
          </p:nvSpPr>
          <p:spPr bwMode="auto">
            <a:xfrm flipV="1">
              <a:off x="1797" y="2275"/>
              <a:ext cx="216" cy="78"/>
            </a:xfrm>
            <a:prstGeom prst="line">
              <a:avLst/>
            </a:prstGeom>
            <a:noFill/>
            <a:ln w="19050">
              <a:solidFill>
                <a:srgbClr val="0000FF"/>
              </a:solidFill>
              <a:round/>
              <a:headEnd/>
              <a:tailEnd/>
            </a:ln>
          </p:spPr>
          <p:txBody>
            <a:bodyPr/>
            <a:lstStyle/>
            <a:p>
              <a:endParaRPr lang="fr-CH"/>
            </a:p>
          </p:txBody>
        </p:sp>
        <p:sp>
          <p:nvSpPr>
            <p:cNvPr id="2650274" name="Line 1186"/>
            <p:cNvSpPr>
              <a:spLocks noChangeShapeType="1"/>
            </p:cNvSpPr>
            <p:nvPr/>
          </p:nvSpPr>
          <p:spPr bwMode="auto">
            <a:xfrm flipV="1">
              <a:off x="2013" y="2161"/>
              <a:ext cx="222" cy="114"/>
            </a:xfrm>
            <a:prstGeom prst="line">
              <a:avLst/>
            </a:prstGeom>
            <a:noFill/>
            <a:ln w="19050">
              <a:solidFill>
                <a:srgbClr val="0000FF"/>
              </a:solidFill>
              <a:round/>
              <a:headEnd/>
              <a:tailEnd/>
            </a:ln>
          </p:spPr>
          <p:txBody>
            <a:bodyPr/>
            <a:lstStyle/>
            <a:p>
              <a:endParaRPr lang="fr-CH"/>
            </a:p>
          </p:txBody>
        </p:sp>
        <p:sp>
          <p:nvSpPr>
            <p:cNvPr id="2650275" name="Line 1187"/>
            <p:cNvSpPr>
              <a:spLocks noChangeShapeType="1"/>
            </p:cNvSpPr>
            <p:nvPr/>
          </p:nvSpPr>
          <p:spPr bwMode="auto">
            <a:xfrm flipV="1">
              <a:off x="2235" y="2017"/>
              <a:ext cx="216" cy="144"/>
            </a:xfrm>
            <a:prstGeom prst="line">
              <a:avLst/>
            </a:prstGeom>
            <a:noFill/>
            <a:ln w="19050">
              <a:solidFill>
                <a:srgbClr val="0000FF"/>
              </a:solidFill>
              <a:round/>
              <a:headEnd/>
              <a:tailEnd/>
            </a:ln>
          </p:spPr>
          <p:txBody>
            <a:bodyPr/>
            <a:lstStyle/>
            <a:p>
              <a:endParaRPr lang="fr-CH"/>
            </a:p>
          </p:txBody>
        </p:sp>
        <p:sp>
          <p:nvSpPr>
            <p:cNvPr id="2650276" name="Line 1188"/>
            <p:cNvSpPr>
              <a:spLocks noChangeShapeType="1"/>
            </p:cNvSpPr>
            <p:nvPr/>
          </p:nvSpPr>
          <p:spPr bwMode="auto">
            <a:xfrm flipV="1">
              <a:off x="2451" y="1837"/>
              <a:ext cx="186" cy="180"/>
            </a:xfrm>
            <a:prstGeom prst="line">
              <a:avLst/>
            </a:prstGeom>
            <a:noFill/>
            <a:ln w="19050">
              <a:solidFill>
                <a:srgbClr val="0000FF"/>
              </a:solidFill>
              <a:round/>
              <a:headEnd/>
              <a:tailEnd/>
            </a:ln>
          </p:spPr>
          <p:txBody>
            <a:bodyPr/>
            <a:lstStyle/>
            <a:p>
              <a:endParaRPr lang="fr-CH"/>
            </a:p>
          </p:txBody>
        </p:sp>
        <p:sp>
          <p:nvSpPr>
            <p:cNvPr id="2650277" name="Line 1189"/>
            <p:cNvSpPr>
              <a:spLocks noChangeShapeType="1"/>
            </p:cNvSpPr>
            <p:nvPr/>
          </p:nvSpPr>
          <p:spPr bwMode="auto">
            <a:xfrm flipV="1">
              <a:off x="489" y="2623"/>
              <a:ext cx="216" cy="42"/>
            </a:xfrm>
            <a:prstGeom prst="line">
              <a:avLst/>
            </a:prstGeom>
            <a:noFill/>
            <a:ln w="9525">
              <a:solidFill>
                <a:srgbClr val="000000"/>
              </a:solidFill>
              <a:prstDash val="sysDot"/>
              <a:round/>
              <a:headEnd/>
              <a:tailEnd/>
            </a:ln>
          </p:spPr>
          <p:txBody>
            <a:bodyPr/>
            <a:lstStyle/>
            <a:p>
              <a:endParaRPr lang="fr-CH"/>
            </a:p>
          </p:txBody>
        </p:sp>
        <p:sp>
          <p:nvSpPr>
            <p:cNvPr id="2650278" name="Line 1190"/>
            <p:cNvSpPr>
              <a:spLocks noChangeShapeType="1"/>
            </p:cNvSpPr>
            <p:nvPr/>
          </p:nvSpPr>
          <p:spPr bwMode="auto">
            <a:xfrm flipV="1">
              <a:off x="705" y="2581"/>
              <a:ext cx="216" cy="42"/>
            </a:xfrm>
            <a:prstGeom prst="line">
              <a:avLst/>
            </a:prstGeom>
            <a:noFill/>
            <a:ln w="9525">
              <a:solidFill>
                <a:srgbClr val="000000"/>
              </a:solidFill>
              <a:prstDash val="sysDot"/>
              <a:round/>
              <a:headEnd/>
              <a:tailEnd/>
            </a:ln>
          </p:spPr>
          <p:txBody>
            <a:bodyPr/>
            <a:lstStyle/>
            <a:p>
              <a:endParaRPr lang="fr-CH"/>
            </a:p>
          </p:txBody>
        </p:sp>
        <p:sp>
          <p:nvSpPr>
            <p:cNvPr id="2650279" name="Line 1191"/>
            <p:cNvSpPr>
              <a:spLocks noChangeShapeType="1"/>
            </p:cNvSpPr>
            <p:nvPr/>
          </p:nvSpPr>
          <p:spPr bwMode="auto">
            <a:xfrm flipV="1">
              <a:off x="921" y="2539"/>
              <a:ext cx="222" cy="42"/>
            </a:xfrm>
            <a:prstGeom prst="line">
              <a:avLst/>
            </a:prstGeom>
            <a:noFill/>
            <a:ln w="9525">
              <a:solidFill>
                <a:srgbClr val="000000"/>
              </a:solidFill>
              <a:prstDash val="sysDot"/>
              <a:round/>
              <a:headEnd/>
              <a:tailEnd/>
            </a:ln>
          </p:spPr>
          <p:txBody>
            <a:bodyPr/>
            <a:lstStyle/>
            <a:p>
              <a:endParaRPr lang="fr-CH"/>
            </a:p>
          </p:txBody>
        </p:sp>
        <p:sp>
          <p:nvSpPr>
            <p:cNvPr id="2650280" name="Line 1192"/>
            <p:cNvSpPr>
              <a:spLocks noChangeShapeType="1"/>
            </p:cNvSpPr>
            <p:nvPr/>
          </p:nvSpPr>
          <p:spPr bwMode="auto">
            <a:xfrm flipV="1">
              <a:off x="1143" y="2497"/>
              <a:ext cx="216" cy="42"/>
            </a:xfrm>
            <a:prstGeom prst="line">
              <a:avLst/>
            </a:prstGeom>
            <a:noFill/>
            <a:ln w="9525">
              <a:solidFill>
                <a:srgbClr val="000000"/>
              </a:solidFill>
              <a:prstDash val="sysDot"/>
              <a:round/>
              <a:headEnd/>
              <a:tailEnd/>
            </a:ln>
          </p:spPr>
          <p:txBody>
            <a:bodyPr/>
            <a:lstStyle/>
            <a:p>
              <a:endParaRPr lang="fr-CH"/>
            </a:p>
          </p:txBody>
        </p:sp>
        <p:sp>
          <p:nvSpPr>
            <p:cNvPr id="2650281" name="Line 1193"/>
            <p:cNvSpPr>
              <a:spLocks noChangeShapeType="1"/>
            </p:cNvSpPr>
            <p:nvPr/>
          </p:nvSpPr>
          <p:spPr bwMode="auto">
            <a:xfrm flipV="1">
              <a:off x="1359" y="2455"/>
              <a:ext cx="222" cy="42"/>
            </a:xfrm>
            <a:prstGeom prst="line">
              <a:avLst/>
            </a:prstGeom>
            <a:noFill/>
            <a:ln w="9525">
              <a:solidFill>
                <a:srgbClr val="000000"/>
              </a:solidFill>
              <a:prstDash val="sysDot"/>
              <a:round/>
              <a:headEnd/>
              <a:tailEnd/>
            </a:ln>
          </p:spPr>
          <p:txBody>
            <a:bodyPr/>
            <a:lstStyle/>
            <a:p>
              <a:endParaRPr lang="fr-CH"/>
            </a:p>
          </p:txBody>
        </p:sp>
        <p:sp>
          <p:nvSpPr>
            <p:cNvPr id="2650282" name="Line 1194"/>
            <p:cNvSpPr>
              <a:spLocks noChangeShapeType="1"/>
            </p:cNvSpPr>
            <p:nvPr/>
          </p:nvSpPr>
          <p:spPr bwMode="auto">
            <a:xfrm flipV="1">
              <a:off x="1581" y="2413"/>
              <a:ext cx="216" cy="42"/>
            </a:xfrm>
            <a:prstGeom prst="line">
              <a:avLst/>
            </a:prstGeom>
            <a:noFill/>
            <a:ln w="9525">
              <a:solidFill>
                <a:srgbClr val="000000"/>
              </a:solidFill>
              <a:prstDash val="sysDot"/>
              <a:round/>
              <a:headEnd/>
              <a:tailEnd/>
            </a:ln>
          </p:spPr>
          <p:txBody>
            <a:bodyPr/>
            <a:lstStyle/>
            <a:p>
              <a:endParaRPr lang="fr-CH"/>
            </a:p>
          </p:txBody>
        </p:sp>
        <p:sp>
          <p:nvSpPr>
            <p:cNvPr id="2650283" name="Line 1195"/>
            <p:cNvSpPr>
              <a:spLocks noChangeShapeType="1"/>
            </p:cNvSpPr>
            <p:nvPr/>
          </p:nvSpPr>
          <p:spPr bwMode="auto">
            <a:xfrm flipV="1">
              <a:off x="1797" y="2365"/>
              <a:ext cx="216" cy="48"/>
            </a:xfrm>
            <a:prstGeom prst="line">
              <a:avLst/>
            </a:prstGeom>
            <a:noFill/>
            <a:ln w="9525">
              <a:solidFill>
                <a:srgbClr val="000000"/>
              </a:solidFill>
              <a:prstDash val="sysDot"/>
              <a:round/>
              <a:headEnd/>
              <a:tailEnd/>
            </a:ln>
          </p:spPr>
          <p:txBody>
            <a:bodyPr/>
            <a:lstStyle/>
            <a:p>
              <a:endParaRPr lang="fr-CH"/>
            </a:p>
          </p:txBody>
        </p:sp>
        <p:sp>
          <p:nvSpPr>
            <p:cNvPr id="2650284" name="Line 1196"/>
            <p:cNvSpPr>
              <a:spLocks noChangeShapeType="1"/>
            </p:cNvSpPr>
            <p:nvPr/>
          </p:nvSpPr>
          <p:spPr bwMode="auto">
            <a:xfrm flipV="1">
              <a:off x="2013" y="2323"/>
              <a:ext cx="222" cy="42"/>
            </a:xfrm>
            <a:prstGeom prst="line">
              <a:avLst/>
            </a:prstGeom>
            <a:noFill/>
            <a:ln w="9525">
              <a:solidFill>
                <a:srgbClr val="000000"/>
              </a:solidFill>
              <a:prstDash val="sysDot"/>
              <a:round/>
              <a:headEnd/>
              <a:tailEnd/>
            </a:ln>
          </p:spPr>
          <p:txBody>
            <a:bodyPr/>
            <a:lstStyle/>
            <a:p>
              <a:endParaRPr lang="fr-CH"/>
            </a:p>
          </p:txBody>
        </p:sp>
        <p:sp>
          <p:nvSpPr>
            <p:cNvPr id="2650285" name="Line 1197"/>
            <p:cNvSpPr>
              <a:spLocks noChangeShapeType="1"/>
            </p:cNvSpPr>
            <p:nvPr/>
          </p:nvSpPr>
          <p:spPr bwMode="auto">
            <a:xfrm flipV="1">
              <a:off x="2235" y="2281"/>
              <a:ext cx="216" cy="42"/>
            </a:xfrm>
            <a:prstGeom prst="line">
              <a:avLst/>
            </a:prstGeom>
            <a:noFill/>
            <a:ln w="9525">
              <a:solidFill>
                <a:srgbClr val="000000"/>
              </a:solidFill>
              <a:prstDash val="sysDot"/>
              <a:round/>
              <a:headEnd/>
              <a:tailEnd/>
            </a:ln>
          </p:spPr>
          <p:txBody>
            <a:bodyPr/>
            <a:lstStyle/>
            <a:p>
              <a:endParaRPr lang="fr-CH"/>
            </a:p>
          </p:txBody>
        </p:sp>
        <p:sp>
          <p:nvSpPr>
            <p:cNvPr id="2650286" name="Line 1198"/>
            <p:cNvSpPr>
              <a:spLocks noChangeShapeType="1"/>
            </p:cNvSpPr>
            <p:nvPr/>
          </p:nvSpPr>
          <p:spPr bwMode="auto">
            <a:xfrm flipV="1">
              <a:off x="2451" y="2239"/>
              <a:ext cx="216" cy="42"/>
            </a:xfrm>
            <a:prstGeom prst="line">
              <a:avLst/>
            </a:prstGeom>
            <a:noFill/>
            <a:ln w="9525">
              <a:solidFill>
                <a:srgbClr val="000000"/>
              </a:solidFill>
              <a:prstDash val="sysDot"/>
              <a:round/>
              <a:headEnd/>
              <a:tailEnd/>
            </a:ln>
          </p:spPr>
          <p:txBody>
            <a:bodyPr/>
            <a:lstStyle/>
            <a:p>
              <a:endParaRPr lang="fr-CH"/>
            </a:p>
          </p:txBody>
        </p:sp>
        <p:sp>
          <p:nvSpPr>
            <p:cNvPr id="2650287" name="Line 1199"/>
            <p:cNvSpPr>
              <a:spLocks noChangeShapeType="1"/>
            </p:cNvSpPr>
            <p:nvPr/>
          </p:nvSpPr>
          <p:spPr bwMode="auto">
            <a:xfrm flipV="1">
              <a:off x="489" y="3331"/>
              <a:ext cx="216" cy="126"/>
            </a:xfrm>
            <a:prstGeom prst="line">
              <a:avLst/>
            </a:prstGeom>
            <a:noFill/>
            <a:ln w="19050">
              <a:solidFill>
                <a:srgbClr val="FF0000"/>
              </a:solidFill>
              <a:round/>
              <a:headEnd/>
              <a:tailEnd/>
            </a:ln>
          </p:spPr>
          <p:txBody>
            <a:bodyPr/>
            <a:lstStyle/>
            <a:p>
              <a:endParaRPr lang="fr-CH"/>
            </a:p>
          </p:txBody>
        </p:sp>
        <p:sp>
          <p:nvSpPr>
            <p:cNvPr id="2650288" name="Line 1200"/>
            <p:cNvSpPr>
              <a:spLocks noChangeShapeType="1"/>
            </p:cNvSpPr>
            <p:nvPr/>
          </p:nvSpPr>
          <p:spPr bwMode="auto">
            <a:xfrm flipV="1">
              <a:off x="705" y="3205"/>
              <a:ext cx="216" cy="126"/>
            </a:xfrm>
            <a:prstGeom prst="line">
              <a:avLst/>
            </a:prstGeom>
            <a:noFill/>
            <a:ln w="19050">
              <a:solidFill>
                <a:srgbClr val="FF0000"/>
              </a:solidFill>
              <a:round/>
              <a:headEnd/>
              <a:tailEnd/>
            </a:ln>
          </p:spPr>
          <p:txBody>
            <a:bodyPr/>
            <a:lstStyle/>
            <a:p>
              <a:endParaRPr lang="fr-CH"/>
            </a:p>
          </p:txBody>
        </p:sp>
        <p:sp>
          <p:nvSpPr>
            <p:cNvPr id="2650289" name="Line 1201"/>
            <p:cNvSpPr>
              <a:spLocks noChangeShapeType="1"/>
            </p:cNvSpPr>
            <p:nvPr/>
          </p:nvSpPr>
          <p:spPr bwMode="auto">
            <a:xfrm flipV="1">
              <a:off x="921" y="3073"/>
              <a:ext cx="222" cy="132"/>
            </a:xfrm>
            <a:prstGeom prst="line">
              <a:avLst/>
            </a:prstGeom>
            <a:noFill/>
            <a:ln w="19050">
              <a:solidFill>
                <a:srgbClr val="FF0000"/>
              </a:solidFill>
              <a:round/>
              <a:headEnd/>
              <a:tailEnd/>
            </a:ln>
          </p:spPr>
          <p:txBody>
            <a:bodyPr/>
            <a:lstStyle/>
            <a:p>
              <a:endParaRPr lang="fr-CH"/>
            </a:p>
          </p:txBody>
        </p:sp>
        <p:sp>
          <p:nvSpPr>
            <p:cNvPr id="2650290" name="Line 1202"/>
            <p:cNvSpPr>
              <a:spLocks noChangeShapeType="1"/>
            </p:cNvSpPr>
            <p:nvPr/>
          </p:nvSpPr>
          <p:spPr bwMode="auto">
            <a:xfrm flipV="1">
              <a:off x="1143" y="2941"/>
              <a:ext cx="216" cy="132"/>
            </a:xfrm>
            <a:prstGeom prst="line">
              <a:avLst/>
            </a:prstGeom>
            <a:noFill/>
            <a:ln w="19050">
              <a:solidFill>
                <a:srgbClr val="FF0000"/>
              </a:solidFill>
              <a:round/>
              <a:headEnd/>
              <a:tailEnd/>
            </a:ln>
          </p:spPr>
          <p:txBody>
            <a:bodyPr/>
            <a:lstStyle/>
            <a:p>
              <a:endParaRPr lang="fr-CH"/>
            </a:p>
          </p:txBody>
        </p:sp>
        <p:sp>
          <p:nvSpPr>
            <p:cNvPr id="2650291" name="Line 1203"/>
            <p:cNvSpPr>
              <a:spLocks noChangeShapeType="1"/>
            </p:cNvSpPr>
            <p:nvPr/>
          </p:nvSpPr>
          <p:spPr bwMode="auto">
            <a:xfrm flipV="1">
              <a:off x="1359" y="2803"/>
              <a:ext cx="222" cy="138"/>
            </a:xfrm>
            <a:prstGeom prst="line">
              <a:avLst/>
            </a:prstGeom>
            <a:noFill/>
            <a:ln w="19050">
              <a:solidFill>
                <a:srgbClr val="FF0000"/>
              </a:solidFill>
              <a:round/>
              <a:headEnd/>
              <a:tailEnd/>
            </a:ln>
          </p:spPr>
          <p:txBody>
            <a:bodyPr/>
            <a:lstStyle/>
            <a:p>
              <a:endParaRPr lang="fr-CH"/>
            </a:p>
          </p:txBody>
        </p:sp>
        <p:sp>
          <p:nvSpPr>
            <p:cNvPr id="2650292" name="Line 1204"/>
            <p:cNvSpPr>
              <a:spLocks noChangeShapeType="1"/>
            </p:cNvSpPr>
            <p:nvPr/>
          </p:nvSpPr>
          <p:spPr bwMode="auto">
            <a:xfrm flipV="1">
              <a:off x="1581" y="2665"/>
              <a:ext cx="216" cy="138"/>
            </a:xfrm>
            <a:prstGeom prst="line">
              <a:avLst/>
            </a:prstGeom>
            <a:noFill/>
            <a:ln w="19050">
              <a:solidFill>
                <a:srgbClr val="FF0000"/>
              </a:solidFill>
              <a:round/>
              <a:headEnd/>
              <a:tailEnd/>
            </a:ln>
          </p:spPr>
          <p:txBody>
            <a:bodyPr/>
            <a:lstStyle/>
            <a:p>
              <a:endParaRPr lang="fr-CH"/>
            </a:p>
          </p:txBody>
        </p:sp>
        <p:sp>
          <p:nvSpPr>
            <p:cNvPr id="2650293" name="Line 1205"/>
            <p:cNvSpPr>
              <a:spLocks noChangeShapeType="1"/>
            </p:cNvSpPr>
            <p:nvPr/>
          </p:nvSpPr>
          <p:spPr bwMode="auto">
            <a:xfrm flipV="1">
              <a:off x="1797" y="2515"/>
              <a:ext cx="216" cy="150"/>
            </a:xfrm>
            <a:prstGeom prst="line">
              <a:avLst/>
            </a:prstGeom>
            <a:noFill/>
            <a:ln w="19050">
              <a:solidFill>
                <a:srgbClr val="FF0000"/>
              </a:solidFill>
              <a:round/>
              <a:headEnd/>
              <a:tailEnd/>
            </a:ln>
          </p:spPr>
          <p:txBody>
            <a:bodyPr/>
            <a:lstStyle/>
            <a:p>
              <a:endParaRPr lang="fr-CH"/>
            </a:p>
          </p:txBody>
        </p:sp>
        <p:sp>
          <p:nvSpPr>
            <p:cNvPr id="2650294" name="Line 1206"/>
            <p:cNvSpPr>
              <a:spLocks noChangeShapeType="1"/>
            </p:cNvSpPr>
            <p:nvPr/>
          </p:nvSpPr>
          <p:spPr bwMode="auto">
            <a:xfrm flipV="1">
              <a:off x="2013" y="2347"/>
              <a:ext cx="222" cy="168"/>
            </a:xfrm>
            <a:prstGeom prst="line">
              <a:avLst/>
            </a:prstGeom>
            <a:noFill/>
            <a:ln w="19050">
              <a:solidFill>
                <a:srgbClr val="FF0000"/>
              </a:solidFill>
              <a:round/>
              <a:headEnd/>
              <a:tailEnd/>
            </a:ln>
          </p:spPr>
          <p:txBody>
            <a:bodyPr/>
            <a:lstStyle/>
            <a:p>
              <a:endParaRPr lang="fr-CH"/>
            </a:p>
          </p:txBody>
        </p:sp>
        <p:sp>
          <p:nvSpPr>
            <p:cNvPr id="2650295" name="Line 1207"/>
            <p:cNvSpPr>
              <a:spLocks noChangeShapeType="1"/>
            </p:cNvSpPr>
            <p:nvPr/>
          </p:nvSpPr>
          <p:spPr bwMode="auto">
            <a:xfrm flipV="1">
              <a:off x="2235" y="2149"/>
              <a:ext cx="216" cy="198"/>
            </a:xfrm>
            <a:prstGeom prst="line">
              <a:avLst/>
            </a:prstGeom>
            <a:noFill/>
            <a:ln w="19050">
              <a:solidFill>
                <a:srgbClr val="FF0000"/>
              </a:solidFill>
              <a:round/>
              <a:headEnd/>
              <a:tailEnd/>
            </a:ln>
          </p:spPr>
          <p:txBody>
            <a:bodyPr/>
            <a:lstStyle/>
            <a:p>
              <a:endParaRPr lang="fr-CH"/>
            </a:p>
          </p:txBody>
        </p:sp>
        <p:sp>
          <p:nvSpPr>
            <p:cNvPr id="2650296" name="Line 1208"/>
            <p:cNvSpPr>
              <a:spLocks noChangeShapeType="1"/>
            </p:cNvSpPr>
            <p:nvPr/>
          </p:nvSpPr>
          <p:spPr bwMode="auto">
            <a:xfrm flipV="1">
              <a:off x="2451" y="1909"/>
              <a:ext cx="216" cy="240"/>
            </a:xfrm>
            <a:prstGeom prst="line">
              <a:avLst/>
            </a:prstGeom>
            <a:noFill/>
            <a:ln w="19050">
              <a:solidFill>
                <a:srgbClr val="FF0000"/>
              </a:solidFill>
              <a:round/>
              <a:headEnd/>
              <a:tailEnd/>
            </a:ln>
          </p:spPr>
          <p:txBody>
            <a:bodyPr/>
            <a:lstStyle/>
            <a:p>
              <a:endParaRPr lang="fr-CH"/>
            </a:p>
          </p:txBody>
        </p:sp>
        <p:sp>
          <p:nvSpPr>
            <p:cNvPr id="2650297" name="Line 1209"/>
            <p:cNvSpPr>
              <a:spLocks noChangeShapeType="1"/>
            </p:cNvSpPr>
            <p:nvPr/>
          </p:nvSpPr>
          <p:spPr bwMode="auto">
            <a:xfrm flipV="1">
              <a:off x="489" y="3331"/>
              <a:ext cx="216" cy="132"/>
            </a:xfrm>
            <a:prstGeom prst="line">
              <a:avLst/>
            </a:prstGeom>
            <a:noFill/>
            <a:ln w="9525">
              <a:solidFill>
                <a:srgbClr val="000000"/>
              </a:solidFill>
              <a:prstDash val="sysDot"/>
              <a:round/>
              <a:headEnd/>
              <a:tailEnd/>
            </a:ln>
          </p:spPr>
          <p:txBody>
            <a:bodyPr/>
            <a:lstStyle/>
            <a:p>
              <a:endParaRPr lang="fr-CH"/>
            </a:p>
          </p:txBody>
        </p:sp>
        <p:sp>
          <p:nvSpPr>
            <p:cNvPr id="2650298" name="Line 1210"/>
            <p:cNvSpPr>
              <a:spLocks noChangeShapeType="1"/>
            </p:cNvSpPr>
            <p:nvPr/>
          </p:nvSpPr>
          <p:spPr bwMode="auto">
            <a:xfrm flipV="1">
              <a:off x="705" y="3205"/>
              <a:ext cx="216" cy="126"/>
            </a:xfrm>
            <a:prstGeom prst="line">
              <a:avLst/>
            </a:prstGeom>
            <a:noFill/>
            <a:ln w="9525">
              <a:solidFill>
                <a:srgbClr val="000000"/>
              </a:solidFill>
              <a:prstDash val="sysDot"/>
              <a:round/>
              <a:headEnd/>
              <a:tailEnd/>
            </a:ln>
          </p:spPr>
          <p:txBody>
            <a:bodyPr/>
            <a:lstStyle/>
            <a:p>
              <a:endParaRPr lang="fr-CH"/>
            </a:p>
          </p:txBody>
        </p:sp>
        <p:sp>
          <p:nvSpPr>
            <p:cNvPr id="2650299" name="Line 1211"/>
            <p:cNvSpPr>
              <a:spLocks noChangeShapeType="1"/>
            </p:cNvSpPr>
            <p:nvPr/>
          </p:nvSpPr>
          <p:spPr bwMode="auto">
            <a:xfrm flipV="1">
              <a:off x="921" y="3079"/>
              <a:ext cx="222" cy="126"/>
            </a:xfrm>
            <a:prstGeom prst="line">
              <a:avLst/>
            </a:prstGeom>
            <a:noFill/>
            <a:ln w="9525">
              <a:solidFill>
                <a:srgbClr val="000000"/>
              </a:solidFill>
              <a:prstDash val="sysDot"/>
              <a:round/>
              <a:headEnd/>
              <a:tailEnd/>
            </a:ln>
          </p:spPr>
          <p:txBody>
            <a:bodyPr/>
            <a:lstStyle/>
            <a:p>
              <a:endParaRPr lang="fr-CH"/>
            </a:p>
          </p:txBody>
        </p:sp>
        <p:sp>
          <p:nvSpPr>
            <p:cNvPr id="2650300" name="Line 1212"/>
            <p:cNvSpPr>
              <a:spLocks noChangeShapeType="1"/>
            </p:cNvSpPr>
            <p:nvPr/>
          </p:nvSpPr>
          <p:spPr bwMode="auto">
            <a:xfrm flipV="1">
              <a:off x="1143" y="2947"/>
              <a:ext cx="216" cy="132"/>
            </a:xfrm>
            <a:prstGeom prst="line">
              <a:avLst/>
            </a:prstGeom>
            <a:noFill/>
            <a:ln w="9525">
              <a:solidFill>
                <a:srgbClr val="000000"/>
              </a:solidFill>
              <a:prstDash val="sysDot"/>
              <a:round/>
              <a:headEnd/>
              <a:tailEnd/>
            </a:ln>
          </p:spPr>
          <p:txBody>
            <a:bodyPr/>
            <a:lstStyle/>
            <a:p>
              <a:endParaRPr lang="fr-CH"/>
            </a:p>
          </p:txBody>
        </p:sp>
        <p:sp>
          <p:nvSpPr>
            <p:cNvPr id="2650301" name="Line 1213"/>
            <p:cNvSpPr>
              <a:spLocks noChangeShapeType="1"/>
            </p:cNvSpPr>
            <p:nvPr/>
          </p:nvSpPr>
          <p:spPr bwMode="auto">
            <a:xfrm flipV="1">
              <a:off x="1359" y="2821"/>
              <a:ext cx="222" cy="126"/>
            </a:xfrm>
            <a:prstGeom prst="line">
              <a:avLst/>
            </a:prstGeom>
            <a:noFill/>
            <a:ln w="9525">
              <a:solidFill>
                <a:srgbClr val="000000"/>
              </a:solidFill>
              <a:prstDash val="sysDot"/>
              <a:round/>
              <a:headEnd/>
              <a:tailEnd/>
            </a:ln>
          </p:spPr>
          <p:txBody>
            <a:bodyPr/>
            <a:lstStyle/>
            <a:p>
              <a:endParaRPr lang="fr-CH"/>
            </a:p>
          </p:txBody>
        </p:sp>
        <p:sp>
          <p:nvSpPr>
            <p:cNvPr id="2650302" name="Line 1214"/>
            <p:cNvSpPr>
              <a:spLocks noChangeShapeType="1"/>
            </p:cNvSpPr>
            <p:nvPr/>
          </p:nvSpPr>
          <p:spPr bwMode="auto">
            <a:xfrm flipV="1">
              <a:off x="1581" y="2695"/>
              <a:ext cx="216" cy="126"/>
            </a:xfrm>
            <a:prstGeom prst="line">
              <a:avLst/>
            </a:prstGeom>
            <a:noFill/>
            <a:ln w="9525">
              <a:solidFill>
                <a:srgbClr val="000000"/>
              </a:solidFill>
              <a:prstDash val="sysDot"/>
              <a:round/>
              <a:headEnd/>
              <a:tailEnd/>
            </a:ln>
          </p:spPr>
          <p:txBody>
            <a:bodyPr/>
            <a:lstStyle/>
            <a:p>
              <a:endParaRPr lang="fr-CH"/>
            </a:p>
          </p:txBody>
        </p:sp>
        <p:sp>
          <p:nvSpPr>
            <p:cNvPr id="2650303" name="Line 1215"/>
            <p:cNvSpPr>
              <a:spLocks noChangeShapeType="1"/>
            </p:cNvSpPr>
            <p:nvPr/>
          </p:nvSpPr>
          <p:spPr bwMode="auto">
            <a:xfrm flipV="1">
              <a:off x="1797" y="2563"/>
              <a:ext cx="216" cy="132"/>
            </a:xfrm>
            <a:prstGeom prst="line">
              <a:avLst/>
            </a:prstGeom>
            <a:noFill/>
            <a:ln w="9525">
              <a:solidFill>
                <a:srgbClr val="000000"/>
              </a:solidFill>
              <a:prstDash val="sysDot"/>
              <a:round/>
              <a:headEnd/>
              <a:tailEnd/>
            </a:ln>
          </p:spPr>
          <p:txBody>
            <a:bodyPr/>
            <a:lstStyle/>
            <a:p>
              <a:endParaRPr lang="fr-CH"/>
            </a:p>
          </p:txBody>
        </p:sp>
        <p:sp>
          <p:nvSpPr>
            <p:cNvPr id="2650304" name="Line 1216"/>
            <p:cNvSpPr>
              <a:spLocks noChangeShapeType="1"/>
            </p:cNvSpPr>
            <p:nvPr/>
          </p:nvSpPr>
          <p:spPr bwMode="auto">
            <a:xfrm flipV="1">
              <a:off x="2013" y="2437"/>
              <a:ext cx="222" cy="126"/>
            </a:xfrm>
            <a:prstGeom prst="line">
              <a:avLst/>
            </a:prstGeom>
            <a:noFill/>
            <a:ln w="9525">
              <a:solidFill>
                <a:srgbClr val="000000"/>
              </a:solidFill>
              <a:prstDash val="sysDot"/>
              <a:round/>
              <a:headEnd/>
              <a:tailEnd/>
            </a:ln>
          </p:spPr>
          <p:txBody>
            <a:bodyPr/>
            <a:lstStyle/>
            <a:p>
              <a:endParaRPr lang="fr-CH"/>
            </a:p>
          </p:txBody>
        </p:sp>
        <p:sp>
          <p:nvSpPr>
            <p:cNvPr id="2650305" name="Line 1217"/>
            <p:cNvSpPr>
              <a:spLocks noChangeShapeType="1"/>
            </p:cNvSpPr>
            <p:nvPr/>
          </p:nvSpPr>
          <p:spPr bwMode="auto">
            <a:xfrm flipV="1">
              <a:off x="2235" y="2311"/>
              <a:ext cx="216" cy="126"/>
            </a:xfrm>
            <a:prstGeom prst="line">
              <a:avLst/>
            </a:prstGeom>
            <a:noFill/>
            <a:ln w="9525">
              <a:solidFill>
                <a:srgbClr val="000000"/>
              </a:solidFill>
              <a:prstDash val="sysDot"/>
              <a:round/>
              <a:headEnd/>
              <a:tailEnd/>
            </a:ln>
          </p:spPr>
          <p:txBody>
            <a:bodyPr/>
            <a:lstStyle/>
            <a:p>
              <a:endParaRPr lang="fr-CH"/>
            </a:p>
          </p:txBody>
        </p:sp>
        <p:sp>
          <p:nvSpPr>
            <p:cNvPr id="2650306" name="Line 1218"/>
            <p:cNvSpPr>
              <a:spLocks noChangeShapeType="1"/>
            </p:cNvSpPr>
            <p:nvPr/>
          </p:nvSpPr>
          <p:spPr bwMode="auto">
            <a:xfrm flipV="1">
              <a:off x="2451" y="2185"/>
              <a:ext cx="216" cy="126"/>
            </a:xfrm>
            <a:prstGeom prst="line">
              <a:avLst/>
            </a:prstGeom>
            <a:noFill/>
            <a:ln w="9525">
              <a:solidFill>
                <a:srgbClr val="000000"/>
              </a:solidFill>
              <a:prstDash val="sysDot"/>
              <a:round/>
              <a:headEnd/>
              <a:tailEnd/>
            </a:ln>
          </p:spPr>
          <p:txBody>
            <a:bodyPr/>
            <a:lstStyle/>
            <a:p>
              <a:endParaRPr lang="fr-CH"/>
            </a:p>
          </p:txBody>
        </p:sp>
        <p:sp>
          <p:nvSpPr>
            <p:cNvPr id="2650307" name="Line 1219"/>
            <p:cNvSpPr>
              <a:spLocks noChangeShapeType="1"/>
            </p:cNvSpPr>
            <p:nvPr/>
          </p:nvSpPr>
          <p:spPr bwMode="auto">
            <a:xfrm>
              <a:off x="489" y="2269"/>
              <a:ext cx="216" cy="0"/>
            </a:xfrm>
            <a:prstGeom prst="line">
              <a:avLst/>
            </a:prstGeom>
            <a:noFill/>
            <a:ln w="9525">
              <a:solidFill>
                <a:srgbClr val="000000"/>
              </a:solidFill>
              <a:prstDash val="sysDot"/>
              <a:round/>
              <a:headEnd/>
              <a:tailEnd/>
            </a:ln>
          </p:spPr>
          <p:txBody>
            <a:bodyPr/>
            <a:lstStyle/>
            <a:p>
              <a:endParaRPr lang="fr-CH"/>
            </a:p>
          </p:txBody>
        </p:sp>
        <p:sp>
          <p:nvSpPr>
            <p:cNvPr id="2650308" name="Line 1220"/>
            <p:cNvSpPr>
              <a:spLocks noChangeShapeType="1"/>
            </p:cNvSpPr>
            <p:nvPr/>
          </p:nvSpPr>
          <p:spPr bwMode="auto">
            <a:xfrm>
              <a:off x="705" y="2269"/>
              <a:ext cx="216" cy="0"/>
            </a:xfrm>
            <a:prstGeom prst="line">
              <a:avLst/>
            </a:prstGeom>
            <a:noFill/>
            <a:ln w="9525">
              <a:solidFill>
                <a:srgbClr val="000000"/>
              </a:solidFill>
              <a:prstDash val="sysDot"/>
              <a:round/>
              <a:headEnd/>
              <a:tailEnd/>
            </a:ln>
          </p:spPr>
          <p:txBody>
            <a:bodyPr/>
            <a:lstStyle/>
            <a:p>
              <a:endParaRPr lang="fr-CH"/>
            </a:p>
          </p:txBody>
        </p:sp>
        <p:sp>
          <p:nvSpPr>
            <p:cNvPr id="2650309" name="Line 1221"/>
            <p:cNvSpPr>
              <a:spLocks noChangeShapeType="1"/>
            </p:cNvSpPr>
            <p:nvPr/>
          </p:nvSpPr>
          <p:spPr bwMode="auto">
            <a:xfrm>
              <a:off x="921" y="2269"/>
              <a:ext cx="222" cy="0"/>
            </a:xfrm>
            <a:prstGeom prst="line">
              <a:avLst/>
            </a:prstGeom>
            <a:noFill/>
            <a:ln w="9525">
              <a:solidFill>
                <a:srgbClr val="000000"/>
              </a:solidFill>
              <a:prstDash val="sysDot"/>
              <a:round/>
              <a:headEnd/>
              <a:tailEnd/>
            </a:ln>
          </p:spPr>
          <p:txBody>
            <a:bodyPr/>
            <a:lstStyle/>
            <a:p>
              <a:endParaRPr lang="fr-CH"/>
            </a:p>
          </p:txBody>
        </p:sp>
        <p:sp>
          <p:nvSpPr>
            <p:cNvPr id="2650311" name="Line 1223"/>
            <p:cNvSpPr>
              <a:spLocks noChangeShapeType="1"/>
            </p:cNvSpPr>
            <p:nvPr/>
          </p:nvSpPr>
          <p:spPr bwMode="auto">
            <a:xfrm>
              <a:off x="1143" y="2269"/>
              <a:ext cx="216" cy="0"/>
            </a:xfrm>
            <a:prstGeom prst="line">
              <a:avLst/>
            </a:prstGeom>
            <a:noFill/>
            <a:ln w="9525">
              <a:solidFill>
                <a:srgbClr val="000000"/>
              </a:solidFill>
              <a:prstDash val="sysDot"/>
              <a:round/>
              <a:headEnd/>
              <a:tailEnd/>
            </a:ln>
          </p:spPr>
          <p:txBody>
            <a:bodyPr/>
            <a:lstStyle/>
            <a:p>
              <a:endParaRPr lang="fr-CH"/>
            </a:p>
          </p:txBody>
        </p:sp>
        <p:sp>
          <p:nvSpPr>
            <p:cNvPr id="2650312" name="Line 1224"/>
            <p:cNvSpPr>
              <a:spLocks noChangeShapeType="1"/>
            </p:cNvSpPr>
            <p:nvPr/>
          </p:nvSpPr>
          <p:spPr bwMode="auto">
            <a:xfrm>
              <a:off x="1359" y="2269"/>
              <a:ext cx="222" cy="0"/>
            </a:xfrm>
            <a:prstGeom prst="line">
              <a:avLst/>
            </a:prstGeom>
            <a:noFill/>
            <a:ln w="9525">
              <a:solidFill>
                <a:srgbClr val="000000"/>
              </a:solidFill>
              <a:prstDash val="sysDot"/>
              <a:round/>
              <a:headEnd/>
              <a:tailEnd/>
            </a:ln>
          </p:spPr>
          <p:txBody>
            <a:bodyPr/>
            <a:lstStyle/>
            <a:p>
              <a:endParaRPr lang="fr-CH"/>
            </a:p>
          </p:txBody>
        </p:sp>
        <p:sp>
          <p:nvSpPr>
            <p:cNvPr id="2650313" name="Line 1225"/>
            <p:cNvSpPr>
              <a:spLocks noChangeShapeType="1"/>
            </p:cNvSpPr>
            <p:nvPr/>
          </p:nvSpPr>
          <p:spPr bwMode="auto">
            <a:xfrm>
              <a:off x="1581" y="2269"/>
              <a:ext cx="216" cy="0"/>
            </a:xfrm>
            <a:prstGeom prst="line">
              <a:avLst/>
            </a:prstGeom>
            <a:noFill/>
            <a:ln w="9525">
              <a:solidFill>
                <a:srgbClr val="000000"/>
              </a:solidFill>
              <a:prstDash val="sysDot"/>
              <a:round/>
              <a:headEnd/>
              <a:tailEnd/>
            </a:ln>
          </p:spPr>
          <p:txBody>
            <a:bodyPr/>
            <a:lstStyle/>
            <a:p>
              <a:endParaRPr lang="fr-CH"/>
            </a:p>
          </p:txBody>
        </p:sp>
        <p:sp>
          <p:nvSpPr>
            <p:cNvPr id="2650314" name="Line 1226"/>
            <p:cNvSpPr>
              <a:spLocks noChangeShapeType="1"/>
            </p:cNvSpPr>
            <p:nvPr/>
          </p:nvSpPr>
          <p:spPr bwMode="auto">
            <a:xfrm>
              <a:off x="1797" y="2269"/>
              <a:ext cx="216" cy="0"/>
            </a:xfrm>
            <a:prstGeom prst="line">
              <a:avLst/>
            </a:prstGeom>
            <a:noFill/>
            <a:ln w="9525">
              <a:solidFill>
                <a:srgbClr val="000000"/>
              </a:solidFill>
              <a:prstDash val="sysDot"/>
              <a:round/>
              <a:headEnd/>
              <a:tailEnd/>
            </a:ln>
          </p:spPr>
          <p:txBody>
            <a:bodyPr/>
            <a:lstStyle/>
            <a:p>
              <a:endParaRPr lang="fr-CH"/>
            </a:p>
          </p:txBody>
        </p:sp>
        <p:sp>
          <p:nvSpPr>
            <p:cNvPr id="2650315" name="Line 1227"/>
            <p:cNvSpPr>
              <a:spLocks noChangeShapeType="1"/>
            </p:cNvSpPr>
            <p:nvPr/>
          </p:nvSpPr>
          <p:spPr bwMode="auto">
            <a:xfrm>
              <a:off x="2013" y="2269"/>
              <a:ext cx="222" cy="0"/>
            </a:xfrm>
            <a:prstGeom prst="line">
              <a:avLst/>
            </a:prstGeom>
            <a:noFill/>
            <a:ln w="9525">
              <a:solidFill>
                <a:srgbClr val="000000"/>
              </a:solidFill>
              <a:prstDash val="sysDot"/>
              <a:round/>
              <a:headEnd/>
              <a:tailEnd/>
            </a:ln>
          </p:spPr>
          <p:txBody>
            <a:bodyPr/>
            <a:lstStyle/>
            <a:p>
              <a:endParaRPr lang="fr-CH"/>
            </a:p>
          </p:txBody>
        </p:sp>
        <p:sp>
          <p:nvSpPr>
            <p:cNvPr id="2650316" name="Line 1228"/>
            <p:cNvSpPr>
              <a:spLocks noChangeShapeType="1"/>
            </p:cNvSpPr>
            <p:nvPr/>
          </p:nvSpPr>
          <p:spPr bwMode="auto">
            <a:xfrm>
              <a:off x="2235" y="2269"/>
              <a:ext cx="216" cy="0"/>
            </a:xfrm>
            <a:prstGeom prst="line">
              <a:avLst/>
            </a:prstGeom>
            <a:noFill/>
            <a:ln w="9525">
              <a:solidFill>
                <a:srgbClr val="000000"/>
              </a:solidFill>
              <a:prstDash val="sysDot"/>
              <a:round/>
              <a:headEnd/>
              <a:tailEnd/>
            </a:ln>
          </p:spPr>
          <p:txBody>
            <a:bodyPr/>
            <a:lstStyle/>
            <a:p>
              <a:endParaRPr lang="fr-CH"/>
            </a:p>
          </p:txBody>
        </p:sp>
        <p:sp>
          <p:nvSpPr>
            <p:cNvPr id="2650317" name="Line 1229"/>
            <p:cNvSpPr>
              <a:spLocks noChangeShapeType="1"/>
            </p:cNvSpPr>
            <p:nvPr/>
          </p:nvSpPr>
          <p:spPr bwMode="auto">
            <a:xfrm>
              <a:off x="2451" y="2269"/>
              <a:ext cx="216" cy="0"/>
            </a:xfrm>
            <a:prstGeom prst="line">
              <a:avLst/>
            </a:prstGeom>
            <a:noFill/>
            <a:ln w="9525">
              <a:solidFill>
                <a:srgbClr val="000000"/>
              </a:solidFill>
              <a:prstDash val="sysDot"/>
              <a:round/>
              <a:headEnd/>
              <a:tailEnd/>
            </a:ln>
          </p:spPr>
          <p:txBody>
            <a:bodyPr/>
            <a:lstStyle/>
            <a:p>
              <a:endParaRPr lang="fr-CH"/>
            </a:p>
          </p:txBody>
        </p:sp>
      </p:grpSp>
    </p:spTree>
    <p:extLst>
      <p:ext uri="{BB962C8B-B14F-4D97-AF65-F5344CB8AC3E}">
        <p14:creationId xmlns:p14="http://schemas.microsoft.com/office/powerpoint/2010/main" val="9689827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52163" name="Rectangle 3"/>
              <p:cNvSpPr>
                <a:spLocks noGrp="1" noChangeArrowheads="1"/>
              </p:cNvSpPr>
              <p:nvPr>
                <p:ph idx="1"/>
              </p:nvPr>
            </p:nvSpPr>
            <p:spPr/>
            <p:txBody>
              <a:bodyPr/>
              <a:lstStyle/>
              <a:p>
                <a:pPr>
                  <a:lnSpc>
                    <a:spcPct val="90000"/>
                  </a:lnSpc>
                </a:pPr>
                <a:r>
                  <a:rPr lang="en-US" dirty="0"/>
                  <a:t>In the case of strong inversion and assuming a long channel and constant mobility, the nonlinearity is a simple quadratic function. Therefore there is no 3</a:t>
                </a:r>
                <a:r>
                  <a:rPr lang="en-US" baseline="30000" dirty="0"/>
                  <a:t>rd</a:t>
                </a:r>
                <a:r>
                  <a:rPr lang="en-US" dirty="0"/>
                  <a:t>-order term and hence the IP3 is infinite!</a:t>
                </a:r>
              </a:p>
              <a:p>
                <a:pPr>
                  <a:lnSpc>
                    <a:spcPct val="90000"/>
                  </a:lnSpc>
                </a:pPr>
                <a:r>
                  <a:rPr lang="en-US" dirty="0"/>
                  <a:t>A more realistic model accounting for mobility reduction due to the vertical field is given by</a:t>
                </a:r>
              </a:p>
              <a:p>
                <a:pPr>
                  <a:lnSpc>
                    <a:spcPct val="90000"/>
                  </a:lnSpc>
                </a:pPr>
                <a:endParaRPr lang="en-US" dirty="0"/>
              </a:p>
              <a:p>
                <a:pPr>
                  <a:lnSpc>
                    <a:spcPct val="90000"/>
                  </a:lnSpc>
                </a:pPr>
                <a:endParaRPr lang="en-US" dirty="0"/>
              </a:p>
              <a:p>
                <a:pPr>
                  <a:lnSpc>
                    <a:spcPct val="90000"/>
                  </a:lnSpc>
                </a:pPr>
                <a:r>
                  <a:rPr lang="en-US" dirty="0"/>
                  <a:t>For </a:t>
                </a: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𝑉</m:t>
                        </m:r>
                      </m:e>
                      <m:sub>
                        <m:r>
                          <a:rPr lang="fr-CH" i="1">
                            <a:latin typeface="Cambria Math" panose="02040503050406030204" pitchFamily="18" charset="0"/>
                          </a:rPr>
                          <m:t>𝑆</m:t>
                        </m:r>
                      </m:sub>
                    </m:sSub>
                    <m:r>
                      <a:rPr lang="fr-CH" i="1">
                        <a:latin typeface="Cambria Math" panose="02040503050406030204" pitchFamily="18" charset="0"/>
                      </a:rPr>
                      <m:t>=0</m:t>
                    </m:r>
                  </m:oMath>
                </a14:m>
                <a:r>
                  <a:rPr lang="en-US" dirty="0"/>
                  <a:t> it can be written in simple normalized form as</a:t>
                </a:r>
              </a:p>
              <a:p>
                <a:pPr>
                  <a:lnSpc>
                    <a:spcPct val="90000"/>
                  </a:lnSpc>
                </a:pPr>
                <a:endParaRPr lang="en-US" dirty="0"/>
              </a:p>
              <a:p>
                <a:pPr>
                  <a:lnSpc>
                    <a:spcPct val="90000"/>
                  </a:lnSpc>
                </a:pPr>
                <a:endParaRPr lang="en-US" dirty="0"/>
              </a:p>
              <a:p>
                <a:pPr>
                  <a:lnSpc>
                    <a:spcPct val="90000"/>
                  </a:lnSpc>
                </a:pPr>
                <a:r>
                  <a:rPr lang="en-US" dirty="0"/>
                  <a:t>Adding the sine wave at the gate it becomes</a:t>
                </a:r>
              </a:p>
              <a:p>
                <a:pPr>
                  <a:lnSpc>
                    <a:spcPct val="90000"/>
                  </a:lnSpc>
                </a:pPr>
                <a:endParaRPr lang="en-US" dirty="0"/>
              </a:p>
            </p:txBody>
          </p:sp>
        </mc:Choice>
        <mc:Fallback xmlns="">
          <p:sp>
            <p:nvSpPr>
              <p:cNvPr id="2652163" name="Rectangle 3"/>
              <p:cNvSpPr>
                <a:spLocks noGrp="1" noRot="1" noChangeAspect="1" noMove="1" noResize="1" noEditPoints="1" noAdjustHandles="1" noChangeArrowheads="1" noChangeShapeType="1" noTextEdit="1"/>
              </p:cNvSpPr>
              <p:nvPr>
                <p:ph idx="1"/>
              </p:nvPr>
            </p:nvSpPr>
            <p:spPr>
              <a:blipFill>
                <a:blip r:embed="rId4"/>
                <a:stretch>
                  <a:fillRect l="-1849" t="-2145" r="-2465"/>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3588204908"/>
              </p:ext>
            </p:extLst>
          </p:nvPr>
        </p:nvGraphicFramePr>
        <p:xfrm>
          <a:off x="1798416" y="5301208"/>
          <a:ext cx="5547168" cy="1209024"/>
        </p:xfrm>
        <a:graphic>
          <a:graphicData uri="http://schemas.openxmlformats.org/presentationml/2006/ole">
            <mc:AlternateContent xmlns:mc="http://schemas.openxmlformats.org/markup-compatibility/2006">
              <mc:Choice xmlns:v="urn:schemas-microsoft-com:vml" Requires="v">
                <p:oleObj name="Equation" r:id="rId5" imgW="6933960" imgH="1511280" progId="Equation.DSMT4">
                  <p:embed/>
                </p:oleObj>
              </mc:Choice>
              <mc:Fallback>
                <p:oleObj name="Equation" r:id="rId5" imgW="6933960" imgH="1511280" progId="Equation.DSMT4">
                  <p:embed/>
                  <p:pic>
                    <p:nvPicPr>
                      <p:cNvPr id="7" name="Object 6"/>
                      <p:cNvPicPr/>
                      <p:nvPr/>
                    </p:nvPicPr>
                    <p:blipFill>
                      <a:blip r:embed="rId6"/>
                      <a:stretch>
                        <a:fillRect/>
                      </a:stretch>
                    </p:blipFill>
                    <p:spPr>
                      <a:xfrm>
                        <a:off x="1798416" y="5301208"/>
                        <a:ext cx="5547168" cy="120902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77687847"/>
              </p:ext>
            </p:extLst>
          </p:nvPr>
        </p:nvGraphicFramePr>
        <p:xfrm>
          <a:off x="2148912" y="4117480"/>
          <a:ext cx="4846176" cy="751680"/>
        </p:xfrm>
        <a:graphic>
          <a:graphicData uri="http://schemas.openxmlformats.org/presentationml/2006/ole">
            <mc:AlternateContent xmlns:mc="http://schemas.openxmlformats.org/markup-compatibility/2006">
              <mc:Choice xmlns:v="urn:schemas-microsoft-com:vml" Requires="v">
                <p:oleObj name="Equation" r:id="rId7" imgW="6057720" imgH="939600" progId="Equation.DSMT4">
                  <p:embed/>
                </p:oleObj>
              </mc:Choice>
              <mc:Fallback>
                <p:oleObj name="Equation" r:id="rId7" imgW="6057720" imgH="939600" progId="Equation.DSMT4">
                  <p:embed/>
                  <p:pic>
                    <p:nvPicPr>
                      <p:cNvPr id="6" name="Object 5"/>
                      <p:cNvPicPr/>
                      <p:nvPr/>
                    </p:nvPicPr>
                    <p:blipFill>
                      <a:blip r:embed="rId8"/>
                      <a:stretch>
                        <a:fillRect/>
                      </a:stretch>
                    </p:blipFill>
                    <p:spPr>
                      <a:xfrm>
                        <a:off x="2148912" y="4117480"/>
                        <a:ext cx="4846176" cy="7516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60761155"/>
              </p:ext>
            </p:extLst>
          </p:nvPr>
        </p:nvGraphicFramePr>
        <p:xfrm>
          <a:off x="937464" y="2564904"/>
          <a:ext cx="3850560" cy="1168128"/>
        </p:xfrm>
        <a:graphic>
          <a:graphicData uri="http://schemas.openxmlformats.org/presentationml/2006/ole">
            <mc:AlternateContent xmlns:mc="http://schemas.openxmlformats.org/markup-compatibility/2006">
              <mc:Choice xmlns:v="urn:schemas-microsoft-com:vml" Requires="v">
                <p:oleObj name="Equation" r:id="rId9" imgW="4813200" imgH="1460160" progId="Equation.DSMT4">
                  <p:embed/>
                </p:oleObj>
              </mc:Choice>
              <mc:Fallback>
                <p:oleObj name="Equation" r:id="rId9" imgW="4813200" imgH="1460160" progId="Equation.DSMT4">
                  <p:embed/>
                  <p:pic>
                    <p:nvPicPr>
                      <p:cNvPr id="5" name="Object 4"/>
                      <p:cNvPicPr/>
                      <p:nvPr/>
                    </p:nvPicPr>
                    <p:blipFill>
                      <a:blip r:embed="rId10"/>
                      <a:stretch>
                        <a:fillRect/>
                      </a:stretch>
                    </p:blipFill>
                    <p:spPr>
                      <a:xfrm>
                        <a:off x="937464" y="2564904"/>
                        <a:ext cx="3850560" cy="1168128"/>
                      </a:xfrm>
                      <a:prstGeom prst="rect">
                        <a:avLst/>
                      </a:prstGeom>
                    </p:spPr>
                  </p:pic>
                </p:oleObj>
              </mc:Fallback>
            </mc:AlternateContent>
          </a:graphicData>
        </a:graphic>
      </p:graphicFrame>
      <p:sp>
        <p:nvSpPr>
          <p:cNvPr id="2652162" name="Rectangle 2"/>
          <p:cNvSpPr>
            <a:spLocks noGrp="1" noChangeArrowheads="1"/>
          </p:cNvSpPr>
          <p:nvPr>
            <p:ph type="title"/>
          </p:nvPr>
        </p:nvSpPr>
        <p:spPr/>
        <p:txBody>
          <a:bodyPr/>
          <a:lstStyle/>
          <a:p>
            <a:r>
              <a:rPr lang="en-US"/>
              <a:t>Examples: MOST in Strong Inversion</a:t>
            </a:r>
          </a:p>
        </p:txBody>
      </p:sp>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36</a:t>
            </a:fld>
            <a:endParaRPr lang="fr-CH" dirty="0"/>
          </a:p>
        </p:txBody>
      </p:sp>
      <p:sp>
        <p:nvSpPr>
          <p:cNvPr id="2652180" name="Text Box 20"/>
          <p:cNvSpPr txBox="1">
            <a:spLocks noChangeArrowheads="1"/>
          </p:cNvSpPr>
          <p:nvPr/>
        </p:nvSpPr>
        <p:spPr bwMode="auto">
          <a:xfrm>
            <a:off x="4976813" y="3024188"/>
            <a:ext cx="3557587" cy="365125"/>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en-US"/>
              <a:t>where parameter </a:t>
            </a:r>
            <a:r>
              <a:rPr lang="en-US">
                <a:latin typeface="Symbol" pitchFamily="18" charset="2"/>
              </a:rPr>
              <a:t>Q</a:t>
            </a:r>
            <a:r>
              <a:rPr lang="en-US"/>
              <a:t> is typically 0.1 1/V</a:t>
            </a:r>
          </a:p>
        </p:txBody>
      </p:sp>
    </p:spTree>
    <p:extLst>
      <p:ext uri="{BB962C8B-B14F-4D97-AF65-F5344CB8AC3E}">
        <p14:creationId xmlns:p14="http://schemas.microsoft.com/office/powerpoint/2010/main" val="29517993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1844064" y="5915936"/>
          <a:ext cx="5455872" cy="609408"/>
        </p:xfrm>
        <a:graphic>
          <a:graphicData uri="http://schemas.openxmlformats.org/presentationml/2006/ole">
            <mc:AlternateContent xmlns:mc="http://schemas.openxmlformats.org/markup-compatibility/2006">
              <mc:Choice xmlns:v="urn:schemas-microsoft-com:vml" Requires="v">
                <p:oleObj name="Equation" r:id="rId3" imgW="6819840" imgH="761760" progId="Equation.DSMT4">
                  <p:embed/>
                </p:oleObj>
              </mc:Choice>
              <mc:Fallback>
                <p:oleObj name="Equation" r:id="rId3" imgW="6819840" imgH="761760" progId="Equation.DSMT4">
                  <p:embed/>
                  <p:pic>
                    <p:nvPicPr>
                      <p:cNvPr id="8" name="Object 7"/>
                      <p:cNvPicPr/>
                      <p:nvPr/>
                    </p:nvPicPr>
                    <p:blipFill>
                      <a:blip r:embed="rId4"/>
                      <a:stretch>
                        <a:fillRect/>
                      </a:stretch>
                    </p:blipFill>
                    <p:spPr>
                      <a:xfrm>
                        <a:off x="1844064" y="5915936"/>
                        <a:ext cx="5455872" cy="609408"/>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630800" y="4203928"/>
          <a:ext cx="5882400" cy="1097280"/>
        </p:xfrm>
        <a:graphic>
          <a:graphicData uri="http://schemas.openxmlformats.org/presentationml/2006/ole">
            <mc:AlternateContent xmlns:mc="http://schemas.openxmlformats.org/markup-compatibility/2006">
              <mc:Choice xmlns:v="urn:schemas-microsoft-com:vml" Requires="v">
                <p:oleObj name="Equation" r:id="rId5" imgW="7353000" imgH="1371600" progId="Equation.DSMT4">
                  <p:embed/>
                </p:oleObj>
              </mc:Choice>
              <mc:Fallback>
                <p:oleObj name="Equation" r:id="rId5" imgW="7353000" imgH="1371600" progId="Equation.DSMT4">
                  <p:embed/>
                  <p:pic>
                    <p:nvPicPr>
                      <p:cNvPr id="7" name="Object 6"/>
                      <p:cNvPicPr/>
                      <p:nvPr/>
                    </p:nvPicPr>
                    <p:blipFill>
                      <a:blip r:embed="rId6"/>
                      <a:stretch>
                        <a:fillRect/>
                      </a:stretch>
                    </p:blipFill>
                    <p:spPr>
                      <a:xfrm>
                        <a:off x="1630800" y="4203928"/>
                        <a:ext cx="5882400" cy="109728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1544400" y="3393823"/>
          <a:ext cx="6055200" cy="741600"/>
        </p:xfrm>
        <a:graphic>
          <a:graphicData uri="http://schemas.openxmlformats.org/presentationml/2006/ole">
            <mc:AlternateContent xmlns:mc="http://schemas.openxmlformats.org/markup-compatibility/2006">
              <mc:Choice xmlns:v="urn:schemas-microsoft-com:vml" Requires="v">
                <p:oleObj name="Equation" r:id="rId7" imgW="7569000" imgH="927000" progId="Equation.DSMT4">
                  <p:embed/>
                </p:oleObj>
              </mc:Choice>
              <mc:Fallback>
                <p:oleObj name="Equation" r:id="rId7" imgW="7569000" imgH="927000" progId="Equation.DSMT4">
                  <p:embed/>
                  <p:pic>
                    <p:nvPicPr>
                      <p:cNvPr id="6" name="Object 5"/>
                      <p:cNvPicPr/>
                      <p:nvPr/>
                    </p:nvPicPr>
                    <p:blipFill>
                      <a:blip r:embed="rId8"/>
                      <a:stretch>
                        <a:fillRect/>
                      </a:stretch>
                    </p:blipFill>
                    <p:spPr>
                      <a:xfrm>
                        <a:off x="1544400" y="3393823"/>
                        <a:ext cx="6055200" cy="7416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625616" y="1741216"/>
          <a:ext cx="5892768" cy="751680"/>
        </p:xfrm>
        <a:graphic>
          <a:graphicData uri="http://schemas.openxmlformats.org/presentationml/2006/ole">
            <mc:AlternateContent xmlns:mc="http://schemas.openxmlformats.org/markup-compatibility/2006">
              <mc:Choice xmlns:v="urn:schemas-microsoft-com:vml" Requires="v">
                <p:oleObj name="Equation" r:id="rId9" imgW="7365960" imgH="939600" progId="Equation.DSMT4">
                  <p:embed/>
                </p:oleObj>
              </mc:Choice>
              <mc:Fallback>
                <p:oleObj name="Equation" r:id="rId9" imgW="7365960" imgH="939600" progId="Equation.DSMT4">
                  <p:embed/>
                  <p:pic>
                    <p:nvPicPr>
                      <p:cNvPr id="5" name="Object 4"/>
                      <p:cNvPicPr/>
                      <p:nvPr/>
                    </p:nvPicPr>
                    <p:blipFill>
                      <a:blip r:embed="rId10"/>
                      <a:stretch>
                        <a:fillRect/>
                      </a:stretch>
                    </p:blipFill>
                    <p:spPr>
                      <a:xfrm>
                        <a:off x="1625616" y="1741216"/>
                        <a:ext cx="5892768" cy="751680"/>
                      </a:xfrm>
                      <a:prstGeom prst="rect">
                        <a:avLst/>
                      </a:prstGeom>
                    </p:spPr>
                  </p:pic>
                </p:oleObj>
              </mc:Fallback>
            </mc:AlternateContent>
          </a:graphicData>
        </a:graphic>
      </p:graphicFrame>
      <p:sp>
        <p:nvSpPr>
          <p:cNvPr id="2674690" name="Rectangle 2"/>
          <p:cNvSpPr>
            <a:spLocks noGrp="1" noChangeArrowheads="1"/>
          </p:cNvSpPr>
          <p:nvPr>
            <p:ph type="title"/>
          </p:nvPr>
        </p:nvSpPr>
        <p:spPr/>
        <p:txBody>
          <a:bodyPr/>
          <a:lstStyle/>
          <a:p>
            <a:r>
              <a:rPr lang="en-US"/>
              <a:t>Examples: MOST in Strong Inversion</a:t>
            </a:r>
          </a:p>
        </p:txBody>
      </p:sp>
      <mc:AlternateContent xmlns:mc="http://schemas.openxmlformats.org/markup-compatibility/2006" xmlns:a14="http://schemas.microsoft.com/office/drawing/2010/main">
        <mc:Choice Requires="a14">
          <p:sp>
            <p:nvSpPr>
              <p:cNvPr id="2674691" name="Rectangle 3"/>
              <p:cNvSpPr>
                <a:spLocks noGrp="1" noChangeArrowheads="1"/>
              </p:cNvSpPr>
              <p:nvPr>
                <p:ph idx="1"/>
              </p:nvPr>
            </p:nvSpPr>
            <p:spPr/>
            <p:txBody>
              <a:bodyPr/>
              <a:lstStyle/>
              <a:p>
                <a:r>
                  <a:rPr lang="en-US" dirty="0"/>
                  <a:t>The current can be rewritten as </a:t>
                </a:r>
                <a14:m>
                  <m:oMath xmlns:m="http://schemas.openxmlformats.org/officeDocument/2006/math">
                    <m:sSub>
                      <m:sSubPr>
                        <m:ctrlPr>
                          <a:rPr lang="en-US" i="1" smtClean="0">
                            <a:latin typeface="Cambria Math" panose="02040503050406030204" pitchFamily="18" charset="0"/>
                          </a:rPr>
                        </m:ctrlPr>
                      </m:sSubPr>
                      <m:e>
                        <m:r>
                          <a:rPr lang="fr-CH" b="0" i="1" smtClean="0">
                            <a:latin typeface="Cambria Math" panose="02040503050406030204" pitchFamily="18" charset="0"/>
                          </a:rPr>
                          <m:t>𝑖</m:t>
                        </m:r>
                      </m:e>
                      <m:sub>
                        <m:r>
                          <a:rPr lang="fr-CH" b="0" i="1" smtClean="0">
                            <a:latin typeface="Cambria Math" panose="02040503050406030204" pitchFamily="18" charset="0"/>
                          </a:rPr>
                          <m:t>𝑑</m:t>
                        </m:r>
                      </m:sub>
                    </m:sSub>
                    <m:d>
                      <m:dPr>
                        <m:ctrlPr>
                          <a:rPr lang="fr-CH" b="0" i="1" smtClean="0">
                            <a:latin typeface="Cambria Math" panose="02040503050406030204" pitchFamily="18" charset="0"/>
                          </a:rPr>
                        </m:ctrlPr>
                      </m:dPr>
                      <m:e>
                        <m:r>
                          <a:rPr lang="fr-CH" b="0" i="1" smtClean="0">
                            <a:latin typeface="Cambria Math" panose="02040503050406030204" pitchFamily="18" charset="0"/>
                          </a:rPr>
                          <m:t>𝑡</m:t>
                        </m:r>
                      </m:e>
                    </m:d>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rPr>
                          <m:t>𝑖</m:t>
                        </m:r>
                      </m:e>
                      <m:sub>
                        <m:r>
                          <a:rPr lang="fr-CH" b="0" i="1" smtClean="0">
                            <a:latin typeface="Cambria Math" panose="02040503050406030204" pitchFamily="18" charset="0"/>
                          </a:rPr>
                          <m:t>𝑞</m:t>
                        </m:r>
                      </m:sub>
                    </m:sSub>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𝑓</m:t>
                    </m:r>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𝑥</m:t>
                    </m:r>
                    <m:r>
                      <a:rPr lang="fr-CH" b="0" i="1" smtClean="0">
                        <a:latin typeface="Cambria Math" panose="02040503050406030204" pitchFamily="18" charset="0"/>
                        <a:ea typeface="Cambria Math" panose="02040503050406030204" pitchFamily="18" charset="0"/>
                      </a:rPr>
                      <m:t>)</m:t>
                    </m:r>
                  </m:oMath>
                </a14:m>
                <a:r>
                  <a:rPr lang="en-US" dirty="0"/>
                  <a:t>, where </a:t>
                </a:r>
                <a14:m>
                  <m:oMath xmlns:m="http://schemas.openxmlformats.org/officeDocument/2006/math">
                    <m:sSub>
                      <m:sSubPr>
                        <m:ctrlPr>
                          <a:rPr lang="fr-CH" i="1">
                            <a:latin typeface="Cambria Math" panose="02040503050406030204" pitchFamily="18" charset="0"/>
                          </a:rPr>
                        </m:ctrlPr>
                      </m:sSubPr>
                      <m:e>
                        <m:r>
                          <a:rPr lang="fr-CH" i="1">
                            <a:latin typeface="Cambria Math" panose="02040503050406030204" pitchFamily="18" charset="0"/>
                          </a:rPr>
                          <m:t>𝑖</m:t>
                        </m:r>
                      </m:e>
                      <m:sub>
                        <m:r>
                          <a:rPr lang="fr-CH" i="1">
                            <a:latin typeface="Cambria Math" panose="02040503050406030204" pitchFamily="18" charset="0"/>
                          </a:rPr>
                          <m:t>𝑞</m:t>
                        </m:r>
                      </m:sub>
                    </m:sSub>
                  </m:oMath>
                </a14:m>
                <a:r>
                  <a:rPr lang="en-US" dirty="0"/>
                  <a:t> is the normalized bias current</a:t>
                </a:r>
              </a:p>
            </p:txBody>
          </p:sp>
        </mc:Choice>
        <mc:Fallback xmlns="">
          <p:sp>
            <p:nvSpPr>
              <p:cNvPr id="2674691" name="Rectangle 3"/>
              <p:cNvSpPr>
                <a:spLocks noGrp="1" noRot="1" noChangeAspect="1" noMove="1" noResize="1" noEditPoints="1" noAdjustHandles="1" noChangeArrowheads="1" noChangeShapeType="1" noTextEdit="1"/>
              </p:cNvSpPr>
              <p:nvPr>
                <p:ph idx="1"/>
              </p:nvPr>
            </p:nvSpPr>
            <p:spPr>
              <a:xfrm>
                <a:off x="609600" y="1177925"/>
                <a:ext cx="7924800" cy="666899"/>
              </a:xfrm>
              <a:blipFill>
                <a:blip r:embed="rId12"/>
                <a:stretch>
                  <a:fillRect l="-1846" t="-12727" b="-18182"/>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37</a:t>
            </a:fld>
            <a:endParaRPr lang="fr-CH" dirty="0"/>
          </a:p>
        </p:txBody>
      </p:sp>
      <mc:AlternateContent xmlns:mc="http://schemas.openxmlformats.org/markup-compatibility/2006" xmlns:a14="http://schemas.microsoft.com/office/drawing/2010/main">
        <mc:Choice Requires="a14">
          <p:sp>
            <p:nvSpPr>
              <p:cNvPr id="2674695" name="Rectangle 7"/>
              <p:cNvSpPr>
                <a:spLocks noChangeArrowheads="1"/>
              </p:cNvSpPr>
              <p:nvPr/>
            </p:nvSpPr>
            <p:spPr bwMode="auto">
              <a:xfrm>
                <a:off x="609600" y="2636912"/>
                <a:ext cx="7924800" cy="647700"/>
              </a:xfrm>
              <a:prstGeom prst="rect">
                <a:avLst/>
              </a:prstGeom>
              <a:noFill/>
              <a:ln w="9525" algn="ctr">
                <a:noFill/>
                <a:miter lim="800000"/>
                <a:headEnd/>
                <a:tailEnd/>
              </a:ln>
              <a:effectLst/>
            </p:spPr>
            <p:txBody>
              <a:bodyPr lIns="0" tIns="0" rIns="0" bIns="0"/>
              <a:lstStyle/>
              <a:p>
                <a:pPr marL="285750" indent="-285750" defTabSz="762000" eaLnBrk="1" hangingPunct="1">
                  <a:lnSpc>
                    <a:spcPct val="100000"/>
                  </a:lnSpc>
                  <a:spcBef>
                    <a:spcPct val="50000"/>
                  </a:spcBef>
                  <a:buClr>
                    <a:srgbClr val="990000"/>
                  </a:buClr>
                  <a:buSzTx/>
                  <a:buFont typeface="Wingdings" pitchFamily="2" charset="2"/>
                  <a:buChar char="§"/>
                </a:pPr>
                <a:r>
                  <a:rPr lang="en-US" dirty="0">
                    <a:solidFill>
                      <a:srgbClr val="333333"/>
                    </a:solidFill>
                  </a:rPr>
                  <a:t>The nonlinear behavior is then captured by the single function </a:t>
                </a:r>
                <a14:m>
                  <m:oMath xmlns:m="http://schemas.openxmlformats.org/officeDocument/2006/math">
                    <m:r>
                      <a:rPr lang="en-US" i="1" dirty="0" smtClean="0">
                        <a:solidFill>
                          <a:srgbClr val="333333"/>
                        </a:solidFill>
                        <a:latin typeface="Cambria Math" panose="02040503050406030204" pitchFamily="18" charset="0"/>
                      </a:rPr>
                      <m:t>𝑓</m:t>
                    </m:r>
                    <m:r>
                      <a:rPr lang="en-US" i="1" dirty="0" smtClean="0">
                        <a:solidFill>
                          <a:srgbClr val="333333"/>
                        </a:solidFill>
                        <a:latin typeface="Cambria Math" panose="02040503050406030204" pitchFamily="18" charset="0"/>
                      </a:rPr>
                      <m:t>(</m:t>
                    </m:r>
                    <m:r>
                      <a:rPr lang="en-US" i="1" dirty="0" smtClean="0">
                        <a:solidFill>
                          <a:srgbClr val="333333"/>
                        </a:solidFill>
                        <a:latin typeface="Cambria Math" panose="02040503050406030204" pitchFamily="18" charset="0"/>
                      </a:rPr>
                      <m:t>𝑥</m:t>
                    </m:r>
                    <m:r>
                      <a:rPr lang="en-US" i="1" dirty="0" smtClean="0">
                        <a:solidFill>
                          <a:srgbClr val="333333"/>
                        </a:solidFill>
                        <a:latin typeface="Cambria Math" panose="02040503050406030204" pitchFamily="18" charset="0"/>
                      </a:rPr>
                      <m:t>)</m:t>
                    </m:r>
                  </m:oMath>
                </a14:m>
                <a:r>
                  <a:rPr lang="en-US" dirty="0">
                    <a:solidFill>
                      <a:srgbClr val="333333"/>
                    </a:solidFill>
                  </a:rPr>
                  <a:t> which can be developed in a Taylor series as</a:t>
                </a:r>
                <a:endParaRPr lang="fr-FR" dirty="0">
                  <a:solidFill>
                    <a:srgbClr val="333333"/>
                  </a:solidFill>
                </a:endParaRPr>
              </a:p>
            </p:txBody>
          </p:sp>
        </mc:Choice>
        <mc:Fallback xmlns="">
          <p:sp>
            <p:nvSpPr>
              <p:cNvPr id="2674695" name="Rectangle 7"/>
              <p:cNvSpPr>
                <a:spLocks noRot="1" noChangeAspect="1" noMove="1" noResize="1" noEditPoints="1" noAdjustHandles="1" noChangeArrowheads="1" noChangeShapeType="1" noTextEdit="1"/>
              </p:cNvSpPr>
              <p:nvPr/>
            </p:nvSpPr>
            <p:spPr bwMode="auto">
              <a:xfrm>
                <a:off x="609600" y="2636912"/>
                <a:ext cx="7924800" cy="647700"/>
              </a:xfrm>
              <a:prstGeom prst="rect">
                <a:avLst/>
              </a:prstGeom>
              <a:blipFill>
                <a:blip r:embed="rId13"/>
                <a:stretch>
                  <a:fillRect l="-1846" t="-12264" r="-1000" b="-179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4703" name="Rectangle 15"/>
              <p:cNvSpPr>
                <a:spLocks noChangeArrowheads="1"/>
              </p:cNvSpPr>
              <p:nvPr/>
            </p:nvSpPr>
            <p:spPr bwMode="auto">
              <a:xfrm>
                <a:off x="609600" y="5444902"/>
                <a:ext cx="7924800" cy="360362"/>
              </a:xfrm>
              <a:prstGeom prst="rect">
                <a:avLst/>
              </a:prstGeom>
              <a:noFill/>
              <a:ln w="9525" algn="ctr">
                <a:noFill/>
                <a:miter lim="800000"/>
                <a:headEnd/>
                <a:tailEnd/>
              </a:ln>
              <a:effectLst/>
            </p:spPr>
            <p:txBody>
              <a:bodyPr lIns="0" tIns="0" rIns="0" bIns="0"/>
              <a:lstStyle/>
              <a:p>
                <a:pPr marL="285750" indent="-285750" defTabSz="762000" eaLnBrk="1" hangingPunct="1">
                  <a:lnSpc>
                    <a:spcPct val="100000"/>
                  </a:lnSpc>
                  <a:spcBef>
                    <a:spcPct val="50000"/>
                  </a:spcBef>
                  <a:buClr>
                    <a:srgbClr val="990000"/>
                  </a:buClr>
                  <a:buSzTx/>
                  <a:buFont typeface="Wingdings" pitchFamily="2" charset="2"/>
                  <a:buChar char="§"/>
                </a:pPr>
                <a:r>
                  <a:rPr lang="en-US" dirty="0">
                    <a:solidFill>
                      <a:srgbClr val="333333"/>
                    </a:solidFill>
                  </a:rPr>
                  <a:t>Usually </a:t>
                </a:r>
                <a14:m>
                  <m:oMath xmlns:m="http://schemas.openxmlformats.org/officeDocument/2006/math">
                    <m:r>
                      <a:rPr lang="en-US" i="1" smtClean="0">
                        <a:solidFill>
                          <a:srgbClr val="333333"/>
                        </a:solidFill>
                        <a:latin typeface="Cambria Math" panose="02040503050406030204" pitchFamily="18" charset="0"/>
                        <a:ea typeface="Cambria Math" panose="02040503050406030204" pitchFamily="18" charset="0"/>
                      </a:rPr>
                      <m:t>𝜃</m:t>
                    </m:r>
                    <m:r>
                      <a:rPr lang="fr-CH" b="0" i="1" smtClean="0">
                        <a:solidFill>
                          <a:srgbClr val="333333"/>
                        </a:solidFill>
                        <a:latin typeface="Cambria Math" panose="02040503050406030204" pitchFamily="18" charset="0"/>
                        <a:ea typeface="Cambria Math" panose="02040503050406030204" pitchFamily="18" charset="0"/>
                      </a:rPr>
                      <m:t>′≪1</m:t>
                    </m:r>
                  </m:oMath>
                </a14:m>
                <a:r>
                  <a:rPr lang="en-US" dirty="0">
                    <a:solidFill>
                      <a:srgbClr val="333333"/>
                    </a:solidFill>
                  </a:rPr>
                  <a:t> and the coefficients can be simplified as</a:t>
                </a:r>
              </a:p>
            </p:txBody>
          </p:sp>
        </mc:Choice>
        <mc:Fallback xmlns="">
          <p:sp>
            <p:nvSpPr>
              <p:cNvPr id="2674703" name="Rectangle 15"/>
              <p:cNvSpPr>
                <a:spLocks noRot="1" noChangeAspect="1" noMove="1" noResize="1" noEditPoints="1" noAdjustHandles="1" noChangeArrowheads="1" noChangeShapeType="1" noTextEdit="1"/>
              </p:cNvSpPr>
              <p:nvPr/>
            </p:nvSpPr>
            <p:spPr bwMode="auto">
              <a:xfrm>
                <a:off x="609600" y="5444902"/>
                <a:ext cx="7924800" cy="360362"/>
              </a:xfrm>
              <a:prstGeom prst="rect">
                <a:avLst/>
              </a:prstGeom>
              <a:blipFill>
                <a:blip r:embed="rId14"/>
                <a:stretch>
                  <a:fillRect l="-1846" t="-22034" b="-28814"/>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5883273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1798416" y="2591416"/>
          <a:ext cx="5547168" cy="660384"/>
        </p:xfrm>
        <a:graphic>
          <a:graphicData uri="http://schemas.openxmlformats.org/presentationml/2006/ole">
            <mc:AlternateContent xmlns:mc="http://schemas.openxmlformats.org/markup-compatibility/2006">
              <mc:Choice xmlns:v="urn:schemas-microsoft-com:vml" Requires="v">
                <p:oleObj name="Equation" r:id="rId3" imgW="6933960" imgH="825480" progId="Equation.DSMT4">
                  <p:embed/>
                </p:oleObj>
              </mc:Choice>
              <mc:Fallback>
                <p:oleObj name="Equation" r:id="rId3" imgW="6933960" imgH="825480" progId="Equation.DSMT4">
                  <p:embed/>
                  <p:pic>
                    <p:nvPicPr>
                      <p:cNvPr id="6" name="Object 5"/>
                      <p:cNvPicPr/>
                      <p:nvPr/>
                    </p:nvPicPr>
                    <p:blipFill>
                      <a:blip r:embed="rId4"/>
                      <a:stretch>
                        <a:fillRect/>
                      </a:stretch>
                    </p:blipFill>
                    <p:spPr>
                      <a:xfrm>
                        <a:off x="1798416" y="2591416"/>
                        <a:ext cx="5547168" cy="660384"/>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2113344" y="1612900"/>
          <a:ext cx="4917312" cy="772128"/>
        </p:xfrm>
        <a:graphic>
          <a:graphicData uri="http://schemas.openxmlformats.org/presentationml/2006/ole">
            <mc:AlternateContent xmlns:mc="http://schemas.openxmlformats.org/markup-compatibility/2006">
              <mc:Choice xmlns:v="urn:schemas-microsoft-com:vml" Requires="v">
                <p:oleObj name="Equation" r:id="rId5" imgW="6146640" imgH="965160" progId="Equation.DSMT4">
                  <p:embed/>
                </p:oleObj>
              </mc:Choice>
              <mc:Fallback>
                <p:oleObj name="Equation" r:id="rId5" imgW="6146640" imgH="965160" progId="Equation.DSMT4">
                  <p:embed/>
                  <p:pic>
                    <p:nvPicPr>
                      <p:cNvPr id="5" name="Object 4"/>
                      <p:cNvPicPr/>
                      <p:nvPr/>
                    </p:nvPicPr>
                    <p:blipFill>
                      <a:blip r:embed="rId6"/>
                      <a:stretch>
                        <a:fillRect/>
                      </a:stretch>
                    </p:blipFill>
                    <p:spPr>
                      <a:xfrm>
                        <a:off x="2113344" y="1612900"/>
                        <a:ext cx="4917312" cy="772128"/>
                      </a:xfrm>
                      <a:prstGeom prst="rect">
                        <a:avLst/>
                      </a:prstGeom>
                    </p:spPr>
                  </p:pic>
                </p:oleObj>
              </mc:Fallback>
            </mc:AlternateContent>
          </a:graphicData>
        </a:graphic>
      </p:graphicFrame>
      <p:sp>
        <p:nvSpPr>
          <p:cNvPr id="2676738" name="Rectangle 2"/>
          <p:cNvSpPr>
            <a:spLocks noGrp="1" noChangeArrowheads="1"/>
          </p:cNvSpPr>
          <p:nvPr>
            <p:ph type="title"/>
          </p:nvPr>
        </p:nvSpPr>
        <p:spPr/>
        <p:txBody>
          <a:bodyPr/>
          <a:lstStyle/>
          <a:p>
            <a:r>
              <a:rPr lang="en-US"/>
              <a:t>Examples: MOST in Strong Inversion</a:t>
            </a:r>
          </a:p>
        </p:txBody>
      </p:sp>
      <p:sp>
        <p:nvSpPr>
          <p:cNvPr id="2676739" name="Rectangle 3"/>
          <p:cNvSpPr>
            <a:spLocks noGrp="1" noChangeArrowheads="1"/>
          </p:cNvSpPr>
          <p:nvPr>
            <p:ph idx="1"/>
          </p:nvPr>
        </p:nvSpPr>
        <p:spPr/>
        <p:txBody>
          <a:bodyPr/>
          <a:lstStyle/>
          <a:p>
            <a:r>
              <a:rPr lang="en-US" dirty="0"/>
              <a:t>The IIP3 and -1dB points are then given by</a:t>
            </a:r>
          </a:p>
        </p:txBody>
      </p:sp>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38</a:t>
            </a:fld>
            <a:endParaRPr lang="fr-CH" dirty="0"/>
          </a:p>
        </p:txBody>
      </p:sp>
      <p:pic>
        <p:nvPicPr>
          <p:cNvPr id="2676747" name="Picture 11"/>
          <p:cNvPicPr>
            <a:picLocks noChangeAspect="1" noChangeArrowheads="1"/>
          </p:cNvPicPr>
          <p:nvPr/>
        </p:nvPicPr>
        <p:blipFill>
          <a:blip r:embed="rId7" cstate="print"/>
          <a:srcRect/>
          <a:stretch>
            <a:fillRect/>
          </a:stretch>
        </p:blipFill>
        <p:spPr bwMode="auto">
          <a:xfrm>
            <a:off x="4716463" y="3429000"/>
            <a:ext cx="4210050" cy="2901950"/>
          </a:xfrm>
          <a:prstGeom prst="rect">
            <a:avLst/>
          </a:prstGeom>
          <a:noFill/>
          <a:ln w="12700" algn="ctr">
            <a:noFill/>
            <a:miter lim="800000"/>
            <a:headEnd type="none" w="sm" len="sm"/>
            <a:tailEnd type="none" w="sm" len="sm"/>
          </a:ln>
          <a:effectLst/>
        </p:spPr>
      </p:pic>
      <p:pic>
        <p:nvPicPr>
          <p:cNvPr id="2676744" name="Picture 8"/>
          <p:cNvPicPr>
            <a:picLocks noChangeAspect="1" noChangeArrowheads="1"/>
          </p:cNvPicPr>
          <p:nvPr/>
        </p:nvPicPr>
        <p:blipFill>
          <a:blip r:embed="rId8" cstate="print"/>
          <a:srcRect/>
          <a:stretch>
            <a:fillRect/>
          </a:stretch>
        </p:blipFill>
        <p:spPr bwMode="auto">
          <a:xfrm>
            <a:off x="401638" y="3429000"/>
            <a:ext cx="4210050" cy="2901950"/>
          </a:xfrm>
          <a:prstGeom prst="rect">
            <a:avLst/>
          </a:prstGeom>
          <a:noFill/>
          <a:ln w="12700" algn="ctr">
            <a:noFill/>
            <a:miter lim="800000"/>
            <a:headEnd type="none" w="sm" len="sm"/>
            <a:tailEnd type="none" w="sm" len="sm"/>
          </a:ln>
          <a:effectLst/>
        </p:spPr>
      </p:pic>
    </p:spTree>
    <p:extLst>
      <p:ext uri="{BB962C8B-B14F-4D97-AF65-F5344CB8AC3E}">
        <p14:creationId xmlns:p14="http://schemas.microsoft.com/office/powerpoint/2010/main" val="39519733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1291662" y="2823090"/>
          <a:ext cx="6560676" cy="1885680"/>
        </p:xfrm>
        <a:graphic>
          <a:graphicData uri="http://schemas.openxmlformats.org/presentationml/2006/ole">
            <mc:AlternateContent xmlns:mc="http://schemas.openxmlformats.org/markup-compatibility/2006">
              <mc:Choice xmlns:v="urn:schemas-microsoft-com:vml" Requires="v">
                <p:oleObj name="Equation" r:id="rId3" imgW="7289640" imgH="2095200" progId="Equation.DSMT4">
                  <p:embed/>
                </p:oleObj>
              </mc:Choice>
              <mc:Fallback>
                <p:oleObj name="Equation" r:id="rId3" imgW="7289640" imgH="2095200" progId="Equation.DSMT4">
                  <p:embed/>
                  <p:pic>
                    <p:nvPicPr>
                      <p:cNvPr id="6" name="Object 5"/>
                      <p:cNvPicPr/>
                      <p:nvPr/>
                    </p:nvPicPr>
                    <p:blipFill>
                      <a:blip r:embed="rId4"/>
                      <a:stretch>
                        <a:fillRect/>
                      </a:stretch>
                    </p:blipFill>
                    <p:spPr>
                      <a:xfrm>
                        <a:off x="1291662" y="2823090"/>
                        <a:ext cx="6560676" cy="1885680"/>
                      </a:xfrm>
                      <a:prstGeom prst="rect">
                        <a:avLst/>
                      </a:prstGeom>
                    </p:spPr>
                  </p:pic>
                </p:oleObj>
              </mc:Fallback>
            </mc:AlternateContent>
          </a:graphicData>
        </a:graphic>
      </p:graphicFrame>
      <p:sp>
        <p:nvSpPr>
          <p:cNvPr id="2529282" name="Rectangle 2"/>
          <p:cNvSpPr>
            <a:spLocks noGrp="1" noChangeArrowheads="1"/>
          </p:cNvSpPr>
          <p:nvPr>
            <p:ph type="title"/>
          </p:nvPr>
        </p:nvSpPr>
        <p:spPr/>
        <p:txBody>
          <a:bodyPr/>
          <a:lstStyle/>
          <a:p>
            <a:r>
              <a:rPr lang="en-US" dirty="0"/>
              <a:t>Single Tone Input – Harmonic Distortion</a:t>
            </a:r>
          </a:p>
        </p:txBody>
      </p:sp>
      <mc:AlternateContent xmlns:mc="http://schemas.openxmlformats.org/markup-compatibility/2006" xmlns:a14="http://schemas.microsoft.com/office/drawing/2010/main">
        <mc:Choice Requires="a14">
          <p:sp>
            <p:nvSpPr>
              <p:cNvPr id="2529283" name="Rectangle 3"/>
              <p:cNvSpPr>
                <a:spLocks noGrp="1" noChangeArrowheads="1"/>
              </p:cNvSpPr>
              <p:nvPr>
                <p:ph idx="1"/>
              </p:nvPr>
            </p:nvSpPr>
            <p:spPr>
              <a:xfrm>
                <a:off x="619124" y="1196975"/>
                <a:ext cx="7915275" cy="5437187"/>
              </a:xfrm>
            </p:spPr>
            <p:txBody>
              <a:bodyPr/>
              <a:lstStyle/>
              <a:p>
                <a:r>
                  <a:rPr lang="en-US" dirty="0"/>
                  <a:t>If a sinusoid is applied to a nonlinear system, the output exhibits frequency components that are integer multiples of the input frequency</a:t>
                </a:r>
              </a:p>
              <a:p>
                <a:r>
                  <a:rPr lang="en-US" dirty="0"/>
                  <a:t>In the case of a 3</a:t>
                </a:r>
                <a:r>
                  <a:rPr lang="en-US" baseline="30000" dirty="0"/>
                  <a:t>rd</a:t>
                </a:r>
                <a:r>
                  <a:rPr lang="en-US" dirty="0"/>
                  <a:t>-order memoryless and time invariant system given by </a:t>
                </a:r>
                <a14:m>
                  <m:oMath xmlns:m="http://schemas.openxmlformats.org/officeDocument/2006/math">
                    <m:r>
                      <a:rPr lang="fr-CH" i="1">
                        <a:latin typeface="Cambria Math" panose="02040503050406030204" pitchFamily="18" charset="0"/>
                      </a:rPr>
                      <m:t>𝑦</m:t>
                    </m:r>
                    <m:d>
                      <m:dPr>
                        <m:ctrlPr>
                          <a:rPr lang="fr-CH" i="1">
                            <a:latin typeface="Cambria Math" panose="02040503050406030204" pitchFamily="18" charset="0"/>
                          </a:rPr>
                        </m:ctrlPr>
                      </m:dPr>
                      <m:e>
                        <m:r>
                          <a:rPr lang="fr-CH" i="1">
                            <a:latin typeface="Cambria Math" panose="02040503050406030204" pitchFamily="18" charset="0"/>
                          </a:rPr>
                          <m:t>𝑡</m:t>
                        </m:r>
                      </m:e>
                    </m:d>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1</m:t>
                        </m:r>
                      </m:sub>
                    </m:sSub>
                    <m:r>
                      <a:rPr lang="fr-CH" i="1">
                        <a:latin typeface="Cambria Math" panose="02040503050406030204" pitchFamily="18" charset="0"/>
                      </a:rPr>
                      <m:t>𝑥</m:t>
                    </m:r>
                    <m:d>
                      <m:dPr>
                        <m:ctrlPr>
                          <a:rPr lang="fr-CH" i="1">
                            <a:latin typeface="Cambria Math" panose="02040503050406030204" pitchFamily="18" charset="0"/>
                          </a:rPr>
                        </m:ctrlPr>
                      </m:dPr>
                      <m:e>
                        <m:r>
                          <a:rPr lang="fr-CH" i="1">
                            <a:latin typeface="Cambria Math" panose="02040503050406030204" pitchFamily="18" charset="0"/>
                          </a:rPr>
                          <m:t>𝑡</m:t>
                        </m:r>
                      </m:e>
                    </m:d>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2</m:t>
                        </m:r>
                      </m:sub>
                    </m:sSub>
                    <m:sSup>
                      <m:sSupPr>
                        <m:ctrlPr>
                          <a:rPr lang="fr-CH" i="1">
                            <a:latin typeface="Cambria Math" panose="02040503050406030204" pitchFamily="18" charset="0"/>
                          </a:rPr>
                        </m:ctrlPr>
                      </m:sSupPr>
                      <m:e>
                        <m:r>
                          <a:rPr lang="fr-CH" i="1">
                            <a:latin typeface="Cambria Math" panose="02040503050406030204" pitchFamily="18" charset="0"/>
                          </a:rPr>
                          <m:t>𝑥</m:t>
                        </m:r>
                      </m:e>
                      <m:sup>
                        <m:r>
                          <a:rPr lang="fr-CH" i="1">
                            <a:latin typeface="Cambria Math" panose="02040503050406030204" pitchFamily="18" charset="0"/>
                          </a:rPr>
                          <m:t>2</m:t>
                        </m:r>
                      </m:sup>
                    </m:sSup>
                    <m:d>
                      <m:dPr>
                        <m:ctrlPr>
                          <a:rPr lang="fr-CH" i="1">
                            <a:latin typeface="Cambria Math" panose="02040503050406030204" pitchFamily="18" charset="0"/>
                          </a:rPr>
                        </m:ctrlPr>
                      </m:dPr>
                      <m:e>
                        <m:r>
                          <a:rPr lang="fr-CH" i="1">
                            <a:latin typeface="Cambria Math" panose="02040503050406030204" pitchFamily="18" charset="0"/>
                          </a:rPr>
                          <m:t>𝑡</m:t>
                        </m:r>
                      </m:e>
                    </m:d>
                    <m:r>
                      <a:rPr lang="fr-CH" i="1">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3</m:t>
                        </m:r>
                      </m:sub>
                    </m:sSub>
                    <m:sSup>
                      <m:sSupPr>
                        <m:ctrlPr>
                          <a:rPr lang="fr-CH" i="1">
                            <a:latin typeface="Cambria Math" panose="02040503050406030204" pitchFamily="18" charset="0"/>
                          </a:rPr>
                        </m:ctrlPr>
                      </m:sSupPr>
                      <m:e>
                        <m:r>
                          <a:rPr lang="fr-CH" i="1">
                            <a:latin typeface="Cambria Math" panose="02040503050406030204" pitchFamily="18" charset="0"/>
                          </a:rPr>
                          <m:t>𝑥</m:t>
                        </m:r>
                      </m:e>
                      <m:sup>
                        <m:r>
                          <a:rPr lang="fr-CH" i="1">
                            <a:latin typeface="Cambria Math" panose="02040503050406030204" pitchFamily="18" charset="0"/>
                          </a:rPr>
                          <m:t>3</m:t>
                        </m:r>
                      </m:sup>
                    </m:sSup>
                    <m:r>
                      <a:rPr lang="fr-CH" i="1">
                        <a:latin typeface="Cambria Math" panose="02040503050406030204" pitchFamily="18" charset="0"/>
                      </a:rPr>
                      <m:t>(</m:t>
                    </m:r>
                    <m:r>
                      <a:rPr lang="fr-CH" i="1">
                        <a:latin typeface="Cambria Math" panose="02040503050406030204" pitchFamily="18" charset="0"/>
                      </a:rPr>
                      <m:t>𝑡</m:t>
                    </m:r>
                    <m:r>
                      <a:rPr lang="fr-CH" i="1">
                        <a:latin typeface="Cambria Math" panose="02040503050406030204" pitchFamily="18" charset="0"/>
                      </a:rPr>
                      <m:t>)</m:t>
                    </m:r>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1</m:t>
                        </m:r>
                      </m:sub>
                    </m:sSub>
                  </m:oMath>
                </a14:m>
                <a:r>
                  <a:rPr lang="en-US" dirty="0"/>
                  <a:t> is the gain of the linear system, with </a:t>
                </a:r>
                <a14:m>
                  <m:oMath xmlns:m="http://schemas.openxmlformats.org/officeDocument/2006/math">
                    <m:r>
                      <a:rPr lang="fr-CH" i="1">
                        <a:latin typeface="Cambria Math" panose="02040503050406030204" pitchFamily="18" charset="0"/>
                      </a:rPr>
                      <m:t>𝑥</m:t>
                    </m:r>
                    <m:d>
                      <m:dPr>
                        <m:ctrlPr>
                          <a:rPr lang="fr-CH" i="1">
                            <a:latin typeface="Cambria Math" panose="02040503050406030204" pitchFamily="18" charset="0"/>
                          </a:rPr>
                        </m:ctrlPr>
                      </m:dPr>
                      <m:e>
                        <m:r>
                          <a:rPr lang="fr-CH" i="1">
                            <a:latin typeface="Cambria Math" panose="02040503050406030204" pitchFamily="18" charset="0"/>
                          </a:rPr>
                          <m:t>𝑡</m:t>
                        </m:r>
                      </m:e>
                    </m:d>
                    <m:r>
                      <a:rPr lang="fr-CH" i="1">
                        <a:latin typeface="Cambria Math" panose="02040503050406030204" pitchFamily="18" charset="0"/>
                      </a:rPr>
                      <m:t>=</m:t>
                    </m:r>
                    <m:r>
                      <a:rPr lang="fr-CH" i="1">
                        <a:latin typeface="Cambria Math" panose="02040503050406030204" pitchFamily="18" charset="0"/>
                      </a:rPr>
                      <m:t>𝐴𝑐𝑜𝑠</m:t>
                    </m:r>
                    <m:r>
                      <a:rPr lang="fr-CH" i="1">
                        <a:latin typeface="Cambria Math" panose="02040503050406030204" pitchFamily="18" charset="0"/>
                      </a:rPr>
                      <m:t>(</m:t>
                    </m:r>
                    <m:r>
                      <a:rPr lang="fr-CH" i="1">
                        <a:latin typeface="Cambria Math" panose="02040503050406030204" pitchFamily="18" charset="0"/>
                        <a:ea typeface="Cambria Math" panose="02040503050406030204" pitchFamily="18" charset="0"/>
                      </a:rPr>
                      <m:t>𝜔</m:t>
                    </m:r>
                    <m:r>
                      <a:rPr lang="fr-CH" i="1">
                        <a:latin typeface="Cambria Math" panose="02040503050406030204" pitchFamily="18" charset="0"/>
                        <a:ea typeface="Cambria Math" panose="02040503050406030204" pitchFamily="18" charset="0"/>
                      </a:rPr>
                      <m:t>𝑡</m:t>
                    </m:r>
                    <m:r>
                      <a:rPr lang="fr-CH" i="1">
                        <a:latin typeface="Cambria Math" panose="02040503050406030204" pitchFamily="18" charset="0"/>
                        <a:ea typeface="Cambria Math" panose="02040503050406030204" pitchFamily="18" charset="0"/>
                      </a:rPr>
                      <m:t>)</m:t>
                    </m:r>
                  </m:oMath>
                </a14:m>
                <a:r>
                  <a:rPr lang="en-US" dirty="0"/>
                  <a:t>, we get</a:t>
                </a:r>
              </a:p>
              <a:p>
                <a:endParaRPr lang="en-US" dirty="0"/>
              </a:p>
              <a:p>
                <a:endParaRPr lang="en-US" dirty="0"/>
              </a:p>
              <a:p>
                <a:endParaRPr lang="en-US" dirty="0"/>
              </a:p>
              <a:p>
                <a:endParaRPr lang="en-US" dirty="0"/>
              </a:p>
              <a:p>
                <a:pPr marL="285750" indent="-285750" eaLnBrk="1" hangingPunct="1"/>
                <a:r>
                  <a:rPr lang="en-US" dirty="0"/>
                  <a:t>Even order harmonics result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𝑗</m:t>
                        </m:r>
                      </m:sub>
                    </m:sSub>
                  </m:oMath>
                </a14:m>
                <a:r>
                  <a:rPr lang="en-US" dirty="0"/>
                  <a:t> with even </a:t>
                </a:r>
                <a14:m>
                  <m:oMath xmlns:m="http://schemas.openxmlformats.org/officeDocument/2006/math">
                    <m:r>
                      <a:rPr lang="en-US" i="1" dirty="0">
                        <a:latin typeface="Cambria Math" panose="02040503050406030204" pitchFamily="18" charset="0"/>
                      </a:rPr>
                      <m:t>𝑗</m:t>
                    </m:r>
                  </m:oMath>
                </a14:m>
                <a:r>
                  <a:rPr lang="en-US" dirty="0"/>
                  <a:t> and vanish if the system has odd symmetry (fully differential)</a:t>
                </a:r>
              </a:p>
              <a:p>
                <a:pPr marL="285750" indent="-285750" eaLnBrk="1" hangingPunct="1"/>
                <a:r>
                  <a:rPr lang="en-US" dirty="0"/>
                  <a:t>Amplitude of the n</a:t>
                </a:r>
                <a:r>
                  <a:rPr lang="en-US" baseline="30000" dirty="0"/>
                  <a:t>th</a:t>
                </a:r>
                <a:r>
                  <a:rPr lang="en-US" dirty="0"/>
                  <a:t> harmonic consists of terms proportional to </a:t>
                </a:r>
                <a14:m>
                  <m:oMath xmlns:m="http://schemas.openxmlformats.org/officeDocument/2006/math">
                    <m:sSup>
                      <m:sSupPr>
                        <m:ctrlPr>
                          <a:rPr lang="en-US" i="1">
                            <a:latin typeface="Cambria Math" panose="02040503050406030204" pitchFamily="18" charset="0"/>
                          </a:rPr>
                        </m:ctrlPr>
                      </m:sSupPr>
                      <m:e>
                        <m:r>
                          <a:rPr lang="fr-CH" i="1">
                            <a:latin typeface="Cambria Math" panose="02040503050406030204" pitchFamily="18" charset="0"/>
                          </a:rPr>
                          <m:t>𝐴</m:t>
                        </m:r>
                      </m:e>
                      <m:sup>
                        <m:r>
                          <a:rPr lang="fr-CH" i="1">
                            <a:latin typeface="Cambria Math" panose="02040503050406030204" pitchFamily="18" charset="0"/>
                          </a:rPr>
                          <m:t>𝑛</m:t>
                        </m:r>
                      </m:sup>
                    </m:sSup>
                  </m:oMath>
                </a14:m>
                <a:r>
                  <a:rPr lang="en-US" dirty="0"/>
                  <a:t> and other terms proportional to higher powers of </a:t>
                </a:r>
                <a14:m>
                  <m:oMath xmlns:m="http://schemas.openxmlformats.org/officeDocument/2006/math">
                    <m:r>
                      <a:rPr lang="en-US" i="1" dirty="0">
                        <a:latin typeface="Cambria Math" panose="02040503050406030204" pitchFamily="18" charset="0"/>
                      </a:rPr>
                      <m:t>𝐴</m:t>
                    </m:r>
                  </m:oMath>
                </a14:m>
                <a:r>
                  <a:rPr lang="en-US" dirty="0"/>
                  <a:t>. Neglecting the latter for small </a:t>
                </a:r>
                <a14:m>
                  <m:oMath xmlns:m="http://schemas.openxmlformats.org/officeDocument/2006/math">
                    <m:r>
                      <a:rPr lang="en-US" i="1" dirty="0">
                        <a:latin typeface="Cambria Math" panose="02040503050406030204" pitchFamily="18" charset="0"/>
                      </a:rPr>
                      <m:t>𝐴</m:t>
                    </m:r>
                  </m:oMath>
                </a14:m>
                <a:r>
                  <a:rPr lang="en-US" dirty="0"/>
                  <a:t> the n</a:t>
                </a:r>
                <a:r>
                  <a:rPr lang="en-US" baseline="30000" dirty="0"/>
                  <a:t>th</a:t>
                </a:r>
                <a:r>
                  <a:rPr lang="en-US" dirty="0"/>
                  <a:t> harmonic can be assumed proportional to </a:t>
                </a:r>
                <a14:m>
                  <m:oMath xmlns:m="http://schemas.openxmlformats.org/officeDocument/2006/math">
                    <m:sSup>
                      <m:sSupPr>
                        <m:ctrlPr>
                          <a:rPr lang="en-US" i="1">
                            <a:latin typeface="Cambria Math" panose="02040503050406030204" pitchFamily="18" charset="0"/>
                          </a:rPr>
                        </m:ctrlPr>
                      </m:sSupPr>
                      <m:e>
                        <m:r>
                          <a:rPr lang="fr-CH" i="1">
                            <a:latin typeface="Cambria Math" panose="02040503050406030204" pitchFamily="18" charset="0"/>
                          </a:rPr>
                          <m:t>𝐴</m:t>
                        </m:r>
                      </m:e>
                      <m:sup>
                        <m:r>
                          <a:rPr lang="fr-CH" i="1">
                            <a:latin typeface="Cambria Math" panose="02040503050406030204" pitchFamily="18" charset="0"/>
                          </a:rPr>
                          <m:t>𝑛</m:t>
                        </m:r>
                      </m:sup>
                    </m:sSup>
                  </m:oMath>
                </a14:m>
                <a:endParaRPr lang="en-US" baseline="30000" dirty="0"/>
              </a:p>
            </p:txBody>
          </p:sp>
        </mc:Choice>
        <mc:Fallback xmlns="">
          <p:sp>
            <p:nvSpPr>
              <p:cNvPr id="2529283" name="Rectangle 3"/>
              <p:cNvSpPr>
                <a:spLocks noGrp="1" noRot="1" noChangeAspect="1" noMove="1" noResize="1" noEditPoints="1" noAdjustHandles="1" noChangeArrowheads="1" noChangeShapeType="1" noTextEdit="1"/>
              </p:cNvSpPr>
              <p:nvPr>
                <p:ph idx="1"/>
              </p:nvPr>
            </p:nvSpPr>
            <p:spPr>
              <a:xfrm>
                <a:off x="619124" y="1196975"/>
                <a:ext cx="7915275" cy="5437187"/>
              </a:xfrm>
              <a:blipFill>
                <a:blip r:embed="rId6"/>
                <a:stretch>
                  <a:fillRect l="-1849" t="-1457" r="-2003" b="-1682"/>
                </a:stretch>
              </a:blipFill>
            </p:spPr>
            <p:txBody>
              <a:bodyPr/>
              <a:lstStyle/>
              <a:p>
                <a:r>
                  <a:rPr lang="en-US">
                    <a:noFill/>
                  </a:rPr>
                  <a:t> </a:t>
                </a:r>
              </a:p>
            </p:txBody>
          </p:sp>
        </mc:Fallback>
      </mc:AlternateContent>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3</a:t>
            </a:fld>
            <a:endParaRPr lang="fr-CH" dirty="0"/>
          </a:p>
        </p:txBody>
      </p:sp>
    </p:spTree>
    <p:extLst>
      <p:ext uri="{BB962C8B-B14F-4D97-AF65-F5344CB8AC3E}">
        <p14:creationId xmlns:p14="http://schemas.microsoft.com/office/powerpoint/2010/main" val="35972762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5455751" y="1928813"/>
          <a:ext cx="2661696" cy="680544"/>
        </p:xfrm>
        <a:graphic>
          <a:graphicData uri="http://schemas.openxmlformats.org/presentationml/2006/ole">
            <mc:AlternateContent xmlns:mc="http://schemas.openxmlformats.org/markup-compatibility/2006">
              <mc:Choice xmlns:v="urn:schemas-microsoft-com:vml" Requires="v">
                <p:oleObj name="Equation" r:id="rId3" imgW="3327120" imgH="850680" progId="Equation.DSMT4">
                  <p:embed/>
                </p:oleObj>
              </mc:Choice>
              <mc:Fallback>
                <p:oleObj name="Equation" r:id="rId3" imgW="3327120" imgH="850680" progId="Equation.DSMT4">
                  <p:embed/>
                  <p:pic>
                    <p:nvPicPr>
                      <p:cNvPr id="8" name="Object 7"/>
                      <p:cNvPicPr/>
                      <p:nvPr/>
                    </p:nvPicPr>
                    <p:blipFill>
                      <a:blip r:embed="rId4"/>
                      <a:stretch>
                        <a:fillRect/>
                      </a:stretch>
                    </p:blipFill>
                    <p:spPr>
                      <a:xfrm>
                        <a:off x="5455751" y="1928813"/>
                        <a:ext cx="2661696" cy="680544"/>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909940" y="1685680"/>
          <a:ext cx="1615392" cy="1239264"/>
        </p:xfrm>
        <a:graphic>
          <a:graphicData uri="http://schemas.openxmlformats.org/presentationml/2006/ole">
            <mc:AlternateContent xmlns:mc="http://schemas.openxmlformats.org/markup-compatibility/2006">
              <mc:Choice xmlns:v="urn:schemas-microsoft-com:vml" Requires="v">
                <p:oleObj name="Equation" r:id="rId5" imgW="2019240" imgH="1549080" progId="Equation.DSMT4">
                  <p:embed/>
                </p:oleObj>
              </mc:Choice>
              <mc:Fallback>
                <p:oleObj name="Equation" r:id="rId5" imgW="2019240" imgH="1549080" progId="Equation.DSMT4">
                  <p:embed/>
                  <p:pic>
                    <p:nvPicPr>
                      <p:cNvPr id="7" name="Object 6"/>
                      <p:cNvPicPr/>
                      <p:nvPr/>
                    </p:nvPicPr>
                    <p:blipFill>
                      <a:blip r:embed="rId6"/>
                      <a:stretch>
                        <a:fillRect/>
                      </a:stretch>
                    </p:blipFill>
                    <p:spPr>
                      <a:xfrm>
                        <a:off x="1909940" y="1685680"/>
                        <a:ext cx="1615392" cy="1239264"/>
                      </a:xfrm>
                      <a:prstGeom prst="rect">
                        <a:avLst/>
                      </a:prstGeom>
                    </p:spPr>
                  </p:pic>
                </p:oleObj>
              </mc:Fallback>
            </mc:AlternateContent>
          </a:graphicData>
        </a:graphic>
      </p:graphicFrame>
      <p:sp>
        <p:nvSpPr>
          <p:cNvPr id="2678789" name="Rectangle 5"/>
          <p:cNvSpPr>
            <a:spLocks noGrp="1" noChangeArrowheads="1"/>
          </p:cNvSpPr>
          <p:nvPr>
            <p:ph type="title"/>
          </p:nvPr>
        </p:nvSpPr>
        <p:spPr/>
        <p:txBody>
          <a:bodyPr/>
          <a:lstStyle/>
          <a:p>
            <a:r>
              <a:rPr lang="en-US"/>
              <a:t>Examples: MOST in Strong Inversion – HB Simulations</a:t>
            </a:r>
          </a:p>
        </p:txBody>
      </p:sp>
      <mc:AlternateContent xmlns:mc="http://schemas.openxmlformats.org/markup-compatibility/2006" xmlns:a14="http://schemas.microsoft.com/office/drawing/2010/main">
        <mc:Choice Requires="a14">
          <p:sp>
            <p:nvSpPr>
              <p:cNvPr id="2678790" name="Rectangle 6"/>
              <p:cNvSpPr>
                <a:spLocks noGrp="1" noChangeArrowheads="1"/>
              </p:cNvSpPr>
              <p:nvPr>
                <p:ph idx="1"/>
              </p:nvPr>
            </p:nvSpPr>
            <p:spPr/>
            <p:txBody>
              <a:bodyPr/>
              <a:lstStyle/>
              <a:p>
                <a:r>
                  <a:rPr lang="en-US" dirty="0"/>
                  <a:t>HB simulations (</a:t>
                </a:r>
                <a:r>
                  <a:rPr lang="en-US" dirty="0" err="1"/>
                  <a:t>Aplac</a:t>
                </a:r>
                <a:r>
                  <a:rPr lang="en-US" dirty="0"/>
                  <a:t>) for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fr-CH" b="0" i="1" smtClean="0">
                        <a:latin typeface="Cambria Math" panose="02040503050406030204" pitchFamily="18" charset="0"/>
                        <a:ea typeface="Cambria Math" panose="02040503050406030204" pitchFamily="18" charset="0"/>
                      </a:rPr>
                      <m:t>=0.1 1/</m:t>
                    </m:r>
                    <m:r>
                      <a:rPr lang="fr-CH" b="0" i="1" smtClean="0">
                        <a:latin typeface="Cambria Math" panose="02040503050406030204" pitchFamily="18" charset="0"/>
                        <a:ea typeface="Cambria Math" panose="02040503050406030204" pitchFamily="18" charset="0"/>
                      </a:rPr>
                      <m:t>𝑉</m:t>
                    </m:r>
                  </m:oMath>
                </a14:m>
                <a:r>
                  <a:rPr lang="en-US" dirty="0"/>
                  <a:t> for ideal MOST in strong inversion</a:t>
                </a:r>
              </a:p>
            </p:txBody>
          </p:sp>
        </mc:Choice>
        <mc:Fallback xmlns="">
          <p:sp>
            <p:nvSpPr>
              <p:cNvPr id="2678790" name="Rectangle 6"/>
              <p:cNvSpPr>
                <a:spLocks noGrp="1" noRot="1" noChangeAspect="1" noMove="1" noResize="1" noEditPoints="1" noAdjustHandles="1" noChangeArrowheads="1" noChangeShapeType="1" noTextEdit="1"/>
              </p:cNvSpPr>
              <p:nvPr>
                <p:ph idx="1"/>
              </p:nvPr>
            </p:nvSpPr>
            <p:spPr>
              <a:blipFill>
                <a:blip r:embed="rId8"/>
                <a:stretch>
                  <a:fillRect l="-1849" t="-154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fr-FR"/>
              <a:t>© C. Enz | 2022</a:t>
            </a:r>
            <a:endParaRPr lang="fr-CH" dirty="0"/>
          </a:p>
        </p:txBody>
      </p:sp>
      <p:sp>
        <p:nvSpPr>
          <p:cNvPr id="5" name="Footer Placeholder 4"/>
          <p:cNvSpPr>
            <a:spLocks noGrp="1"/>
          </p:cNvSpPr>
          <p:nvPr>
            <p:ph type="ftr" sz="quarter" idx="11"/>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12"/>
          </p:nvPr>
        </p:nvSpPr>
        <p:spPr/>
        <p:txBody>
          <a:bodyPr/>
          <a:lstStyle/>
          <a:p>
            <a:pPr>
              <a:defRPr/>
            </a:pPr>
            <a:r>
              <a:rPr lang="fr-CH"/>
              <a:t>Slide </a:t>
            </a:r>
            <a:fld id="{9BB60FCD-EFE6-441F-A2C8-D6B898CD23EA}" type="slidenum">
              <a:rPr lang="fr-CH" smtClean="0"/>
              <a:pPr>
                <a:defRPr/>
              </a:pPr>
              <a:t>39</a:t>
            </a:fld>
            <a:endParaRPr lang="fr-CH" dirty="0"/>
          </a:p>
        </p:txBody>
      </p:sp>
      <p:grpSp>
        <p:nvGrpSpPr>
          <p:cNvPr id="2" name="Group 7523"/>
          <p:cNvGrpSpPr>
            <a:grpSpLocks/>
          </p:cNvGrpSpPr>
          <p:nvPr/>
        </p:nvGrpSpPr>
        <p:grpSpPr bwMode="auto">
          <a:xfrm>
            <a:off x="714375" y="3175000"/>
            <a:ext cx="3519488" cy="3238500"/>
            <a:chOff x="582" y="1550"/>
            <a:chExt cx="2217" cy="2040"/>
          </a:xfrm>
        </p:grpSpPr>
        <p:sp>
          <p:nvSpPr>
            <p:cNvPr id="2707031" name="Line 6743"/>
            <p:cNvSpPr>
              <a:spLocks noChangeShapeType="1"/>
            </p:cNvSpPr>
            <p:nvPr/>
          </p:nvSpPr>
          <p:spPr bwMode="auto">
            <a:xfrm>
              <a:off x="1020" y="3008"/>
              <a:ext cx="1674" cy="0"/>
            </a:xfrm>
            <a:prstGeom prst="line">
              <a:avLst/>
            </a:prstGeom>
            <a:noFill/>
            <a:ln w="19050">
              <a:solidFill>
                <a:srgbClr val="000000"/>
              </a:solidFill>
              <a:round/>
              <a:headEnd/>
              <a:tailEnd/>
            </a:ln>
          </p:spPr>
          <p:txBody>
            <a:bodyPr/>
            <a:lstStyle/>
            <a:p>
              <a:endParaRPr lang="fr-CH"/>
            </a:p>
          </p:txBody>
        </p:sp>
        <p:sp>
          <p:nvSpPr>
            <p:cNvPr id="2707032" name="Line 6744"/>
            <p:cNvSpPr>
              <a:spLocks noChangeShapeType="1"/>
            </p:cNvSpPr>
            <p:nvPr/>
          </p:nvSpPr>
          <p:spPr bwMode="auto">
            <a:xfrm flipV="1">
              <a:off x="2694" y="1790"/>
              <a:ext cx="0" cy="1218"/>
            </a:xfrm>
            <a:prstGeom prst="line">
              <a:avLst/>
            </a:prstGeom>
            <a:noFill/>
            <a:ln w="19050">
              <a:solidFill>
                <a:srgbClr val="000000"/>
              </a:solidFill>
              <a:round/>
              <a:headEnd/>
              <a:tailEnd/>
            </a:ln>
          </p:spPr>
          <p:txBody>
            <a:bodyPr/>
            <a:lstStyle/>
            <a:p>
              <a:endParaRPr lang="fr-CH"/>
            </a:p>
          </p:txBody>
        </p:sp>
        <p:sp>
          <p:nvSpPr>
            <p:cNvPr id="2707033" name="Line 6745"/>
            <p:cNvSpPr>
              <a:spLocks noChangeShapeType="1"/>
            </p:cNvSpPr>
            <p:nvPr/>
          </p:nvSpPr>
          <p:spPr bwMode="auto">
            <a:xfrm flipH="1">
              <a:off x="1020" y="1790"/>
              <a:ext cx="1674" cy="0"/>
            </a:xfrm>
            <a:prstGeom prst="line">
              <a:avLst/>
            </a:prstGeom>
            <a:noFill/>
            <a:ln w="19050">
              <a:solidFill>
                <a:srgbClr val="000000"/>
              </a:solidFill>
              <a:round/>
              <a:headEnd/>
              <a:tailEnd/>
            </a:ln>
          </p:spPr>
          <p:txBody>
            <a:bodyPr/>
            <a:lstStyle/>
            <a:p>
              <a:endParaRPr lang="fr-CH"/>
            </a:p>
          </p:txBody>
        </p:sp>
        <p:sp>
          <p:nvSpPr>
            <p:cNvPr id="2707034" name="Line 6746"/>
            <p:cNvSpPr>
              <a:spLocks noChangeShapeType="1"/>
            </p:cNvSpPr>
            <p:nvPr/>
          </p:nvSpPr>
          <p:spPr bwMode="auto">
            <a:xfrm>
              <a:off x="1020" y="1790"/>
              <a:ext cx="0" cy="1218"/>
            </a:xfrm>
            <a:prstGeom prst="line">
              <a:avLst/>
            </a:prstGeom>
            <a:noFill/>
            <a:ln w="19050">
              <a:solidFill>
                <a:srgbClr val="000000"/>
              </a:solidFill>
              <a:round/>
              <a:headEnd/>
              <a:tailEnd/>
            </a:ln>
          </p:spPr>
          <p:txBody>
            <a:bodyPr/>
            <a:lstStyle/>
            <a:p>
              <a:endParaRPr lang="fr-CH"/>
            </a:p>
          </p:txBody>
        </p:sp>
        <p:sp>
          <p:nvSpPr>
            <p:cNvPr id="2707035" name="Rectangle 6747"/>
            <p:cNvSpPr>
              <a:spLocks noChangeArrowheads="1"/>
            </p:cNvSpPr>
            <p:nvPr/>
          </p:nvSpPr>
          <p:spPr bwMode="auto">
            <a:xfrm>
              <a:off x="933" y="3068"/>
              <a:ext cx="14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0.1</a:t>
              </a:r>
              <a:endParaRPr lang="fr-FR"/>
            </a:p>
          </p:txBody>
        </p:sp>
        <p:sp>
          <p:nvSpPr>
            <p:cNvPr id="2707036" name="Rectangle 6748"/>
            <p:cNvSpPr>
              <a:spLocks noChangeArrowheads="1"/>
            </p:cNvSpPr>
            <p:nvPr/>
          </p:nvSpPr>
          <p:spPr bwMode="auto">
            <a:xfrm>
              <a:off x="1197" y="3068"/>
              <a:ext cx="14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0.3</a:t>
              </a:r>
              <a:endParaRPr lang="fr-FR"/>
            </a:p>
          </p:txBody>
        </p:sp>
        <p:sp>
          <p:nvSpPr>
            <p:cNvPr id="2707037" name="Rectangle 6749"/>
            <p:cNvSpPr>
              <a:spLocks noChangeArrowheads="1"/>
            </p:cNvSpPr>
            <p:nvPr/>
          </p:nvSpPr>
          <p:spPr bwMode="auto">
            <a:xfrm>
              <a:off x="1491" y="3068"/>
              <a:ext cx="14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1.0</a:t>
              </a:r>
              <a:endParaRPr lang="fr-FR"/>
            </a:p>
          </p:txBody>
        </p:sp>
        <p:sp>
          <p:nvSpPr>
            <p:cNvPr id="2707038" name="Rectangle 6750"/>
            <p:cNvSpPr>
              <a:spLocks noChangeArrowheads="1"/>
            </p:cNvSpPr>
            <p:nvPr/>
          </p:nvSpPr>
          <p:spPr bwMode="auto">
            <a:xfrm>
              <a:off x="1755" y="3068"/>
              <a:ext cx="14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3.0</a:t>
              </a:r>
              <a:endParaRPr lang="fr-FR"/>
            </a:p>
          </p:txBody>
        </p:sp>
        <p:sp>
          <p:nvSpPr>
            <p:cNvPr id="2707039" name="Rectangle 6751"/>
            <p:cNvSpPr>
              <a:spLocks noChangeArrowheads="1"/>
            </p:cNvSpPr>
            <p:nvPr/>
          </p:nvSpPr>
          <p:spPr bwMode="auto">
            <a:xfrm>
              <a:off x="2022" y="3068"/>
              <a:ext cx="19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10.0</a:t>
              </a:r>
              <a:endParaRPr lang="fr-FR"/>
            </a:p>
          </p:txBody>
        </p:sp>
        <p:sp>
          <p:nvSpPr>
            <p:cNvPr id="2707040" name="Rectangle 6752"/>
            <p:cNvSpPr>
              <a:spLocks noChangeArrowheads="1"/>
            </p:cNvSpPr>
            <p:nvPr/>
          </p:nvSpPr>
          <p:spPr bwMode="auto">
            <a:xfrm>
              <a:off x="2286" y="3068"/>
              <a:ext cx="19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30.0</a:t>
              </a:r>
              <a:endParaRPr lang="fr-FR"/>
            </a:p>
          </p:txBody>
        </p:sp>
        <p:sp>
          <p:nvSpPr>
            <p:cNvPr id="2707041" name="Rectangle 6753"/>
            <p:cNvSpPr>
              <a:spLocks noChangeArrowheads="1"/>
            </p:cNvSpPr>
            <p:nvPr/>
          </p:nvSpPr>
          <p:spPr bwMode="auto">
            <a:xfrm>
              <a:off x="2553" y="3068"/>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100.0</a:t>
              </a:r>
              <a:endParaRPr lang="fr-FR"/>
            </a:p>
          </p:txBody>
        </p:sp>
        <p:sp>
          <p:nvSpPr>
            <p:cNvPr id="2707042" name="Line 6754"/>
            <p:cNvSpPr>
              <a:spLocks noChangeShapeType="1"/>
            </p:cNvSpPr>
            <p:nvPr/>
          </p:nvSpPr>
          <p:spPr bwMode="auto">
            <a:xfrm>
              <a:off x="1188" y="3008"/>
              <a:ext cx="0" cy="18"/>
            </a:xfrm>
            <a:prstGeom prst="line">
              <a:avLst/>
            </a:prstGeom>
            <a:noFill/>
            <a:ln w="9525">
              <a:solidFill>
                <a:srgbClr val="000000"/>
              </a:solidFill>
              <a:round/>
              <a:headEnd/>
              <a:tailEnd/>
            </a:ln>
          </p:spPr>
          <p:txBody>
            <a:bodyPr/>
            <a:lstStyle/>
            <a:p>
              <a:endParaRPr lang="fr-CH"/>
            </a:p>
          </p:txBody>
        </p:sp>
        <p:sp>
          <p:nvSpPr>
            <p:cNvPr id="2707043" name="Line 6755"/>
            <p:cNvSpPr>
              <a:spLocks noChangeShapeType="1"/>
            </p:cNvSpPr>
            <p:nvPr/>
          </p:nvSpPr>
          <p:spPr bwMode="auto">
            <a:xfrm flipV="1">
              <a:off x="1188" y="3008"/>
              <a:ext cx="0" cy="18"/>
            </a:xfrm>
            <a:prstGeom prst="line">
              <a:avLst/>
            </a:prstGeom>
            <a:noFill/>
            <a:ln w="9525">
              <a:solidFill>
                <a:srgbClr val="000000"/>
              </a:solidFill>
              <a:round/>
              <a:headEnd/>
              <a:tailEnd/>
            </a:ln>
          </p:spPr>
          <p:txBody>
            <a:bodyPr/>
            <a:lstStyle/>
            <a:p>
              <a:endParaRPr lang="fr-CH"/>
            </a:p>
          </p:txBody>
        </p:sp>
        <p:sp>
          <p:nvSpPr>
            <p:cNvPr id="2707044" name="Line 6756"/>
            <p:cNvSpPr>
              <a:spLocks noChangeShapeType="1"/>
            </p:cNvSpPr>
            <p:nvPr/>
          </p:nvSpPr>
          <p:spPr bwMode="auto">
            <a:xfrm>
              <a:off x="1284" y="3008"/>
              <a:ext cx="0" cy="18"/>
            </a:xfrm>
            <a:prstGeom prst="line">
              <a:avLst/>
            </a:prstGeom>
            <a:noFill/>
            <a:ln w="9525">
              <a:solidFill>
                <a:srgbClr val="000000"/>
              </a:solidFill>
              <a:round/>
              <a:headEnd/>
              <a:tailEnd/>
            </a:ln>
          </p:spPr>
          <p:txBody>
            <a:bodyPr/>
            <a:lstStyle/>
            <a:p>
              <a:endParaRPr lang="fr-CH"/>
            </a:p>
          </p:txBody>
        </p:sp>
        <p:sp>
          <p:nvSpPr>
            <p:cNvPr id="2707045" name="Line 6757"/>
            <p:cNvSpPr>
              <a:spLocks noChangeShapeType="1"/>
            </p:cNvSpPr>
            <p:nvPr/>
          </p:nvSpPr>
          <p:spPr bwMode="auto">
            <a:xfrm flipV="1">
              <a:off x="1284" y="3008"/>
              <a:ext cx="0" cy="18"/>
            </a:xfrm>
            <a:prstGeom prst="line">
              <a:avLst/>
            </a:prstGeom>
            <a:noFill/>
            <a:ln w="9525">
              <a:solidFill>
                <a:srgbClr val="000000"/>
              </a:solidFill>
              <a:round/>
              <a:headEnd/>
              <a:tailEnd/>
            </a:ln>
          </p:spPr>
          <p:txBody>
            <a:bodyPr/>
            <a:lstStyle/>
            <a:p>
              <a:endParaRPr lang="fr-CH"/>
            </a:p>
          </p:txBody>
        </p:sp>
        <p:sp>
          <p:nvSpPr>
            <p:cNvPr id="2707046" name="Line 6758"/>
            <p:cNvSpPr>
              <a:spLocks noChangeShapeType="1"/>
            </p:cNvSpPr>
            <p:nvPr/>
          </p:nvSpPr>
          <p:spPr bwMode="auto">
            <a:xfrm>
              <a:off x="1356" y="3008"/>
              <a:ext cx="0" cy="18"/>
            </a:xfrm>
            <a:prstGeom prst="line">
              <a:avLst/>
            </a:prstGeom>
            <a:noFill/>
            <a:ln w="9525">
              <a:solidFill>
                <a:srgbClr val="000000"/>
              </a:solidFill>
              <a:round/>
              <a:headEnd/>
              <a:tailEnd/>
            </a:ln>
          </p:spPr>
          <p:txBody>
            <a:bodyPr/>
            <a:lstStyle/>
            <a:p>
              <a:endParaRPr lang="fr-CH"/>
            </a:p>
          </p:txBody>
        </p:sp>
        <p:sp>
          <p:nvSpPr>
            <p:cNvPr id="2707047" name="Line 6759"/>
            <p:cNvSpPr>
              <a:spLocks noChangeShapeType="1"/>
            </p:cNvSpPr>
            <p:nvPr/>
          </p:nvSpPr>
          <p:spPr bwMode="auto">
            <a:xfrm flipV="1">
              <a:off x="1356" y="3008"/>
              <a:ext cx="0" cy="18"/>
            </a:xfrm>
            <a:prstGeom prst="line">
              <a:avLst/>
            </a:prstGeom>
            <a:noFill/>
            <a:ln w="9525">
              <a:solidFill>
                <a:srgbClr val="000000"/>
              </a:solidFill>
              <a:round/>
              <a:headEnd/>
              <a:tailEnd/>
            </a:ln>
          </p:spPr>
          <p:txBody>
            <a:bodyPr/>
            <a:lstStyle/>
            <a:p>
              <a:endParaRPr lang="fr-CH"/>
            </a:p>
          </p:txBody>
        </p:sp>
        <p:sp>
          <p:nvSpPr>
            <p:cNvPr id="2707048" name="Line 6760"/>
            <p:cNvSpPr>
              <a:spLocks noChangeShapeType="1"/>
            </p:cNvSpPr>
            <p:nvPr/>
          </p:nvSpPr>
          <p:spPr bwMode="auto">
            <a:xfrm>
              <a:off x="1410" y="3008"/>
              <a:ext cx="0" cy="18"/>
            </a:xfrm>
            <a:prstGeom prst="line">
              <a:avLst/>
            </a:prstGeom>
            <a:noFill/>
            <a:ln w="9525">
              <a:solidFill>
                <a:srgbClr val="000000"/>
              </a:solidFill>
              <a:round/>
              <a:headEnd/>
              <a:tailEnd/>
            </a:ln>
          </p:spPr>
          <p:txBody>
            <a:bodyPr/>
            <a:lstStyle/>
            <a:p>
              <a:endParaRPr lang="fr-CH"/>
            </a:p>
          </p:txBody>
        </p:sp>
        <p:sp>
          <p:nvSpPr>
            <p:cNvPr id="2707049" name="Line 6761"/>
            <p:cNvSpPr>
              <a:spLocks noChangeShapeType="1"/>
            </p:cNvSpPr>
            <p:nvPr/>
          </p:nvSpPr>
          <p:spPr bwMode="auto">
            <a:xfrm flipV="1">
              <a:off x="1410" y="3008"/>
              <a:ext cx="0" cy="18"/>
            </a:xfrm>
            <a:prstGeom prst="line">
              <a:avLst/>
            </a:prstGeom>
            <a:noFill/>
            <a:ln w="9525">
              <a:solidFill>
                <a:srgbClr val="000000"/>
              </a:solidFill>
              <a:round/>
              <a:headEnd/>
              <a:tailEnd/>
            </a:ln>
          </p:spPr>
          <p:txBody>
            <a:bodyPr/>
            <a:lstStyle/>
            <a:p>
              <a:endParaRPr lang="fr-CH"/>
            </a:p>
          </p:txBody>
        </p:sp>
        <p:sp>
          <p:nvSpPr>
            <p:cNvPr id="2707050" name="Line 6762"/>
            <p:cNvSpPr>
              <a:spLocks noChangeShapeType="1"/>
            </p:cNvSpPr>
            <p:nvPr/>
          </p:nvSpPr>
          <p:spPr bwMode="auto">
            <a:xfrm>
              <a:off x="1452" y="3008"/>
              <a:ext cx="0" cy="18"/>
            </a:xfrm>
            <a:prstGeom prst="line">
              <a:avLst/>
            </a:prstGeom>
            <a:noFill/>
            <a:ln w="9525">
              <a:solidFill>
                <a:srgbClr val="000000"/>
              </a:solidFill>
              <a:round/>
              <a:headEnd/>
              <a:tailEnd/>
            </a:ln>
          </p:spPr>
          <p:txBody>
            <a:bodyPr/>
            <a:lstStyle/>
            <a:p>
              <a:endParaRPr lang="fr-CH"/>
            </a:p>
          </p:txBody>
        </p:sp>
        <p:sp>
          <p:nvSpPr>
            <p:cNvPr id="2707051" name="Line 6763"/>
            <p:cNvSpPr>
              <a:spLocks noChangeShapeType="1"/>
            </p:cNvSpPr>
            <p:nvPr/>
          </p:nvSpPr>
          <p:spPr bwMode="auto">
            <a:xfrm flipV="1">
              <a:off x="1452" y="3008"/>
              <a:ext cx="0" cy="18"/>
            </a:xfrm>
            <a:prstGeom prst="line">
              <a:avLst/>
            </a:prstGeom>
            <a:noFill/>
            <a:ln w="9525">
              <a:solidFill>
                <a:srgbClr val="000000"/>
              </a:solidFill>
              <a:round/>
              <a:headEnd/>
              <a:tailEnd/>
            </a:ln>
          </p:spPr>
          <p:txBody>
            <a:bodyPr/>
            <a:lstStyle/>
            <a:p>
              <a:endParaRPr lang="fr-CH"/>
            </a:p>
          </p:txBody>
        </p:sp>
        <p:sp>
          <p:nvSpPr>
            <p:cNvPr id="2707052" name="Line 6764"/>
            <p:cNvSpPr>
              <a:spLocks noChangeShapeType="1"/>
            </p:cNvSpPr>
            <p:nvPr/>
          </p:nvSpPr>
          <p:spPr bwMode="auto">
            <a:xfrm>
              <a:off x="1494" y="3008"/>
              <a:ext cx="0" cy="18"/>
            </a:xfrm>
            <a:prstGeom prst="line">
              <a:avLst/>
            </a:prstGeom>
            <a:noFill/>
            <a:ln w="9525">
              <a:solidFill>
                <a:srgbClr val="000000"/>
              </a:solidFill>
              <a:round/>
              <a:headEnd/>
              <a:tailEnd/>
            </a:ln>
          </p:spPr>
          <p:txBody>
            <a:bodyPr/>
            <a:lstStyle/>
            <a:p>
              <a:endParaRPr lang="fr-CH"/>
            </a:p>
          </p:txBody>
        </p:sp>
        <p:sp>
          <p:nvSpPr>
            <p:cNvPr id="2707053" name="Line 6765"/>
            <p:cNvSpPr>
              <a:spLocks noChangeShapeType="1"/>
            </p:cNvSpPr>
            <p:nvPr/>
          </p:nvSpPr>
          <p:spPr bwMode="auto">
            <a:xfrm flipV="1">
              <a:off x="1494" y="3008"/>
              <a:ext cx="0" cy="18"/>
            </a:xfrm>
            <a:prstGeom prst="line">
              <a:avLst/>
            </a:prstGeom>
            <a:noFill/>
            <a:ln w="9525">
              <a:solidFill>
                <a:srgbClr val="000000"/>
              </a:solidFill>
              <a:round/>
              <a:headEnd/>
              <a:tailEnd/>
            </a:ln>
          </p:spPr>
          <p:txBody>
            <a:bodyPr/>
            <a:lstStyle/>
            <a:p>
              <a:endParaRPr lang="fr-CH"/>
            </a:p>
          </p:txBody>
        </p:sp>
        <p:sp>
          <p:nvSpPr>
            <p:cNvPr id="2707054" name="Line 6766"/>
            <p:cNvSpPr>
              <a:spLocks noChangeShapeType="1"/>
            </p:cNvSpPr>
            <p:nvPr/>
          </p:nvSpPr>
          <p:spPr bwMode="auto">
            <a:xfrm>
              <a:off x="1524" y="3008"/>
              <a:ext cx="0" cy="18"/>
            </a:xfrm>
            <a:prstGeom prst="line">
              <a:avLst/>
            </a:prstGeom>
            <a:noFill/>
            <a:ln w="9525">
              <a:solidFill>
                <a:srgbClr val="000000"/>
              </a:solidFill>
              <a:round/>
              <a:headEnd/>
              <a:tailEnd/>
            </a:ln>
          </p:spPr>
          <p:txBody>
            <a:bodyPr/>
            <a:lstStyle/>
            <a:p>
              <a:endParaRPr lang="fr-CH"/>
            </a:p>
          </p:txBody>
        </p:sp>
        <p:sp>
          <p:nvSpPr>
            <p:cNvPr id="2707055" name="Line 6767"/>
            <p:cNvSpPr>
              <a:spLocks noChangeShapeType="1"/>
            </p:cNvSpPr>
            <p:nvPr/>
          </p:nvSpPr>
          <p:spPr bwMode="auto">
            <a:xfrm flipV="1">
              <a:off x="1524" y="3008"/>
              <a:ext cx="0" cy="18"/>
            </a:xfrm>
            <a:prstGeom prst="line">
              <a:avLst/>
            </a:prstGeom>
            <a:noFill/>
            <a:ln w="9525">
              <a:solidFill>
                <a:srgbClr val="000000"/>
              </a:solidFill>
              <a:round/>
              <a:headEnd/>
              <a:tailEnd/>
            </a:ln>
          </p:spPr>
          <p:txBody>
            <a:bodyPr/>
            <a:lstStyle/>
            <a:p>
              <a:endParaRPr lang="fr-CH"/>
            </a:p>
          </p:txBody>
        </p:sp>
        <p:sp>
          <p:nvSpPr>
            <p:cNvPr id="2707056" name="Line 6768"/>
            <p:cNvSpPr>
              <a:spLocks noChangeShapeType="1"/>
            </p:cNvSpPr>
            <p:nvPr/>
          </p:nvSpPr>
          <p:spPr bwMode="auto">
            <a:xfrm>
              <a:off x="1554" y="3008"/>
              <a:ext cx="0" cy="18"/>
            </a:xfrm>
            <a:prstGeom prst="line">
              <a:avLst/>
            </a:prstGeom>
            <a:noFill/>
            <a:ln w="9525">
              <a:solidFill>
                <a:srgbClr val="000000"/>
              </a:solidFill>
              <a:round/>
              <a:headEnd/>
              <a:tailEnd/>
            </a:ln>
          </p:spPr>
          <p:txBody>
            <a:bodyPr/>
            <a:lstStyle/>
            <a:p>
              <a:endParaRPr lang="fr-CH"/>
            </a:p>
          </p:txBody>
        </p:sp>
        <p:sp>
          <p:nvSpPr>
            <p:cNvPr id="2707057" name="Line 6769"/>
            <p:cNvSpPr>
              <a:spLocks noChangeShapeType="1"/>
            </p:cNvSpPr>
            <p:nvPr/>
          </p:nvSpPr>
          <p:spPr bwMode="auto">
            <a:xfrm flipV="1">
              <a:off x="1554" y="3008"/>
              <a:ext cx="0" cy="18"/>
            </a:xfrm>
            <a:prstGeom prst="line">
              <a:avLst/>
            </a:prstGeom>
            <a:noFill/>
            <a:ln w="9525">
              <a:solidFill>
                <a:srgbClr val="000000"/>
              </a:solidFill>
              <a:round/>
              <a:headEnd/>
              <a:tailEnd/>
            </a:ln>
          </p:spPr>
          <p:txBody>
            <a:bodyPr/>
            <a:lstStyle/>
            <a:p>
              <a:endParaRPr lang="fr-CH"/>
            </a:p>
          </p:txBody>
        </p:sp>
        <p:sp>
          <p:nvSpPr>
            <p:cNvPr id="2707058" name="Line 6770"/>
            <p:cNvSpPr>
              <a:spLocks noChangeShapeType="1"/>
            </p:cNvSpPr>
            <p:nvPr/>
          </p:nvSpPr>
          <p:spPr bwMode="auto">
            <a:xfrm>
              <a:off x="1578" y="3008"/>
              <a:ext cx="0" cy="18"/>
            </a:xfrm>
            <a:prstGeom prst="line">
              <a:avLst/>
            </a:prstGeom>
            <a:noFill/>
            <a:ln w="9525">
              <a:solidFill>
                <a:srgbClr val="000000"/>
              </a:solidFill>
              <a:round/>
              <a:headEnd/>
              <a:tailEnd/>
            </a:ln>
          </p:spPr>
          <p:txBody>
            <a:bodyPr/>
            <a:lstStyle/>
            <a:p>
              <a:endParaRPr lang="fr-CH"/>
            </a:p>
          </p:txBody>
        </p:sp>
        <p:sp>
          <p:nvSpPr>
            <p:cNvPr id="2707059" name="Line 6771"/>
            <p:cNvSpPr>
              <a:spLocks noChangeShapeType="1"/>
            </p:cNvSpPr>
            <p:nvPr/>
          </p:nvSpPr>
          <p:spPr bwMode="auto">
            <a:xfrm flipV="1">
              <a:off x="1578" y="3008"/>
              <a:ext cx="0" cy="18"/>
            </a:xfrm>
            <a:prstGeom prst="line">
              <a:avLst/>
            </a:prstGeom>
            <a:noFill/>
            <a:ln w="9525">
              <a:solidFill>
                <a:srgbClr val="000000"/>
              </a:solidFill>
              <a:round/>
              <a:headEnd/>
              <a:tailEnd/>
            </a:ln>
          </p:spPr>
          <p:txBody>
            <a:bodyPr/>
            <a:lstStyle/>
            <a:p>
              <a:endParaRPr lang="fr-CH"/>
            </a:p>
          </p:txBody>
        </p:sp>
        <p:sp>
          <p:nvSpPr>
            <p:cNvPr id="2707060" name="Line 6772"/>
            <p:cNvSpPr>
              <a:spLocks noChangeShapeType="1"/>
            </p:cNvSpPr>
            <p:nvPr/>
          </p:nvSpPr>
          <p:spPr bwMode="auto">
            <a:xfrm>
              <a:off x="1746" y="3008"/>
              <a:ext cx="0" cy="18"/>
            </a:xfrm>
            <a:prstGeom prst="line">
              <a:avLst/>
            </a:prstGeom>
            <a:noFill/>
            <a:ln w="9525">
              <a:solidFill>
                <a:srgbClr val="000000"/>
              </a:solidFill>
              <a:round/>
              <a:headEnd/>
              <a:tailEnd/>
            </a:ln>
          </p:spPr>
          <p:txBody>
            <a:bodyPr/>
            <a:lstStyle/>
            <a:p>
              <a:endParaRPr lang="fr-CH"/>
            </a:p>
          </p:txBody>
        </p:sp>
        <p:sp>
          <p:nvSpPr>
            <p:cNvPr id="2707061" name="Line 6773"/>
            <p:cNvSpPr>
              <a:spLocks noChangeShapeType="1"/>
            </p:cNvSpPr>
            <p:nvPr/>
          </p:nvSpPr>
          <p:spPr bwMode="auto">
            <a:xfrm flipV="1">
              <a:off x="1746" y="3008"/>
              <a:ext cx="0" cy="18"/>
            </a:xfrm>
            <a:prstGeom prst="line">
              <a:avLst/>
            </a:prstGeom>
            <a:noFill/>
            <a:ln w="9525">
              <a:solidFill>
                <a:srgbClr val="000000"/>
              </a:solidFill>
              <a:round/>
              <a:headEnd/>
              <a:tailEnd/>
            </a:ln>
          </p:spPr>
          <p:txBody>
            <a:bodyPr/>
            <a:lstStyle/>
            <a:p>
              <a:endParaRPr lang="fr-CH"/>
            </a:p>
          </p:txBody>
        </p:sp>
        <p:sp>
          <p:nvSpPr>
            <p:cNvPr id="2707062" name="Line 6774"/>
            <p:cNvSpPr>
              <a:spLocks noChangeShapeType="1"/>
            </p:cNvSpPr>
            <p:nvPr/>
          </p:nvSpPr>
          <p:spPr bwMode="auto">
            <a:xfrm>
              <a:off x="1842" y="3008"/>
              <a:ext cx="0" cy="18"/>
            </a:xfrm>
            <a:prstGeom prst="line">
              <a:avLst/>
            </a:prstGeom>
            <a:noFill/>
            <a:ln w="9525">
              <a:solidFill>
                <a:srgbClr val="000000"/>
              </a:solidFill>
              <a:round/>
              <a:headEnd/>
              <a:tailEnd/>
            </a:ln>
          </p:spPr>
          <p:txBody>
            <a:bodyPr/>
            <a:lstStyle/>
            <a:p>
              <a:endParaRPr lang="fr-CH"/>
            </a:p>
          </p:txBody>
        </p:sp>
        <p:sp>
          <p:nvSpPr>
            <p:cNvPr id="2707063" name="Line 6775"/>
            <p:cNvSpPr>
              <a:spLocks noChangeShapeType="1"/>
            </p:cNvSpPr>
            <p:nvPr/>
          </p:nvSpPr>
          <p:spPr bwMode="auto">
            <a:xfrm flipV="1">
              <a:off x="1842" y="3008"/>
              <a:ext cx="0" cy="18"/>
            </a:xfrm>
            <a:prstGeom prst="line">
              <a:avLst/>
            </a:prstGeom>
            <a:noFill/>
            <a:ln w="9525">
              <a:solidFill>
                <a:srgbClr val="000000"/>
              </a:solidFill>
              <a:round/>
              <a:headEnd/>
              <a:tailEnd/>
            </a:ln>
          </p:spPr>
          <p:txBody>
            <a:bodyPr/>
            <a:lstStyle/>
            <a:p>
              <a:endParaRPr lang="fr-CH"/>
            </a:p>
          </p:txBody>
        </p:sp>
        <p:sp>
          <p:nvSpPr>
            <p:cNvPr id="2707064" name="Line 6776"/>
            <p:cNvSpPr>
              <a:spLocks noChangeShapeType="1"/>
            </p:cNvSpPr>
            <p:nvPr/>
          </p:nvSpPr>
          <p:spPr bwMode="auto">
            <a:xfrm>
              <a:off x="1914" y="3008"/>
              <a:ext cx="0" cy="18"/>
            </a:xfrm>
            <a:prstGeom prst="line">
              <a:avLst/>
            </a:prstGeom>
            <a:noFill/>
            <a:ln w="9525">
              <a:solidFill>
                <a:srgbClr val="000000"/>
              </a:solidFill>
              <a:round/>
              <a:headEnd/>
              <a:tailEnd/>
            </a:ln>
          </p:spPr>
          <p:txBody>
            <a:bodyPr/>
            <a:lstStyle/>
            <a:p>
              <a:endParaRPr lang="fr-CH"/>
            </a:p>
          </p:txBody>
        </p:sp>
        <p:sp>
          <p:nvSpPr>
            <p:cNvPr id="2707065" name="Line 6777"/>
            <p:cNvSpPr>
              <a:spLocks noChangeShapeType="1"/>
            </p:cNvSpPr>
            <p:nvPr/>
          </p:nvSpPr>
          <p:spPr bwMode="auto">
            <a:xfrm flipV="1">
              <a:off x="1914" y="3008"/>
              <a:ext cx="0" cy="18"/>
            </a:xfrm>
            <a:prstGeom prst="line">
              <a:avLst/>
            </a:prstGeom>
            <a:noFill/>
            <a:ln w="9525">
              <a:solidFill>
                <a:srgbClr val="000000"/>
              </a:solidFill>
              <a:round/>
              <a:headEnd/>
              <a:tailEnd/>
            </a:ln>
          </p:spPr>
          <p:txBody>
            <a:bodyPr/>
            <a:lstStyle/>
            <a:p>
              <a:endParaRPr lang="fr-CH"/>
            </a:p>
          </p:txBody>
        </p:sp>
        <p:sp>
          <p:nvSpPr>
            <p:cNvPr id="2707066" name="Line 6778"/>
            <p:cNvSpPr>
              <a:spLocks noChangeShapeType="1"/>
            </p:cNvSpPr>
            <p:nvPr/>
          </p:nvSpPr>
          <p:spPr bwMode="auto">
            <a:xfrm>
              <a:off x="1968" y="3008"/>
              <a:ext cx="0" cy="18"/>
            </a:xfrm>
            <a:prstGeom prst="line">
              <a:avLst/>
            </a:prstGeom>
            <a:noFill/>
            <a:ln w="9525">
              <a:solidFill>
                <a:srgbClr val="000000"/>
              </a:solidFill>
              <a:round/>
              <a:headEnd/>
              <a:tailEnd/>
            </a:ln>
          </p:spPr>
          <p:txBody>
            <a:bodyPr/>
            <a:lstStyle/>
            <a:p>
              <a:endParaRPr lang="fr-CH"/>
            </a:p>
          </p:txBody>
        </p:sp>
        <p:sp>
          <p:nvSpPr>
            <p:cNvPr id="2707067" name="Line 6779"/>
            <p:cNvSpPr>
              <a:spLocks noChangeShapeType="1"/>
            </p:cNvSpPr>
            <p:nvPr/>
          </p:nvSpPr>
          <p:spPr bwMode="auto">
            <a:xfrm flipV="1">
              <a:off x="1968" y="3008"/>
              <a:ext cx="0" cy="18"/>
            </a:xfrm>
            <a:prstGeom prst="line">
              <a:avLst/>
            </a:prstGeom>
            <a:noFill/>
            <a:ln w="9525">
              <a:solidFill>
                <a:srgbClr val="000000"/>
              </a:solidFill>
              <a:round/>
              <a:headEnd/>
              <a:tailEnd/>
            </a:ln>
          </p:spPr>
          <p:txBody>
            <a:bodyPr/>
            <a:lstStyle/>
            <a:p>
              <a:endParaRPr lang="fr-CH"/>
            </a:p>
          </p:txBody>
        </p:sp>
        <p:sp>
          <p:nvSpPr>
            <p:cNvPr id="2707068" name="Line 6780"/>
            <p:cNvSpPr>
              <a:spLocks noChangeShapeType="1"/>
            </p:cNvSpPr>
            <p:nvPr/>
          </p:nvSpPr>
          <p:spPr bwMode="auto">
            <a:xfrm>
              <a:off x="2010" y="3008"/>
              <a:ext cx="0" cy="18"/>
            </a:xfrm>
            <a:prstGeom prst="line">
              <a:avLst/>
            </a:prstGeom>
            <a:noFill/>
            <a:ln w="9525">
              <a:solidFill>
                <a:srgbClr val="000000"/>
              </a:solidFill>
              <a:round/>
              <a:headEnd/>
              <a:tailEnd/>
            </a:ln>
          </p:spPr>
          <p:txBody>
            <a:bodyPr/>
            <a:lstStyle/>
            <a:p>
              <a:endParaRPr lang="fr-CH"/>
            </a:p>
          </p:txBody>
        </p:sp>
        <p:sp>
          <p:nvSpPr>
            <p:cNvPr id="2707069" name="Line 6781"/>
            <p:cNvSpPr>
              <a:spLocks noChangeShapeType="1"/>
            </p:cNvSpPr>
            <p:nvPr/>
          </p:nvSpPr>
          <p:spPr bwMode="auto">
            <a:xfrm flipV="1">
              <a:off x="2010" y="3008"/>
              <a:ext cx="0" cy="18"/>
            </a:xfrm>
            <a:prstGeom prst="line">
              <a:avLst/>
            </a:prstGeom>
            <a:noFill/>
            <a:ln w="9525">
              <a:solidFill>
                <a:srgbClr val="000000"/>
              </a:solidFill>
              <a:round/>
              <a:headEnd/>
              <a:tailEnd/>
            </a:ln>
          </p:spPr>
          <p:txBody>
            <a:bodyPr/>
            <a:lstStyle/>
            <a:p>
              <a:endParaRPr lang="fr-CH"/>
            </a:p>
          </p:txBody>
        </p:sp>
        <p:sp>
          <p:nvSpPr>
            <p:cNvPr id="2707070" name="Line 6782"/>
            <p:cNvSpPr>
              <a:spLocks noChangeShapeType="1"/>
            </p:cNvSpPr>
            <p:nvPr/>
          </p:nvSpPr>
          <p:spPr bwMode="auto">
            <a:xfrm>
              <a:off x="2052" y="3008"/>
              <a:ext cx="0" cy="18"/>
            </a:xfrm>
            <a:prstGeom prst="line">
              <a:avLst/>
            </a:prstGeom>
            <a:noFill/>
            <a:ln w="9525">
              <a:solidFill>
                <a:srgbClr val="000000"/>
              </a:solidFill>
              <a:round/>
              <a:headEnd/>
              <a:tailEnd/>
            </a:ln>
          </p:spPr>
          <p:txBody>
            <a:bodyPr/>
            <a:lstStyle/>
            <a:p>
              <a:endParaRPr lang="fr-CH"/>
            </a:p>
          </p:txBody>
        </p:sp>
        <p:sp>
          <p:nvSpPr>
            <p:cNvPr id="2707071" name="Line 6783"/>
            <p:cNvSpPr>
              <a:spLocks noChangeShapeType="1"/>
            </p:cNvSpPr>
            <p:nvPr/>
          </p:nvSpPr>
          <p:spPr bwMode="auto">
            <a:xfrm flipV="1">
              <a:off x="2052" y="3008"/>
              <a:ext cx="0" cy="18"/>
            </a:xfrm>
            <a:prstGeom prst="line">
              <a:avLst/>
            </a:prstGeom>
            <a:noFill/>
            <a:ln w="9525">
              <a:solidFill>
                <a:srgbClr val="000000"/>
              </a:solidFill>
              <a:round/>
              <a:headEnd/>
              <a:tailEnd/>
            </a:ln>
          </p:spPr>
          <p:txBody>
            <a:bodyPr/>
            <a:lstStyle/>
            <a:p>
              <a:endParaRPr lang="fr-CH"/>
            </a:p>
          </p:txBody>
        </p:sp>
        <p:sp>
          <p:nvSpPr>
            <p:cNvPr id="2707072" name="Line 6784"/>
            <p:cNvSpPr>
              <a:spLocks noChangeShapeType="1"/>
            </p:cNvSpPr>
            <p:nvPr/>
          </p:nvSpPr>
          <p:spPr bwMode="auto">
            <a:xfrm>
              <a:off x="2082" y="3008"/>
              <a:ext cx="0" cy="18"/>
            </a:xfrm>
            <a:prstGeom prst="line">
              <a:avLst/>
            </a:prstGeom>
            <a:noFill/>
            <a:ln w="9525">
              <a:solidFill>
                <a:srgbClr val="000000"/>
              </a:solidFill>
              <a:round/>
              <a:headEnd/>
              <a:tailEnd/>
            </a:ln>
          </p:spPr>
          <p:txBody>
            <a:bodyPr/>
            <a:lstStyle/>
            <a:p>
              <a:endParaRPr lang="fr-CH"/>
            </a:p>
          </p:txBody>
        </p:sp>
        <p:sp>
          <p:nvSpPr>
            <p:cNvPr id="2707073" name="Line 6785"/>
            <p:cNvSpPr>
              <a:spLocks noChangeShapeType="1"/>
            </p:cNvSpPr>
            <p:nvPr/>
          </p:nvSpPr>
          <p:spPr bwMode="auto">
            <a:xfrm flipV="1">
              <a:off x="2082" y="3008"/>
              <a:ext cx="0" cy="18"/>
            </a:xfrm>
            <a:prstGeom prst="line">
              <a:avLst/>
            </a:prstGeom>
            <a:noFill/>
            <a:ln w="9525">
              <a:solidFill>
                <a:srgbClr val="000000"/>
              </a:solidFill>
              <a:round/>
              <a:headEnd/>
              <a:tailEnd/>
            </a:ln>
          </p:spPr>
          <p:txBody>
            <a:bodyPr/>
            <a:lstStyle/>
            <a:p>
              <a:endParaRPr lang="fr-CH"/>
            </a:p>
          </p:txBody>
        </p:sp>
        <p:sp>
          <p:nvSpPr>
            <p:cNvPr id="2707074" name="Line 6786"/>
            <p:cNvSpPr>
              <a:spLocks noChangeShapeType="1"/>
            </p:cNvSpPr>
            <p:nvPr/>
          </p:nvSpPr>
          <p:spPr bwMode="auto">
            <a:xfrm>
              <a:off x="2112" y="3008"/>
              <a:ext cx="0" cy="18"/>
            </a:xfrm>
            <a:prstGeom prst="line">
              <a:avLst/>
            </a:prstGeom>
            <a:noFill/>
            <a:ln w="9525">
              <a:solidFill>
                <a:srgbClr val="000000"/>
              </a:solidFill>
              <a:round/>
              <a:headEnd/>
              <a:tailEnd/>
            </a:ln>
          </p:spPr>
          <p:txBody>
            <a:bodyPr/>
            <a:lstStyle/>
            <a:p>
              <a:endParaRPr lang="fr-CH"/>
            </a:p>
          </p:txBody>
        </p:sp>
        <p:sp>
          <p:nvSpPr>
            <p:cNvPr id="2707075" name="Line 6787"/>
            <p:cNvSpPr>
              <a:spLocks noChangeShapeType="1"/>
            </p:cNvSpPr>
            <p:nvPr/>
          </p:nvSpPr>
          <p:spPr bwMode="auto">
            <a:xfrm flipV="1">
              <a:off x="2112" y="3008"/>
              <a:ext cx="0" cy="18"/>
            </a:xfrm>
            <a:prstGeom prst="line">
              <a:avLst/>
            </a:prstGeom>
            <a:noFill/>
            <a:ln w="9525">
              <a:solidFill>
                <a:srgbClr val="000000"/>
              </a:solidFill>
              <a:round/>
              <a:headEnd/>
              <a:tailEnd/>
            </a:ln>
          </p:spPr>
          <p:txBody>
            <a:bodyPr/>
            <a:lstStyle/>
            <a:p>
              <a:endParaRPr lang="fr-CH"/>
            </a:p>
          </p:txBody>
        </p:sp>
        <p:sp>
          <p:nvSpPr>
            <p:cNvPr id="2707076" name="Line 6788"/>
            <p:cNvSpPr>
              <a:spLocks noChangeShapeType="1"/>
            </p:cNvSpPr>
            <p:nvPr/>
          </p:nvSpPr>
          <p:spPr bwMode="auto">
            <a:xfrm>
              <a:off x="2304" y="3008"/>
              <a:ext cx="0" cy="18"/>
            </a:xfrm>
            <a:prstGeom prst="line">
              <a:avLst/>
            </a:prstGeom>
            <a:noFill/>
            <a:ln w="9525">
              <a:solidFill>
                <a:srgbClr val="000000"/>
              </a:solidFill>
              <a:round/>
              <a:headEnd/>
              <a:tailEnd/>
            </a:ln>
          </p:spPr>
          <p:txBody>
            <a:bodyPr/>
            <a:lstStyle/>
            <a:p>
              <a:endParaRPr lang="fr-CH"/>
            </a:p>
          </p:txBody>
        </p:sp>
        <p:sp>
          <p:nvSpPr>
            <p:cNvPr id="2707077" name="Line 6789"/>
            <p:cNvSpPr>
              <a:spLocks noChangeShapeType="1"/>
            </p:cNvSpPr>
            <p:nvPr/>
          </p:nvSpPr>
          <p:spPr bwMode="auto">
            <a:xfrm flipV="1">
              <a:off x="2304" y="3008"/>
              <a:ext cx="0" cy="18"/>
            </a:xfrm>
            <a:prstGeom prst="line">
              <a:avLst/>
            </a:prstGeom>
            <a:noFill/>
            <a:ln w="9525">
              <a:solidFill>
                <a:srgbClr val="000000"/>
              </a:solidFill>
              <a:round/>
              <a:headEnd/>
              <a:tailEnd/>
            </a:ln>
          </p:spPr>
          <p:txBody>
            <a:bodyPr/>
            <a:lstStyle/>
            <a:p>
              <a:endParaRPr lang="fr-CH"/>
            </a:p>
          </p:txBody>
        </p:sp>
        <p:sp>
          <p:nvSpPr>
            <p:cNvPr id="2707078" name="Line 6790"/>
            <p:cNvSpPr>
              <a:spLocks noChangeShapeType="1"/>
            </p:cNvSpPr>
            <p:nvPr/>
          </p:nvSpPr>
          <p:spPr bwMode="auto">
            <a:xfrm>
              <a:off x="2400" y="3008"/>
              <a:ext cx="0" cy="18"/>
            </a:xfrm>
            <a:prstGeom prst="line">
              <a:avLst/>
            </a:prstGeom>
            <a:noFill/>
            <a:ln w="9525">
              <a:solidFill>
                <a:srgbClr val="000000"/>
              </a:solidFill>
              <a:round/>
              <a:headEnd/>
              <a:tailEnd/>
            </a:ln>
          </p:spPr>
          <p:txBody>
            <a:bodyPr/>
            <a:lstStyle/>
            <a:p>
              <a:endParaRPr lang="fr-CH"/>
            </a:p>
          </p:txBody>
        </p:sp>
        <p:sp>
          <p:nvSpPr>
            <p:cNvPr id="2707079" name="Line 6791"/>
            <p:cNvSpPr>
              <a:spLocks noChangeShapeType="1"/>
            </p:cNvSpPr>
            <p:nvPr/>
          </p:nvSpPr>
          <p:spPr bwMode="auto">
            <a:xfrm flipV="1">
              <a:off x="2400" y="3008"/>
              <a:ext cx="0" cy="18"/>
            </a:xfrm>
            <a:prstGeom prst="line">
              <a:avLst/>
            </a:prstGeom>
            <a:noFill/>
            <a:ln w="9525">
              <a:solidFill>
                <a:srgbClr val="000000"/>
              </a:solidFill>
              <a:round/>
              <a:headEnd/>
              <a:tailEnd/>
            </a:ln>
          </p:spPr>
          <p:txBody>
            <a:bodyPr/>
            <a:lstStyle/>
            <a:p>
              <a:endParaRPr lang="fr-CH"/>
            </a:p>
          </p:txBody>
        </p:sp>
        <p:sp>
          <p:nvSpPr>
            <p:cNvPr id="2707080" name="Line 6792"/>
            <p:cNvSpPr>
              <a:spLocks noChangeShapeType="1"/>
            </p:cNvSpPr>
            <p:nvPr/>
          </p:nvSpPr>
          <p:spPr bwMode="auto">
            <a:xfrm>
              <a:off x="2472" y="3008"/>
              <a:ext cx="0" cy="18"/>
            </a:xfrm>
            <a:prstGeom prst="line">
              <a:avLst/>
            </a:prstGeom>
            <a:noFill/>
            <a:ln w="9525">
              <a:solidFill>
                <a:srgbClr val="000000"/>
              </a:solidFill>
              <a:round/>
              <a:headEnd/>
              <a:tailEnd/>
            </a:ln>
          </p:spPr>
          <p:txBody>
            <a:bodyPr/>
            <a:lstStyle/>
            <a:p>
              <a:endParaRPr lang="fr-CH"/>
            </a:p>
          </p:txBody>
        </p:sp>
        <p:sp>
          <p:nvSpPr>
            <p:cNvPr id="2707081" name="Line 6793"/>
            <p:cNvSpPr>
              <a:spLocks noChangeShapeType="1"/>
            </p:cNvSpPr>
            <p:nvPr/>
          </p:nvSpPr>
          <p:spPr bwMode="auto">
            <a:xfrm flipV="1">
              <a:off x="2472" y="3008"/>
              <a:ext cx="0" cy="18"/>
            </a:xfrm>
            <a:prstGeom prst="line">
              <a:avLst/>
            </a:prstGeom>
            <a:noFill/>
            <a:ln w="9525">
              <a:solidFill>
                <a:srgbClr val="000000"/>
              </a:solidFill>
              <a:round/>
              <a:headEnd/>
              <a:tailEnd/>
            </a:ln>
          </p:spPr>
          <p:txBody>
            <a:bodyPr/>
            <a:lstStyle/>
            <a:p>
              <a:endParaRPr lang="fr-CH"/>
            </a:p>
          </p:txBody>
        </p:sp>
        <p:sp>
          <p:nvSpPr>
            <p:cNvPr id="2707082" name="Line 6794"/>
            <p:cNvSpPr>
              <a:spLocks noChangeShapeType="1"/>
            </p:cNvSpPr>
            <p:nvPr/>
          </p:nvSpPr>
          <p:spPr bwMode="auto">
            <a:xfrm>
              <a:off x="2526" y="3008"/>
              <a:ext cx="0" cy="18"/>
            </a:xfrm>
            <a:prstGeom prst="line">
              <a:avLst/>
            </a:prstGeom>
            <a:noFill/>
            <a:ln w="9525">
              <a:solidFill>
                <a:srgbClr val="000000"/>
              </a:solidFill>
              <a:round/>
              <a:headEnd/>
              <a:tailEnd/>
            </a:ln>
          </p:spPr>
          <p:txBody>
            <a:bodyPr/>
            <a:lstStyle/>
            <a:p>
              <a:endParaRPr lang="fr-CH"/>
            </a:p>
          </p:txBody>
        </p:sp>
        <p:sp>
          <p:nvSpPr>
            <p:cNvPr id="2707083" name="Line 6795"/>
            <p:cNvSpPr>
              <a:spLocks noChangeShapeType="1"/>
            </p:cNvSpPr>
            <p:nvPr/>
          </p:nvSpPr>
          <p:spPr bwMode="auto">
            <a:xfrm flipV="1">
              <a:off x="2526" y="3008"/>
              <a:ext cx="0" cy="18"/>
            </a:xfrm>
            <a:prstGeom prst="line">
              <a:avLst/>
            </a:prstGeom>
            <a:noFill/>
            <a:ln w="9525">
              <a:solidFill>
                <a:srgbClr val="000000"/>
              </a:solidFill>
              <a:round/>
              <a:headEnd/>
              <a:tailEnd/>
            </a:ln>
          </p:spPr>
          <p:txBody>
            <a:bodyPr/>
            <a:lstStyle/>
            <a:p>
              <a:endParaRPr lang="fr-CH"/>
            </a:p>
          </p:txBody>
        </p:sp>
        <p:sp>
          <p:nvSpPr>
            <p:cNvPr id="2707084" name="Line 6796"/>
            <p:cNvSpPr>
              <a:spLocks noChangeShapeType="1"/>
            </p:cNvSpPr>
            <p:nvPr/>
          </p:nvSpPr>
          <p:spPr bwMode="auto">
            <a:xfrm>
              <a:off x="2568" y="3008"/>
              <a:ext cx="0" cy="18"/>
            </a:xfrm>
            <a:prstGeom prst="line">
              <a:avLst/>
            </a:prstGeom>
            <a:noFill/>
            <a:ln w="9525">
              <a:solidFill>
                <a:srgbClr val="000000"/>
              </a:solidFill>
              <a:round/>
              <a:headEnd/>
              <a:tailEnd/>
            </a:ln>
          </p:spPr>
          <p:txBody>
            <a:bodyPr/>
            <a:lstStyle/>
            <a:p>
              <a:endParaRPr lang="fr-CH"/>
            </a:p>
          </p:txBody>
        </p:sp>
        <p:sp>
          <p:nvSpPr>
            <p:cNvPr id="2707085" name="Line 6797"/>
            <p:cNvSpPr>
              <a:spLocks noChangeShapeType="1"/>
            </p:cNvSpPr>
            <p:nvPr/>
          </p:nvSpPr>
          <p:spPr bwMode="auto">
            <a:xfrm flipV="1">
              <a:off x="2568" y="3008"/>
              <a:ext cx="0" cy="18"/>
            </a:xfrm>
            <a:prstGeom prst="line">
              <a:avLst/>
            </a:prstGeom>
            <a:noFill/>
            <a:ln w="9525">
              <a:solidFill>
                <a:srgbClr val="000000"/>
              </a:solidFill>
              <a:round/>
              <a:headEnd/>
              <a:tailEnd/>
            </a:ln>
          </p:spPr>
          <p:txBody>
            <a:bodyPr/>
            <a:lstStyle/>
            <a:p>
              <a:endParaRPr lang="fr-CH"/>
            </a:p>
          </p:txBody>
        </p:sp>
        <p:sp>
          <p:nvSpPr>
            <p:cNvPr id="2707086" name="Line 6798"/>
            <p:cNvSpPr>
              <a:spLocks noChangeShapeType="1"/>
            </p:cNvSpPr>
            <p:nvPr/>
          </p:nvSpPr>
          <p:spPr bwMode="auto">
            <a:xfrm>
              <a:off x="2610" y="3008"/>
              <a:ext cx="0" cy="18"/>
            </a:xfrm>
            <a:prstGeom prst="line">
              <a:avLst/>
            </a:prstGeom>
            <a:noFill/>
            <a:ln w="9525">
              <a:solidFill>
                <a:srgbClr val="000000"/>
              </a:solidFill>
              <a:round/>
              <a:headEnd/>
              <a:tailEnd/>
            </a:ln>
          </p:spPr>
          <p:txBody>
            <a:bodyPr/>
            <a:lstStyle/>
            <a:p>
              <a:endParaRPr lang="fr-CH"/>
            </a:p>
          </p:txBody>
        </p:sp>
        <p:sp>
          <p:nvSpPr>
            <p:cNvPr id="2707087" name="Line 6799"/>
            <p:cNvSpPr>
              <a:spLocks noChangeShapeType="1"/>
            </p:cNvSpPr>
            <p:nvPr/>
          </p:nvSpPr>
          <p:spPr bwMode="auto">
            <a:xfrm flipV="1">
              <a:off x="2610" y="3008"/>
              <a:ext cx="0" cy="18"/>
            </a:xfrm>
            <a:prstGeom prst="line">
              <a:avLst/>
            </a:prstGeom>
            <a:noFill/>
            <a:ln w="9525">
              <a:solidFill>
                <a:srgbClr val="000000"/>
              </a:solidFill>
              <a:round/>
              <a:headEnd/>
              <a:tailEnd/>
            </a:ln>
          </p:spPr>
          <p:txBody>
            <a:bodyPr/>
            <a:lstStyle/>
            <a:p>
              <a:endParaRPr lang="fr-CH"/>
            </a:p>
          </p:txBody>
        </p:sp>
        <p:sp>
          <p:nvSpPr>
            <p:cNvPr id="2707088" name="Line 6800"/>
            <p:cNvSpPr>
              <a:spLocks noChangeShapeType="1"/>
            </p:cNvSpPr>
            <p:nvPr/>
          </p:nvSpPr>
          <p:spPr bwMode="auto">
            <a:xfrm>
              <a:off x="2640" y="3008"/>
              <a:ext cx="0" cy="18"/>
            </a:xfrm>
            <a:prstGeom prst="line">
              <a:avLst/>
            </a:prstGeom>
            <a:noFill/>
            <a:ln w="9525">
              <a:solidFill>
                <a:srgbClr val="000000"/>
              </a:solidFill>
              <a:round/>
              <a:headEnd/>
              <a:tailEnd/>
            </a:ln>
          </p:spPr>
          <p:txBody>
            <a:bodyPr/>
            <a:lstStyle/>
            <a:p>
              <a:endParaRPr lang="fr-CH"/>
            </a:p>
          </p:txBody>
        </p:sp>
        <p:sp>
          <p:nvSpPr>
            <p:cNvPr id="2707089" name="Line 6801"/>
            <p:cNvSpPr>
              <a:spLocks noChangeShapeType="1"/>
            </p:cNvSpPr>
            <p:nvPr/>
          </p:nvSpPr>
          <p:spPr bwMode="auto">
            <a:xfrm flipV="1">
              <a:off x="2640" y="3008"/>
              <a:ext cx="0" cy="18"/>
            </a:xfrm>
            <a:prstGeom prst="line">
              <a:avLst/>
            </a:prstGeom>
            <a:noFill/>
            <a:ln w="9525">
              <a:solidFill>
                <a:srgbClr val="000000"/>
              </a:solidFill>
              <a:round/>
              <a:headEnd/>
              <a:tailEnd/>
            </a:ln>
          </p:spPr>
          <p:txBody>
            <a:bodyPr/>
            <a:lstStyle/>
            <a:p>
              <a:endParaRPr lang="fr-CH"/>
            </a:p>
          </p:txBody>
        </p:sp>
        <p:sp>
          <p:nvSpPr>
            <p:cNvPr id="2707090" name="Line 6802"/>
            <p:cNvSpPr>
              <a:spLocks noChangeShapeType="1"/>
            </p:cNvSpPr>
            <p:nvPr/>
          </p:nvSpPr>
          <p:spPr bwMode="auto">
            <a:xfrm>
              <a:off x="2670" y="3008"/>
              <a:ext cx="0" cy="18"/>
            </a:xfrm>
            <a:prstGeom prst="line">
              <a:avLst/>
            </a:prstGeom>
            <a:noFill/>
            <a:ln w="9525">
              <a:solidFill>
                <a:srgbClr val="000000"/>
              </a:solidFill>
              <a:round/>
              <a:headEnd/>
              <a:tailEnd/>
            </a:ln>
          </p:spPr>
          <p:txBody>
            <a:bodyPr/>
            <a:lstStyle/>
            <a:p>
              <a:endParaRPr lang="fr-CH"/>
            </a:p>
          </p:txBody>
        </p:sp>
        <p:sp>
          <p:nvSpPr>
            <p:cNvPr id="2707091" name="Line 6803"/>
            <p:cNvSpPr>
              <a:spLocks noChangeShapeType="1"/>
            </p:cNvSpPr>
            <p:nvPr/>
          </p:nvSpPr>
          <p:spPr bwMode="auto">
            <a:xfrm flipV="1">
              <a:off x="2670" y="3008"/>
              <a:ext cx="0" cy="18"/>
            </a:xfrm>
            <a:prstGeom prst="line">
              <a:avLst/>
            </a:prstGeom>
            <a:noFill/>
            <a:ln w="9525">
              <a:solidFill>
                <a:srgbClr val="000000"/>
              </a:solidFill>
              <a:round/>
              <a:headEnd/>
              <a:tailEnd/>
            </a:ln>
          </p:spPr>
          <p:txBody>
            <a:bodyPr/>
            <a:lstStyle/>
            <a:p>
              <a:endParaRPr lang="fr-CH"/>
            </a:p>
          </p:txBody>
        </p:sp>
        <p:sp>
          <p:nvSpPr>
            <p:cNvPr id="2707092" name="Line 6804"/>
            <p:cNvSpPr>
              <a:spLocks noChangeShapeType="1"/>
            </p:cNvSpPr>
            <p:nvPr/>
          </p:nvSpPr>
          <p:spPr bwMode="auto">
            <a:xfrm>
              <a:off x="1020" y="3008"/>
              <a:ext cx="0" cy="36"/>
            </a:xfrm>
            <a:prstGeom prst="line">
              <a:avLst/>
            </a:prstGeom>
            <a:noFill/>
            <a:ln w="19050">
              <a:solidFill>
                <a:srgbClr val="000000"/>
              </a:solidFill>
              <a:round/>
              <a:headEnd/>
              <a:tailEnd/>
            </a:ln>
          </p:spPr>
          <p:txBody>
            <a:bodyPr/>
            <a:lstStyle/>
            <a:p>
              <a:endParaRPr lang="fr-CH"/>
            </a:p>
          </p:txBody>
        </p:sp>
        <p:sp>
          <p:nvSpPr>
            <p:cNvPr id="2707093" name="Line 6805"/>
            <p:cNvSpPr>
              <a:spLocks noChangeShapeType="1"/>
            </p:cNvSpPr>
            <p:nvPr/>
          </p:nvSpPr>
          <p:spPr bwMode="auto">
            <a:xfrm flipV="1">
              <a:off x="1020" y="3008"/>
              <a:ext cx="0" cy="36"/>
            </a:xfrm>
            <a:prstGeom prst="line">
              <a:avLst/>
            </a:prstGeom>
            <a:noFill/>
            <a:ln w="19050">
              <a:solidFill>
                <a:srgbClr val="000000"/>
              </a:solidFill>
              <a:round/>
              <a:headEnd/>
              <a:tailEnd/>
            </a:ln>
          </p:spPr>
          <p:txBody>
            <a:bodyPr/>
            <a:lstStyle/>
            <a:p>
              <a:endParaRPr lang="fr-CH"/>
            </a:p>
          </p:txBody>
        </p:sp>
        <p:sp>
          <p:nvSpPr>
            <p:cNvPr id="2707094" name="Line 6806"/>
            <p:cNvSpPr>
              <a:spLocks noChangeShapeType="1"/>
            </p:cNvSpPr>
            <p:nvPr/>
          </p:nvSpPr>
          <p:spPr bwMode="auto">
            <a:xfrm>
              <a:off x="1284" y="3008"/>
              <a:ext cx="0" cy="36"/>
            </a:xfrm>
            <a:prstGeom prst="line">
              <a:avLst/>
            </a:prstGeom>
            <a:noFill/>
            <a:ln w="19050">
              <a:solidFill>
                <a:srgbClr val="000000"/>
              </a:solidFill>
              <a:round/>
              <a:headEnd/>
              <a:tailEnd/>
            </a:ln>
          </p:spPr>
          <p:txBody>
            <a:bodyPr/>
            <a:lstStyle/>
            <a:p>
              <a:endParaRPr lang="fr-CH"/>
            </a:p>
          </p:txBody>
        </p:sp>
        <p:sp>
          <p:nvSpPr>
            <p:cNvPr id="2707095" name="Line 6807"/>
            <p:cNvSpPr>
              <a:spLocks noChangeShapeType="1"/>
            </p:cNvSpPr>
            <p:nvPr/>
          </p:nvSpPr>
          <p:spPr bwMode="auto">
            <a:xfrm flipV="1">
              <a:off x="1284" y="3008"/>
              <a:ext cx="0" cy="36"/>
            </a:xfrm>
            <a:prstGeom prst="line">
              <a:avLst/>
            </a:prstGeom>
            <a:noFill/>
            <a:ln w="19050">
              <a:solidFill>
                <a:srgbClr val="000000"/>
              </a:solidFill>
              <a:round/>
              <a:headEnd/>
              <a:tailEnd/>
            </a:ln>
          </p:spPr>
          <p:txBody>
            <a:bodyPr/>
            <a:lstStyle/>
            <a:p>
              <a:endParaRPr lang="fr-CH"/>
            </a:p>
          </p:txBody>
        </p:sp>
        <p:sp>
          <p:nvSpPr>
            <p:cNvPr id="2707096" name="Line 6808"/>
            <p:cNvSpPr>
              <a:spLocks noChangeShapeType="1"/>
            </p:cNvSpPr>
            <p:nvPr/>
          </p:nvSpPr>
          <p:spPr bwMode="auto">
            <a:xfrm>
              <a:off x="1578" y="3008"/>
              <a:ext cx="0" cy="36"/>
            </a:xfrm>
            <a:prstGeom prst="line">
              <a:avLst/>
            </a:prstGeom>
            <a:noFill/>
            <a:ln w="19050">
              <a:solidFill>
                <a:srgbClr val="000000"/>
              </a:solidFill>
              <a:round/>
              <a:headEnd/>
              <a:tailEnd/>
            </a:ln>
          </p:spPr>
          <p:txBody>
            <a:bodyPr/>
            <a:lstStyle/>
            <a:p>
              <a:endParaRPr lang="fr-CH"/>
            </a:p>
          </p:txBody>
        </p:sp>
        <p:sp>
          <p:nvSpPr>
            <p:cNvPr id="2707097" name="Line 6809"/>
            <p:cNvSpPr>
              <a:spLocks noChangeShapeType="1"/>
            </p:cNvSpPr>
            <p:nvPr/>
          </p:nvSpPr>
          <p:spPr bwMode="auto">
            <a:xfrm flipV="1">
              <a:off x="1578" y="3008"/>
              <a:ext cx="0" cy="36"/>
            </a:xfrm>
            <a:prstGeom prst="line">
              <a:avLst/>
            </a:prstGeom>
            <a:noFill/>
            <a:ln w="19050">
              <a:solidFill>
                <a:srgbClr val="000000"/>
              </a:solidFill>
              <a:round/>
              <a:headEnd/>
              <a:tailEnd/>
            </a:ln>
          </p:spPr>
          <p:txBody>
            <a:bodyPr/>
            <a:lstStyle/>
            <a:p>
              <a:endParaRPr lang="fr-CH"/>
            </a:p>
          </p:txBody>
        </p:sp>
        <p:sp>
          <p:nvSpPr>
            <p:cNvPr id="2707098" name="Line 6810"/>
            <p:cNvSpPr>
              <a:spLocks noChangeShapeType="1"/>
            </p:cNvSpPr>
            <p:nvPr/>
          </p:nvSpPr>
          <p:spPr bwMode="auto">
            <a:xfrm>
              <a:off x="1842" y="3008"/>
              <a:ext cx="0" cy="36"/>
            </a:xfrm>
            <a:prstGeom prst="line">
              <a:avLst/>
            </a:prstGeom>
            <a:noFill/>
            <a:ln w="19050">
              <a:solidFill>
                <a:srgbClr val="000000"/>
              </a:solidFill>
              <a:round/>
              <a:headEnd/>
              <a:tailEnd/>
            </a:ln>
          </p:spPr>
          <p:txBody>
            <a:bodyPr/>
            <a:lstStyle/>
            <a:p>
              <a:endParaRPr lang="fr-CH"/>
            </a:p>
          </p:txBody>
        </p:sp>
        <p:sp>
          <p:nvSpPr>
            <p:cNvPr id="2707099" name="Line 6811"/>
            <p:cNvSpPr>
              <a:spLocks noChangeShapeType="1"/>
            </p:cNvSpPr>
            <p:nvPr/>
          </p:nvSpPr>
          <p:spPr bwMode="auto">
            <a:xfrm flipV="1">
              <a:off x="1842" y="3008"/>
              <a:ext cx="0" cy="36"/>
            </a:xfrm>
            <a:prstGeom prst="line">
              <a:avLst/>
            </a:prstGeom>
            <a:noFill/>
            <a:ln w="19050">
              <a:solidFill>
                <a:srgbClr val="000000"/>
              </a:solidFill>
              <a:round/>
              <a:headEnd/>
              <a:tailEnd/>
            </a:ln>
          </p:spPr>
          <p:txBody>
            <a:bodyPr/>
            <a:lstStyle/>
            <a:p>
              <a:endParaRPr lang="fr-CH"/>
            </a:p>
          </p:txBody>
        </p:sp>
        <p:sp>
          <p:nvSpPr>
            <p:cNvPr id="2707100" name="Line 6812"/>
            <p:cNvSpPr>
              <a:spLocks noChangeShapeType="1"/>
            </p:cNvSpPr>
            <p:nvPr/>
          </p:nvSpPr>
          <p:spPr bwMode="auto">
            <a:xfrm>
              <a:off x="2136" y="3008"/>
              <a:ext cx="0" cy="36"/>
            </a:xfrm>
            <a:prstGeom prst="line">
              <a:avLst/>
            </a:prstGeom>
            <a:noFill/>
            <a:ln w="19050">
              <a:solidFill>
                <a:srgbClr val="000000"/>
              </a:solidFill>
              <a:round/>
              <a:headEnd/>
              <a:tailEnd/>
            </a:ln>
          </p:spPr>
          <p:txBody>
            <a:bodyPr/>
            <a:lstStyle/>
            <a:p>
              <a:endParaRPr lang="fr-CH"/>
            </a:p>
          </p:txBody>
        </p:sp>
        <p:sp>
          <p:nvSpPr>
            <p:cNvPr id="2707101" name="Line 6813"/>
            <p:cNvSpPr>
              <a:spLocks noChangeShapeType="1"/>
            </p:cNvSpPr>
            <p:nvPr/>
          </p:nvSpPr>
          <p:spPr bwMode="auto">
            <a:xfrm flipV="1">
              <a:off x="2136" y="3008"/>
              <a:ext cx="0" cy="36"/>
            </a:xfrm>
            <a:prstGeom prst="line">
              <a:avLst/>
            </a:prstGeom>
            <a:noFill/>
            <a:ln w="19050">
              <a:solidFill>
                <a:srgbClr val="000000"/>
              </a:solidFill>
              <a:round/>
              <a:headEnd/>
              <a:tailEnd/>
            </a:ln>
          </p:spPr>
          <p:txBody>
            <a:bodyPr/>
            <a:lstStyle/>
            <a:p>
              <a:endParaRPr lang="fr-CH"/>
            </a:p>
          </p:txBody>
        </p:sp>
        <p:sp>
          <p:nvSpPr>
            <p:cNvPr id="2707102" name="Line 6814"/>
            <p:cNvSpPr>
              <a:spLocks noChangeShapeType="1"/>
            </p:cNvSpPr>
            <p:nvPr/>
          </p:nvSpPr>
          <p:spPr bwMode="auto">
            <a:xfrm>
              <a:off x="2400" y="3008"/>
              <a:ext cx="0" cy="36"/>
            </a:xfrm>
            <a:prstGeom prst="line">
              <a:avLst/>
            </a:prstGeom>
            <a:noFill/>
            <a:ln w="19050">
              <a:solidFill>
                <a:srgbClr val="000000"/>
              </a:solidFill>
              <a:round/>
              <a:headEnd/>
              <a:tailEnd/>
            </a:ln>
          </p:spPr>
          <p:txBody>
            <a:bodyPr/>
            <a:lstStyle/>
            <a:p>
              <a:endParaRPr lang="fr-CH"/>
            </a:p>
          </p:txBody>
        </p:sp>
        <p:sp>
          <p:nvSpPr>
            <p:cNvPr id="2707103" name="Line 6815"/>
            <p:cNvSpPr>
              <a:spLocks noChangeShapeType="1"/>
            </p:cNvSpPr>
            <p:nvPr/>
          </p:nvSpPr>
          <p:spPr bwMode="auto">
            <a:xfrm flipV="1">
              <a:off x="2400" y="3008"/>
              <a:ext cx="0" cy="36"/>
            </a:xfrm>
            <a:prstGeom prst="line">
              <a:avLst/>
            </a:prstGeom>
            <a:noFill/>
            <a:ln w="19050">
              <a:solidFill>
                <a:srgbClr val="000000"/>
              </a:solidFill>
              <a:round/>
              <a:headEnd/>
              <a:tailEnd/>
            </a:ln>
          </p:spPr>
          <p:txBody>
            <a:bodyPr/>
            <a:lstStyle/>
            <a:p>
              <a:endParaRPr lang="fr-CH"/>
            </a:p>
          </p:txBody>
        </p:sp>
        <p:sp>
          <p:nvSpPr>
            <p:cNvPr id="2707104" name="Line 6816"/>
            <p:cNvSpPr>
              <a:spLocks noChangeShapeType="1"/>
            </p:cNvSpPr>
            <p:nvPr/>
          </p:nvSpPr>
          <p:spPr bwMode="auto">
            <a:xfrm>
              <a:off x="2694" y="3008"/>
              <a:ext cx="0" cy="36"/>
            </a:xfrm>
            <a:prstGeom prst="line">
              <a:avLst/>
            </a:prstGeom>
            <a:noFill/>
            <a:ln w="19050">
              <a:solidFill>
                <a:srgbClr val="000000"/>
              </a:solidFill>
              <a:round/>
              <a:headEnd/>
              <a:tailEnd/>
            </a:ln>
          </p:spPr>
          <p:txBody>
            <a:bodyPr/>
            <a:lstStyle/>
            <a:p>
              <a:endParaRPr lang="fr-CH"/>
            </a:p>
          </p:txBody>
        </p:sp>
        <p:sp>
          <p:nvSpPr>
            <p:cNvPr id="2707105" name="Line 6817"/>
            <p:cNvSpPr>
              <a:spLocks noChangeShapeType="1"/>
            </p:cNvSpPr>
            <p:nvPr/>
          </p:nvSpPr>
          <p:spPr bwMode="auto">
            <a:xfrm flipV="1">
              <a:off x="2694" y="3008"/>
              <a:ext cx="0" cy="36"/>
            </a:xfrm>
            <a:prstGeom prst="line">
              <a:avLst/>
            </a:prstGeom>
            <a:noFill/>
            <a:ln w="19050">
              <a:solidFill>
                <a:srgbClr val="000000"/>
              </a:solidFill>
              <a:round/>
              <a:headEnd/>
              <a:tailEnd/>
            </a:ln>
          </p:spPr>
          <p:txBody>
            <a:bodyPr/>
            <a:lstStyle/>
            <a:p>
              <a:endParaRPr lang="fr-CH"/>
            </a:p>
          </p:txBody>
        </p:sp>
        <p:sp>
          <p:nvSpPr>
            <p:cNvPr id="2707106" name="Rectangle 6818"/>
            <p:cNvSpPr>
              <a:spLocks noChangeArrowheads="1"/>
            </p:cNvSpPr>
            <p:nvPr/>
          </p:nvSpPr>
          <p:spPr bwMode="auto">
            <a:xfrm>
              <a:off x="582" y="2960"/>
              <a:ext cx="331"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-140.00</a:t>
              </a:r>
              <a:endParaRPr lang="fr-FR"/>
            </a:p>
          </p:txBody>
        </p:sp>
        <p:sp>
          <p:nvSpPr>
            <p:cNvPr id="2707107" name="Rectangle 6819"/>
            <p:cNvSpPr>
              <a:spLocks noChangeArrowheads="1"/>
            </p:cNvSpPr>
            <p:nvPr/>
          </p:nvSpPr>
          <p:spPr bwMode="auto">
            <a:xfrm>
              <a:off x="582" y="2828"/>
              <a:ext cx="331"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-120.00</a:t>
              </a:r>
              <a:endParaRPr lang="fr-FR"/>
            </a:p>
          </p:txBody>
        </p:sp>
        <p:sp>
          <p:nvSpPr>
            <p:cNvPr id="2707108" name="Rectangle 6820"/>
            <p:cNvSpPr>
              <a:spLocks noChangeArrowheads="1"/>
            </p:cNvSpPr>
            <p:nvPr/>
          </p:nvSpPr>
          <p:spPr bwMode="auto">
            <a:xfrm>
              <a:off x="582" y="2690"/>
              <a:ext cx="331"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-100.00</a:t>
              </a:r>
              <a:endParaRPr lang="fr-FR"/>
            </a:p>
          </p:txBody>
        </p:sp>
        <p:sp>
          <p:nvSpPr>
            <p:cNvPr id="2707109" name="Rectangle 6821"/>
            <p:cNvSpPr>
              <a:spLocks noChangeArrowheads="1"/>
            </p:cNvSpPr>
            <p:nvPr/>
          </p:nvSpPr>
          <p:spPr bwMode="auto">
            <a:xfrm>
              <a:off x="636" y="2558"/>
              <a:ext cx="278"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-80.00</a:t>
              </a:r>
              <a:endParaRPr lang="fr-FR"/>
            </a:p>
          </p:txBody>
        </p:sp>
        <p:sp>
          <p:nvSpPr>
            <p:cNvPr id="2707110" name="Rectangle 6822"/>
            <p:cNvSpPr>
              <a:spLocks noChangeArrowheads="1"/>
            </p:cNvSpPr>
            <p:nvPr/>
          </p:nvSpPr>
          <p:spPr bwMode="auto">
            <a:xfrm>
              <a:off x="636" y="2420"/>
              <a:ext cx="278"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-60.00</a:t>
              </a:r>
              <a:endParaRPr lang="fr-FR"/>
            </a:p>
          </p:txBody>
        </p:sp>
        <p:sp>
          <p:nvSpPr>
            <p:cNvPr id="2707111" name="Rectangle 6823"/>
            <p:cNvSpPr>
              <a:spLocks noChangeArrowheads="1"/>
            </p:cNvSpPr>
            <p:nvPr/>
          </p:nvSpPr>
          <p:spPr bwMode="auto">
            <a:xfrm>
              <a:off x="636" y="2288"/>
              <a:ext cx="278"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-40.00</a:t>
              </a:r>
              <a:endParaRPr lang="fr-FR"/>
            </a:p>
          </p:txBody>
        </p:sp>
        <p:sp>
          <p:nvSpPr>
            <p:cNvPr id="2707112" name="Rectangle 6824"/>
            <p:cNvSpPr>
              <a:spLocks noChangeArrowheads="1"/>
            </p:cNvSpPr>
            <p:nvPr/>
          </p:nvSpPr>
          <p:spPr bwMode="auto">
            <a:xfrm>
              <a:off x="636" y="2150"/>
              <a:ext cx="278"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-20.00</a:t>
              </a:r>
              <a:endParaRPr lang="fr-FR"/>
            </a:p>
          </p:txBody>
        </p:sp>
        <p:sp>
          <p:nvSpPr>
            <p:cNvPr id="2707113" name="Rectangle 6825"/>
            <p:cNvSpPr>
              <a:spLocks noChangeArrowheads="1"/>
            </p:cNvSpPr>
            <p:nvPr/>
          </p:nvSpPr>
          <p:spPr bwMode="auto">
            <a:xfrm>
              <a:off x="720" y="2018"/>
              <a:ext cx="19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0.00</a:t>
              </a:r>
              <a:endParaRPr lang="fr-FR"/>
            </a:p>
          </p:txBody>
        </p:sp>
        <p:sp>
          <p:nvSpPr>
            <p:cNvPr id="2707114" name="Rectangle 6826"/>
            <p:cNvSpPr>
              <a:spLocks noChangeArrowheads="1"/>
            </p:cNvSpPr>
            <p:nvPr/>
          </p:nvSpPr>
          <p:spPr bwMode="auto">
            <a:xfrm>
              <a:off x="666" y="1880"/>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20.00</a:t>
              </a:r>
              <a:endParaRPr lang="fr-FR"/>
            </a:p>
          </p:txBody>
        </p:sp>
        <p:sp>
          <p:nvSpPr>
            <p:cNvPr id="2707115" name="Rectangle 6827"/>
            <p:cNvSpPr>
              <a:spLocks noChangeArrowheads="1"/>
            </p:cNvSpPr>
            <p:nvPr/>
          </p:nvSpPr>
          <p:spPr bwMode="auto">
            <a:xfrm>
              <a:off x="666" y="1742"/>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40.00</a:t>
              </a:r>
              <a:endParaRPr lang="fr-FR"/>
            </a:p>
          </p:txBody>
        </p:sp>
        <p:sp>
          <p:nvSpPr>
            <p:cNvPr id="2707116" name="Line 6828"/>
            <p:cNvSpPr>
              <a:spLocks noChangeShapeType="1"/>
            </p:cNvSpPr>
            <p:nvPr/>
          </p:nvSpPr>
          <p:spPr bwMode="auto">
            <a:xfrm flipH="1">
              <a:off x="1002" y="3008"/>
              <a:ext cx="18" cy="0"/>
            </a:xfrm>
            <a:prstGeom prst="line">
              <a:avLst/>
            </a:prstGeom>
            <a:noFill/>
            <a:ln w="19050">
              <a:solidFill>
                <a:srgbClr val="000000"/>
              </a:solidFill>
              <a:round/>
              <a:headEnd/>
              <a:tailEnd/>
            </a:ln>
          </p:spPr>
          <p:txBody>
            <a:bodyPr/>
            <a:lstStyle/>
            <a:p>
              <a:endParaRPr lang="fr-CH"/>
            </a:p>
          </p:txBody>
        </p:sp>
        <p:sp>
          <p:nvSpPr>
            <p:cNvPr id="2707117" name="Line 6829"/>
            <p:cNvSpPr>
              <a:spLocks noChangeShapeType="1"/>
            </p:cNvSpPr>
            <p:nvPr/>
          </p:nvSpPr>
          <p:spPr bwMode="auto">
            <a:xfrm>
              <a:off x="1002" y="3008"/>
              <a:ext cx="18" cy="0"/>
            </a:xfrm>
            <a:prstGeom prst="line">
              <a:avLst/>
            </a:prstGeom>
            <a:noFill/>
            <a:ln w="19050">
              <a:solidFill>
                <a:srgbClr val="000000"/>
              </a:solidFill>
              <a:round/>
              <a:headEnd/>
              <a:tailEnd/>
            </a:ln>
          </p:spPr>
          <p:txBody>
            <a:bodyPr/>
            <a:lstStyle/>
            <a:p>
              <a:endParaRPr lang="fr-CH"/>
            </a:p>
          </p:txBody>
        </p:sp>
        <p:sp>
          <p:nvSpPr>
            <p:cNvPr id="2707118" name="Line 6830"/>
            <p:cNvSpPr>
              <a:spLocks noChangeShapeType="1"/>
            </p:cNvSpPr>
            <p:nvPr/>
          </p:nvSpPr>
          <p:spPr bwMode="auto">
            <a:xfrm flipH="1">
              <a:off x="984" y="3008"/>
              <a:ext cx="36" cy="0"/>
            </a:xfrm>
            <a:prstGeom prst="line">
              <a:avLst/>
            </a:prstGeom>
            <a:noFill/>
            <a:ln w="19050">
              <a:solidFill>
                <a:srgbClr val="000000"/>
              </a:solidFill>
              <a:round/>
              <a:headEnd/>
              <a:tailEnd/>
            </a:ln>
          </p:spPr>
          <p:txBody>
            <a:bodyPr/>
            <a:lstStyle/>
            <a:p>
              <a:endParaRPr lang="fr-CH"/>
            </a:p>
          </p:txBody>
        </p:sp>
        <p:sp>
          <p:nvSpPr>
            <p:cNvPr id="2707119" name="Line 6831"/>
            <p:cNvSpPr>
              <a:spLocks noChangeShapeType="1"/>
            </p:cNvSpPr>
            <p:nvPr/>
          </p:nvSpPr>
          <p:spPr bwMode="auto">
            <a:xfrm>
              <a:off x="984" y="3008"/>
              <a:ext cx="36" cy="0"/>
            </a:xfrm>
            <a:prstGeom prst="line">
              <a:avLst/>
            </a:prstGeom>
            <a:noFill/>
            <a:ln w="19050">
              <a:solidFill>
                <a:srgbClr val="000000"/>
              </a:solidFill>
              <a:round/>
              <a:headEnd/>
              <a:tailEnd/>
            </a:ln>
          </p:spPr>
          <p:txBody>
            <a:bodyPr/>
            <a:lstStyle/>
            <a:p>
              <a:endParaRPr lang="fr-CH"/>
            </a:p>
          </p:txBody>
        </p:sp>
        <p:sp>
          <p:nvSpPr>
            <p:cNvPr id="2707120" name="Line 6832"/>
            <p:cNvSpPr>
              <a:spLocks noChangeShapeType="1"/>
            </p:cNvSpPr>
            <p:nvPr/>
          </p:nvSpPr>
          <p:spPr bwMode="auto">
            <a:xfrm flipH="1">
              <a:off x="1002" y="2972"/>
              <a:ext cx="18" cy="0"/>
            </a:xfrm>
            <a:prstGeom prst="line">
              <a:avLst/>
            </a:prstGeom>
            <a:noFill/>
            <a:ln w="9525">
              <a:solidFill>
                <a:srgbClr val="000000"/>
              </a:solidFill>
              <a:round/>
              <a:headEnd/>
              <a:tailEnd/>
            </a:ln>
          </p:spPr>
          <p:txBody>
            <a:bodyPr/>
            <a:lstStyle/>
            <a:p>
              <a:endParaRPr lang="fr-CH"/>
            </a:p>
          </p:txBody>
        </p:sp>
        <p:sp>
          <p:nvSpPr>
            <p:cNvPr id="2707121" name="Line 6833"/>
            <p:cNvSpPr>
              <a:spLocks noChangeShapeType="1"/>
            </p:cNvSpPr>
            <p:nvPr/>
          </p:nvSpPr>
          <p:spPr bwMode="auto">
            <a:xfrm>
              <a:off x="1002" y="2972"/>
              <a:ext cx="18" cy="0"/>
            </a:xfrm>
            <a:prstGeom prst="line">
              <a:avLst/>
            </a:prstGeom>
            <a:noFill/>
            <a:ln w="9525">
              <a:solidFill>
                <a:srgbClr val="000000"/>
              </a:solidFill>
              <a:round/>
              <a:headEnd/>
              <a:tailEnd/>
            </a:ln>
          </p:spPr>
          <p:txBody>
            <a:bodyPr/>
            <a:lstStyle/>
            <a:p>
              <a:endParaRPr lang="fr-CH"/>
            </a:p>
          </p:txBody>
        </p:sp>
        <p:sp>
          <p:nvSpPr>
            <p:cNvPr id="2707122" name="Line 6834"/>
            <p:cNvSpPr>
              <a:spLocks noChangeShapeType="1"/>
            </p:cNvSpPr>
            <p:nvPr/>
          </p:nvSpPr>
          <p:spPr bwMode="auto">
            <a:xfrm flipH="1">
              <a:off x="1002" y="2942"/>
              <a:ext cx="18" cy="0"/>
            </a:xfrm>
            <a:prstGeom prst="line">
              <a:avLst/>
            </a:prstGeom>
            <a:noFill/>
            <a:ln w="9525">
              <a:solidFill>
                <a:srgbClr val="000000"/>
              </a:solidFill>
              <a:round/>
              <a:headEnd/>
              <a:tailEnd/>
            </a:ln>
          </p:spPr>
          <p:txBody>
            <a:bodyPr/>
            <a:lstStyle/>
            <a:p>
              <a:endParaRPr lang="fr-CH"/>
            </a:p>
          </p:txBody>
        </p:sp>
        <p:sp>
          <p:nvSpPr>
            <p:cNvPr id="2707123" name="Line 6835"/>
            <p:cNvSpPr>
              <a:spLocks noChangeShapeType="1"/>
            </p:cNvSpPr>
            <p:nvPr/>
          </p:nvSpPr>
          <p:spPr bwMode="auto">
            <a:xfrm>
              <a:off x="1002" y="2942"/>
              <a:ext cx="18" cy="0"/>
            </a:xfrm>
            <a:prstGeom prst="line">
              <a:avLst/>
            </a:prstGeom>
            <a:noFill/>
            <a:ln w="9525">
              <a:solidFill>
                <a:srgbClr val="000000"/>
              </a:solidFill>
              <a:round/>
              <a:headEnd/>
              <a:tailEnd/>
            </a:ln>
          </p:spPr>
          <p:txBody>
            <a:bodyPr/>
            <a:lstStyle/>
            <a:p>
              <a:endParaRPr lang="fr-CH"/>
            </a:p>
          </p:txBody>
        </p:sp>
        <p:sp>
          <p:nvSpPr>
            <p:cNvPr id="2707124" name="Line 6836"/>
            <p:cNvSpPr>
              <a:spLocks noChangeShapeType="1"/>
            </p:cNvSpPr>
            <p:nvPr/>
          </p:nvSpPr>
          <p:spPr bwMode="auto">
            <a:xfrm flipH="1">
              <a:off x="1002" y="2906"/>
              <a:ext cx="18" cy="0"/>
            </a:xfrm>
            <a:prstGeom prst="line">
              <a:avLst/>
            </a:prstGeom>
            <a:noFill/>
            <a:ln w="9525">
              <a:solidFill>
                <a:srgbClr val="000000"/>
              </a:solidFill>
              <a:round/>
              <a:headEnd/>
              <a:tailEnd/>
            </a:ln>
          </p:spPr>
          <p:txBody>
            <a:bodyPr/>
            <a:lstStyle/>
            <a:p>
              <a:endParaRPr lang="fr-CH"/>
            </a:p>
          </p:txBody>
        </p:sp>
        <p:sp>
          <p:nvSpPr>
            <p:cNvPr id="2707125" name="Line 6837"/>
            <p:cNvSpPr>
              <a:spLocks noChangeShapeType="1"/>
            </p:cNvSpPr>
            <p:nvPr/>
          </p:nvSpPr>
          <p:spPr bwMode="auto">
            <a:xfrm>
              <a:off x="1002" y="2906"/>
              <a:ext cx="18" cy="0"/>
            </a:xfrm>
            <a:prstGeom prst="line">
              <a:avLst/>
            </a:prstGeom>
            <a:noFill/>
            <a:ln w="9525">
              <a:solidFill>
                <a:srgbClr val="000000"/>
              </a:solidFill>
              <a:round/>
              <a:headEnd/>
              <a:tailEnd/>
            </a:ln>
          </p:spPr>
          <p:txBody>
            <a:bodyPr/>
            <a:lstStyle/>
            <a:p>
              <a:endParaRPr lang="fr-CH"/>
            </a:p>
          </p:txBody>
        </p:sp>
        <p:sp>
          <p:nvSpPr>
            <p:cNvPr id="2707126" name="Line 6838"/>
            <p:cNvSpPr>
              <a:spLocks noChangeShapeType="1"/>
            </p:cNvSpPr>
            <p:nvPr/>
          </p:nvSpPr>
          <p:spPr bwMode="auto">
            <a:xfrm flipH="1">
              <a:off x="984" y="2876"/>
              <a:ext cx="36" cy="0"/>
            </a:xfrm>
            <a:prstGeom prst="line">
              <a:avLst/>
            </a:prstGeom>
            <a:noFill/>
            <a:ln w="19050">
              <a:solidFill>
                <a:srgbClr val="000000"/>
              </a:solidFill>
              <a:round/>
              <a:headEnd/>
              <a:tailEnd/>
            </a:ln>
          </p:spPr>
          <p:txBody>
            <a:bodyPr/>
            <a:lstStyle/>
            <a:p>
              <a:endParaRPr lang="fr-CH"/>
            </a:p>
          </p:txBody>
        </p:sp>
        <p:sp>
          <p:nvSpPr>
            <p:cNvPr id="2707127" name="Line 6839"/>
            <p:cNvSpPr>
              <a:spLocks noChangeShapeType="1"/>
            </p:cNvSpPr>
            <p:nvPr/>
          </p:nvSpPr>
          <p:spPr bwMode="auto">
            <a:xfrm>
              <a:off x="984" y="2876"/>
              <a:ext cx="36" cy="0"/>
            </a:xfrm>
            <a:prstGeom prst="line">
              <a:avLst/>
            </a:prstGeom>
            <a:noFill/>
            <a:ln w="19050">
              <a:solidFill>
                <a:srgbClr val="000000"/>
              </a:solidFill>
              <a:round/>
              <a:headEnd/>
              <a:tailEnd/>
            </a:ln>
          </p:spPr>
          <p:txBody>
            <a:bodyPr/>
            <a:lstStyle/>
            <a:p>
              <a:endParaRPr lang="fr-CH"/>
            </a:p>
          </p:txBody>
        </p:sp>
        <p:sp>
          <p:nvSpPr>
            <p:cNvPr id="2707128" name="Line 6840"/>
            <p:cNvSpPr>
              <a:spLocks noChangeShapeType="1"/>
            </p:cNvSpPr>
            <p:nvPr/>
          </p:nvSpPr>
          <p:spPr bwMode="auto">
            <a:xfrm flipH="1">
              <a:off x="1002" y="2840"/>
              <a:ext cx="18" cy="0"/>
            </a:xfrm>
            <a:prstGeom prst="line">
              <a:avLst/>
            </a:prstGeom>
            <a:noFill/>
            <a:ln w="9525">
              <a:solidFill>
                <a:srgbClr val="000000"/>
              </a:solidFill>
              <a:round/>
              <a:headEnd/>
              <a:tailEnd/>
            </a:ln>
          </p:spPr>
          <p:txBody>
            <a:bodyPr/>
            <a:lstStyle/>
            <a:p>
              <a:endParaRPr lang="fr-CH"/>
            </a:p>
          </p:txBody>
        </p:sp>
        <p:sp>
          <p:nvSpPr>
            <p:cNvPr id="2707129" name="Line 6841"/>
            <p:cNvSpPr>
              <a:spLocks noChangeShapeType="1"/>
            </p:cNvSpPr>
            <p:nvPr/>
          </p:nvSpPr>
          <p:spPr bwMode="auto">
            <a:xfrm>
              <a:off x="1002" y="2840"/>
              <a:ext cx="18" cy="0"/>
            </a:xfrm>
            <a:prstGeom prst="line">
              <a:avLst/>
            </a:prstGeom>
            <a:noFill/>
            <a:ln w="9525">
              <a:solidFill>
                <a:srgbClr val="000000"/>
              </a:solidFill>
              <a:round/>
              <a:headEnd/>
              <a:tailEnd/>
            </a:ln>
          </p:spPr>
          <p:txBody>
            <a:bodyPr/>
            <a:lstStyle/>
            <a:p>
              <a:endParaRPr lang="fr-CH"/>
            </a:p>
          </p:txBody>
        </p:sp>
        <p:sp>
          <p:nvSpPr>
            <p:cNvPr id="2707130" name="Line 6842"/>
            <p:cNvSpPr>
              <a:spLocks noChangeShapeType="1"/>
            </p:cNvSpPr>
            <p:nvPr/>
          </p:nvSpPr>
          <p:spPr bwMode="auto">
            <a:xfrm flipH="1">
              <a:off x="1002" y="2804"/>
              <a:ext cx="18" cy="0"/>
            </a:xfrm>
            <a:prstGeom prst="line">
              <a:avLst/>
            </a:prstGeom>
            <a:noFill/>
            <a:ln w="9525">
              <a:solidFill>
                <a:srgbClr val="000000"/>
              </a:solidFill>
              <a:round/>
              <a:headEnd/>
              <a:tailEnd/>
            </a:ln>
          </p:spPr>
          <p:txBody>
            <a:bodyPr/>
            <a:lstStyle/>
            <a:p>
              <a:endParaRPr lang="fr-CH"/>
            </a:p>
          </p:txBody>
        </p:sp>
        <p:sp>
          <p:nvSpPr>
            <p:cNvPr id="2707131" name="Line 6843"/>
            <p:cNvSpPr>
              <a:spLocks noChangeShapeType="1"/>
            </p:cNvSpPr>
            <p:nvPr/>
          </p:nvSpPr>
          <p:spPr bwMode="auto">
            <a:xfrm>
              <a:off x="1002" y="2804"/>
              <a:ext cx="18" cy="0"/>
            </a:xfrm>
            <a:prstGeom prst="line">
              <a:avLst/>
            </a:prstGeom>
            <a:noFill/>
            <a:ln w="9525">
              <a:solidFill>
                <a:srgbClr val="000000"/>
              </a:solidFill>
              <a:round/>
              <a:headEnd/>
              <a:tailEnd/>
            </a:ln>
          </p:spPr>
          <p:txBody>
            <a:bodyPr/>
            <a:lstStyle/>
            <a:p>
              <a:endParaRPr lang="fr-CH"/>
            </a:p>
          </p:txBody>
        </p:sp>
        <p:sp>
          <p:nvSpPr>
            <p:cNvPr id="2707132" name="Line 6844"/>
            <p:cNvSpPr>
              <a:spLocks noChangeShapeType="1"/>
            </p:cNvSpPr>
            <p:nvPr/>
          </p:nvSpPr>
          <p:spPr bwMode="auto">
            <a:xfrm flipH="1">
              <a:off x="1002" y="2774"/>
              <a:ext cx="18" cy="0"/>
            </a:xfrm>
            <a:prstGeom prst="line">
              <a:avLst/>
            </a:prstGeom>
            <a:noFill/>
            <a:ln w="9525">
              <a:solidFill>
                <a:srgbClr val="000000"/>
              </a:solidFill>
              <a:round/>
              <a:headEnd/>
              <a:tailEnd/>
            </a:ln>
          </p:spPr>
          <p:txBody>
            <a:bodyPr/>
            <a:lstStyle/>
            <a:p>
              <a:endParaRPr lang="fr-CH"/>
            </a:p>
          </p:txBody>
        </p:sp>
        <p:sp>
          <p:nvSpPr>
            <p:cNvPr id="2707133" name="Line 6845"/>
            <p:cNvSpPr>
              <a:spLocks noChangeShapeType="1"/>
            </p:cNvSpPr>
            <p:nvPr/>
          </p:nvSpPr>
          <p:spPr bwMode="auto">
            <a:xfrm>
              <a:off x="1002" y="2774"/>
              <a:ext cx="18" cy="0"/>
            </a:xfrm>
            <a:prstGeom prst="line">
              <a:avLst/>
            </a:prstGeom>
            <a:noFill/>
            <a:ln w="9525">
              <a:solidFill>
                <a:srgbClr val="000000"/>
              </a:solidFill>
              <a:round/>
              <a:headEnd/>
              <a:tailEnd/>
            </a:ln>
          </p:spPr>
          <p:txBody>
            <a:bodyPr/>
            <a:lstStyle/>
            <a:p>
              <a:endParaRPr lang="fr-CH"/>
            </a:p>
          </p:txBody>
        </p:sp>
        <p:sp>
          <p:nvSpPr>
            <p:cNvPr id="2707134" name="Line 6846"/>
            <p:cNvSpPr>
              <a:spLocks noChangeShapeType="1"/>
            </p:cNvSpPr>
            <p:nvPr/>
          </p:nvSpPr>
          <p:spPr bwMode="auto">
            <a:xfrm flipH="1">
              <a:off x="984" y="2738"/>
              <a:ext cx="36" cy="0"/>
            </a:xfrm>
            <a:prstGeom prst="line">
              <a:avLst/>
            </a:prstGeom>
            <a:noFill/>
            <a:ln w="19050">
              <a:solidFill>
                <a:srgbClr val="000000"/>
              </a:solidFill>
              <a:round/>
              <a:headEnd/>
              <a:tailEnd/>
            </a:ln>
          </p:spPr>
          <p:txBody>
            <a:bodyPr/>
            <a:lstStyle/>
            <a:p>
              <a:endParaRPr lang="fr-CH"/>
            </a:p>
          </p:txBody>
        </p:sp>
        <p:sp>
          <p:nvSpPr>
            <p:cNvPr id="2707135" name="Line 6847"/>
            <p:cNvSpPr>
              <a:spLocks noChangeShapeType="1"/>
            </p:cNvSpPr>
            <p:nvPr/>
          </p:nvSpPr>
          <p:spPr bwMode="auto">
            <a:xfrm>
              <a:off x="984" y="2738"/>
              <a:ext cx="36" cy="0"/>
            </a:xfrm>
            <a:prstGeom prst="line">
              <a:avLst/>
            </a:prstGeom>
            <a:noFill/>
            <a:ln w="19050">
              <a:solidFill>
                <a:srgbClr val="000000"/>
              </a:solidFill>
              <a:round/>
              <a:headEnd/>
              <a:tailEnd/>
            </a:ln>
          </p:spPr>
          <p:txBody>
            <a:bodyPr/>
            <a:lstStyle/>
            <a:p>
              <a:endParaRPr lang="fr-CH"/>
            </a:p>
          </p:txBody>
        </p:sp>
        <p:sp>
          <p:nvSpPr>
            <p:cNvPr id="2707136" name="Line 6848"/>
            <p:cNvSpPr>
              <a:spLocks noChangeShapeType="1"/>
            </p:cNvSpPr>
            <p:nvPr/>
          </p:nvSpPr>
          <p:spPr bwMode="auto">
            <a:xfrm flipH="1">
              <a:off x="1002" y="2702"/>
              <a:ext cx="18" cy="0"/>
            </a:xfrm>
            <a:prstGeom prst="line">
              <a:avLst/>
            </a:prstGeom>
            <a:noFill/>
            <a:ln w="9525">
              <a:solidFill>
                <a:srgbClr val="000000"/>
              </a:solidFill>
              <a:round/>
              <a:headEnd/>
              <a:tailEnd/>
            </a:ln>
          </p:spPr>
          <p:txBody>
            <a:bodyPr/>
            <a:lstStyle/>
            <a:p>
              <a:endParaRPr lang="fr-CH"/>
            </a:p>
          </p:txBody>
        </p:sp>
        <p:sp>
          <p:nvSpPr>
            <p:cNvPr id="2707137" name="Line 6849"/>
            <p:cNvSpPr>
              <a:spLocks noChangeShapeType="1"/>
            </p:cNvSpPr>
            <p:nvPr/>
          </p:nvSpPr>
          <p:spPr bwMode="auto">
            <a:xfrm>
              <a:off x="1002" y="2702"/>
              <a:ext cx="18" cy="0"/>
            </a:xfrm>
            <a:prstGeom prst="line">
              <a:avLst/>
            </a:prstGeom>
            <a:noFill/>
            <a:ln w="9525">
              <a:solidFill>
                <a:srgbClr val="000000"/>
              </a:solidFill>
              <a:round/>
              <a:headEnd/>
              <a:tailEnd/>
            </a:ln>
          </p:spPr>
          <p:txBody>
            <a:bodyPr/>
            <a:lstStyle/>
            <a:p>
              <a:endParaRPr lang="fr-CH"/>
            </a:p>
          </p:txBody>
        </p:sp>
        <p:sp>
          <p:nvSpPr>
            <p:cNvPr id="2707138" name="Line 6850"/>
            <p:cNvSpPr>
              <a:spLocks noChangeShapeType="1"/>
            </p:cNvSpPr>
            <p:nvPr/>
          </p:nvSpPr>
          <p:spPr bwMode="auto">
            <a:xfrm flipH="1">
              <a:off x="1002" y="2672"/>
              <a:ext cx="18" cy="0"/>
            </a:xfrm>
            <a:prstGeom prst="line">
              <a:avLst/>
            </a:prstGeom>
            <a:noFill/>
            <a:ln w="9525">
              <a:solidFill>
                <a:srgbClr val="000000"/>
              </a:solidFill>
              <a:round/>
              <a:headEnd/>
              <a:tailEnd/>
            </a:ln>
          </p:spPr>
          <p:txBody>
            <a:bodyPr/>
            <a:lstStyle/>
            <a:p>
              <a:endParaRPr lang="fr-CH"/>
            </a:p>
          </p:txBody>
        </p:sp>
        <p:sp>
          <p:nvSpPr>
            <p:cNvPr id="2707139" name="Line 6851"/>
            <p:cNvSpPr>
              <a:spLocks noChangeShapeType="1"/>
            </p:cNvSpPr>
            <p:nvPr/>
          </p:nvSpPr>
          <p:spPr bwMode="auto">
            <a:xfrm>
              <a:off x="1002" y="2672"/>
              <a:ext cx="18" cy="0"/>
            </a:xfrm>
            <a:prstGeom prst="line">
              <a:avLst/>
            </a:prstGeom>
            <a:noFill/>
            <a:ln w="9525">
              <a:solidFill>
                <a:srgbClr val="000000"/>
              </a:solidFill>
              <a:round/>
              <a:headEnd/>
              <a:tailEnd/>
            </a:ln>
          </p:spPr>
          <p:txBody>
            <a:bodyPr/>
            <a:lstStyle/>
            <a:p>
              <a:endParaRPr lang="fr-CH"/>
            </a:p>
          </p:txBody>
        </p:sp>
        <p:sp>
          <p:nvSpPr>
            <p:cNvPr id="2707140" name="Line 6852"/>
            <p:cNvSpPr>
              <a:spLocks noChangeShapeType="1"/>
            </p:cNvSpPr>
            <p:nvPr/>
          </p:nvSpPr>
          <p:spPr bwMode="auto">
            <a:xfrm flipH="1">
              <a:off x="1002" y="2636"/>
              <a:ext cx="18" cy="0"/>
            </a:xfrm>
            <a:prstGeom prst="line">
              <a:avLst/>
            </a:prstGeom>
            <a:noFill/>
            <a:ln w="9525">
              <a:solidFill>
                <a:srgbClr val="000000"/>
              </a:solidFill>
              <a:round/>
              <a:headEnd/>
              <a:tailEnd/>
            </a:ln>
          </p:spPr>
          <p:txBody>
            <a:bodyPr/>
            <a:lstStyle/>
            <a:p>
              <a:endParaRPr lang="fr-CH"/>
            </a:p>
          </p:txBody>
        </p:sp>
        <p:sp>
          <p:nvSpPr>
            <p:cNvPr id="2707141" name="Line 6853"/>
            <p:cNvSpPr>
              <a:spLocks noChangeShapeType="1"/>
            </p:cNvSpPr>
            <p:nvPr/>
          </p:nvSpPr>
          <p:spPr bwMode="auto">
            <a:xfrm>
              <a:off x="1002" y="2636"/>
              <a:ext cx="18" cy="0"/>
            </a:xfrm>
            <a:prstGeom prst="line">
              <a:avLst/>
            </a:prstGeom>
            <a:noFill/>
            <a:ln w="9525">
              <a:solidFill>
                <a:srgbClr val="000000"/>
              </a:solidFill>
              <a:round/>
              <a:headEnd/>
              <a:tailEnd/>
            </a:ln>
          </p:spPr>
          <p:txBody>
            <a:bodyPr/>
            <a:lstStyle/>
            <a:p>
              <a:endParaRPr lang="fr-CH"/>
            </a:p>
          </p:txBody>
        </p:sp>
        <p:sp>
          <p:nvSpPr>
            <p:cNvPr id="2707142" name="Line 6854"/>
            <p:cNvSpPr>
              <a:spLocks noChangeShapeType="1"/>
            </p:cNvSpPr>
            <p:nvPr/>
          </p:nvSpPr>
          <p:spPr bwMode="auto">
            <a:xfrm flipH="1">
              <a:off x="984" y="2606"/>
              <a:ext cx="36" cy="0"/>
            </a:xfrm>
            <a:prstGeom prst="line">
              <a:avLst/>
            </a:prstGeom>
            <a:noFill/>
            <a:ln w="19050">
              <a:solidFill>
                <a:srgbClr val="000000"/>
              </a:solidFill>
              <a:round/>
              <a:headEnd/>
              <a:tailEnd/>
            </a:ln>
          </p:spPr>
          <p:txBody>
            <a:bodyPr/>
            <a:lstStyle/>
            <a:p>
              <a:endParaRPr lang="fr-CH"/>
            </a:p>
          </p:txBody>
        </p:sp>
        <p:sp>
          <p:nvSpPr>
            <p:cNvPr id="2707143" name="Line 6855"/>
            <p:cNvSpPr>
              <a:spLocks noChangeShapeType="1"/>
            </p:cNvSpPr>
            <p:nvPr/>
          </p:nvSpPr>
          <p:spPr bwMode="auto">
            <a:xfrm>
              <a:off x="984" y="2606"/>
              <a:ext cx="36" cy="0"/>
            </a:xfrm>
            <a:prstGeom prst="line">
              <a:avLst/>
            </a:prstGeom>
            <a:noFill/>
            <a:ln w="19050">
              <a:solidFill>
                <a:srgbClr val="000000"/>
              </a:solidFill>
              <a:round/>
              <a:headEnd/>
              <a:tailEnd/>
            </a:ln>
          </p:spPr>
          <p:txBody>
            <a:bodyPr/>
            <a:lstStyle/>
            <a:p>
              <a:endParaRPr lang="fr-CH"/>
            </a:p>
          </p:txBody>
        </p:sp>
        <p:sp>
          <p:nvSpPr>
            <p:cNvPr id="2707144" name="Line 6856"/>
            <p:cNvSpPr>
              <a:spLocks noChangeShapeType="1"/>
            </p:cNvSpPr>
            <p:nvPr/>
          </p:nvSpPr>
          <p:spPr bwMode="auto">
            <a:xfrm flipH="1">
              <a:off x="1002" y="2570"/>
              <a:ext cx="18" cy="0"/>
            </a:xfrm>
            <a:prstGeom prst="line">
              <a:avLst/>
            </a:prstGeom>
            <a:noFill/>
            <a:ln w="9525">
              <a:solidFill>
                <a:srgbClr val="000000"/>
              </a:solidFill>
              <a:round/>
              <a:headEnd/>
              <a:tailEnd/>
            </a:ln>
          </p:spPr>
          <p:txBody>
            <a:bodyPr/>
            <a:lstStyle/>
            <a:p>
              <a:endParaRPr lang="fr-CH"/>
            </a:p>
          </p:txBody>
        </p:sp>
        <p:sp>
          <p:nvSpPr>
            <p:cNvPr id="2707145" name="Line 6857"/>
            <p:cNvSpPr>
              <a:spLocks noChangeShapeType="1"/>
            </p:cNvSpPr>
            <p:nvPr/>
          </p:nvSpPr>
          <p:spPr bwMode="auto">
            <a:xfrm>
              <a:off x="1002" y="2570"/>
              <a:ext cx="18" cy="0"/>
            </a:xfrm>
            <a:prstGeom prst="line">
              <a:avLst/>
            </a:prstGeom>
            <a:noFill/>
            <a:ln w="9525">
              <a:solidFill>
                <a:srgbClr val="000000"/>
              </a:solidFill>
              <a:round/>
              <a:headEnd/>
              <a:tailEnd/>
            </a:ln>
          </p:spPr>
          <p:txBody>
            <a:bodyPr/>
            <a:lstStyle/>
            <a:p>
              <a:endParaRPr lang="fr-CH"/>
            </a:p>
          </p:txBody>
        </p:sp>
        <p:sp>
          <p:nvSpPr>
            <p:cNvPr id="2707146" name="Line 6858"/>
            <p:cNvSpPr>
              <a:spLocks noChangeShapeType="1"/>
            </p:cNvSpPr>
            <p:nvPr/>
          </p:nvSpPr>
          <p:spPr bwMode="auto">
            <a:xfrm flipH="1">
              <a:off x="1002" y="2534"/>
              <a:ext cx="18" cy="0"/>
            </a:xfrm>
            <a:prstGeom prst="line">
              <a:avLst/>
            </a:prstGeom>
            <a:noFill/>
            <a:ln w="9525">
              <a:solidFill>
                <a:srgbClr val="000000"/>
              </a:solidFill>
              <a:round/>
              <a:headEnd/>
              <a:tailEnd/>
            </a:ln>
          </p:spPr>
          <p:txBody>
            <a:bodyPr/>
            <a:lstStyle/>
            <a:p>
              <a:endParaRPr lang="fr-CH"/>
            </a:p>
          </p:txBody>
        </p:sp>
        <p:sp>
          <p:nvSpPr>
            <p:cNvPr id="2707147" name="Line 6859"/>
            <p:cNvSpPr>
              <a:spLocks noChangeShapeType="1"/>
            </p:cNvSpPr>
            <p:nvPr/>
          </p:nvSpPr>
          <p:spPr bwMode="auto">
            <a:xfrm>
              <a:off x="1002" y="2534"/>
              <a:ext cx="18" cy="0"/>
            </a:xfrm>
            <a:prstGeom prst="line">
              <a:avLst/>
            </a:prstGeom>
            <a:noFill/>
            <a:ln w="9525">
              <a:solidFill>
                <a:srgbClr val="000000"/>
              </a:solidFill>
              <a:round/>
              <a:headEnd/>
              <a:tailEnd/>
            </a:ln>
          </p:spPr>
          <p:txBody>
            <a:bodyPr/>
            <a:lstStyle/>
            <a:p>
              <a:endParaRPr lang="fr-CH"/>
            </a:p>
          </p:txBody>
        </p:sp>
        <p:sp>
          <p:nvSpPr>
            <p:cNvPr id="2707148" name="Line 6860"/>
            <p:cNvSpPr>
              <a:spLocks noChangeShapeType="1"/>
            </p:cNvSpPr>
            <p:nvPr/>
          </p:nvSpPr>
          <p:spPr bwMode="auto">
            <a:xfrm flipH="1">
              <a:off x="1002" y="2504"/>
              <a:ext cx="18" cy="0"/>
            </a:xfrm>
            <a:prstGeom prst="line">
              <a:avLst/>
            </a:prstGeom>
            <a:noFill/>
            <a:ln w="9525">
              <a:solidFill>
                <a:srgbClr val="000000"/>
              </a:solidFill>
              <a:round/>
              <a:headEnd/>
              <a:tailEnd/>
            </a:ln>
          </p:spPr>
          <p:txBody>
            <a:bodyPr/>
            <a:lstStyle/>
            <a:p>
              <a:endParaRPr lang="fr-CH"/>
            </a:p>
          </p:txBody>
        </p:sp>
        <p:sp>
          <p:nvSpPr>
            <p:cNvPr id="2707149" name="Line 6861"/>
            <p:cNvSpPr>
              <a:spLocks noChangeShapeType="1"/>
            </p:cNvSpPr>
            <p:nvPr/>
          </p:nvSpPr>
          <p:spPr bwMode="auto">
            <a:xfrm>
              <a:off x="1002" y="2504"/>
              <a:ext cx="18" cy="0"/>
            </a:xfrm>
            <a:prstGeom prst="line">
              <a:avLst/>
            </a:prstGeom>
            <a:noFill/>
            <a:ln w="9525">
              <a:solidFill>
                <a:srgbClr val="000000"/>
              </a:solidFill>
              <a:round/>
              <a:headEnd/>
              <a:tailEnd/>
            </a:ln>
          </p:spPr>
          <p:txBody>
            <a:bodyPr/>
            <a:lstStyle/>
            <a:p>
              <a:endParaRPr lang="fr-CH"/>
            </a:p>
          </p:txBody>
        </p:sp>
        <p:sp>
          <p:nvSpPr>
            <p:cNvPr id="2707150" name="Line 6862"/>
            <p:cNvSpPr>
              <a:spLocks noChangeShapeType="1"/>
            </p:cNvSpPr>
            <p:nvPr/>
          </p:nvSpPr>
          <p:spPr bwMode="auto">
            <a:xfrm flipH="1">
              <a:off x="984" y="2468"/>
              <a:ext cx="36" cy="0"/>
            </a:xfrm>
            <a:prstGeom prst="line">
              <a:avLst/>
            </a:prstGeom>
            <a:noFill/>
            <a:ln w="19050">
              <a:solidFill>
                <a:srgbClr val="000000"/>
              </a:solidFill>
              <a:round/>
              <a:headEnd/>
              <a:tailEnd/>
            </a:ln>
          </p:spPr>
          <p:txBody>
            <a:bodyPr/>
            <a:lstStyle/>
            <a:p>
              <a:endParaRPr lang="fr-CH"/>
            </a:p>
          </p:txBody>
        </p:sp>
        <p:sp>
          <p:nvSpPr>
            <p:cNvPr id="2707151" name="Line 6863"/>
            <p:cNvSpPr>
              <a:spLocks noChangeShapeType="1"/>
            </p:cNvSpPr>
            <p:nvPr/>
          </p:nvSpPr>
          <p:spPr bwMode="auto">
            <a:xfrm>
              <a:off x="984" y="2468"/>
              <a:ext cx="36" cy="0"/>
            </a:xfrm>
            <a:prstGeom prst="line">
              <a:avLst/>
            </a:prstGeom>
            <a:noFill/>
            <a:ln w="19050">
              <a:solidFill>
                <a:srgbClr val="000000"/>
              </a:solidFill>
              <a:round/>
              <a:headEnd/>
              <a:tailEnd/>
            </a:ln>
          </p:spPr>
          <p:txBody>
            <a:bodyPr/>
            <a:lstStyle/>
            <a:p>
              <a:endParaRPr lang="fr-CH"/>
            </a:p>
          </p:txBody>
        </p:sp>
        <p:sp>
          <p:nvSpPr>
            <p:cNvPr id="2707152" name="Line 6864"/>
            <p:cNvSpPr>
              <a:spLocks noChangeShapeType="1"/>
            </p:cNvSpPr>
            <p:nvPr/>
          </p:nvSpPr>
          <p:spPr bwMode="auto">
            <a:xfrm flipH="1">
              <a:off x="1002" y="2432"/>
              <a:ext cx="18" cy="0"/>
            </a:xfrm>
            <a:prstGeom prst="line">
              <a:avLst/>
            </a:prstGeom>
            <a:noFill/>
            <a:ln w="9525">
              <a:solidFill>
                <a:srgbClr val="000000"/>
              </a:solidFill>
              <a:round/>
              <a:headEnd/>
              <a:tailEnd/>
            </a:ln>
          </p:spPr>
          <p:txBody>
            <a:bodyPr/>
            <a:lstStyle/>
            <a:p>
              <a:endParaRPr lang="fr-CH"/>
            </a:p>
          </p:txBody>
        </p:sp>
        <p:sp>
          <p:nvSpPr>
            <p:cNvPr id="2707153" name="Line 6865"/>
            <p:cNvSpPr>
              <a:spLocks noChangeShapeType="1"/>
            </p:cNvSpPr>
            <p:nvPr/>
          </p:nvSpPr>
          <p:spPr bwMode="auto">
            <a:xfrm>
              <a:off x="1002" y="2432"/>
              <a:ext cx="18" cy="0"/>
            </a:xfrm>
            <a:prstGeom prst="line">
              <a:avLst/>
            </a:prstGeom>
            <a:noFill/>
            <a:ln w="9525">
              <a:solidFill>
                <a:srgbClr val="000000"/>
              </a:solidFill>
              <a:round/>
              <a:headEnd/>
              <a:tailEnd/>
            </a:ln>
          </p:spPr>
          <p:txBody>
            <a:bodyPr/>
            <a:lstStyle/>
            <a:p>
              <a:endParaRPr lang="fr-CH"/>
            </a:p>
          </p:txBody>
        </p:sp>
        <p:sp>
          <p:nvSpPr>
            <p:cNvPr id="2707154" name="Line 6866"/>
            <p:cNvSpPr>
              <a:spLocks noChangeShapeType="1"/>
            </p:cNvSpPr>
            <p:nvPr/>
          </p:nvSpPr>
          <p:spPr bwMode="auto">
            <a:xfrm flipH="1">
              <a:off x="1002" y="2402"/>
              <a:ext cx="18" cy="0"/>
            </a:xfrm>
            <a:prstGeom prst="line">
              <a:avLst/>
            </a:prstGeom>
            <a:noFill/>
            <a:ln w="9525">
              <a:solidFill>
                <a:srgbClr val="000000"/>
              </a:solidFill>
              <a:round/>
              <a:headEnd/>
              <a:tailEnd/>
            </a:ln>
          </p:spPr>
          <p:txBody>
            <a:bodyPr/>
            <a:lstStyle/>
            <a:p>
              <a:endParaRPr lang="fr-CH"/>
            </a:p>
          </p:txBody>
        </p:sp>
        <p:sp>
          <p:nvSpPr>
            <p:cNvPr id="2707155" name="Line 6867"/>
            <p:cNvSpPr>
              <a:spLocks noChangeShapeType="1"/>
            </p:cNvSpPr>
            <p:nvPr/>
          </p:nvSpPr>
          <p:spPr bwMode="auto">
            <a:xfrm>
              <a:off x="1002" y="2402"/>
              <a:ext cx="18" cy="0"/>
            </a:xfrm>
            <a:prstGeom prst="line">
              <a:avLst/>
            </a:prstGeom>
            <a:noFill/>
            <a:ln w="9525">
              <a:solidFill>
                <a:srgbClr val="000000"/>
              </a:solidFill>
              <a:round/>
              <a:headEnd/>
              <a:tailEnd/>
            </a:ln>
          </p:spPr>
          <p:txBody>
            <a:bodyPr/>
            <a:lstStyle/>
            <a:p>
              <a:endParaRPr lang="fr-CH"/>
            </a:p>
          </p:txBody>
        </p:sp>
        <p:sp>
          <p:nvSpPr>
            <p:cNvPr id="2707156" name="Line 6868"/>
            <p:cNvSpPr>
              <a:spLocks noChangeShapeType="1"/>
            </p:cNvSpPr>
            <p:nvPr/>
          </p:nvSpPr>
          <p:spPr bwMode="auto">
            <a:xfrm flipH="1">
              <a:off x="1002" y="2366"/>
              <a:ext cx="18" cy="0"/>
            </a:xfrm>
            <a:prstGeom prst="line">
              <a:avLst/>
            </a:prstGeom>
            <a:noFill/>
            <a:ln w="9525">
              <a:solidFill>
                <a:srgbClr val="000000"/>
              </a:solidFill>
              <a:round/>
              <a:headEnd/>
              <a:tailEnd/>
            </a:ln>
          </p:spPr>
          <p:txBody>
            <a:bodyPr/>
            <a:lstStyle/>
            <a:p>
              <a:endParaRPr lang="fr-CH"/>
            </a:p>
          </p:txBody>
        </p:sp>
        <p:sp>
          <p:nvSpPr>
            <p:cNvPr id="2707157" name="Line 6869"/>
            <p:cNvSpPr>
              <a:spLocks noChangeShapeType="1"/>
            </p:cNvSpPr>
            <p:nvPr/>
          </p:nvSpPr>
          <p:spPr bwMode="auto">
            <a:xfrm>
              <a:off x="1002" y="2366"/>
              <a:ext cx="18" cy="0"/>
            </a:xfrm>
            <a:prstGeom prst="line">
              <a:avLst/>
            </a:prstGeom>
            <a:noFill/>
            <a:ln w="9525">
              <a:solidFill>
                <a:srgbClr val="000000"/>
              </a:solidFill>
              <a:round/>
              <a:headEnd/>
              <a:tailEnd/>
            </a:ln>
          </p:spPr>
          <p:txBody>
            <a:bodyPr/>
            <a:lstStyle/>
            <a:p>
              <a:endParaRPr lang="fr-CH"/>
            </a:p>
          </p:txBody>
        </p:sp>
        <p:sp>
          <p:nvSpPr>
            <p:cNvPr id="2707158" name="Line 6870"/>
            <p:cNvSpPr>
              <a:spLocks noChangeShapeType="1"/>
            </p:cNvSpPr>
            <p:nvPr/>
          </p:nvSpPr>
          <p:spPr bwMode="auto">
            <a:xfrm flipH="1">
              <a:off x="984" y="2336"/>
              <a:ext cx="36" cy="0"/>
            </a:xfrm>
            <a:prstGeom prst="line">
              <a:avLst/>
            </a:prstGeom>
            <a:noFill/>
            <a:ln w="19050">
              <a:solidFill>
                <a:srgbClr val="000000"/>
              </a:solidFill>
              <a:round/>
              <a:headEnd/>
              <a:tailEnd/>
            </a:ln>
          </p:spPr>
          <p:txBody>
            <a:bodyPr/>
            <a:lstStyle/>
            <a:p>
              <a:endParaRPr lang="fr-CH"/>
            </a:p>
          </p:txBody>
        </p:sp>
        <p:sp>
          <p:nvSpPr>
            <p:cNvPr id="2707159" name="Line 6871"/>
            <p:cNvSpPr>
              <a:spLocks noChangeShapeType="1"/>
            </p:cNvSpPr>
            <p:nvPr/>
          </p:nvSpPr>
          <p:spPr bwMode="auto">
            <a:xfrm>
              <a:off x="984" y="2336"/>
              <a:ext cx="36" cy="0"/>
            </a:xfrm>
            <a:prstGeom prst="line">
              <a:avLst/>
            </a:prstGeom>
            <a:noFill/>
            <a:ln w="19050">
              <a:solidFill>
                <a:srgbClr val="000000"/>
              </a:solidFill>
              <a:round/>
              <a:headEnd/>
              <a:tailEnd/>
            </a:ln>
          </p:spPr>
          <p:txBody>
            <a:bodyPr/>
            <a:lstStyle/>
            <a:p>
              <a:endParaRPr lang="fr-CH"/>
            </a:p>
          </p:txBody>
        </p:sp>
        <p:sp>
          <p:nvSpPr>
            <p:cNvPr id="2707160" name="Line 6872"/>
            <p:cNvSpPr>
              <a:spLocks noChangeShapeType="1"/>
            </p:cNvSpPr>
            <p:nvPr/>
          </p:nvSpPr>
          <p:spPr bwMode="auto">
            <a:xfrm flipH="1">
              <a:off x="1002" y="2300"/>
              <a:ext cx="18" cy="0"/>
            </a:xfrm>
            <a:prstGeom prst="line">
              <a:avLst/>
            </a:prstGeom>
            <a:noFill/>
            <a:ln w="9525">
              <a:solidFill>
                <a:srgbClr val="000000"/>
              </a:solidFill>
              <a:round/>
              <a:headEnd/>
              <a:tailEnd/>
            </a:ln>
          </p:spPr>
          <p:txBody>
            <a:bodyPr/>
            <a:lstStyle/>
            <a:p>
              <a:endParaRPr lang="fr-CH"/>
            </a:p>
          </p:txBody>
        </p:sp>
        <p:sp>
          <p:nvSpPr>
            <p:cNvPr id="2707161" name="Line 6873"/>
            <p:cNvSpPr>
              <a:spLocks noChangeShapeType="1"/>
            </p:cNvSpPr>
            <p:nvPr/>
          </p:nvSpPr>
          <p:spPr bwMode="auto">
            <a:xfrm>
              <a:off x="1002" y="2300"/>
              <a:ext cx="18" cy="0"/>
            </a:xfrm>
            <a:prstGeom prst="line">
              <a:avLst/>
            </a:prstGeom>
            <a:noFill/>
            <a:ln w="9525">
              <a:solidFill>
                <a:srgbClr val="000000"/>
              </a:solidFill>
              <a:round/>
              <a:headEnd/>
              <a:tailEnd/>
            </a:ln>
          </p:spPr>
          <p:txBody>
            <a:bodyPr/>
            <a:lstStyle/>
            <a:p>
              <a:endParaRPr lang="fr-CH"/>
            </a:p>
          </p:txBody>
        </p:sp>
        <p:sp>
          <p:nvSpPr>
            <p:cNvPr id="2707162" name="Line 6874"/>
            <p:cNvSpPr>
              <a:spLocks noChangeShapeType="1"/>
            </p:cNvSpPr>
            <p:nvPr/>
          </p:nvSpPr>
          <p:spPr bwMode="auto">
            <a:xfrm flipH="1">
              <a:off x="1002" y="2264"/>
              <a:ext cx="18" cy="0"/>
            </a:xfrm>
            <a:prstGeom prst="line">
              <a:avLst/>
            </a:prstGeom>
            <a:noFill/>
            <a:ln w="9525">
              <a:solidFill>
                <a:srgbClr val="000000"/>
              </a:solidFill>
              <a:round/>
              <a:headEnd/>
              <a:tailEnd/>
            </a:ln>
          </p:spPr>
          <p:txBody>
            <a:bodyPr/>
            <a:lstStyle/>
            <a:p>
              <a:endParaRPr lang="fr-CH"/>
            </a:p>
          </p:txBody>
        </p:sp>
        <p:sp>
          <p:nvSpPr>
            <p:cNvPr id="2707163" name="Line 6875"/>
            <p:cNvSpPr>
              <a:spLocks noChangeShapeType="1"/>
            </p:cNvSpPr>
            <p:nvPr/>
          </p:nvSpPr>
          <p:spPr bwMode="auto">
            <a:xfrm>
              <a:off x="1002" y="2264"/>
              <a:ext cx="18" cy="0"/>
            </a:xfrm>
            <a:prstGeom prst="line">
              <a:avLst/>
            </a:prstGeom>
            <a:noFill/>
            <a:ln w="9525">
              <a:solidFill>
                <a:srgbClr val="000000"/>
              </a:solidFill>
              <a:round/>
              <a:headEnd/>
              <a:tailEnd/>
            </a:ln>
          </p:spPr>
          <p:txBody>
            <a:bodyPr/>
            <a:lstStyle/>
            <a:p>
              <a:endParaRPr lang="fr-CH"/>
            </a:p>
          </p:txBody>
        </p:sp>
        <p:sp>
          <p:nvSpPr>
            <p:cNvPr id="2707164" name="Line 6876"/>
            <p:cNvSpPr>
              <a:spLocks noChangeShapeType="1"/>
            </p:cNvSpPr>
            <p:nvPr/>
          </p:nvSpPr>
          <p:spPr bwMode="auto">
            <a:xfrm flipH="1">
              <a:off x="1002" y="2234"/>
              <a:ext cx="18" cy="0"/>
            </a:xfrm>
            <a:prstGeom prst="line">
              <a:avLst/>
            </a:prstGeom>
            <a:noFill/>
            <a:ln w="9525">
              <a:solidFill>
                <a:srgbClr val="000000"/>
              </a:solidFill>
              <a:round/>
              <a:headEnd/>
              <a:tailEnd/>
            </a:ln>
          </p:spPr>
          <p:txBody>
            <a:bodyPr/>
            <a:lstStyle/>
            <a:p>
              <a:endParaRPr lang="fr-CH"/>
            </a:p>
          </p:txBody>
        </p:sp>
        <p:sp>
          <p:nvSpPr>
            <p:cNvPr id="2707165" name="Line 6877"/>
            <p:cNvSpPr>
              <a:spLocks noChangeShapeType="1"/>
            </p:cNvSpPr>
            <p:nvPr/>
          </p:nvSpPr>
          <p:spPr bwMode="auto">
            <a:xfrm>
              <a:off x="1002" y="2234"/>
              <a:ext cx="18" cy="0"/>
            </a:xfrm>
            <a:prstGeom prst="line">
              <a:avLst/>
            </a:prstGeom>
            <a:noFill/>
            <a:ln w="9525">
              <a:solidFill>
                <a:srgbClr val="000000"/>
              </a:solidFill>
              <a:round/>
              <a:headEnd/>
              <a:tailEnd/>
            </a:ln>
          </p:spPr>
          <p:txBody>
            <a:bodyPr/>
            <a:lstStyle/>
            <a:p>
              <a:endParaRPr lang="fr-CH"/>
            </a:p>
          </p:txBody>
        </p:sp>
        <p:sp>
          <p:nvSpPr>
            <p:cNvPr id="2707166" name="Line 6878"/>
            <p:cNvSpPr>
              <a:spLocks noChangeShapeType="1"/>
            </p:cNvSpPr>
            <p:nvPr/>
          </p:nvSpPr>
          <p:spPr bwMode="auto">
            <a:xfrm flipH="1">
              <a:off x="984" y="2198"/>
              <a:ext cx="36" cy="0"/>
            </a:xfrm>
            <a:prstGeom prst="line">
              <a:avLst/>
            </a:prstGeom>
            <a:noFill/>
            <a:ln w="19050">
              <a:solidFill>
                <a:srgbClr val="000000"/>
              </a:solidFill>
              <a:round/>
              <a:headEnd/>
              <a:tailEnd/>
            </a:ln>
          </p:spPr>
          <p:txBody>
            <a:bodyPr/>
            <a:lstStyle/>
            <a:p>
              <a:endParaRPr lang="fr-CH"/>
            </a:p>
          </p:txBody>
        </p:sp>
        <p:sp>
          <p:nvSpPr>
            <p:cNvPr id="2707167" name="Line 6879"/>
            <p:cNvSpPr>
              <a:spLocks noChangeShapeType="1"/>
            </p:cNvSpPr>
            <p:nvPr/>
          </p:nvSpPr>
          <p:spPr bwMode="auto">
            <a:xfrm>
              <a:off x="984" y="2198"/>
              <a:ext cx="36" cy="0"/>
            </a:xfrm>
            <a:prstGeom prst="line">
              <a:avLst/>
            </a:prstGeom>
            <a:noFill/>
            <a:ln w="19050">
              <a:solidFill>
                <a:srgbClr val="000000"/>
              </a:solidFill>
              <a:round/>
              <a:headEnd/>
              <a:tailEnd/>
            </a:ln>
          </p:spPr>
          <p:txBody>
            <a:bodyPr/>
            <a:lstStyle/>
            <a:p>
              <a:endParaRPr lang="fr-CH"/>
            </a:p>
          </p:txBody>
        </p:sp>
        <p:sp>
          <p:nvSpPr>
            <p:cNvPr id="2707168" name="Line 6880"/>
            <p:cNvSpPr>
              <a:spLocks noChangeShapeType="1"/>
            </p:cNvSpPr>
            <p:nvPr/>
          </p:nvSpPr>
          <p:spPr bwMode="auto">
            <a:xfrm flipH="1">
              <a:off x="1002" y="2162"/>
              <a:ext cx="18" cy="0"/>
            </a:xfrm>
            <a:prstGeom prst="line">
              <a:avLst/>
            </a:prstGeom>
            <a:noFill/>
            <a:ln w="9525">
              <a:solidFill>
                <a:srgbClr val="000000"/>
              </a:solidFill>
              <a:round/>
              <a:headEnd/>
              <a:tailEnd/>
            </a:ln>
          </p:spPr>
          <p:txBody>
            <a:bodyPr/>
            <a:lstStyle/>
            <a:p>
              <a:endParaRPr lang="fr-CH"/>
            </a:p>
          </p:txBody>
        </p:sp>
        <p:sp>
          <p:nvSpPr>
            <p:cNvPr id="2707169" name="Line 6881"/>
            <p:cNvSpPr>
              <a:spLocks noChangeShapeType="1"/>
            </p:cNvSpPr>
            <p:nvPr/>
          </p:nvSpPr>
          <p:spPr bwMode="auto">
            <a:xfrm>
              <a:off x="1002" y="2162"/>
              <a:ext cx="18" cy="0"/>
            </a:xfrm>
            <a:prstGeom prst="line">
              <a:avLst/>
            </a:prstGeom>
            <a:noFill/>
            <a:ln w="9525">
              <a:solidFill>
                <a:srgbClr val="000000"/>
              </a:solidFill>
              <a:round/>
              <a:headEnd/>
              <a:tailEnd/>
            </a:ln>
          </p:spPr>
          <p:txBody>
            <a:bodyPr/>
            <a:lstStyle/>
            <a:p>
              <a:endParaRPr lang="fr-CH"/>
            </a:p>
          </p:txBody>
        </p:sp>
        <p:sp>
          <p:nvSpPr>
            <p:cNvPr id="2707170" name="Line 6882"/>
            <p:cNvSpPr>
              <a:spLocks noChangeShapeType="1"/>
            </p:cNvSpPr>
            <p:nvPr/>
          </p:nvSpPr>
          <p:spPr bwMode="auto">
            <a:xfrm flipH="1">
              <a:off x="1002" y="2132"/>
              <a:ext cx="18" cy="0"/>
            </a:xfrm>
            <a:prstGeom prst="line">
              <a:avLst/>
            </a:prstGeom>
            <a:noFill/>
            <a:ln w="9525">
              <a:solidFill>
                <a:srgbClr val="000000"/>
              </a:solidFill>
              <a:round/>
              <a:headEnd/>
              <a:tailEnd/>
            </a:ln>
          </p:spPr>
          <p:txBody>
            <a:bodyPr/>
            <a:lstStyle/>
            <a:p>
              <a:endParaRPr lang="fr-CH"/>
            </a:p>
          </p:txBody>
        </p:sp>
        <p:sp>
          <p:nvSpPr>
            <p:cNvPr id="2707171" name="Line 6883"/>
            <p:cNvSpPr>
              <a:spLocks noChangeShapeType="1"/>
            </p:cNvSpPr>
            <p:nvPr/>
          </p:nvSpPr>
          <p:spPr bwMode="auto">
            <a:xfrm>
              <a:off x="1002" y="2132"/>
              <a:ext cx="18" cy="0"/>
            </a:xfrm>
            <a:prstGeom prst="line">
              <a:avLst/>
            </a:prstGeom>
            <a:noFill/>
            <a:ln w="9525">
              <a:solidFill>
                <a:srgbClr val="000000"/>
              </a:solidFill>
              <a:round/>
              <a:headEnd/>
              <a:tailEnd/>
            </a:ln>
          </p:spPr>
          <p:txBody>
            <a:bodyPr/>
            <a:lstStyle/>
            <a:p>
              <a:endParaRPr lang="fr-CH"/>
            </a:p>
          </p:txBody>
        </p:sp>
        <p:sp>
          <p:nvSpPr>
            <p:cNvPr id="2707172" name="Line 6884"/>
            <p:cNvSpPr>
              <a:spLocks noChangeShapeType="1"/>
            </p:cNvSpPr>
            <p:nvPr/>
          </p:nvSpPr>
          <p:spPr bwMode="auto">
            <a:xfrm flipH="1">
              <a:off x="1002" y="2096"/>
              <a:ext cx="18" cy="0"/>
            </a:xfrm>
            <a:prstGeom prst="line">
              <a:avLst/>
            </a:prstGeom>
            <a:noFill/>
            <a:ln w="9525">
              <a:solidFill>
                <a:srgbClr val="000000"/>
              </a:solidFill>
              <a:round/>
              <a:headEnd/>
              <a:tailEnd/>
            </a:ln>
          </p:spPr>
          <p:txBody>
            <a:bodyPr/>
            <a:lstStyle/>
            <a:p>
              <a:endParaRPr lang="fr-CH"/>
            </a:p>
          </p:txBody>
        </p:sp>
        <p:sp>
          <p:nvSpPr>
            <p:cNvPr id="2707173" name="Line 6885"/>
            <p:cNvSpPr>
              <a:spLocks noChangeShapeType="1"/>
            </p:cNvSpPr>
            <p:nvPr/>
          </p:nvSpPr>
          <p:spPr bwMode="auto">
            <a:xfrm>
              <a:off x="1002" y="2096"/>
              <a:ext cx="18" cy="0"/>
            </a:xfrm>
            <a:prstGeom prst="line">
              <a:avLst/>
            </a:prstGeom>
            <a:noFill/>
            <a:ln w="9525">
              <a:solidFill>
                <a:srgbClr val="000000"/>
              </a:solidFill>
              <a:round/>
              <a:headEnd/>
              <a:tailEnd/>
            </a:ln>
          </p:spPr>
          <p:txBody>
            <a:bodyPr/>
            <a:lstStyle/>
            <a:p>
              <a:endParaRPr lang="fr-CH"/>
            </a:p>
          </p:txBody>
        </p:sp>
        <p:sp>
          <p:nvSpPr>
            <p:cNvPr id="2707174" name="Line 6886"/>
            <p:cNvSpPr>
              <a:spLocks noChangeShapeType="1"/>
            </p:cNvSpPr>
            <p:nvPr/>
          </p:nvSpPr>
          <p:spPr bwMode="auto">
            <a:xfrm flipH="1">
              <a:off x="984" y="2066"/>
              <a:ext cx="36" cy="0"/>
            </a:xfrm>
            <a:prstGeom prst="line">
              <a:avLst/>
            </a:prstGeom>
            <a:noFill/>
            <a:ln w="19050">
              <a:solidFill>
                <a:srgbClr val="000000"/>
              </a:solidFill>
              <a:round/>
              <a:headEnd/>
              <a:tailEnd/>
            </a:ln>
          </p:spPr>
          <p:txBody>
            <a:bodyPr/>
            <a:lstStyle/>
            <a:p>
              <a:endParaRPr lang="fr-CH"/>
            </a:p>
          </p:txBody>
        </p:sp>
        <p:sp>
          <p:nvSpPr>
            <p:cNvPr id="2707175" name="Line 6887"/>
            <p:cNvSpPr>
              <a:spLocks noChangeShapeType="1"/>
            </p:cNvSpPr>
            <p:nvPr/>
          </p:nvSpPr>
          <p:spPr bwMode="auto">
            <a:xfrm>
              <a:off x="984" y="2066"/>
              <a:ext cx="36" cy="0"/>
            </a:xfrm>
            <a:prstGeom prst="line">
              <a:avLst/>
            </a:prstGeom>
            <a:noFill/>
            <a:ln w="19050">
              <a:solidFill>
                <a:srgbClr val="000000"/>
              </a:solidFill>
              <a:round/>
              <a:headEnd/>
              <a:tailEnd/>
            </a:ln>
          </p:spPr>
          <p:txBody>
            <a:bodyPr/>
            <a:lstStyle/>
            <a:p>
              <a:endParaRPr lang="fr-CH"/>
            </a:p>
          </p:txBody>
        </p:sp>
        <p:sp>
          <p:nvSpPr>
            <p:cNvPr id="2707176" name="Line 6888"/>
            <p:cNvSpPr>
              <a:spLocks noChangeShapeType="1"/>
            </p:cNvSpPr>
            <p:nvPr/>
          </p:nvSpPr>
          <p:spPr bwMode="auto">
            <a:xfrm flipH="1">
              <a:off x="1002" y="2030"/>
              <a:ext cx="18" cy="0"/>
            </a:xfrm>
            <a:prstGeom prst="line">
              <a:avLst/>
            </a:prstGeom>
            <a:noFill/>
            <a:ln w="9525">
              <a:solidFill>
                <a:srgbClr val="000000"/>
              </a:solidFill>
              <a:round/>
              <a:headEnd/>
              <a:tailEnd/>
            </a:ln>
          </p:spPr>
          <p:txBody>
            <a:bodyPr/>
            <a:lstStyle/>
            <a:p>
              <a:endParaRPr lang="fr-CH"/>
            </a:p>
          </p:txBody>
        </p:sp>
        <p:sp>
          <p:nvSpPr>
            <p:cNvPr id="2707177" name="Line 6889"/>
            <p:cNvSpPr>
              <a:spLocks noChangeShapeType="1"/>
            </p:cNvSpPr>
            <p:nvPr/>
          </p:nvSpPr>
          <p:spPr bwMode="auto">
            <a:xfrm>
              <a:off x="1002" y="2030"/>
              <a:ext cx="18" cy="0"/>
            </a:xfrm>
            <a:prstGeom prst="line">
              <a:avLst/>
            </a:prstGeom>
            <a:noFill/>
            <a:ln w="9525">
              <a:solidFill>
                <a:srgbClr val="000000"/>
              </a:solidFill>
              <a:round/>
              <a:headEnd/>
              <a:tailEnd/>
            </a:ln>
          </p:spPr>
          <p:txBody>
            <a:bodyPr/>
            <a:lstStyle/>
            <a:p>
              <a:endParaRPr lang="fr-CH"/>
            </a:p>
          </p:txBody>
        </p:sp>
        <p:sp>
          <p:nvSpPr>
            <p:cNvPr id="2707178" name="Line 6890"/>
            <p:cNvSpPr>
              <a:spLocks noChangeShapeType="1"/>
            </p:cNvSpPr>
            <p:nvPr/>
          </p:nvSpPr>
          <p:spPr bwMode="auto">
            <a:xfrm flipH="1">
              <a:off x="1002" y="1994"/>
              <a:ext cx="18" cy="0"/>
            </a:xfrm>
            <a:prstGeom prst="line">
              <a:avLst/>
            </a:prstGeom>
            <a:noFill/>
            <a:ln w="9525">
              <a:solidFill>
                <a:srgbClr val="000000"/>
              </a:solidFill>
              <a:round/>
              <a:headEnd/>
              <a:tailEnd/>
            </a:ln>
          </p:spPr>
          <p:txBody>
            <a:bodyPr/>
            <a:lstStyle/>
            <a:p>
              <a:endParaRPr lang="fr-CH"/>
            </a:p>
          </p:txBody>
        </p:sp>
        <p:sp>
          <p:nvSpPr>
            <p:cNvPr id="2707179" name="Line 6891"/>
            <p:cNvSpPr>
              <a:spLocks noChangeShapeType="1"/>
            </p:cNvSpPr>
            <p:nvPr/>
          </p:nvSpPr>
          <p:spPr bwMode="auto">
            <a:xfrm>
              <a:off x="1002" y="1994"/>
              <a:ext cx="18" cy="0"/>
            </a:xfrm>
            <a:prstGeom prst="line">
              <a:avLst/>
            </a:prstGeom>
            <a:noFill/>
            <a:ln w="9525">
              <a:solidFill>
                <a:srgbClr val="000000"/>
              </a:solidFill>
              <a:round/>
              <a:headEnd/>
              <a:tailEnd/>
            </a:ln>
          </p:spPr>
          <p:txBody>
            <a:bodyPr/>
            <a:lstStyle/>
            <a:p>
              <a:endParaRPr lang="fr-CH"/>
            </a:p>
          </p:txBody>
        </p:sp>
        <p:sp>
          <p:nvSpPr>
            <p:cNvPr id="2707180" name="Line 6892"/>
            <p:cNvSpPr>
              <a:spLocks noChangeShapeType="1"/>
            </p:cNvSpPr>
            <p:nvPr/>
          </p:nvSpPr>
          <p:spPr bwMode="auto">
            <a:xfrm flipH="1">
              <a:off x="1002" y="1964"/>
              <a:ext cx="18" cy="0"/>
            </a:xfrm>
            <a:prstGeom prst="line">
              <a:avLst/>
            </a:prstGeom>
            <a:noFill/>
            <a:ln w="9525">
              <a:solidFill>
                <a:srgbClr val="000000"/>
              </a:solidFill>
              <a:round/>
              <a:headEnd/>
              <a:tailEnd/>
            </a:ln>
          </p:spPr>
          <p:txBody>
            <a:bodyPr/>
            <a:lstStyle/>
            <a:p>
              <a:endParaRPr lang="fr-CH"/>
            </a:p>
          </p:txBody>
        </p:sp>
        <p:sp>
          <p:nvSpPr>
            <p:cNvPr id="2707181" name="Line 6893"/>
            <p:cNvSpPr>
              <a:spLocks noChangeShapeType="1"/>
            </p:cNvSpPr>
            <p:nvPr/>
          </p:nvSpPr>
          <p:spPr bwMode="auto">
            <a:xfrm>
              <a:off x="1002" y="1964"/>
              <a:ext cx="18" cy="0"/>
            </a:xfrm>
            <a:prstGeom prst="line">
              <a:avLst/>
            </a:prstGeom>
            <a:noFill/>
            <a:ln w="9525">
              <a:solidFill>
                <a:srgbClr val="000000"/>
              </a:solidFill>
              <a:round/>
              <a:headEnd/>
              <a:tailEnd/>
            </a:ln>
          </p:spPr>
          <p:txBody>
            <a:bodyPr/>
            <a:lstStyle/>
            <a:p>
              <a:endParaRPr lang="fr-CH"/>
            </a:p>
          </p:txBody>
        </p:sp>
        <p:sp>
          <p:nvSpPr>
            <p:cNvPr id="2707182" name="Line 6894"/>
            <p:cNvSpPr>
              <a:spLocks noChangeShapeType="1"/>
            </p:cNvSpPr>
            <p:nvPr/>
          </p:nvSpPr>
          <p:spPr bwMode="auto">
            <a:xfrm flipH="1">
              <a:off x="984" y="1928"/>
              <a:ext cx="36" cy="0"/>
            </a:xfrm>
            <a:prstGeom prst="line">
              <a:avLst/>
            </a:prstGeom>
            <a:noFill/>
            <a:ln w="19050">
              <a:solidFill>
                <a:srgbClr val="000000"/>
              </a:solidFill>
              <a:round/>
              <a:headEnd/>
              <a:tailEnd/>
            </a:ln>
          </p:spPr>
          <p:txBody>
            <a:bodyPr/>
            <a:lstStyle/>
            <a:p>
              <a:endParaRPr lang="fr-CH"/>
            </a:p>
          </p:txBody>
        </p:sp>
        <p:sp>
          <p:nvSpPr>
            <p:cNvPr id="2707183" name="Line 6895"/>
            <p:cNvSpPr>
              <a:spLocks noChangeShapeType="1"/>
            </p:cNvSpPr>
            <p:nvPr/>
          </p:nvSpPr>
          <p:spPr bwMode="auto">
            <a:xfrm>
              <a:off x="984" y="1928"/>
              <a:ext cx="36" cy="0"/>
            </a:xfrm>
            <a:prstGeom prst="line">
              <a:avLst/>
            </a:prstGeom>
            <a:noFill/>
            <a:ln w="19050">
              <a:solidFill>
                <a:srgbClr val="000000"/>
              </a:solidFill>
              <a:round/>
              <a:headEnd/>
              <a:tailEnd/>
            </a:ln>
          </p:spPr>
          <p:txBody>
            <a:bodyPr/>
            <a:lstStyle/>
            <a:p>
              <a:endParaRPr lang="fr-CH"/>
            </a:p>
          </p:txBody>
        </p:sp>
        <p:sp>
          <p:nvSpPr>
            <p:cNvPr id="2707184" name="Line 6896"/>
            <p:cNvSpPr>
              <a:spLocks noChangeShapeType="1"/>
            </p:cNvSpPr>
            <p:nvPr/>
          </p:nvSpPr>
          <p:spPr bwMode="auto">
            <a:xfrm flipH="1">
              <a:off x="1002" y="1892"/>
              <a:ext cx="18" cy="0"/>
            </a:xfrm>
            <a:prstGeom prst="line">
              <a:avLst/>
            </a:prstGeom>
            <a:noFill/>
            <a:ln w="9525">
              <a:solidFill>
                <a:srgbClr val="000000"/>
              </a:solidFill>
              <a:round/>
              <a:headEnd/>
              <a:tailEnd/>
            </a:ln>
          </p:spPr>
          <p:txBody>
            <a:bodyPr/>
            <a:lstStyle/>
            <a:p>
              <a:endParaRPr lang="fr-CH"/>
            </a:p>
          </p:txBody>
        </p:sp>
        <p:sp>
          <p:nvSpPr>
            <p:cNvPr id="2707185" name="Line 6897"/>
            <p:cNvSpPr>
              <a:spLocks noChangeShapeType="1"/>
            </p:cNvSpPr>
            <p:nvPr/>
          </p:nvSpPr>
          <p:spPr bwMode="auto">
            <a:xfrm>
              <a:off x="1002" y="1892"/>
              <a:ext cx="18" cy="0"/>
            </a:xfrm>
            <a:prstGeom prst="line">
              <a:avLst/>
            </a:prstGeom>
            <a:noFill/>
            <a:ln w="9525">
              <a:solidFill>
                <a:srgbClr val="000000"/>
              </a:solidFill>
              <a:round/>
              <a:headEnd/>
              <a:tailEnd/>
            </a:ln>
          </p:spPr>
          <p:txBody>
            <a:bodyPr/>
            <a:lstStyle/>
            <a:p>
              <a:endParaRPr lang="fr-CH"/>
            </a:p>
          </p:txBody>
        </p:sp>
        <p:sp>
          <p:nvSpPr>
            <p:cNvPr id="2707186" name="Line 6898"/>
            <p:cNvSpPr>
              <a:spLocks noChangeShapeType="1"/>
            </p:cNvSpPr>
            <p:nvPr/>
          </p:nvSpPr>
          <p:spPr bwMode="auto">
            <a:xfrm flipH="1">
              <a:off x="1002" y="1862"/>
              <a:ext cx="18" cy="0"/>
            </a:xfrm>
            <a:prstGeom prst="line">
              <a:avLst/>
            </a:prstGeom>
            <a:noFill/>
            <a:ln w="9525">
              <a:solidFill>
                <a:srgbClr val="000000"/>
              </a:solidFill>
              <a:round/>
              <a:headEnd/>
              <a:tailEnd/>
            </a:ln>
          </p:spPr>
          <p:txBody>
            <a:bodyPr/>
            <a:lstStyle/>
            <a:p>
              <a:endParaRPr lang="fr-CH"/>
            </a:p>
          </p:txBody>
        </p:sp>
        <p:sp>
          <p:nvSpPr>
            <p:cNvPr id="2707187" name="Line 6899"/>
            <p:cNvSpPr>
              <a:spLocks noChangeShapeType="1"/>
            </p:cNvSpPr>
            <p:nvPr/>
          </p:nvSpPr>
          <p:spPr bwMode="auto">
            <a:xfrm>
              <a:off x="1002" y="1862"/>
              <a:ext cx="18" cy="0"/>
            </a:xfrm>
            <a:prstGeom prst="line">
              <a:avLst/>
            </a:prstGeom>
            <a:noFill/>
            <a:ln w="9525">
              <a:solidFill>
                <a:srgbClr val="000000"/>
              </a:solidFill>
              <a:round/>
              <a:headEnd/>
              <a:tailEnd/>
            </a:ln>
          </p:spPr>
          <p:txBody>
            <a:bodyPr/>
            <a:lstStyle/>
            <a:p>
              <a:endParaRPr lang="fr-CH"/>
            </a:p>
          </p:txBody>
        </p:sp>
        <p:sp>
          <p:nvSpPr>
            <p:cNvPr id="2707188" name="Line 6900"/>
            <p:cNvSpPr>
              <a:spLocks noChangeShapeType="1"/>
            </p:cNvSpPr>
            <p:nvPr/>
          </p:nvSpPr>
          <p:spPr bwMode="auto">
            <a:xfrm flipH="1">
              <a:off x="1002" y="1826"/>
              <a:ext cx="18" cy="0"/>
            </a:xfrm>
            <a:prstGeom prst="line">
              <a:avLst/>
            </a:prstGeom>
            <a:noFill/>
            <a:ln w="9525">
              <a:solidFill>
                <a:srgbClr val="000000"/>
              </a:solidFill>
              <a:round/>
              <a:headEnd/>
              <a:tailEnd/>
            </a:ln>
          </p:spPr>
          <p:txBody>
            <a:bodyPr/>
            <a:lstStyle/>
            <a:p>
              <a:endParaRPr lang="fr-CH"/>
            </a:p>
          </p:txBody>
        </p:sp>
        <p:sp>
          <p:nvSpPr>
            <p:cNvPr id="2707189" name="Line 6901"/>
            <p:cNvSpPr>
              <a:spLocks noChangeShapeType="1"/>
            </p:cNvSpPr>
            <p:nvPr/>
          </p:nvSpPr>
          <p:spPr bwMode="auto">
            <a:xfrm>
              <a:off x="1002" y="1826"/>
              <a:ext cx="18" cy="0"/>
            </a:xfrm>
            <a:prstGeom prst="line">
              <a:avLst/>
            </a:prstGeom>
            <a:noFill/>
            <a:ln w="9525">
              <a:solidFill>
                <a:srgbClr val="000000"/>
              </a:solidFill>
              <a:round/>
              <a:headEnd/>
              <a:tailEnd/>
            </a:ln>
          </p:spPr>
          <p:txBody>
            <a:bodyPr/>
            <a:lstStyle/>
            <a:p>
              <a:endParaRPr lang="fr-CH"/>
            </a:p>
          </p:txBody>
        </p:sp>
        <p:sp>
          <p:nvSpPr>
            <p:cNvPr id="2707190" name="Line 6902"/>
            <p:cNvSpPr>
              <a:spLocks noChangeShapeType="1"/>
            </p:cNvSpPr>
            <p:nvPr/>
          </p:nvSpPr>
          <p:spPr bwMode="auto">
            <a:xfrm flipH="1">
              <a:off x="984" y="1790"/>
              <a:ext cx="36" cy="0"/>
            </a:xfrm>
            <a:prstGeom prst="line">
              <a:avLst/>
            </a:prstGeom>
            <a:noFill/>
            <a:ln w="19050">
              <a:solidFill>
                <a:srgbClr val="000000"/>
              </a:solidFill>
              <a:round/>
              <a:headEnd/>
              <a:tailEnd/>
            </a:ln>
          </p:spPr>
          <p:txBody>
            <a:bodyPr/>
            <a:lstStyle/>
            <a:p>
              <a:endParaRPr lang="fr-CH"/>
            </a:p>
          </p:txBody>
        </p:sp>
        <p:sp>
          <p:nvSpPr>
            <p:cNvPr id="2707191" name="Line 6903"/>
            <p:cNvSpPr>
              <a:spLocks noChangeShapeType="1"/>
            </p:cNvSpPr>
            <p:nvPr/>
          </p:nvSpPr>
          <p:spPr bwMode="auto">
            <a:xfrm>
              <a:off x="984" y="1790"/>
              <a:ext cx="36" cy="0"/>
            </a:xfrm>
            <a:prstGeom prst="line">
              <a:avLst/>
            </a:prstGeom>
            <a:noFill/>
            <a:ln w="19050">
              <a:solidFill>
                <a:srgbClr val="000000"/>
              </a:solidFill>
              <a:round/>
              <a:headEnd/>
              <a:tailEnd/>
            </a:ln>
          </p:spPr>
          <p:txBody>
            <a:bodyPr/>
            <a:lstStyle/>
            <a:p>
              <a:endParaRPr lang="fr-CH"/>
            </a:p>
          </p:txBody>
        </p:sp>
        <p:sp>
          <p:nvSpPr>
            <p:cNvPr id="2707192" name="Rectangle 6904"/>
            <p:cNvSpPr>
              <a:spLocks noChangeArrowheads="1"/>
            </p:cNvSpPr>
            <p:nvPr/>
          </p:nvSpPr>
          <p:spPr bwMode="auto">
            <a:xfrm>
              <a:off x="942" y="1550"/>
              <a:ext cx="185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alpha1 and alpha3 versus overdrive voltage</a:t>
              </a:r>
              <a:endParaRPr lang="fr-FR"/>
            </a:p>
          </p:txBody>
        </p:sp>
        <p:sp>
          <p:nvSpPr>
            <p:cNvPr id="2707194" name="Rectangle 6906"/>
            <p:cNvSpPr>
              <a:spLocks noChangeArrowheads="1"/>
            </p:cNvSpPr>
            <p:nvPr/>
          </p:nvSpPr>
          <p:spPr bwMode="auto">
            <a:xfrm>
              <a:off x="786" y="1814"/>
              <a:ext cx="108"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ax</a:t>
              </a:r>
              <a:endParaRPr lang="fr-FR"/>
            </a:p>
          </p:txBody>
        </p:sp>
        <p:sp>
          <p:nvSpPr>
            <p:cNvPr id="2707195" name="Rectangle 6907"/>
            <p:cNvSpPr>
              <a:spLocks noChangeArrowheads="1"/>
            </p:cNvSpPr>
            <p:nvPr/>
          </p:nvSpPr>
          <p:spPr bwMode="auto">
            <a:xfrm>
              <a:off x="1512" y="3164"/>
              <a:ext cx="69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(VG-VT0)/(nUT)</a:t>
              </a:r>
              <a:endParaRPr lang="fr-FR"/>
            </a:p>
          </p:txBody>
        </p:sp>
        <p:sp>
          <p:nvSpPr>
            <p:cNvPr id="2707196" name="Rectangle 6908"/>
            <p:cNvSpPr>
              <a:spLocks noChangeArrowheads="1"/>
            </p:cNvSpPr>
            <p:nvPr/>
          </p:nvSpPr>
          <p:spPr bwMode="auto">
            <a:xfrm>
              <a:off x="882" y="3260"/>
              <a:ext cx="53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alpha1 (sim)</a:t>
              </a:r>
              <a:endParaRPr lang="fr-FR"/>
            </a:p>
          </p:txBody>
        </p:sp>
        <p:sp>
          <p:nvSpPr>
            <p:cNvPr id="2707197" name="Line 6909"/>
            <p:cNvSpPr>
              <a:spLocks noChangeShapeType="1"/>
            </p:cNvSpPr>
            <p:nvPr/>
          </p:nvSpPr>
          <p:spPr bwMode="auto">
            <a:xfrm>
              <a:off x="1524" y="3308"/>
              <a:ext cx="168" cy="0"/>
            </a:xfrm>
            <a:prstGeom prst="line">
              <a:avLst/>
            </a:prstGeom>
            <a:noFill/>
            <a:ln w="19050">
              <a:solidFill>
                <a:srgbClr val="0000FF"/>
              </a:solidFill>
              <a:round/>
              <a:headEnd/>
              <a:tailEnd/>
            </a:ln>
          </p:spPr>
          <p:txBody>
            <a:bodyPr/>
            <a:lstStyle/>
            <a:p>
              <a:endParaRPr lang="fr-CH"/>
            </a:p>
          </p:txBody>
        </p:sp>
        <p:sp>
          <p:nvSpPr>
            <p:cNvPr id="2707198" name="Rectangle 6910"/>
            <p:cNvSpPr>
              <a:spLocks noChangeArrowheads="1"/>
            </p:cNvSpPr>
            <p:nvPr/>
          </p:nvSpPr>
          <p:spPr bwMode="auto">
            <a:xfrm>
              <a:off x="1794" y="3260"/>
              <a:ext cx="464"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alpha1 (th)</a:t>
              </a:r>
              <a:endParaRPr lang="fr-FR"/>
            </a:p>
          </p:txBody>
        </p:sp>
        <p:sp>
          <p:nvSpPr>
            <p:cNvPr id="2707199" name="Line 6911"/>
            <p:cNvSpPr>
              <a:spLocks noChangeShapeType="1"/>
            </p:cNvSpPr>
            <p:nvPr/>
          </p:nvSpPr>
          <p:spPr bwMode="auto">
            <a:xfrm>
              <a:off x="2358" y="3308"/>
              <a:ext cx="168" cy="0"/>
            </a:xfrm>
            <a:prstGeom prst="line">
              <a:avLst/>
            </a:prstGeom>
            <a:noFill/>
            <a:ln w="9525">
              <a:solidFill>
                <a:srgbClr val="0000FF"/>
              </a:solidFill>
              <a:round/>
              <a:headEnd/>
              <a:tailEnd/>
            </a:ln>
          </p:spPr>
          <p:txBody>
            <a:bodyPr/>
            <a:lstStyle/>
            <a:p>
              <a:endParaRPr lang="fr-CH"/>
            </a:p>
          </p:txBody>
        </p:sp>
        <p:sp>
          <p:nvSpPr>
            <p:cNvPr id="2707200" name="Rectangle 6912"/>
            <p:cNvSpPr>
              <a:spLocks noChangeArrowheads="1"/>
            </p:cNvSpPr>
            <p:nvPr/>
          </p:nvSpPr>
          <p:spPr bwMode="auto">
            <a:xfrm>
              <a:off x="930" y="3362"/>
              <a:ext cx="485"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alpha1 (as)</a:t>
              </a:r>
              <a:endParaRPr lang="fr-FR"/>
            </a:p>
          </p:txBody>
        </p:sp>
        <p:sp>
          <p:nvSpPr>
            <p:cNvPr id="2707201" name="Line 6913"/>
            <p:cNvSpPr>
              <a:spLocks noChangeShapeType="1"/>
            </p:cNvSpPr>
            <p:nvPr/>
          </p:nvSpPr>
          <p:spPr bwMode="auto">
            <a:xfrm>
              <a:off x="1524" y="3410"/>
              <a:ext cx="168" cy="0"/>
            </a:xfrm>
            <a:prstGeom prst="line">
              <a:avLst/>
            </a:prstGeom>
            <a:noFill/>
            <a:ln w="9525">
              <a:solidFill>
                <a:srgbClr val="000000"/>
              </a:solidFill>
              <a:prstDash val="sysDot"/>
              <a:round/>
              <a:headEnd/>
              <a:tailEnd/>
            </a:ln>
          </p:spPr>
          <p:txBody>
            <a:bodyPr/>
            <a:lstStyle/>
            <a:p>
              <a:endParaRPr lang="fr-CH"/>
            </a:p>
          </p:txBody>
        </p:sp>
        <p:sp>
          <p:nvSpPr>
            <p:cNvPr id="2707202" name="Rectangle 6914"/>
            <p:cNvSpPr>
              <a:spLocks noChangeArrowheads="1"/>
            </p:cNvSpPr>
            <p:nvPr/>
          </p:nvSpPr>
          <p:spPr bwMode="auto">
            <a:xfrm>
              <a:off x="1716" y="3362"/>
              <a:ext cx="53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alpha3 (sim)</a:t>
              </a:r>
              <a:endParaRPr lang="fr-FR"/>
            </a:p>
          </p:txBody>
        </p:sp>
        <p:sp>
          <p:nvSpPr>
            <p:cNvPr id="2707203" name="Line 6915"/>
            <p:cNvSpPr>
              <a:spLocks noChangeShapeType="1"/>
            </p:cNvSpPr>
            <p:nvPr/>
          </p:nvSpPr>
          <p:spPr bwMode="auto">
            <a:xfrm>
              <a:off x="2358" y="3410"/>
              <a:ext cx="168" cy="0"/>
            </a:xfrm>
            <a:prstGeom prst="line">
              <a:avLst/>
            </a:prstGeom>
            <a:noFill/>
            <a:ln w="19050">
              <a:solidFill>
                <a:srgbClr val="FF0000"/>
              </a:solidFill>
              <a:round/>
              <a:headEnd/>
              <a:tailEnd/>
            </a:ln>
          </p:spPr>
          <p:txBody>
            <a:bodyPr/>
            <a:lstStyle/>
            <a:p>
              <a:endParaRPr lang="fr-CH"/>
            </a:p>
          </p:txBody>
        </p:sp>
        <p:sp>
          <p:nvSpPr>
            <p:cNvPr id="2707204" name="Rectangle 6916"/>
            <p:cNvSpPr>
              <a:spLocks noChangeArrowheads="1"/>
            </p:cNvSpPr>
            <p:nvPr/>
          </p:nvSpPr>
          <p:spPr bwMode="auto">
            <a:xfrm>
              <a:off x="960" y="3452"/>
              <a:ext cx="464"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alpha3 (th)</a:t>
              </a:r>
              <a:endParaRPr lang="fr-FR"/>
            </a:p>
          </p:txBody>
        </p:sp>
        <p:sp>
          <p:nvSpPr>
            <p:cNvPr id="2707205" name="Line 6917"/>
            <p:cNvSpPr>
              <a:spLocks noChangeShapeType="1"/>
            </p:cNvSpPr>
            <p:nvPr/>
          </p:nvSpPr>
          <p:spPr bwMode="auto">
            <a:xfrm>
              <a:off x="1524" y="3500"/>
              <a:ext cx="168" cy="0"/>
            </a:xfrm>
            <a:prstGeom prst="line">
              <a:avLst/>
            </a:prstGeom>
            <a:noFill/>
            <a:ln w="9525">
              <a:solidFill>
                <a:srgbClr val="FF0000"/>
              </a:solidFill>
              <a:round/>
              <a:headEnd/>
              <a:tailEnd/>
            </a:ln>
          </p:spPr>
          <p:txBody>
            <a:bodyPr/>
            <a:lstStyle/>
            <a:p>
              <a:endParaRPr lang="fr-CH"/>
            </a:p>
          </p:txBody>
        </p:sp>
        <p:sp>
          <p:nvSpPr>
            <p:cNvPr id="2707206" name="Rectangle 6918"/>
            <p:cNvSpPr>
              <a:spLocks noChangeArrowheads="1"/>
            </p:cNvSpPr>
            <p:nvPr/>
          </p:nvSpPr>
          <p:spPr bwMode="auto">
            <a:xfrm>
              <a:off x="1764" y="3452"/>
              <a:ext cx="485"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alpha3 (as)</a:t>
              </a:r>
              <a:endParaRPr lang="fr-FR"/>
            </a:p>
          </p:txBody>
        </p:sp>
        <p:sp>
          <p:nvSpPr>
            <p:cNvPr id="2707207" name="Line 6919"/>
            <p:cNvSpPr>
              <a:spLocks noChangeShapeType="1"/>
            </p:cNvSpPr>
            <p:nvPr/>
          </p:nvSpPr>
          <p:spPr bwMode="auto">
            <a:xfrm>
              <a:off x="2358" y="3500"/>
              <a:ext cx="168" cy="0"/>
            </a:xfrm>
            <a:prstGeom prst="line">
              <a:avLst/>
            </a:prstGeom>
            <a:noFill/>
            <a:ln w="9525">
              <a:solidFill>
                <a:srgbClr val="000000"/>
              </a:solidFill>
              <a:prstDash val="sysDot"/>
              <a:round/>
              <a:headEnd/>
              <a:tailEnd/>
            </a:ln>
          </p:spPr>
          <p:txBody>
            <a:bodyPr/>
            <a:lstStyle/>
            <a:p>
              <a:endParaRPr lang="fr-CH"/>
            </a:p>
          </p:txBody>
        </p:sp>
        <p:sp>
          <p:nvSpPr>
            <p:cNvPr id="2707208" name="Line 6920"/>
            <p:cNvSpPr>
              <a:spLocks noChangeShapeType="1"/>
            </p:cNvSpPr>
            <p:nvPr/>
          </p:nvSpPr>
          <p:spPr bwMode="auto">
            <a:xfrm>
              <a:off x="1032" y="1790"/>
              <a:ext cx="6" cy="108"/>
            </a:xfrm>
            <a:prstGeom prst="line">
              <a:avLst/>
            </a:prstGeom>
            <a:noFill/>
            <a:ln w="19050">
              <a:solidFill>
                <a:srgbClr val="0000FF"/>
              </a:solidFill>
              <a:round/>
              <a:headEnd/>
              <a:tailEnd/>
            </a:ln>
          </p:spPr>
          <p:txBody>
            <a:bodyPr/>
            <a:lstStyle/>
            <a:p>
              <a:endParaRPr lang="fr-CH"/>
            </a:p>
          </p:txBody>
        </p:sp>
        <p:sp>
          <p:nvSpPr>
            <p:cNvPr id="2707209" name="Line 6921"/>
            <p:cNvSpPr>
              <a:spLocks noChangeShapeType="1"/>
            </p:cNvSpPr>
            <p:nvPr/>
          </p:nvSpPr>
          <p:spPr bwMode="auto">
            <a:xfrm>
              <a:off x="1038" y="1898"/>
              <a:ext cx="18" cy="0"/>
            </a:xfrm>
            <a:prstGeom prst="line">
              <a:avLst/>
            </a:prstGeom>
            <a:noFill/>
            <a:ln w="19050">
              <a:solidFill>
                <a:srgbClr val="0000FF"/>
              </a:solidFill>
              <a:round/>
              <a:headEnd/>
              <a:tailEnd/>
            </a:ln>
          </p:spPr>
          <p:txBody>
            <a:bodyPr/>
            <a:lstStyle/>
            <a:p>
              <a:endParaRPr lang="fr-CH"/>
            </a:p>
          </p:txBody>
        </p:sp>
        <p:sp>
          <p:nvSpPr>
            <p:cNvPr id="2707210" name="Line 6922"/>
            <p:cNvSpPr>
              <a:spLocks noChangeShapeType="1"/>
            </p:cNvSpPr>
            <p:nvPr/>
          </p:nvSpPr>
          <p:spPr bwMode="auto">
            <a:xfrm>
              <a:off x="1056" y="1898"/>
              <a:ext cx="12" cy="6"/>
            </a:xfrm>
            <a:prstGeom prst="line">
              <a:avLst/>
            </a:prstGeom>
            <a:noFill/>
            <a:ln w="19050">
              <a:solidFill>
                <a:srgbClr val="0000FF"/>
              </a:solidFill>
              <a:round/>
              <a:headEnd/>
              <a:tailEnd/>
            </a:ln>
          </p:spPr>
          <p:txBody>
            <a:bodyPr/>
            <a:lstStyle/>
            <a:p>
              <a:endParaRPr lang="fr-CH"/>
            </a:p>
          </p:txBody>
        </p:sp>
        <p:sp>
          <p:nvSpPr>
            <p:cNvPr id="2707211" name="Line 6923"/>
            <p:cNvSpPr>
              <a:spLocks noChangeShapeType="1"/>
            </p:cNvSpPr>
            <p:nvPr/>
          </p:nvSpPr>
          <p:spPr bwMode="auto">
            <a:xfrm>
              <a:off x="1068" y="1904"/>
              <a:ext cx="18" cy="6"/>
            </a:xfrm>
            <a:prstGeom prst="line">
              <a:avLst/>
            </a:prstGeom>
            <a:noFill/>
            <a:ln w="19050">
              <a:solidFill>
                <a:srgbClr val="0000FF"/>
              </a:solidFill>
              <a:round/>
              <a:headEnd/>
              <a:tailEnd/>
            </a:ln>
          </p:spPr>
          <p:txBody>
            <a:bodyPr/>
            <a:lstStyle/>
            <a:p>
              <a:endParaRPr lang="fr-CH"/>
            </a:p>
          </p:txBody>
        </p:sp>
        <p:sp>
          <p:nvSpPr>
            <p:cNvPr id="2707212" name="Line 6924"/>
            <p:cNvSpPr>
              <a:spLocks noChangeShapeType="1"/>
            </p:cNvSpPr>
            <p:nvPr/>
          </p:nvSpPr>
          <p:spPr bwMode="auto">
            <a:xfrm>
              <a:off x="1086" y="1910"/>
              <a:ext cx="18" cy="0"/>
            </a:xfrm>
            <a:prstGeom prst="line">
              <a:avLst/>
            </a:prstGeom>
            <a:noFill/>
            <a:ln w="19050">
              <a:solidFill>
                <a:srgbClr val="0000FF"/>
              </a:solidFill>
              <a:round/>
              <a:headEnd/>
              <a:tailEnd/>
            </a:ln>
          </p:spPr>
          <p:txBody>
            <a:bodyPr/>
            <a:lstStyle/>
            <a:p>
              <a:endParaRPr lang="fr-CH"/>
            </a:p>
          </p:txBody>
        </p:sp>
        <p:sp>
          <p:nvSpPr>
            <p:cNvPr id="2707213" name="Line 6925"/>
            <p:cNvSpPr>
              <a:spLocks noChangeShapeType="1"/>
            </p:cNvSpPr>
            <p:nvPr/>
          </p:nvSpPr>
          <p:spPr bwMode="auto">
            <a:xfrm>
              <a:off x="1104" y="1910"/>
              <a:ext cx="18" cy="6"/>
            </a:xfrm>
            <a:prstGeom prst="line">
              <a:avLst/>
            </a:prstGeom>
            <a:noFill/>
            <a:ln w="19050">
              <a:solidFill>
                <a:srgbClr val="0000FF"/>
              </a:solidFill>
              <a:round/>
              <a:headEnd/>
              <a:tailEnd/>
            </a:ln>
          </p:spPr>
          <p:txBody>
            <a:bodyPr/>
            <a:lstStyle/>
            <a:p>
              <a:endParaRPr lang="fr-CH"/>
            </a:p>
          </p:txBody>
        </p:sp>
        <p:sp>
          <p:nvSpPr>
            <p:cNvPr id="2707214" name="Line 6926"/>
            <p:cNvSpPr>
              <a:spLocks noChangeShapeType="1"/>
            </p:cNvSpPr>
            <p:nvPr/>
          </p:nvSpPr>
          <p:spPr bwMode="auto">
            <a:xfrm>
              <a:off x="1122" y="1916"/>
              <a:ext cx="18" cy="6"/>
            </a:xfrm>
            <a:prstGeom prst="line">
              <a:avLst/>
            </a:prstGeom>
            <a:noFill/>
            <a:ln w="19050">
              <a:solidFill>
                <a:srgbClr val="0000FF"/>
              </a:solidFill>
              <a:round/>
              <a:headEnd/>
              <a:tailEnd/>
            </a:ln>
          </p:spPr>
          <p:txBody>
            <a:bodyPr/>
            <a:lstStyle/>
            <a:p>
              <a:endParaRPr lang="fr-CH"/>
            </a:p>
          </p:txBody>
        </p:sp>
        <p:sp>
          <p:nvSpPr>
            <p:cNvPr id="2707215" name="Line 6927"/>
            <p:cNvSpPr>
              <a:spLocks noChangeShapeType="1"/>
            </p:cNvSpPr>
            <p:nvPr/>
          </p:nvSpPr>
          <p:spPr bwMode="auto">
            <a:xfrm>
              <a:off x="1140" y="1922"/>
              <a:ext cx="12" cy="0"/>
            </a:xfrm>
            <a:prstGeom prst="line">
              <a:avLst/>
            </a:prstGeom>
            <a:noFill/>
            <a:ln w="19050">
              <a:solidFill>
                <a:srgbClr val="0000FF"/>
              </a:solidFill>
              <a:round/>
              <a:headEnd/>
              <a:tailEnd/>
            </a:ln>
          </p:spPr>
          <p:txBody>
            <a:bodyPr/>
            <a:lstStyle/>
            <a:p>
              <a:endParaRPr lang="fr-CH"/>
            </a:p>
          </p:txBody>
        </p:sp>
        <p:sp>
          <p:nvSpPr>
            <p:cNvPr id="2707216" name="Line 6928"/>
            <p:cNvSpPr>
              <a:spLocks noChangeShapeType="1"/>
            </p:cNvSpPr>
            <p:nvPr/>
          </p:nvSpPr>
          <p:spPr bwMode="auto">
            <a:xfrm>
              <a:off x="1152" y="1922"/>
              <a:ext cx="18" cy="6"/>
            </a:xfrm>
            <a:prstGeom prst="line">
              <a:avLst/>
            </a:prstGeom>
            <a:noFill/>
            <a:ln w="19050">
              <a:solidFill>
                <a:srgbClr val="0000FF"/>
              </a:solidFill>
              <a:round/>
              <a:headEnd/>
              <a:tailEnd/>
            </a:ln>
          </p:spPr>
          <p:txBody>
            <a:bodyPr/>
            <a:lstStyle/>
            <a:p>
              <a:endParaRPr lang="fr-CH"/>
            </a:p>
          </p:txBody>
        </p:sp>
        <p:sp>
          <p:nvSpPr>
            <p:cNvPr id="2707217" name="Line 6929"/>
            <p:cNvSpPr>
              <a:spLocks noChangeShapeType="1"/>
            </p:cNvSpPr>
            <p:nvPr/>
          </p:nvSpPr>
          <p:spPr bwMode="auto">
            <a:xfrm>
              <a:off x="1170" y="1928"/>
              <a:ext cx="18" cy="6"/>
            </a:xfrm>
            <a:prstGeom prst="line">
              <a:avLst/>
            </a:prstGeom>
            <a:noFill/>
            <a:ln w="19050">
              <a:solidFill>
                <a:srgbClr val="0000FF"/>
              </a:solidFill>
              <a:round/>
              <a:headEnd/>
              <a:tailEnd/>
            </a:ln>
          </p:spPr>
          <p:txBody>
            <a:bodyPr/>
            <a:lstStyle/>
            <a:p>
              <a:endParaRPr lang="fr-CH"/>
            </a:p>
          </p:txBody>
        </p:sp>
        <p:sp>
          <p:nvSpPr>
            <p:cNvPr id="2707218" name="Line 6930"/>
            <p:cNvSpPr>
              <a:spLocks noChangeShapeType="1"/>
            </p:cNvSpPr>
            <p:nvPr/>
          </p:nvSpPr>
          <p:spPr bwMode="auto">
            <a:xfrm>
              <a:off x="1188" y="1934"/>
              <a:ext cx="18" cy="0"/>
            </a:xfrm>
            <a:prstGeom prst="line">
              <a:avLst/>
            </a:prstGeom>
            <a:noFill/>
            <a:ln w="19050">
              <a:solidFill>
                <a:srgbClr val="0000FF"/>
              </a:solidFill>
              <a:round/>
              <a:headEnd/>
              <a:tailEnd/>
            </a:ln>
          </p:spPr>
          <p:txBody>
            <a:bodyPr/>
            <a:lstStyle/>
            <a:p>
              <a:endParaRPr lang="fr-CH"/>
            </a:p>
          </p:txBody>
        </p:sp>
        <p:sp>
          <p:nvSpPr>
            <p:cNvPr id="2707219" name="Line 6931"/>
            <p:cNvSpPr>
              <a:spLocks noChangeShapeType="1"/>
            </p:cNvSpPr>
            <p:nvPr/>
          </p:nvSpPr>
          <p:spPr bwMode="auto">
            <a:xfrm>
              <a:off x="1206" y="1934"/>
              <a:ext cx="12" cy="6"/>
            </a:xfrm>
            <a:prstGeom prst="line">
              <a:avLst/>
            </a:prstGeom>
            <a:noFill/>
            <a:ln w="19050">
              <a:solidFill>
                <a:srgbClr val="0000FF"/>
              </a:solidFill>
              <a:round/>
              <a:headEnd/>
              <a:tailEnd/>
            </a:ln>
          </p:spPr>
          <p:txBody>
            <a:bodyPr/>
            <a:lstStyle/>
            <a:p>
              <a:endParaRPr lang="fr-CH"/>
            </a:p>
          </p:txBody>
        </p:sp>
        <p:sp>
          <p:nvSpPr>
            <p:cNvPr id="2707220" name="Line 6932"/>
            <p:cNvSpPr>
              <a:spLocks noChangeShapeType="1"/>
            </p:cNvSpPr>
            <p:nvPr/>
          </p:nvSpPr>
          <p:spPr bwMode="auto">
            <a:xfrm>
              <a:off x="1218" y="1940"/>
              <a:ext cx="18" cy="6"/>
            </a:xfrm>
            <a:prstGeom prst="line">
              <a:avLst/>
            </a:prstGeom>
            <a:noFill/>
            <a:ln w="19050">
              <a:solidFill>
                <a:srgbClr val="0000FF"/>
              </a:solidFill>
              <a:round/>
              <a:headEnd/>
              <a:tailEnd/>
            </a:ln>
          </p:spPr>
          <p:txBody>
            <a:bodyPr/>
            <a:lstStyle/>
            <a:p>
              <a:endParaRPr lang="fr-CH"/>
            </a:p>
          </p:txBody>
        </p:sp>
        <p:sp>
          <p:nvSpPr>
            <p:cNvPr id="2707221" name="Line 6933"/>
            <p:cNvSpPr>
              <a:spLocks noChangeShapeType="1"/>
            </p:cNvSpPr>
            <p:nvPr/>
          </p:nvSpPr>
          <p:spPr bwMode="auto">
            <a:xfrm>
              <a:off x="1236" y="1946"/>
              <a:ext cx="18" cy="0"/>
            </a:xfrm>
            <a:prstGeom prst="line">
              <a:avLst/>
            </a:prstGeom>
            <a:noFill/>
            <a:ln w="19050">
              <a:solidFill>
                <a:srgbClr val="0000FF"/>
              </a:solidFill>
              <a:round/>
              <a:headEnd/>
              <a:tailEnd/>
            </a:ln>
          </p:spPr>
          <p:txBody>
            <a:bodyPr/>
            <a:lstStyle/>
            <a:p>
              <a:endParaRPr lang="fr-CH"/>
            </a:p>
          </p:txBody>
        </p:sp>
        <p:sp>
          <p:nvSpPr>
            <p:cNvPr id="2707222" name="Line 6934"/>
            <p:cNvSpPr>
              <a:spLocks noChangeShapeType="1"/>
            </p:cNvSpPr>
            <p:nvPr/>
          </p:nvSpPr>
          <p:spPr bwMode="auto">
            <a:xfrm>
              <a:off x="1254" y="1946"/>
              <a:ext cx="18" cy="6"/>
            </a:xfrm>
            <a:prstGeom prst="line">
              <a:avLst/>
            </a:prstGeom>
            <a:noFill/>
            <a:ln w="19050">
              <a:solidFill>
                <a:srgbClr val="0000FF"/>
              </a:solidFill>
              <a:round/>
              <a:headEnd/>
              <a:tailEnd/>
            </a:ln>
          </p:spPr>
          <p:txBody>
            <a:bodyPr/>
            <a:lstStyle/>
            <a:p>
              <a:endParaRPr lang="fr-CH"/>
            </a:p>
          </p:txBody>
        </p:sp>
        <p:sp>
          <p:nvSpPr>
            <p:cNvPr id="2707223" name="Line 6935"/>
            <p:cNvSpPr>
              <a:spLocks noChangeShapeType="1"/>
            </p:cNvSpPr>
            <p:nvPr/>
          </p:nvSpPr>
          <p:spPr bwMode="auto">
            <a:xfrm>
              <a:off x="1272" y="1952"/>
              <a:ext cx="18" cy="6"/>
            </a:xfrm>
            <a:prstGeom prst="line">
              <a:avLst/>
            </a:prstGeom>
            <a:noFill/>
            <a:ln w="19050">
              <a:solidFill>
                <a:srgbClr val="0000FF"/>
              </a:solidFill>
              <a:round/>
              <a:headEnd/>
              <a:tailEnd/>
            </a:ln>
          </p:spPr>
          <p:txBody>
            <a:bodyPr/>
            <a:lstStyle/>
            <a:p>
              <a:endParaRPr lang="fr-CH"/>
            </a:p>
          </p:txBody>
        </p:sp>
        <p:sp>
          <p:nvSpPr>
            <p:cNvPr id="2707224" name="Line 6936"/>
            <p:cNvSpPr>
              <a:spLocks noChangeShapeType="1"/>
            </p:cNvSpPr>
            <p:nvPr/>
          </p:nvSpPr>
          <p:spPr bwMode="auto">
            <a:xfrm>
              <a:off x="1290" y="1958"/>
              <a:ext cx="12" cy="0"/>
            </a:xfrm>
            <a:prstGeom prst="line">
              <a:avLst/>
            </a:prstGeom>
            <a:noFill/>
            <a:ln w="19050">
              <a:solidFill>
                <a:srgbClr val="0000FF"/>
              </a:solidFill>
              <a:round/>
              <a:headEnd/>
              <a:tailEnd/>
            </a:ln>
          </p:spPr>
          <p:txBody>
            <a:bodyPr/>
            <a:lstStyle/>
            <a:p>
              <a:endParaRPr lang="fr-CH"/>
            </a:p>
          </p:txBody>
        </p:sp>
        <p:sp>
          <p:nvSpPr>
            <p:cNvPr id="2707225" name="Line 6937"/>
            <p:cNvSpPr>
              <a:spLocks noChangeShapeType="1"/>
            </p:cNvSpPr>
            <p:nvPr/>
          </p:nvSpPr>
          <p:spPr bwMode="auto">
            <a:xfrm>
              <a:off x="1302" y="1958"/>
              <a:ext cx="18" cy="6"/>
            </a:xfrm>
            <a:prstGeom prst="line">
              <a:avLst/>
            </a:prstGeom>
            <a:noFill/>
            <a:ln w="19050">
              <a:solidFill>
                <a:srgbClr val="0000FF"/>
              </a:solidFill>
              <a:round/>
              <a:headEnd/>
              <a:tailEnd/>
            </a:ln>
          </p:spPr>
          <p:txBody>
            <a:bodyPr/>
            <a:lstStyle/>
            <a:p>
              <a:endParaRPr lang="fr-CH"/>
            </a:p>
          </p:txBody>
        </p:sp>
        <p:sp>
          <p:nvSpPr>
            <p:cNvPr id="2707226" name="Line 6938"/>
            <p:cNvSpPr>
              <a:spLocks noChangeShapeType="1"/>
            </p:cNvSpPr>
            <p:nvPr/>
          </p:nvSpPr>
          <p:spPr bwMode="auto">
            <a:xfrm>
              <a:off x="1320" y="1964"/>
              <a:ext cx="18" cy="6"/>
            </a:xfrm>
            <a:prstGeom prst="line">
              <a:avLst/>
            </a:prstGeom>
            <a:noFill/>
            <a:ln w="19050">
              <a:solidFill>
                <a:srgbClr val="0000FF"/>
              </a:solidFill>
              <a:round/>
              <a:headEnd/>
              <a:tailEnd/>
            </a:ln>
          </p:spPr>
          <p:txBody>
            <a:bodyPr/>
            <a:lstStyle/>
            <a:p>
              <a:endParaRPr lang="fr-CH"/>
            </a:p>
          </p:txBody>
        </p:sp>
        <p:sp>
          <p:nvSpPr>
            <p:cNvPr id="2707227" name="Line 6939"/>
            <p:cNvSpPr>
              <a:spLocks noChangeShapeType="1"/>
            </p:cNvSpPr>
            <p:nvPr/>
          </p:nvSpPr>
          <p:spPr bwMode="auto">
            <a:xfrm>
              <a:off x="1338" y="1970"/>
              <a:ext cx="18" cy="0"/>
            </a:xfrm>
            <a:prstGeom prst="line">
              <a:avLst/>
            </a:prstGeom>
            <a:noFill/>
            <a:ln w="19050">
              <a:solidFill>
                <a:srgbClr val="0000FF"/>
              </a:solidFill>
              <a:round/>
              <a:headEnd/>
              <a:tailEnd/>
            </a:ln>
          </p:spPr>
          <p:txBody>
            <a:bodyPr/>
            <a:lstStyle/>
            <a:p>
              <a:endParaRPr lang="fr-CH"/>
            </a:p>
          </p:txBody>
        </p:sp>
        <p:sp>
          <p:nvSpPr>
            <p:cNvPr id="2707228" name="Line 6940"/>
            <p:cNvSpPr>
              <a:spLocks noChangeShapeType="1"/>
            </p:cNvSpPr>
            <p:nvPr/>
          </p:nvSpPr>
          <p:spPr bwMode="auto">
            <a:xfrm>
              <a:off x="1356" y="1970"/>
              <a:ext cx="18" cy="6"/>
            </a:xfrm>
            <a:prstGeom prst="line">
              <a:avLst/>
            </a:prstGeom>
            <a:noFill/>
            <a:ln w="19050">
              <a:solidFill>
                <a:srgbClr val="0000FF"/>
              </a:solidFill>
              <a:round/>
              <a:headEnd/>
              <a:tailEnd/>
            </a:ln>
          </p:spPr>
          <p:txBody>
            <a:bodyPr/>
            <a:lstStyle/>
            <a:p>
              <a:endParaRPr lang="fr-CH"/>
            </a:p>
          </p:txBody>
        </p:sp>
        <p:sp>
          <p:nvSpPr>
            <p:cNvPr id="2707229" name="Line 6941"/>
            <p:cNvSpPr>
              <a:spLocks noChangeShapeType="1"/>
            </p:cNvSpPr>
            <p:nvPr/>
          </p:nvSpPr>
          <p:spPr bwMode="auto">
            <a:xfrm>
              <a:off x="1374" y="1976"/>
              <a:ext cx="12" cy="6"/>
            </a:xfrm>
            <a:prstGeom prst="line">
              <a:avLst/>
            </a:prstGeom>
            <a:noFill/>
            <a:ln w="19050">
              <a:solidFill>
                <a:srgbClr val="0000FF"/>
              </a:solidFill>
              <a:round/>
              <a:headEnd/>
              <a:tailEnd/>
            </a:ln>
          </p:spPr>
          <p:txBody>
            <a:bodyPr/>
            <a:lstStyle/>
            <a:p>
              <a:endParaRPr lang="fr-CH"/>
            </a:p>
          </p:txBody>
        </p:sp>
        <p:sp>
          <p:nvSpPr>
            <p:cNvPr id="2707231" name="Line 6943"/>
            <p:cNvSpPr>
              <a:spLocks noChangeShapeType="1"/>
            </p:cNvSpPr>
            <p:nvPr/>
          </p:nvSpPr>
          <p:spPr bwMode="auto">
            <a:xfrm>
              <a:off x="1386" y="1982"/>
              <a:ext cx="18" cy="0"/>
            </a:xfrm>
            <a:prstGeom prst="line">
              <a:avLst/>
            </a:prstGeom>
            <a:noFill/>
            <a:ln w="19050">
              <a:solidFill>
                <a:srgbClr val="0000FF"/>
              </a:solidFill>
              <a:round/>
              <a:headEnd/>
              <a:tailEnd/>
            </a:ln>
          </p:spPr>
          <p:txBody>
            <a:bodyPr/>
            <a:lstStyle/>
            <a:p>
              <a:endParaRPr lang="fr-CH"/>
            </a:p>
          </p:txBody>
        </p:sp>
        <p:sp>
          <p:nvSpPr>
            <p:cNvPr id="2707232" name="Line 6944"/>
            <p:cNvSpPr>
              <a:spLocks noChangeShapeType="1"/>
            </p:cNvSpPr>
            <p:nvPr/>
          </p:nvSpPr>
          <p:spPr bwMode="auto">
            <a:xfrm>
              <a:off x="1404" y="1982"/>
              <a:ext cx="18" cy="6"/>
            </a:xfrm>
            <a:prstGeom prst="line">
              <a:avLst/>
            </a:prstGeom>
            <a:noFill/>
            <a:ln w="19050">
              <a:solidFill>
                <a:srgbClr val="0000FF"/>
              </a:solidFill>
              <a:round/>
              <a:headEnd/>
              <a:tailEnd/>
            </a:ln>
          </p:spPr>
          <p:txBody>
            <a:bodyPr/>
            <a:lstStyle/>
            <a:p>
              <a:endParaRPr lang="fr-CH"/>
            </a:p>
          </p:txBody>
        </p:sp>
        <p:sp>
          <p:nvSpPr>
            <p:cNvPr id="2707233" name="Line 6945"/>
            <p:cNvSpPr>
              <a:spLocks noChangeShapeType="1"/>
            </p:cNvSpPr>
            <p:nvPr/>
          </p:nvSpPr>
          <p:spPr bwMode="auto">
            <a:xfrm>
              <a:off x="1422" y="1988"/>
              <a:ext cx="18" cy="6"/>
            </a:xfrm>
            <a:prstGeom prst="line">
              <a:avLst/>
            </a:prstGeom>
            <a:noFill/>
            <a:ln w="19050">
              <a:solidFill>
                <a:srgbClr val="0000FF"/>
              </a:solidFill>
              <a:round/>
              <a:headEnd/>
              <a:tailEnd/>
            </a:ln>
          </p:spPr>
          <p:txBody>
            <a:bodyPr/>
            <a:lstStyle/>
            <a:p>
              <a:endParaRPr lang="fr-CH"/>
            </a:p>
          </p:txBody>
        </p:sp>
        <p:sp>
          <p:nvSpPr>
            <p:cNvPr id="2707234" name="Line 6946"/>
            <p:cNvSpPr>
              <a:spLocks noChangeShapeType="1"/>
            </p:cNvSpPr>
            <p:nvPr/>
          </p:nvSpPr>
          <p:spPr bwMode="auto">
            <a:xfrm>
              <a:off x="1440" y="1994"/>
              <a:ext cx="18" cy="0"/>
            </a:xfrm>
            <a:prstGeom prst="line">
              <a:avLst/>
            </a:prstGeom>
            <a:noFill/>
            <a:ln w="19050">
              <a:solidFill>
                <a:srgbClr val="0000FF"/>
              </a:solidFill>
              <a:round/>
              <a:headEnd/>
              <a:tailEnd/>
            </a:ln>
          </p:spPr>
          <p:txBody>
            <a:bodyPr/>
            <a:lstStyle/>
            <a:p>
              <a:endParaRPr lang="fr-CH"/>
            </a:p>
          </p:txBody>
        </p:sp>
        <p:sp>
          <p:nvSpPr>
            <p:cNvPr id="2707235" name="Line 6947"/>
            <p:cNvSpPr>
              <a:spLocks noChangeShapeType="1"/>
            </p:cNvSpPr>
            <p:nvPr/>
          </p:nvSpPr>
          <p:spPr bwMode="auto">
            <a:xfrm>
              <a:off x="1458" y="1994"/>
              <a:ext cx="12" cy="6"/>
            </a:xfrm>
            <a:prstGeom prst="line">
              <a:avLst/>
            </a:prstGeom>
            <a:noFill/>
            <a:ln w="19050">
              <a:solidFill>
                <a:srgbClr val="0000FF"/>
              </a:solidFill>
              <a:round/>
              <a:headEnd/>
              <a:tailEnd/>
            </a:ln>
          </p:spPr>
          <p:txBody>
            <a:bodyPr/>
            <a:lstStyle/>
            <a:p>
              <a:endParaRPr lang="fr-CH"/>
            </a:p>
          </p:txBody>
        </p:sp>
        <p:sp>
          <p:nvSpPr>
            <p:cNvPr id="2707236" name="Line 6948"/>
            <p:cNvSpPr>
              <a:spLocks noChangeShapeType="1"/>
            </p:cNvSpPr>
            <p:nvPr/>
          </p:nvSpPr>
          <p:spPr bwMode="auto">
            <a:xfrm>
              <a:off x="1470" y="2000"/>
              <a:ext cx="18" cy="6"/>
            </a:xfrm>
            <a:prstGeom prst="line">
              <a:avLst/>
            </a:prstGeom>
            <a:noFill/>
            <a:ln w="19050">
              <a:solidFill>
                <a:srgbClr val="0000FF"/>
              </a:solidFill>
              <a:round/>
              <a:headEnd/>
              <a:tailEnd/>
            </a:ln>
          </p:spPr>
          <p:txBody>
            <a:bodyPr/>
            <a:lstStyle/>
            <a:p>
              <a:endParaRPr lang="fr-CH"/>
            </a:p>
          </p:txBody>
        </p:sp>
        <p:sp>
          <p:nvSpPr>
            <p:cNvPr id="2707237" name="Line 6949"/>
            <p:cNvSpPr>
              <a:spLocks noChangeShapeType="1"/>
            </p:cNvSpPr>
            <p:nvPr/>
          </p:nvSpPr>
          <p:spPr bwMode="auto">
            <a:xfrm>
              <a:off x="1488" y="2006"/>
              <a:ext cx="18" cy="0"/>
            </a:xfrm>
            <a:prstGeom prst="line">
              <a:avLst/>
            </a:prstGeom>
            <a:noFill/>
            <a:ln w="19050">
              <a:solidFill>
                <a:srgbClr val="0000FF"/>
              </a:solidFill>
              <a:round/>
              <a:headEnd/>
              <a:tailEnd/>
            </a:ln>
          </p:spPr>
          <p:txBody>
            <a:bodyPr/>
            <a:lstStyle/>
            <a:p>
              <a:endParaRPr lang="fr-CH"/>
            </a:p>
          </p:txBody>
        </p:sp>
        <p:sp>
          <p:nvSpPr>
            <p:cNvPr id="2707238" name="Line 6950"/>
            <p:cNvSpPr>
              <a:spLocks noChangeShapeType="1"/>
            </p:cNvSpPr>
            <p:nvPr/>
          </p:nvSpPr>
          <p:spPr bwMode="auto">
            <a:xfrm>
              <a:off x="1506" y="2006"/>
              <a:ext cx="18" cy="6"/>
            </a:xfrm>
            <a:prstGeom prst="line">
              <a:avLst/>
            </a:prstGeom>
            <a:noFill/>
            <a:ln w="19050">
              <a:solidFill>
                <a:srgbClr val="0000FF"/>
              </a:solidFill>
              <a:round/>
              <a:headEnd/>
              <a:tailEnd/>
            </a:ln>
          </p:spPr>
          <p:txBody>
            <a:bodyPr/>
            <a:lstStyle/>
            <a:p>
              <a:endParaRPr lang="fr-CH"/>
            </a:p>
          </p:txBody>
        </p:sp>
        <p:sp>
          <p:nvSpPr>
            <p:cNvPr id="2707239" name="Line 6951"/>
            <p:cNvSpPr>
              <a:spLocks noChangeShapeType="1"/>
            </p:cNvSpPr>
            <p:nvPr/>
          </p:nvSpPr>
          <p:spPr bwMode="auto">
            <a:xfrm>
              <a:off x="1524" y="2012"/>
              <a:ext cx="12" cy="6"/>
            </a:xfrm>
            <a:prstGeom prst="line">
              <a:avLst/>
            </a:prstGeom>
            <a:noFill/>
            <a:ln w="19050">
              <a:solidFill>
                <a:srgbClr val="0000FF"/>
              </a:solidFill>
              <a:round/>
              <a:headEnd/>
              <a:tailEnd/>
            </a:ln>
          </p:spPr>
          <p:txBody>
            <a:bodyPr/>
            <a:lstStyle/>
            <a:p>
              <a:endParaRPr lang="fr-CH"/>
            </a:p>
          </p:txBody>
        </p:sp>
        <p:sp>
          <p:nvSpPr>
            <p:cNvPr id="2707240" name="Line 6952"/>
            <p:cNvSpPr>
              <a:spLocks noChangeShapeType="1"/>
            </p:cNvSpPr>
            <p:nvPr/>
          </p:nvSpPr>
          <p:spPr bwMode="auto">
            <a:xfrm>
              <a:off x="1536" y="2018"/>
              <a:ext cx="18" cy="6"/>
            </a:xfrm>
            <a:prstGeom prst="line">
              <a:avLst/>
            </a:prstGeom>
            <a:noFill/>
            <a:ln w="19050">
              <a:solidFill>
                <a:srgbClr val="0000FF"/>
              </a:solidFill>
              <a:round/>
              <a:headEnd/>
              <a:tailEnd/>
            </a:ln>
          </p:spPr>
          <p:txBody>
            <a:bodyPr/>
            <a:lstStyle/>
            <a:p>
              <a:endParaRPr lang="fr-CH"/>
            </a:p>
          </p:txBody>
        </p:sp>
        <p:sp>
          <p:nvSpPr>
            <p:cNvPr id="2707241" name="Line 6953"/>
            <p:cNvSpPr>
              <a:spLocks noChangeShapeType="1"/>
            </p:cNvSpPr>
            <p:nvPr/>
          </p:nvSpPr>
          <p:spPr bwMode="auto">
            <a:xfrm>
              <a:off x="1554" y="2024"/>
              <a:ext cx="18" cy="0"/>
            </a:xfrm>
            <a:prstGeom prst="line">
              <a:avLst/>
            </a:prstGeom>
            <a:noFill/>
            <a:ln w="19050">
              <a:solidFill>
                <a:srgbClr val="0000FF"/>
              </a:solidFill>
              <a:round/>
              <a:headEnd/>
              <a:tailEnd/>
            </a:ln>
          </p:spPr>
          <p:txBody>
            <a:bodyPr/>
            <a:lstStyle/>
            <a:p>
              <a:endParaRPr lang="fr-CH"/>
            </a:p>
          </p:txBody>
        </p:sp>
        <p:sp>
          <p:nvSpPr>
            <p:cNvPr id="2707242" name="Line 6954"/>
            <p:cNvSpPr>
              <a:spLocks noChangeShapeType="1"/>
            </p:cNvSpPr>
            <p:nvPr/>
          </p:nvSpPr>
          <p:spPr bwMode="auto">
            <a:xfrm>
              <a:off x="1572" y="2024"/>
              <a:ext cx="18" cy="6"/>
            </a:xfrm>
            <a:prstGeom prst="line">
              <a:avLst/>
            </a:prstGeom>
            <a:noFill/>
            <a:ln w="19050">
              <a:solidFill>
                <a:srgbClr val="0000FF"/>
              </a:solidFill>
              <a:round/>
              <a:headEnd/>
              <a:tailEnd/>
            </a:ln>
          </p:spPr>
          <p:txBody>
            <a:bodyPr/>
            <a:lstStyle/>
            <a:p>
              <a:endParaRPr lang="fr-CH"/>
            </a:p>
          </p:txBody>
        </p:sp>
        <p:sp>
          <p:nvSpPr>
            <p:cNvPr id="2707243" name="Line 6955"/>
            <p:cNvSpPr>
              <a:spLocks noChangeShapeType="1"/>
            </p:cNvSpPr>
            <p:nvPr/>
          </p:nvSpPr>
          <p:spPr bwMode="auto">
            <a:xfrm>
              <a:off x="1590" y="2030"/>
              <a:ext cx="18" cy="6"/>
            </a:xfrm>
            <a:prstGeom prst="line">
              <a:avLst/>
            </a:prstGeom>
            <a:noFill/>
            <a:ln w="19050">
              <a:solidFill>
                <a:srgbClr val="0000FF"/>
              </a:solidFill>
              <a:round/>
              <a:headEnd/>
              <a:tailEnd/>
            </a:ln>
          </p:spPr>
          <p:txBody>
            <a:bodyPr/>
            <a:lstStyle/>
            <a:p>
              <a:endParaRPr lang="fr-CH"/>
            </a:p>
          </p:txBody>
        </p:sp>
        <p:sp>
          <p:nvSpPr>
            <p:cNvPr id="2707244" name="Line 6956"/>
            <p:cNvSpPr>
              <a:spLocks noChangeShapeType="1"/>
            </p:cNvSpPr>
            <p:nvPr/>
          </p:nvSpPr>
          <p:spPr bwMode="auto">
            <a:xfrm>
              <a:off x="1608" y="2036"/>
              <a:ext cx="12" cy="0"/>
            </a:xfrm>
            <a:prstGeom prst="line">
              <a:avLst/>
            </a:prstGeom>
            <a:noFill/>
            <a:ln w="19050">
              <a:solidFill>
                <a:srgbClr val="0000FF"/>
              </a:solidFill>
              <a:round/>
              <a:headEnd/>
              <a:tailEnd/>
            </a:ln>
          </p:spPr>
          <p:txBody>
            <a:bodyPr/>
            <a:lstStyle/>
            <a:p>
              <a:endParaRPr lang="fr-CH"/>
            </a:p>
          </p:txBody>
        </p:sp>
        <p:sp>
          <p:nvSpPr>
            <p:cNvPr id="2707245" name="Line 6957"/>
            <p:cNvSpPr>
              <a:spLocks noChangeShapeType="1"/>
            </p:cNvSpPr>
            <p:nvPr/>
          </p:nvSpPr>
          <p:spPr bwMode="auto">
            <a:xfrm>
              <a:off x="1620" y="2036"/>
              <a:ext cx="18" cy="6"/>
            </a:xfrm>
            <a:prstGeom prst="line">
              <a:avLst/>
            </a:prstGeom>
            <a:noFill/>
            <a:ln w="19050">
              <a:solidFill>
                <a:srgbClr val="0000FF"/>
              </a:solidFill>
              <a:round/>
              <a:headEnd/>
              <a:tailEnd/>
            </a:ln>
          </p:spPr>
          <p:txBody>
            <a:bodyPr/>
            <a:lstStyle/>
            <a:p>
              <a:endParaRPr lang="fr-CH"/>
            </a:p>
          </p:txBody>
        </p:sp>
        <p:sp>
          <p:nvSpPr>
            <p:cNvPr id="2707246" name="Line 6958"/>
            <p:cNvSpPr>
              <a:spLocks noChangeShapeType="1"/>
            </p:cNvSpPr>
            <p:nvPr/>
          </p:nvSpPr>
          <p:spPr bwMode="auto">
            <a:xfrm>
              <a:off x="1638" y="2042"/>
              <a:ext cx="18" cy="6"/>
            </a:xfrm>
            <a:prstGeom prst="line">
              <a:avLst/>
            </a:prstGeom>
            <a:noFill/>
            <a:ln w="19050">
              <a:solidFill>
                <a:srgbClr val="0000FF"/>
              </a:solidFill>
              <a:round/>
              <a:headEnd/>
              <a:tailEnd/>
            </a:ln>
          </p:spPr>
          <p:txBody>
            <a:bodyPr/>
            <a:lstStyle/>
            <a:p>
              <a:endParaRPr lang="fr-CH"/>
            </a:p>
          </p:txBody>
        </p:sp>
        <p:sp>
          <p:nvSpPr>
            <p:cNvPr id="2707247" name="Line 6959"/>
            <p:cNvSpPr>
              <a:spLocks noChangeShapeType="1"/>
            </p:cNvSpPr>
            <p:nvPr/>
          </p:nvSpPr>
          <p:spPr bwMode="auto">
            <a:xfrm>
              <a:off x="1656" y="2048"/>
              <a:ext cx="18" cy="0"/>
            </a:xfrm>
            <a:prstGeom prst="line">
              <a:avLst/>
            </a:prstGeom>
            <a:noFill/>
            <a:ln w="19050">
              <a:solidFill>
                <a:srgbClr val="0000FF"/>
              </a:solidFill>
              <a:round/>
              <a:headEnd/>
              <a:tailEnd/>
            </a:ln>
          </p:spPr>
          <p:txBody>
            <a:bodyPr/>
            <a:lstStyle/>
            <a:p>
              <a:endParaRPr lang="fr-CH"/>
            </a:p>
          </p:txBody>
        </p:sp>
        <p:sp>
          <p:nvSpPr>
            <p:cNvPr id="2707248" name="Line 6960"/>
            <p:cNvSpPr>
              <a:spLocks noChangeShapeType="1"/>
            </p:cNvSpPr>
            <p:nvPr/>
          </p:nvSpPr>
          <p:spPr bwMode="auto">
            <a:xfrm>
              <a:off x="1674" y="2048"/>
              <a:ext cx="18" cy="6"/>
            </a:xfrm>
            <a:prstGeom prst="line">
              <a:avLst/>
            </a:prstGeom>
            <a:noFill/>
            <a:ln w="19050">
              <a:solidFill>
                <a:srgbClr val="0000FF"/>
              </a:solidFill>
              <a:round/>
              <a:headEnd/>
              <a:tailEnd/>
            </a:ln>
          </p:spPr>
          <p:txBody>
            <a:bodyPr/>
            <a:lstStyle/>
            <a:p>
              <a:endParaRPr lang="fr-CH"/>
            </a:p>
          </p:txBody>
        </p:sp>
        <p:sp>
          <p:nvSpPr>
            <p:cNvPr id="2707249" name="Line 6961"/>
            <p:cNvSpPr>
              <a:spLocks noChangeShapeType="1"/>
            </p:cNvSpPr>
            <p:nvPr/>
          </p:nvSpPr>
          <p:spPr bwMode="auto">
            <a:xfrm>
              <a:off x="1692" y="2054"/>
              <a:ext cx="12" cy="6"/>
            </a:xfrm>
            <a:prstGeom prst="line">
              <a:avLst/>
            </a:prstGeom>
            <a:noFill/>
            <a:ln w="19050">
              <a:solidFill>
                <a:srgbClr val="0000FF"/>
              </a:solidFill>
              <a:round/>
              <a:headEnd/>
              <a:tailEnd/>
            </a:ln>
          </p:spPr>
          <p:txBody>
            <a:bodyPr/>
            <a:lstStyle/>
            <a:p>
              <a:endParaRPr lang="fr-CH"/>
            </a:p>
          </p:txBody>
        </p:sp>
        <p:sp>
          <p:nvSpPr>
            <p:cNvPr id="2707250" name="Line 6962"/>
            <p:cNvSpPr>
              <a:spLocks noChangeShapeType="1"/>
            </p:cNvSpPr>
            <p:nvPr/>
          </p:nvSpPr>
          <p:spPr bwMode="auto">
            <a:xfrm>
              <a:off x="1704" y="2060"/>
              <a:ext cx="18" cy="0"/>
            </a:xfrm>
            <a:prstGeom prst="line">
              <a:avLst/>
            </a:prstGeom>
            <a:noFill/>
            <a:ln w="19050">
              <a:solidFill>
                <a:srgbClr val="0000FF"/>
              </a:solidFill>
              <a:round/>
              <a:headEnd/>
              <a:tailEnd/>
            </a:ln>
          </p:spPr>
          <p:txBody>
            <a:bodyPr/>
            <a:lstStyle/>
            <a:p>
              <a:endParaRPr lang="fr-CH"/>
            </a:p>
          </p:txBody>
        </p:sp>
        <p:sp>
          <p:nvSpPr>
            <p:cNvPr id="2707251" name="Line 6963"/>
            <p:cNvSpPr>
              <a:spLocks noChangeShapeType="1"/>
            </p:cNvSpPr>
            <p:nvPr/>
          </p:nvSpPr>
          <p:spPr bwMode="auto">
            <a:xfrm>
              <a:off x="1722" y="2060"/>
              <a:ext cx="18" cy="6"/>
            </a:xfrm>
            <a:prstGeom prst="line">
              <a:avLst/>
            </a:prstGeom>
            <a:noFill/>
            <a:ln w="19050">
              <a:solidFill>
                <a:srgbClr val="0000FF"/>
              </a:solidFill>
              <a:round/>
              <a:headEnd/>
              <a:tailEnd/>
            </a:ln>
          </p:spPr>
          <p:txBody>
            <a:bodyPr/>
            <a:lstStyle/>
            <a:p>
              <a:endParaRPr lang="fr-CH"/>
            </a:p>
          </p:txBody>
        </p:sp>
        <p:sp>
          <p:nvSpPr>
            <p:cNvPr id="2707252" name="Line 6964"/>
            <p:cNvSpPr>
              <a:spLocks noChangeShapeType="1"/>
            </p:cNvSpPr>
            <p:nvPr/>
          </p:nvSpPr>
          <p:spPr bwMode="auto">
            <a:xfrm>
              <a:off x="1740" y="2066"/>
              <a:ext cx="18" cy="6"/>
            </a:xfrm>
            <a:prstGeom prst="line">
              <a:avLst/>
            </a:prstGeom>
            <a:noFill/>
            <a:ln w="19050">
              <a:solidFill>
                <a:srgbClr val="0000FF"/>
              </a:solidFill>
              <a:round/>
              <a:headEnd/>
              <a:tailEnd/>
            </a:ln>
          </p:spPr>
          <p:txBody>
            <a:bodyPr/>
            <a:lstStyle/>
            <a:p>
              <a:endParaRPr lang="fr-CH"/>
            </a:p>
          </p:txBody>
        </p:sp>
        <p:sp>
          <p:nvSpPr>
            <p:cNvPr id="2707253" name="Line 6965"/>
            <p:cNvSpPr>
              <a:spLocks noChangeShapeType="1"/>
            </p:cNvSpPr>
            <p:nvPr/>
          </p:nvSpPr>
          <p:spPr bwMode="auto">
            <a:xfrm>
              <a:off x="1758" y="2072"/>
              <a:ext cx="18" cy="0"/>
            </a:xfrm>
            <a:prstGeom prst="line">
              <a:avLst/>
            </a:prstGeom>
            <a:noFill/>
            <a:ln w="19050">
              <a:solidFill>
                <a:srgbClr val="0000FF"/>
              </a:solidFill>
              <a:round/>
              <a:headEnd/>
              <a:tailEnd/>
            </a:ln>
          </p:spPr>
          <p:txBody>
            <a:bodyPr/>
            <a:lstStyle/>
            <a:p>
              <a:endParaRPr lang="fr-CH"/>
            </a:p>
          </p:txBody>
        </p:sp>
        <p:sp>
          <p:nvSpPr>
            <p:cNvPr id="2707254" name="Line 6966"/>
            <p:cNvSpPr>
              <a:spLocks noChangeShapeType="1"/>
            </p:cNvSpPr>
            <p:nvPr/>
          </p:nvSpPr>
          <p:spPr bwMode="auto">
            <a:xfrm>
              <a:off x="1776" y="2072"/>
              <a:ext cx="12" cy="6"/>
            </a:xfrm>
            <a:prstGeom prst="line">
              <a:avLst/>
            </a:prstGeom>
            <a:noFill/>
            <a:ln w="19050">
              <a:solidFill>
                <a:srgbClr val="0000FF"/>
              </a:solidFill>
              <a:round/>
              <a:headEnd/>
              <a:tailEnd/>
            </a:ln>
          </p:spPr>
          <p:txBody>
            <a:bodyPr/>
            <a:lstStyle/>
            <a:p>
              <a:endParaRPr lang="fr-CH"/>
            </a:p>
          </p:txBody>
        </p:sp>
        <p:sp>
          <p:nvSpPr>
            <p:cNvPr id="2707255" name="Line 6967"/>
            <p:cNvSpPr>
              <a:spLocks noChangeShapeType="1"/>
            </p:cNvSpPr>
            <p:nvPr/>
          </p:nvSpPr>
          <p:spPr bwMode="auto">
            <a:xfrm>
              <a:off x="1788" y="2078"/>
              <a:ext cx="18" cy="6"/>
            </a:xfrm>
            <a:prstGeom prst="line">
              <a:avLst/>
            </a:prstGeom>
            <a:noFill/>
            <a:ln w="19050">
              <a:solidFill>
                <a:srgbClr val="0000FF"/>
              </a:solidFill>
              <a:round/>
              <a:headEnd/>
              <a:tailEnd/>
            </a:ln>
          </p:spPr>
          <p:txBody>
            <a:bodyPr/>
            <a:lstStyle/>
            <a:p>
              <a:endParaRPr lang="fr-CH"/>
            </a:p>
          </p:txBody>
        </p:sp>
        <p:sp>
          <p:nvSpPr>
            <p:cNvPr id="2707256" name="Line 6968"/>
            <p:cNvSpPr>
              <a:spLocks noChangeShapeType="1"/>
            </p:cNvSpPr>
            <p:nvPr/>
          </p:nvSpPr>
          <p:spPr bwMode="auto">
            <a:xfrm>
              <a:off x="1806" y="2084"/>
              <a:ext cx="18" cy="0"/>
            </a:xfrm>
            <a:prstGeom prst="line">
              <a:avLst/>
            </a:prstGeom>
            <a:noFill/>
            <a:ln w="19050">
              <a:solidFill>
                <a:srgbClr val="0000FF"/>
              </a:solidFill>
              <a:round/>
              <a:headEnd/>
              <a:tailEnd/>
            </a:ln>
          </p:spPr>
          <p:txBody>
            <a:bodyPr/>
            <a:lstStyle/>
            <a:p>
              <a:endParaRPr lang="fr-CH"/>
            </a:p>
          </p:txBody>
        </p:sp>
        <p:sp>
          <p:nvSpPr>
            <p:cNvPr id="2707257" name="Line 6969"/>
            <p:cNvSpPr>
              <a:spLocks noChangeShapeType="1"/>
            </p:cNvSpPr>
            <p:nvPr/>
          </p:nvSpPr>
          <p:spPr bwMode="auto">
            <a:xfrm>
              <a:off x="1824" y="2084"/>
              <a:ext cx="18" cy="6"/>
            </a:xfrm>
            <a:prstGeom prst="line">
              <a:avLst/>
            </a:prstGeom>
            <a:noFill/>
            <a:ln w="19050">
              <a:solidFill>
                <a:srgbClr val="0000FF"/>
              </a:solidFill>
              <a:round/>
              <a:headEnd/>
              <a:tailEnd/>
            </a:ln>
          </p:spPr>
          <p:txBody>
            <a:bodyPr/>
            <a:lstStyle/>
            <a:p>
              <a:endParaRPr lang="fr-CH"/>
            </a:p>
          </p:txBody>
        </p:sp>
        <p:sp>
          <p:nvSpPr>
            <p:cNvPr id="2707258" name="Line 6970"/>
            <p:cNvSpPr>
              <a:spLocks noChangeShapeType="1"/>
            </p:cNvSpPr>
            <p:nvPr/>
          </p:nvSpPr>
          <p:spPr bwMode="auto">
            <a:xfrm>
              <a:off x="1842" y="2090"/>
              <a:ext cx="18" cy="6"/>
            </a:xfrm>
            <a:prstGeom prst="line">
              <a:avLst/>
            </a:prstGeom>
            <a:noFill/>
            <a:ln w="19050">
              <a:solidFill>
                <a:srgbClr val="0000FF"/>
              </a:solidFill>
              <a:round/>
              <a:headEnd/>
              <a:tailEnd/>
            </a:ln>
          </p:spPr>
          <p:txBody>
            <a:bodyPr/>
            <a:lstStyle/>
            <a:p>
              <a:endParaRPr lang="fr-CH"/>
            </a:p>
          </p:txBody>
        </p:sp>
        <p:sp>
          <p:nvSpPr>
            <p:cNvPr id="2707259" name="Line 6971"/>
            <p:cNvSpPr>
              <a:spLocks noChangeShapeType="1"/>
            </p:cNvSpPr>
            <p:nvPr/>
          </p:nvSpPr>
          <p:spPr bwMode="auto">
            <a:xfrm>
              <a:off x="1860" y="2096"/>
              <a:ext cx="12" cy="0"/>
            </a:xfrm>
            <a:prstGeom prst="line">
              <a:avLst/>
            </a:prstGeom>
            <a:noFill/>
            <a:ln w="19050">
              <a:solidFill>
                <a:srgbClr val="0000FF"/>
              </a:solidFill>
              <a:round/>
              <a:headEnd/>
              <a:tailEnd/>
            </a:ln>
          </p:spPr>
          <p:txBody>
            <a:bodyPr/>
            <a:lstStyle/>
            <a:p>
              <a:endParaRPr lang="fr-CH"/>
            </a:p>
          </p:txBody>
        </p:sp>
        <p:sp>
          <p:nvSpPr>
            <p:cNvPr id="2707260" name="Line 6972"/>
            <p:cNvSpPr>
              <a:spLocks noChangeShapeType="1"/>
            </p:cNvSpPr>
            <p:nvPr/>
          </p:nvSpPr>
          <p:spPr bwMode="auto">
            <a:xfrm>
              <a:off x="1872" y="2096"/>
              <a:ext cx="18" cy="6"/>
            </a:xfrm>
            <a:prstGeom prst="line">
              <a:avLst/>
            </a:prstGeom>
            <a:noFill/>
            <a:ln w="19050">
              <a:solidFill>
                <a:srgbClr val="0000FF"/>
              </a:solidFill>
              <a:round/>
              <a:headEnd/>
              <a:tailEnd/>
            </a:ln>
          </p:spPr>
          <p:txBody>
            <a:bodyPr/>
            <a:lstStyle/>
            <a:p>
              <a:endParaRPr lang="fr-CH"/>
            </a:p>
          </p:txBody>
        </p:sp>
        <p:sp>
          <p:nvSpPr>
            <p:cNvPr id="2707261" name="Line 6973"/>
            <p:cNvSpPr>
              <a:spLocks noChangeShapeType="1"/>
            </p:cNvSpPr>
            <p:nvPr/>
          </p:nvSpPr>
          <p:spPr bwMode="auto">
            <a:xfrm>
              <a:off x="1890" y="2102"/>
              <a:ext cx="18" cy="6"/>
            </a:xfrm>
            <a:prstGeom prst="line">
              <a:avLst/>
            </a:prstGeom>
            <a:noFill/>
            <a:ln w="19050">
              <a:solidFill>
                <a:srgbClr val="0000FF"/>
              </a:solidFill>
              <a:round/>
              <a:headEnd/>
              <a:tailEnd/>
            </a:ln>
          </p:spPr>
          <p:txBody>
            <a:bodyPr/>
            <a:lstStyle/>
            <a:p>
              <a:endParaRPr lang="fr-CH"/>
            </a:p>
          </p:txBody>
        </p:sp>
        <p:sp>
          <p:nvSpPr>
            <p:cNvPr id="2707262" name="Line 6974"/>
            <p:cNvSpPr>
              <a:spLocks noChangeShapeType="1"/>
            </p:cNvSpPr>
            <p:nvPr/>
          </p:nvSpPr>
          <p:spPr bwMode="auto">
            <a:xfrm>
              <a:off x="1908" y="2108"/>
              <a:ext cx="18" cy="0"/>
            </a:xfrm>
            <a:prstGeom prst="line">
              <a:avLst/>
            </a:prstGeom>
            <a:noFill/>
            <a:ln w="19050">
              <a:solidFill>
                <a:srgbClr val="0000FF"/>
              </a:solidFill>
              <a:round/>
              <a:headEnd/>
              <a:tailEnd/>
            </a:ln>
          </p:spPr>
          <p:txBody>
            <a:bodyPr/>
            <a:lstStyle/>
            <a:p>
              <a:endParaRPr lang="fr-CH"/>
            </a:p>
          </p:txBody>
        </p:sp>
        <p:sp>
          <p:nvSpPr>
            <p:cNvPr id="2707263" name="Line 6975"/>
            <p:cNvSpPr>
              <a:spLocks noChangeShapeType="1"/>
            </p:cNvSpPr>
            <p:nvPr/>
          </p:nvSpPr>
          <p:spPr bwMode="auto">
            <a:xfrm>
              <a:off x="1926" y="2108"/>
              <a:ext cx="12" cy="6"/>
            </a:xfrm>
            <a:prstGeom prst="line">
              <a:avLst/>
            </a:prstGeom>
            <a:noFill/>
            <a:ln w="19050">
              <a:solidFill>
                <a:srgbClr val="0000FF"/>
              </a:solidFill>
              <a:round/>
              <a:headEnd/>
              <a:tailEnd/>
            </a:ln>
          </p:spPr>
          <p:txBody>
            <a:bodyPr/>
            <a:lstStyle/>
            <a:p>
              <a:endParaRPr lang="fr-CH"/>
            </a:p>
          </p:txBody>
        </p:sp>
        <p:sp>
          <p:nvSpPr>
            <p:cNvPr id="2707264" name="Line 6976"/>
            <p:cNvSpPr>
              <a:spLocks noChangeShapeType="1"/>
            </p:cNvSpPr>
            <p:nvPr/>
          </p:nvSpPr>
          <p:spPr bwMode="auto">
            <a:xfrm>
              <a:off x="1938" y="2114"/>
              <a:ext cx="18" cy="6"/>
            </a:xfrm>
            <a:prstGeom prst="line">
              <a:avLst/>
            </a:prstGeom>
            <a:noFill/>
            <a:ln w="19050">
              <a:solidFill>
                <a:srgbClr val="0000FF"/>
              </a:solidFill>
              <a:round/>
              <a:headEnd/>
              <a:tailEnd/>
            </a:ln>
          </p:spPr>
          <p:txBody>
            <a:bodyPr/>
            <a:lstStyle/>
            <a:p>
              <a:endParaRPr lang="fr-CH"/>
            </a:p>
          </p:txBody>
        </p:sp>
        <p:sp>
          <p:nvSpPr>
            <p:cNvPr id="2707265" name="Line 6977"/>
            <p:cNvSpPr>
              <a:spLocks noChangeShapeType="1"/>
            </p:cNvSpPr>
            <p:nvPr/>
          </p:nvSpPr>
          <p:spPr bwMode="auto">
            <a:xfrm>
              <a:off x="1956" y="2120"/>
              <a:ext cx="18" cy="0"/>
            </a:xfrm>
            <a:prstGeom prst="line">
              <a:avLst/>
            </a:prstGeom>
            <a:noFill/>
            <a:ln w="19050">
              <a:solidFill>
                <a:srgbClr val="0000FF"/>
              </a:solidFill>
              <a:round/>
              <a:headEnd/>
              <a:tailEnd/>
            </a:ln>
          </p:spPr>
          <p:txBody>
            <a:bodyPr/>
            <a:lstStyle/>
            <a:p>
              <a:endParaRPr lang="fr-CH"/>
            </a:p>
          </p:txBody>
        </p:sp>
        <p:sp>
          <p:nvSpPr>
            <p:cNvPr id="2707266" name="Line 6978"/>
            <p:cNvSpPr>
              <a:spLocks noChangeShapeType="1"/>
            </p:cNvSpPr>
            <p:nvPr/>
          </p:nvSpPr>
          <p:spPr bwMode="auto">
            <a:xfrm>
              <a:off x="1974" y="2120"/>
              <a:ext cx="18" cy="6"/>
            </a:xfrm>
            <a:prstGeom prst="line">
              <a:avLst/>
            </a:prstGeom>
            <a:noFill/>
            <a:ln w="19050">
              <a:solidFill>
                <a:srgbClr val="0000FF"/>
              </a:solidFill>
              <a:round/>
              <a:headEnd/>
              <a:tailEnd/>
            </a:ln>
          </p:spPr>
          <p:txBody>
            <a:bodyPr/>
            <a:lstStyle/>
            <a:p>
              <a:endParaRPr lang="fr-CH"/>
            </a:p>
          </p:txBody>
        </p:sp>
        <p:sp>
          <p:nvSpPr>
            <p:cNvPr id="2707267" name="Line 6979"/>
            <p:cNvSpPr>
              <a:spLocks noChangeShapeType="1"/>
            </p:cNvSpPr>
            <p:nvPr/>
          </p:nvSpPr>
          <p:spPr bwMode="auto">
            <a:xfrm>
              <a:off x="1992" y="2126"/>
              <a:ext cx="18" cy="6"/>
            </a:xfrm>
            <a:prstGeom prst="line">
              <a:avLst/>
            </a:prstGeom>
            <a:noFill/>
            <a:ln w="19050">
              <a:solidFill>
                <a:srgbClr val="0000FF"/>
              </a:solidFill>
              <a:round/>
              <a:headEnd/>
              <a:tailEnd/>
            </a:ln>
          </p:spPr>
          <p:txBody>
            <a:bodyPr/>
            <a:lstStyle/>
            <a:p>
              <a:endParaRPr lang="fr-CH"/>
            </a:p>
          </p:txBody>
        </p:sp>
        <p:sp>
          <p:nvSpPr>
            <p:cNvPr id="2707268" name="Line 6980"/>
            <p:cNvSpPr>
              <a:spLocks noChangeShapeType="1"/>
            </p:cNvSpPr>
            <p:nvPr/>
          </p:nvSpPr>
          <p:spPr bwMode="auto">
            <a:xfrm>
              <a:off x="2010" y="2132"/>
              <a:ext cx="12" cy="0"/>
            </a:xfrm>
            <a:prstGeom prst="line">
              <a:avLst/>
            </a:prstGeom>
            <a:noFill/>
            <a:ln w="19050">
              <a:solidFill>
                <a:srgbClr val="0000FF"/>
              </a:solidFill>
              <a:round/>
              <a:headEnd/>
              <a:tailEnd/>
            </a:ln>
          </p:spPr>
          <p:txBody>
            <a:bodyPr/>
            <a:lstStyle/>
            <a:p>
              <a:endParaRPr lang="fr-CH"/>
            </a:p>
          </p:txBody>
        </p:sp>
        <p:sp>
          <p:nvSpPr>
            <p:cNvPr id="2707269" name="Line 6981"/>
            <p:cNvSpPr>
              <a:spLocks noChangeShapeType="1"/>
            </p:cNvSpPr>
            <p:nvPr/>
          </p:nvSpPr>
          <p:spPr bwMode="auto">
            <a:xfrm>
              <a:off x="2022" y="2132"/>
              <a:ext cx="18" cy="6"/>
            </a:xfrm>
            <a:prstGeom prst="line">
              <a:avLst/>
            </a:prstGeom>
            <a:noFill/>
            <a:ln w="19050">
              <a:solidFill>
                <a:srgbClr val="0000FF"/>
              </a:solidFill>
              <a:round/>
              <a:headEnd/>
              <a:tailEnd/>
            </a:ln>
          </p:spPr>
          <p:txBody>
            <a:bodyPr/>
            <a:lstStyle/>
            <a:p>
              <a:endParaRPr lang="fr-CH"/>
            </a:p>
          </p:txBody>
        </p:sp>
        <p:sp>
          <p:nvSpPr>
            <p:cNvPr id="2707270" name="Line 6982"/>
            <p:cNvSpPr>
              <a:spLocks noChangeShapeType="1"/>
            </p:cNvSpPr>
            <p:nvPr/>
          </p:nvSpPr>
          <p:spPr bwMode="auto">
            <a:xfrm>
              <a:off x="2040" y="2138"/>
              <a:ext cx="18" cy="6"/>
            </a:xfrm>
            <a:prstGeom prst="line">
              <a:avLst/>
            </a:prstGeom>
            <a:noFill/>
            <a:ln w="19050">
              <a:solidFill>
                <a:srgbClr val="0000FF"/>
              </a:solidFill>
              <a:round/>
              <a:headEnd/>
              <a:tailEnd/>
            </a:ln>
          </p:spPr>
          <p:txBody>
            <a:bodyPr/>
            <a:lstStyle/>
            <a:p>
              <a:endParaRPr lang="fr-CH"/>
            </a:p>
          </p:txBody>
        </p:sp>
        <p:sp>
          <p:nvSpPr>
            <p:cNvPr id="2707271" name="Line 6983"/>
            <p:cNvSpPr>
              <a:spLocks noChangeShapeType="1"/>
            </p:cNvSpPr>
            <p:nvPr/>
          </p:nvSpPr>
          <p:spPr bwMode="auto">
            <a:xfrm>
              <a:off x="2058" y="2144"/>
              <a:ext cx="18" cy="6"/>
            </a:xfrm>
            <a:prstGeom prst="line">
              <a:avLst/>
            </a:prstGeom>
            <a:noFill/>
            <a:ln w="19050">
              <a:solidFill>
                <a:srgbClr val="0000FF"/>
              </a:solidFill>
              <a:round/>
              <a:headEnd/>
              <a:tailEnd/>
            </a:ln>
          </p:spPr>
          <p:txBody>
            <a:bodyPr/>
            <a:lstStyle/>
            <a:p>
              <a:endParaRPr lang="fr-CH"/>
            </a:p>
          </p:txBody>
        </p:sp>
        <p:sp>
          <p:nvSpPr>
            <p:cNvPr id="2707272" name="Line 6984"/>
            <p:cNvSpPr>
              <a:spLocks noChangeShapeType="1"/>
            </p:cNvSpPr>
            <p:nvPr/>
          </p:nvSpPr>
          <p:spPr bwMode="auto">
            <a:xfrm>
              <a:off x="2076" y="2150"/>
              <a:ext cx="18" cy="0"/>
            </a:xfrm>
            <a:prstGeom prst="line">
              <a:avLst/>
            </a:prstGeom>
            <a:noFill/>
            <a:ln w="19050">
              <a:solidFill>
                <a:srgbClr val="0000FF"/>
              </a:solidFill>
              <a:round/>
              <a:headEnd/>
              <a:tailEnd/>
            </a:ln>
          </p:spPr>
          <p:txBody>
            <a:bodyPr/>
            <a:lstStyle/>
            <a:p>
              <a:endParaRPr lang="fr-CH"/>
            </a:p>
          </p:txBody>
        </p:sp>
        <p:sp>
          <p:nvSpPr>
            <p:cNvPr id="2707273" name="Line 6985"/>
            <p:cNvSpPr>
              <a:spLocks noChangeShapeType="1"/>
            </p:cNvSpPr>
            <p:nvPr/>
          </p:nvSpPr>
          <p:spPr bwMode="auto">
            <a:xfrm>
              <a:off x="2094" y="2150"/>
              <a:ext cx="12" cy="6"/>
            </a:xfrm>
            <a:prstGeom prst="line">
              <a:avLst/>
            </a:prstGeom>
            <a:noFill/>
            <a:ln w="19050">
              <a:solidFill>
                <a:srgbClr val="0000FF"/>
              </a:solidFill>
              <a:round/>
              <a:headEnd/>
              <a:tailEnd/>
            </a:ln>
          </p:spPr>
          <p:txBody>
            <a:bodyPr/>
            <a:lstStyle/>
            <a:p>
              <a:endParaRPr lang="fr-CH"/>
            </a:p>
          </p:txBody>
        </p:sp>
        <p:sp>
          <p:nvSpPr>
            <p:cNvPr id="2707274" name="Line 6986"/>
            <p:cNvSpPr>
              <a:spLocks noChangeShapeType="1"/>
            </p:cNvSpPr>
            <p:nvPr/>
          </p:nvSpPr>
          <p:spPr bwMode="auto">
            <a:xfrm>
              <a:off x="2106" y="2156"/>
              <a:ext cx="18" cy="6"/>
            </a:xfrm>
            <a:prstGeom prst="line">
              <a:avLst/>
            </a:prstGeom>
            <a:noFill/>
            <a:ln w="19050">
              <a:solidFill>
                <a:srgbClr val="0000FF"/>
              </a:solidFill>
              <a:round/>
              <a:headEnd/>
              <a:tailEnd/>
            </a:ln>
          </p:spPr>
          <p:txBody>
            <a:bodyPr/>
            <a:lstStyle/>
            <a:p>
              <a:endParaRPr lang="fr-CH"/>
            </a:p>
          </p:txBody>
        </p:sp>
        <p:sp>
          <p:nvSpPr>
            <p:cNvPr id="2707275" name="Line 6987"/>
            <p:cNvSpPr>
              <a:spLocks noChangeShapeType="1"/>
            </p:cNvSpPr>
            <p:nvPr/>
          </p:nvSpPr>
          <p:spPr bwMode="auto">
            <a:xfrm>
              <a:off x="2124" y="2162"/>
              <a:ext cx="18" cy="0"/>
            </a:xfrm>
            <a:prstGeom prst="line">
              <a:avLst/>
            </a:prstGeom>
            <a:noFill/>
            <a:ln w="19050">
              <a:solidFill>
                <a:srgbClr val="0000FF"/>
              </a:solidFill>
              <a:round/>
              <a:headEnd/>
              <a:tailEnd/>
            </a:ln>
          </p:spPr>
          <p:txBody>
            <a:bodyPr/>
            <a:lstStyle/>
            <a:p>
              <a:endParaRPr lang="fr-CH"/>
            </a:p>
          </p:txBody>
        </p:sp>
        <p:sp>
          <p:nvSpPr>
            <p:cNvPr id="2707276" name="Line 6988"/>
            <p:cNvSpPr>
              <a:spLocks noChangeShapeType="1"/>
            </p:cNvSpPr>
            <p:nvPr/>
          </p:nvSpPr>
          <p:spPr bwMode="auto">
            <a:xfrm>
              <a:off x="2142" y="2162"/>
              <a:ext cx="18" cy="6"/>
            </a:xfrm>
            <a:prstGeom prst="line">
              <a:avLst/>
            </a:prstGeom>
            <a:noFill/>
            <a:ln w="19050">
              <a:solidFill>
                <a:srgbClr val="0000FF"/>
              </a:solidFill>
              <a:round/>
              <a:headEnd/>
              <a:tailEnd/>
            </a:ln>
          </p:spPr>
          <p:txBody>
            <a:bodyPr/>
            <a:lstStyle/>
            <a:p>
              <a:endParaRPr lang="fr-CH"/>
            </a:p>
          </p:txBody>
        </p:sp>
        <p:sp>
          <p:nvSpPr>
            <p:cNvPr id="2707277" name="Line 6989"/>
            <p:cNvSpPr>
              <a:spLocks noChangeShapeType="1"/>
            </p:cNvSpPr>
            <p:nvPr/>
          </p:nvSpPr>
          <p:spPr bwMode="auto">
            <a:xfrm>
              <a:off x="2160" y="2168"/>
              <a:ext cx="18" cy="6"/>
            </a:xfrm>
            <a:prstGeom prst="line">
              <a:avLst/>
            </a:prstGeom>
            <a:noFill/>
            <a:ln w="19050">
              <a:solidFill>
                <a:srgbClr val="0000FF"/>
              </a:solidFill>
              <a:round/>
              <a:headEnd/>
              <a:tailEnd/>
            </a:ln>
          </p:spPr>
          <p:txBody>
            <a:bodyPr/>
            <a:lstStyle/>
            <a:p>
              <a:endParaRPr lang="fr-CH"/>
            </a:p>
          </p:txBody>
        </p:sp>
        <p:sp>
          <p:nvSpPr>
            <p:cNvPr id="2707278" name="Line 6990"/>
            <p:cNvSpPr>
              <a:spLocks noChangeShapeType="1"/>
            </p:cNvSpPr>
            <p:nvPr/>
          </p:nvSpPr>
          <p:spPr bwMode="auto">
            <a:xfrm>
              <a:off x="2178" y="2174"/>
              <a:ext cx="12" cy="0"/>
            </a:xfrm>
            <a:prstGeom prst="line">
              <a:avLst/>
            </a:prstGeom>
            <a:noFill/>
            <a:ln w="19050">
              <a:solidFill>
                <a:srgbClr val="0000FF"/>
              </a:solidFill>
              <a:round/>
              <a:headEnd/>
              <a:tailEnd/>
            </a:ln>
          </p:spPr>
          <p:txBody>
            <a:bodyPr/>
            <a:lstStyle/>
            <a:p>
              <a:endParaRPr lang="fr-CH"/>
            </a:p>
          </p:txBody>
        </p:sp>
        <p:sp>
          <p:nvSpPr>
            <p:cNvPr id="2707279" name="Line 6991"/>
            <p:cNvSpPr>
              <a:spLocks noChangeShapeType="1"/>
            </p:cNvSpPr>
            <p:nvPr/>
          </p:nvSpPr>
          <p:spPr bwMode="auto">
            <a:xfrm>
              <a:off x="2190" y="2174"/>
              <a:ext cx="18" cy="6"/>
            </a:xfrm>
            <a:prstGeom prst="line">
              <a:avLst/>
            </a:prstGeom>
            <a:noFill/>
            <a:ln w="19050">
              <a:solidFill>
                <a:srgbClr val="0000FF"/>
              </a:solidFill>
              <a:round/>
              <a:headEnd/>
              <a:tailEnd/>
            </a:ln>
          </p:spPr>
          <p:txBody>
            <a:bodyPr/>
            <a:lstStyle/>
            <a:p>
              <a:endParaRPr lang="fr-CH"/>
            </a:p>
          </p:txBody>
        </p:sp>
        <p:sp>
          <p:nvSpPr>
            <p:cNvPr id="2707280" name="Line 6992"/>
            <p:cNvSpPr>
              <a:spLocks noChangeShapeType="1"/>
            </p:cNvSpPr>
            <p:nvPr/>
          </p:nvSpPr>
          <p:spPr bwMode="auto">
            <a:xfrm>
              <a:off x="2208" y="2180"/>
              <a:ext cx="18" cy="6"/>
            </a:xfrm>
            <a:prstGeom prst="line">
              <a:avLst/>
            </a:prstGeom>
            <a:noFill/>
            <a:ln w="19050">
              <a:solidFill>
                <a:srgbClr val="0000FF"/>
              </a:solidFill>
              <a:round/>
              <a:headEnd/>
              <a:tailEnd/>
            </a:ln>
          </p:spPr>
          <p:txBody>
            <a:bodyPr/>
            <a:lstStyle/>
            <a:p>
              <a:endParaRPr lang="fr-CH"/>
            </a:p>
          </p:txBody>
        </p:sp>
        <p:sp>
          <p:nvSpPr>
            <p:cNvPr id="2707281" name="Line 6993"/>
            <p:cNvSpPr>
              <a:spLocks noChangeShapeType="1"/>
            </p:cNvSpPr>
            <p:nvPr/>
          </p:nvSpPr>
          <p:spPr bwMode="auto">
            <a:xfrm>
              <a:off x="2226" y="2186"/>
              <a:ext cx="18" cy="0"/>
            </a:xfrm>
            <a:prstGeom prst="line">
              <a:avLst/>
            </a:prstGeom>
            <a:noFill/>
            <a:ln w="19050">
              <a:solidFill>
                <a:srgbClr val="0000FF"/>
              </a:solidFill>
              <a:round/>
              <a:headEnd/>
              <a:tailEnd/>
            </a:ln>
          </p:spPr>
          <p:txBody>
            <a:bodyPr/>
            <a:lstStyle/>
            <a:p>
              <a:endParaRPr lang="fr-CH"/>
            </a:p>
          </p:txBody>
        </p:sp>
        <p:sp>
          <p:nvSpPr>
            <p:cNvPr id="2707282" name="Line 6994"/>
            <p:cNvSpPr>
              <a:spLocks noChangeShapeType="1"/>
            </p:cNvSpPr>
            <p:nvPr/>
          </p:nvSpPr>
          <p:spPr bwMode="auto">
            <a:xfrm>
              <a:off x="2244" y="2186"/>
              <a:ext cx="12" cy="6"/>
            </a:xfrm>
            <a:prstGeom prst="line">
              <a:avLst/>
            </a:prstGeom>
            <a:noFill/>
            <a:ln w="19050">
              <a:solidFill>
                <a:srgbClr val="0000FF"/>
              </a:solidFill>
              <a:round/>
              <a:headEnd/>
              <a:tailEnd/>
            </a:ln>
          </p:spPr>
          <p:txBody>
            <a:bodyPr/>
            <a:lstStyle/>
            <a:p>
              <a:endParaRPr lang="fr-CH"/>
            </a:p>
          </p:txBody>
        </p:sp>
        <p:sp>
          <p:nvSpPr>
            <p:cNvPr id="2707283" name="Line 6995"/>
            <p:cNvSpPr>
              <a:spLocks noChangeShapeType="1"/>
            </p:cNvSpPr>
            <p:nvPr/>
          </p:nvSpPr>
          <p:spPr bwMode="auto">
            <a:xfrm>
              <a:off x="2256" y="2192"/>
              <a:ext cx="18" cy="6"/>
            </a:xfrm>
            <a:prstGeom prst="line">
              <a:avLst/>
            </a:prstGeom>
            <a:noFill/>
            <a:ln w="19050">
              <a:solidFill>
                <a:srgbClr val="0000FF"/>
              </a:solidFill>
              <a:round/>
              <a:headEnd/>
              <a:tailEnd/>
            </a:ln>
          </p:spPr>
          <p:txBody>
            <a:bodyPr/>
            <a:lstStyle/>
            <a:p>
              <a:endParaRPr lang="fr-CH"/>
            </a:p>
          </p:txBody>
        </p:sp>
        <p:sp>
          <p:nvSpPr>
            <p:cNvPr id="2707284" name="Line 6996"/>
            <p:cNvSpPr>
              <a:spLocks noChangeShapeType="1"/>
            </p:cNvSpPr>
            <p:nvPr/>
          </p:nvSpPr>
          <p:spPr bwMode="auto">
            <a:xfrm>
              <a:off x="2274" y="2198"/>
              <a:ext cx="18" cy="0"/>
            </a:xfrm>
            <a:prstGeom prst="line">
              <a:avLst/>
            </a:prstGeom>
            <a:noFill/>
            <a:ln w="19050">
              <a:solidFill>
                <a:srgbClr val="0000FF"/>
              </a:solidFill>
              <a:round/>
              <a:headEnd/>
              <a:tailEnd/>
            </a:ln>
          </p:spPr>
          <p:txBody>
            <a:bodyPr/>
            <a:lstStyle/>
            <a:p>
              <a:endParaRPr lang="fr-CH"/>
            </a:p>
          </p:txBody>
        </p:sp>
        <p:sp>
          <p:nvSpPr>
            <p:cNvPr id="2707285" name="Line 6997"/>
            <p:cNvSpPr>
              <a:spLocks noChangeShapeType="1"/>
            </p:cNvSpPr>
            <p:nvPr/>
          </p:nvSpPr>
          <p:spPr bwMode="auto">
            <a:xfrm>
              <a:off x="2292" y="2198"/>
              <a:ext cx="18" cy="6"/>
            </a:xfrm>
            <a:prstGeom prst="line">
              <a:avLst/>
            </a:prstGeom>
            <a:noFill/>
            <a:ln w="19050">
              <a:solidFill>
                <a:srgbClr val="0000FF"/>
              </a:solidFill>
              <a:round/>
              <a:headEnd/>
              <a:tailEnd/>
            </a:ln>
          </p:spPr>
          <p:txBody>
            <a:bodyPr/>
            <a:lstStyle/>
            <a:p>
              <a:endParaRPr lang="fr-CH"/>
            </a:p>
          </p:txBody>
        </p:sp>
        <p:sp>
          <p:nvSpPr>
            <p:cNvPr id="2707286" name="Line 6998"/>
            <p:cNvSpPr>
              <a:spLocks noChangeShapeType="1"/>
            </p:cNvSpPr>
            <p:nvPr/>
          </p:nvSpPr>
          <p:spPr bwMode="auto">
            <a:xfrm>
              <a:off x="2310" y="2204"/>
              <a:ext cx="18" cy="6"/>
            </a:xfrm>
            <a:prstGeom prst="line">
              <a:avLst/>
            </a:prstGeom>
            <a:noFill/>
            <a:ln w="19050">
              <a:solidFill>
                <a:srgbClr val="0000FF"/>
              </a:solidFill>
              <a:round/>
              <a:headEnd/>
              <a:tailEnd/>
            </a:ln>
          </p:spPr>
          <p:txBody>
            <a:bodyPr/>
            <a:lstStyle/>
            <a:p>
              <a:endParaRPr lang="fr-CH"/>
            </a:p>
          </p:txBody>
        </p:sp>
        <p:sp>
          <p:nvSpPr>
            <p:cNvPr id="2707287" name="Line 6999"/>
            <p:cNvSpPr>
              <a:spLocks noChangeShapeType="1"/>
            </p:cNvSpPr>
            <p:nvPr/>
          </p:nvSpPr>
          <p:spPr bwMode="auto">
            <a:xfrm>
              <a:off x="2328" y="2210"/>
              <a:ext cx="12" cy="0"/>
            </a:xfrm>
            <a:prstGeom prst="line">
              <a:avLst/>
            </a:prstGeom>
            <a:noFill/>
            <a:ln w="19050">
              <a:solidFill>
                <a:srgbClr val="0000FF"/>
              </a:solidFill>
              <a:round/>
              <a:headEnd/>
              <a:tailEnd/>
            </a:ln>
          </p:spPr>
          <p:txBody>
            <a:bodyPr/>
            <a:lstStyle/>
            <a:p>
              <a:endParaRPr lang="fr-CH"/>
            </a:p>
          </p:txBody>
        </p:sp>
        <p:sp>
          <p:nvSpPr>
            <p:cNvPr id="2707288" name="Line 7000"/>
            <p:cNvSpPr>
              <a:spLocks noChangeShapeType="1"/>
            </p:cNvSpPr>
            <p:nvPr/>
          </p:nvSpPr>
          <p:spPr bwMode="auto">
            <a:xfrm>
              <a:off x="2340" y="2210"/>
              <a:ext cx="18" cy="6"/>
            </a:xfrm>
            <a:prstGeom prst="line">
              <a:avLst/>
            </a:prstGeom>
            <a:noFill/>
            <a:ln w="19050">
              <a:solidFill>
                <a:srgbClr val="0000FF"/>
              </a:solidFill>
              <a:round/>
              <a:headEnd/>
              <a:tailEnd/>
            </a:ln>
          </p:spPr>
          <p:txBody>
            <a:bodyPr/>
            <a:lstStyle/>
            <a:p>
              <a:endParaRPr lang="fr-CH"/>
            </a:p>
          </p:txBody>
        </p:sp>
        <p:sp>
          <p:nvSpPr>
            <p:cNvPr id="2707289" name="Line 7001"/>
            <p:cNvSpPr>
              <a:spLocks noChangeShapeType="1"/>
            </p:cNvSpPr>
            <p:nvPr/>
          </p:nvSpPr>
          <p:spPr bwMode="auto">
            <a:xfrm>
              <a:off x="2358" y="2216"/>
              <a:ext cx="18" cy="6"/>
            </a:xfrm>
            <a:prstGeom prst="line">
              <a:avLst/>
            </a:prstGeom>
            <a:noFill/>
            <a:ln w="19050">
              <a:solidFill>
                <a:srgbClr val="0000FF"/>
              </a:solidFill>
              <a:round/>
              <a:headEnd/>
              <a:tailEnd/>
            </a:ln>
          </p:spPr>
          <p:txBody>
            <a:bodyPr/>
            <a:lstStyle/>
            <a:p>
              <a:endParaRPr lang="fr-CH"/>
            </a:p>
          </p:txBody>
        </p:sp>
        <p:sp>
          <p:nvSpPr>
            <p:cNvPr id="2707290" name="Line 7002"/>
            <p:cNvSpPr>
              <a:spLocks noChangeShapeType="1"/>
            </p:cNvSpPr>
            <p:nvPr/>
          </p:nvSpPr>
          <p:spPr bwMode="auto">
            <a:xfrm>
              <a:off x="2376" y="2222"/>
              <a:ext cx="18" cy="6"/>
            </a:xfrm>
            <a:prstGeom prst="line">
              <a:avLst/>
            </a:prstGeom>
            <a:noFill/>
            <a:ln w="19050">
              <a:solidFill>
                <a:srgbClr val="0000FF"/>
              </a:solidFill>
              <a:round/>
              <a:headEnd/>
              <a:tailEnd/>
            </a:ln>
          </p:spPr>
          <p:txBody>
            <a:bodyPr/>
            <a:lstStyle/>
            <a:p>
              <a:endParaRPr lang="fr-CH"/>
            </a:p>
          </p:txBody>
        </p:sp>
        <p:sp>
          <p:nvSpPr>
            <p:cNvPr id="2707291" name="Line 7003"/>
            <p:cNvSpPr>
              <a:spLocks noChangeShapeType="1"/>
            </p:cNvSpPr>
            <p:nvPr/>
          </p:nvSpPr>
          <p:spPr bwMode="auto">
            <a:xfrm>
              <a:off x="2394" y="2228"/>
              <a:ext cx="18" cy="0"/>
            </a:xfrm>
            <a:prstGeom prst="line">
              <a:avLst/>
            </a:prstGeom>
            <a:noFill/>
            <a:ln w="19050">
              <a:solidFill>
                <a:srgbClr val="0000FF"/>
              </a:solidFill>
              <a:round/>
              <a:headEnd/>
              <a:tailEnd/>
            </a:ln>
          </p:spPr>
          <p:txBody>
            <a:bodyPr/>
            <a:lstStyle/>
            <a:p>
              <a:endParaRPr lang="fr-CH"/>
            </a:p>
          </p:txBody>
        </p:sp>
        <p:sp>
          <p:nvSpPr>
            <p:cNvPr id="2707292" name="Line 7004"/>
            <p:cNvSpPr>
              <a:spLocks noChangeShapeType="1"/>
            </p:cNvSpPr>
            <p:nvPr/>
          </p:nvSpPr>
          <p:spPr bwMode="auto">
            <a:xfrm>
              <a:off x="2412" y="2228"/>
              <a:ext cx="12" cy="6"/>
            </a:xfrm>
            <a:prstGeom prst="line">
              <a:avLst/>
            </a:prstGeom>
            <a:noFill/>
            <a:ln w="19050">
              <a:solidFill>
                <a:srgbClr val="0000FF"/>
              </a:solidFill>
              <a:round/>
              <a:headEnd/>
              <a:tailEnd/>
            </a:ln>
          </p:spPr>
          <p:txBody>
            <a:bodyPr/>
            <a:lstStyle/>
            <a:p>
              <a:endParaRPr lang="fr-CH"/>
            </a:p>
          </p:txBody>
        </p:sp>
        <p:sp>
          <p:nvSpPr>
            <p:cNvPr id="2707293" name="Line 7005"/>
            <p:cNvSpPr>
              <a:spLocks noChangeShapeType="1"/>
            </p:cNvSpPr>
            <p:nvPr/>
          </p:nvSpPr>
          <p:spPr bwMode="auto">
            <a:xfrm>
              <a:off x="2424" y="2234"/>
              <a:ext cx="18" cy="6"/>
            </a:xfrm>
            <a:prstGeom prst="line">
              <a:avLst/>
            </a:prstGeom>
            <a:noFill/>
            <a:ln w="19050">
              <a:solidFill>
                <a:srgbClr val="0000FF"/>
              </a:solidFill>
              <a:round/>
              <a:headEnd/>
              <a:tailEnd/>
            </a:ln>
          </p:spPr>
          <p:txBody>
            <a:bodyPr/>
            <a:lstStyle/>
            <a:p>
              <a:endParaRPr lang="fr-CH"/>
            </a:p>
          </p:txBody>
        </p:sp>
        <p:sp>
          <p:nvSpPr>
            <p:cNvPr id="2707294" name="Line 7006"/>
            <p:cNvSpPr>
              <a:spLocks noChangeShapeType="1"/>
            </p:cNvSpPr>
            <p:nvPr/>
          </p:nvSpPr>
          <p:spPr bwMode="auto">
            <a:xfrm>
              <a:off x="2442" y="2240"/>
              <a:ext cx="18" cy="0"/>
            </a:xfrm>
            <a:prstGeom prst="line">
              <a:avLst/>
            </a:prstGeom>
            <a:noFill/>
            <a:ln w="19050">
              <a:solidFill>
                <a:srgbClr val="0000FF"/>
              </a:solidFill>
              <a:round/>
              <a:headEnd/>
              <a:tailEnd/>
            </a:ln>
          </p:spPr>
          <p:txBody>
            <a:bodyPr/>
            <a:lstStyle/>
            <a:p>
              <a:endParaRPr lang="fr-CH"/>
            </a:p>
          </p:txBody>
        </p:sp>
        <p:sp>
          <p:nvSpPr>
            <p:cNvPr id="2707295" name="Line 7007"/>
            <p:cNvSpPr>
              <a:spLocks noChangeShapeType="1"/>
            </p:cNvSpPr>
            <p:nvPr/>
          </p:nvSpPr>
          <p:spPr bwMode="auto">
            <a:xfrm>
              <a:off x="2460" y="2240"/>
              <a:ext cx="18" cy="6"/>
            </a:xfrm>
            <a:prstGeom prst="line">
              <a:avLst/>
            </a:prstGeom>
            <a:noFill/>
            <a:ln w="19050">
              <a:solidFill>
                <a:srgbClr val="0000FF"/>
              </a:solidFill>
              <a:round/>
              <a:headEnd/>
              <a:tailEnd/>
            </a:ln>
          </p:spPr>
          <p:txBody>
            <a:bodyPr/>
            <a:lstStyle/>
            <a:p>
              <a:endParaRPr lang="fr-CH"/>
            </a:p>
          </p:txBody>
        </p:sp>
        <p:sp>
          <p:nvSpPr>
            <p:cNvPr id="2707296" name="Line 7008"/>
            <p:cNvSpPr>
              <a:spLocks noChangeShapeType="1"/>
            </p:cNvSpPr>
            <p:nvPr/>
          </p:nvSpPr>
          <p:spPr bwMode="auto">
            <a:xfrm>
              <a:off x="2478" y="2246"/>
              <a:ext cx="18" cy="6"/>
            </a:xfrm>
            <a:prstGeom prst="line">
              <a:avLst/>
            </a:prstGeom>
            <a:noFill/>
            <a:ln w="19050">
              <a:solidFill>
                <a:srgbClr val="0000FF"/>
              </a:solidFill>
              <a:round/>
              <a:headEnd/>
              <a:tailEnd/>
            </a:ln>
          </p:spPr>
          <p:txBody>
            <a:bodyPr/>
            <a:lstStyle/>
            <a:p>
              <a:endParaRPr lang="fr-CH"/>
            </a:p>
          </p:txBody>
        </p:sp>
        <p:sp>
          <p:nvSpPr>
            <p:cNvPr id="2707297" name="Line 7009"/>
            <p:cNvSpPr>
              <a:spLocks noChangeShapeType="1"/>
            </p:cNvSpPr>
            <p:nvPr/>
          </p:nvSpPr>
          <p:spPr bwMode="auto">
            <a:xfrm>
              <a:off x="2496" y="2252"/>
              <a:ext cx="12" cy="0"/>
            </a:xfrm>
            <a:prstGeom prst="line">
              <a:avLst/>
            </a:prstGeom>
            <a:noFill/>
            <a:ln w="19050">
              <a:solidFill>
                <a:srgbClr val="0000FF"/>
              </a:solidFill>
              <a:round/>
              <a:headEnd/>
              <a:tailEnd/>
            </a:ln>
          </p:spPr>
          <p:txBody>
            <a:bodyPr/>
            <a:lstStyle/>
            <a:p>
              <a:endParaRPr lang="fr-CH"/>
            </a:p>
          </p:txBody>
        </p:sp>
        <p:sp>
          <p:nvSpPr>
            <p:cNvPr id="2707298" name="Line 7010"/>
            <p:cNvSpPr>
              <a:spLocks noChangeShapeType="1"/>
            </p:cNvSpPr>
            <p:nvPr/>
          </p:nvSpPr>
          <p:spPr bwMode="auto">
            <a:xfrm>
              <a:off x="2508" y="2252"/>
              <a:ext cx="18" cy="6"/>
            </a:xfrm>
            <a:prstGeom prst="line">
              <a:avLst/>
            </a:prstGeom>
            <a:noFill/>
            <a:ln w="19050">
              <a:solidFill>
                <a:srgbClr val="0000FF"/>
              </a:solidFill>
              <a:round/>
              <a:headEnd/>
              <a:tailEnd/>
            </a:ln>
          </p:spPr>
          <p:txBody>
            <a:bodyPr/>
            <a:lstStyle/>
            <a:p>
              <a:endParaRPr lang="fr-CH"/>
            </a:p>
          </p:txBody>
        </p:sp>
        <p:sp>
          <p:nvSpPr>
            <p:cNvPr id="2707299" name="Line 7011"/>
            <p:cNvSpPr>
              <a:spLocks noChangeShapeType="1"/>
            </p:cNvSpPr>
            <p:nvPr/>
          </p:nvSpPr>
          <p:spPr bwMode="auto">
            <a:xfrm>
              <a:off x="2526" y="2258"/>
              <a:ext cx="18" cy="6"/>
            </a:xfrm>
            <a:prstGeom prst="line">
              <a:avLst/>
            </a:prstGeom>
            <a:noFill/>
            <a:ln w="19050">
              <a:solidFill>
                <a:srgbClr val="0000FF"/>
              </a:solidFill>
              <a:round/>
              <a:headEnd/>
              <a:tailEnd/>
            </a:ln>
          </p:spPr>
          <p:txBody>
            <a:bodyPr/>
            <a:lstStyle/>
            <a:p>
              <a:endParaRPr lang="fr-CH"/>
            </a:p>
          </p:txBody>
        </p:sp>
        <p:sp>
          <p:nvSpPr>
            <p:cNvPr id="2707300" name="Line 7012"/>
            <p:cNvSpPr>
              <a:spLocks noChangeShapeType="1"/>
            </p:cNvSpPr>
            <p:nvPr/>
          </p:nvSpPr>
          <p:spPr bwMode="auto">
            <a:xfrm>
              <a:off x="2544" y="2264"/>
              <a:ext cx="18" cy="6"/>
            </a:xfrm>
            <a:prstGeom prst="line">
              <a:avLst/>
            </a:prstGeom>
            <a:noFill/>
            <a:ln w="19050">
              <a:solidFill>
                <a:srgbClr val="0000FF"/>
              </a:solidFill>
              <a:round/>
              <a:headEnd/>
              <a:tailEnd/>
            </a:ln>
          </p:spPr>
          <p:txBody>
            <a:bodyPr/>
            <a:lstStyle/>
            <a:p>
              <a:endParaRPr lang="fr-CH"/>
            </a:p>
          </p:txBody>
        </p:sp>
        <p:sp>
          <p:nvSpPr>
            <p:cNvPr id="2707301" name="Line 7013"/>
            <p:cNvSpPr>
              <a:spLocks noChangeShapeType="1"/>
            </p:cNvSpPr>
            <p:nvPr/>
          </p:nvSpPr>
          <p:spPr bwMode="auto">
            <a:xfrm>
              <a:off x="2562" y="2270"/>
              <a:ext cx="12" cy="0"/>
            </a:xfrm>
            <a:prstGeom prst="line">
              <a:avLst/>
            </a:prstGeom>
            <a:noFill/>
            <a:ln w="19050">
              <a:solidFill>
                <a:srgbClr val="0000FF"/>
              </a:solidFill>
              <a:round/>
              <a:headEnd/>
              <a:tailEnd/>
            </a:ln>
          </p:spPr>
          <p:txBody>
            <a:bodyPr/>
            <a:lstStyle/>
            <a:p>
              <a:endParaRPr lang="fr-CH"/>
            </a:p>
          </p:txBody>
        </p:sp>
        <p:sp>
          <p:nvSpPr>
            <p:cNvPr id="2707302" name="Line 7014"/>
            <p:cNvSpPr>
              <a:spLocks noChangeShapeType="1"/>
            </p:cNvSpPr>
            <p:nvPr/>
          </p:nvSpPr>
          <p:spPr bwMode="auto">
            <a:xfrm>
              <a:off x="2574" y="2270"/>
              <a:ext cx="18" cy="6"/>
            </a:xfrm>
            <a:prstGeom prst="line">
              <a:avLst/>
            </a:prstGeom>
            <a:noFill/>
            <a:ln w="19050">
              <a:solidFill>
                <a:srgbClr val="0000FF"/>
              </a:solidFill>
              <a:round/>
              <a:headEnd/>
              <a:tailEnd/>
            </a:ln>
          </p:spPr>
          <p:txBody>
            <a:bodyPr/>
            <a:lstStyle/>
            <a:p>
              <a:endParaRPr lang="fr-CH"/>
            </a:p>
          </p:txBody>
        </p:sp>
        <p:sp>
          <p:nvSpPr>
            <p:cNvPr id="2707303" name="Line 7015"/>
            <p:cNvSpPr>
              <a:spLocks noChangeShapeType="1"/>
            </p:cNvSpPr>
            <p:nvPr/>
          </p:nvSpPr>
          <p:spPr bwMode="auto">
            <a:xfrm>
              <a:off x="2592" y="2276"/>
              <a:ext cx="18" cy="6"/>
            </a:xfrm>
            <a:prstGeom prst="line">
              <a:avLst/>
            </a:prstGeom>
            <a:noFill/>
            <a:ln w="19050">
              <a:solidFill>
                <a:srgbClr val="0000FF"/>
              </a:solidFill>
              <a:round/>
              <a:headEnd/>
              <a:tailEnd/>
            </a:ln>
          </p:spPr>
          <p:txBody>
            <a:bodyPr/>
            <a:lstStyle/>
            <a:p>
              <a:endParaRPr lang="fr-CH"/>
            </a:p>
          </p:txBody>
        </p:sp>
        <p:sp>
          <p:nvSpPr>
            <p:cNvPr id="2707304" name="Line 7016"/>
            <p:cNvSpPr>
              <a:spLocks noChangeShapeType="1"/>
            </p:cNvSpPr>
            <p:nvPr/>
          </p:nvSpPr>
          <p:spPr bwMode="auto">
            <a:xfrm>
              <a:off x="2610" y="2282"/>
              <a:ext cx="18" cy="0"/>
            </a:xfrm>
            <a:prstGeom prst="line">
              <a:avLst/>
            </a:prstGeom>
            <a:noFill/>
            <a:ln w="19050">
              <a:solidFill>
                <a:srgbClr val="0000FF"/>
              </a:solidFill>
              <a:round/>
              <a:headEnd/>
              <a:tailEnd/>
            </a:ln>
          </p:spPr>
          <p:txBody>
            <a:bodyPr/>
            <a:lstStyle/>
            <a:p>
              <a:endParaRPr lang="fr-CH"/>
            </a:p>
          </p:txBody>
        </p:sp>
        <p:sp>
          <p:nvSpPr>
            <p:cNvPr id="2707305" name="Line 7017"/>
            <p:cNvSpPr>
              <a:spLocks noChangeShapeType="1"/>
            </p:cNvSpPr>
            <p:nvPr/>
          </p:nvSpPr>
          <p:spPr bwMode="auto">
            <a:xfrm>
              <a:off x="2628" y="2282"/>
              <a:ext cx="18" cy="6"/>
            </a:xfrm>
            <a:prstGeom prst="line">
              <a:avLst/>
            </a:prstGeom>
            <a:noFill/>
            <a:ln w="19050">
              <a:solidFill>
                <a:srgbClr val="0000FF"/>
              </a:solidFill>
              <a:round/>
              <a:headEnd/>
              <a:tailEnd/>
            </a:ln>
          </p:spPr>
          <p:txBody>
            <a:bodyPr/>
            <a:lstStyle/>
            <a:p>
              <a:endParaRPr lang="fr-CH"/>
            </a:p>
          </p:txBody>
        </p:sp>
        <p:sp>
          <p:nvSpPr>
            <p:cNvPr id="2707306" name="Line 7018"/>
            <p:cNvSpPr>
              <a:spLocks noChangeShapeType="1"/>
            </p:cNvSpPr>
            <p:nvPr/>
          </p:nvSpPr>
          <p:spPr bwMode="auto">
            <a:xfrm>
              <a:off x="2646" y="2288"/>
              <a:ext cx="12" cy="6"/>
            </a:xfrm>
            <a:prstGeom prst="line">
              <a:avLst/>
            </a:prstGeom>
            <a:noFill/>
            <a:ln w="19050">
              <a:solidFill>
                <a:srgbClr val="0000FF"/>
              </a:solidFill>
              <a:round/>
              <a:headEnd/>
              <a:tailEnd/>
            </a:ln>
          </p:spPr>
          <p:txBody>
            <a:bodyPr/>
            <a:lstStyle/>
            <a:p>
              <a:endParaRPr lang="fr-CH"/>
            </a:p>
          </p:txBody>
        </p:sp>
        <p:sp>
          <p:nvSpPr>
            <p:cNvPr id="2707307" name="Line 7019"/>
            <p:cNvSpPr>
              <a:spLocks noChangeShapeType="1"/>
            </p:cNvSpPr>
            <p:nvPr/>
          </p:nvSpPr>
          <p:spPr bwMode="auto">
            <a:xfrm>
              <a:off x="2658" y="2294"/>
              <a:ext cx="18" cy="6"/>
            </a:xfrm>
            <a:prstGeom prst="line">
              <a:avLst/>
            </a:prstGeom>
            <a:noFill/>
            <a:ln w="19050">
              <a:solidFill>
                <a:srgbClr val="0000FF"/>
              </a:solidFill>
              <a:round/>
              <a:headEnd/>
              <a:tailEnd/>
            </a:ln>
          </p:spPr>
          <p:txBody>
            <a:bodyPr/>
            <a:lstStyle/>
            <a:p>
              <a:endParaRPr lang="fr-CH"/>
            </a:p>
          </p:txBody>
        </p:sp>
        <p:sp>
          <p:nvSpPr>
            <p:cNvPr id="2707308" name="Line 7020"/>
            <p:cNvSpPr>
              <a:spLocks noChangeShapeType="1"/>
            </p:cNvSpPr>
            <p:nvPr/>
          </p:nvSpPr>
          <p:spPr bwMode="auto">
            <a:xfrm>
              <a:off x="2676" y="2300"/>
              <a:ext cx="18" cy="0"/>
            </a:xfrm>
            <a:prstGeom prst="line">
              <a:avLst/>
            </a:prstGeom>
            <a:noFill/>
            <a:ln w="19050">
              <a:solidFill>
                <a:srgbClr val="0000FF"/>
              </a:solidFill>
              <a:round/>
              <a:headEnd/>
              <a:tailEnd/>
            </a:ln>
          </p:spPr>
          <p:txBody>
            <a:bodyPr/>
            <a:lstStyle/>
            <a:p>
              <a:endParaRPr lang="fr-CH"/>
            </a:p>
          </p:txBody>
        </p:sp>
        <p:sp>
          <p:nvSpPr>
            <p:cNvPr id="2707309" name="Line 7021"/>
            <p:cNvSpPr>
              <a:spLocks noChangeShapeType="1"/>
            </p:cNvSpPr>
            <p:nvPr/>
          </p:nvSpPr>
          <p:spPr bwMode="auto">
            <a:xfrm>
              <a:off x="1020" y="1886"/>
              <a:ext cx="18" cy="6"/>
            </a:xfrm>
            <a:prstGeom prst="line">
              <a:avLst/>
            </a:prstGeom>
            <a:noFill/>
            <a:ln w="9525">
              <a:solidFill>
                <a:srgbClr val="0000FF"/>
              </a:solidFill>
              <a:round/>
              <a:headEnd/>
              <a:tailEnd/>
            </a:ln>
          </p:spPr>
          <p:txBody>
            <a:bodyPr/>
            <a:lstStyle/>
            <a:p>
              <a:endParaRPr lang="fr-CH"/>
            </a:p>
          </p:txBody>
        </p:sp>
        <p:sp>
          <p:nvSpPr>
            <p:cNvPr id="2707310" name="Line 7022"/>
            <p:cNvSpPr>
              <a:spLocks noChangeShapeType="1"/>
            </p:cNvSpPr>
            <p:nvPr/>
          </p:nvSpPr>
          <p:spPr bwMode="auto">
            <a:xfrm>
              <a:off x="1038" y="1892"/>
              <a:ext cx="18" cy="6"/>
            </a:xfrm>
            <a:prstGeom prst="line">
              <a:avLst/>
            </a:prstGeom>
            <a:noFill/>
            <a:ln w="9525">
              <a:solidFill>
                <a:srgbClr val="0000FF"/>
              </a:solidFill>
              <a:round/>
              <a:headEnd/>
              <a:tailEnd/>
            </a:ln>
          </p:spPr>
          <p:txBody>
            <a:bodyPr/>
            <a:lstStyle/>
            <a:p>
              <a:endParaRPr lang="fr-CH"/>
            </a:p>
          </p:txBody>
        </p:sp>
        <p:sp>
          <p:nvSpPr>
            <p:cNvPr id="2707311" name="Line 7023"/>
            <p:cNvSpPr>
              <a:spLocks noChangeShapeType="1"/>
            </p:cNvSpPr>
            <p:nvPr/>
          </p:nvSpPr>
          <p:spPr bwMode="auto">
            <a:xfrm>
              <a:off x="1056" y="1898"/>
              <a:ext cx="12" cy="0"/>
            </a:xfrm>
            <a:prstGeom prst="line">
              <a:avLst/>
            </a:prstGeom>
            <a:noFill/>
            <a:ln w="9525">
              <a:solidFill>
                <a:srgbClr val="0000FF"/>
              </a:solidFill>
              <a:round/>
              <a:headEnd/>
              <a:tailEnd/>
            </a:ln>
          </p:spPr>
          <p:txBody>
            <a:bodyPr/>
            <a:lstStyle/>
            <a:p>
              <a:endParaRPr lang="fr-CH"/>
            </a:p>
          </p:txBody>
        </p:sp>
        <p:sp>
          <p:nvSpPr>
            <p:cNvPr id="2707312" name="Line 7024"/>
            <p:cNvSpPr>
              <a:spLocks noChangeShapeType="1"/>
            </p:cNvSpPr>
            <p:nvPr/>
          </p:nvSpPr>
          <p:spPr bwMode="auto">
            <a:xfrm>
              <a:off x="1068" y="1898"/>
              <a:ext cx="18" cy="6"/>
            </a:xfrm>
            <a:prstGeom prst="line">
              <a:avLst/>
            </a:prstGeom>
            <a:noFill/>
            <a:ln w="9525">
              <a:solidFill>
                <a:srgbClr val="0000FF"/>
              </a:solidFill>
              <a:round/>
              <a:headEnd/>
              <a:tailEnd/>
            </a:ln>
          </p:spPr>
          <p:txBody>
            <a:bodyPr/>
            <a:lstStyle/>
            <a:p>
              <a:endParaRPr lang="fr-CH"/>
            </a:p>
          </p:txBody>
        </p:sp>
        <p:sp>
          <p:nvSpPr>
            <p:cNvPr id="2707313" name="Line 7025"/>
            <p:cNvSpPr>
              <a:spLocks noChangeShapeType="1"/>
            </p:cNvSpPr>
            <p:nvPr/>
          </p:nvSpPr>
          <p:spPr bwMode="auto">
            <a:xfrm>
              <a:off x="1086" y="1904"/>
              <a:ext cx="18" cy="6"/>
            </a:xfrm>
            <a:prstGeom prst="line">
              <a:avLst/>
            </a:prstGeom>
            <a:noFill/>
            <a:ln w="9525">
              <a:solidFill>
                <a:srgbClr val="0000FF"/>
              </a:solidFill>
              <a:round/>
              <a:headEnd/>
              <a:tailEnd/>
            </a:ln>
          </p:spPr>
          <p:txBody>
            <a:bodyPr/>
            <a:lstStyle/>
            <a:p>
              <a:endParaRPr lang="fr-CH"/>
            </a:p>
          </p:txBody>
        </p:sp>
        <p:sp>
          <p:nvSpPr>
            <p:cNvPr id="2707314" name="Line 7026"/>
            <p:cNvSpPr>
              <a:spLocks noChangeShapeType="1"/>
            </p:cNvSpPr>
            <p:nvPr/>
          </p:nvSpPr>
          <p:spPr bwMode="auto">
            <a:xfrm>
              <a:off x="1104" y="1910"/>
              <a:ext cx="18" cy="0"/>
            </a:xfrm>
            <a:prstGeom prst="line">
              <a:avLst/>
            </a:prstGeom>
            <a:noFill/>
            <a:ln w="9525">
              <a:solidFill>
                <a:srgbClr val="0000FF"/>
              </a:solidFill>
              <a:round/>
              <a:headEnd/>
              <a:tailEnd/>
            </a:ln>
          </p:spPr>
          <p:txBody>
            <a:bodyPr/>
            <a:lstStyle/>
            <a:p>
              <a:endParaRPr lang="fr-CH"/>
            </a:p>
          </p:txBody>
        </p:sp>
        <p:sp>
          <p:nvSpPr>
            <p:cNvPr id="2707315" name="Line 7027"/>
            <p:cNvSpPr>
              <a:spLocks noChangeShapeType="1"/>
            </p:cNvSpPr>
            <p:nvPr/>
          </p:nvSpPr>
          <p:spPr bwMode="auto">
            <a:xfrm>
              <a:off x="1122" y="1910"/>
              <a:ext cx="18" cy="6"/>
            </a:xfrm>
            <a:prstGeom prst="line">
              <a:avLst/>
            </a:prstGeom>
            <a:noFill/>
            <a:ln w="9525">
              <a:solidFill>
                <a:srgbClr val="0000FF"/>
              </a:solidFill>
              <a:round/>
              <a:headEnd/>
              <a:tailEnd/>
            </a:ln>
          </p:spPr>
          <p:txBody>
            <a:bodyPr/>
            <a:lstStyle/>
            <a:p>
              <a:endParaRPr lang="fr-CH"/>
            </a:p>
          </p:txBody>
        </p:sp>
        <p:sp>
          <p:nvSpPr>
            <p:cNvPr id="2707316" name="Line 7028"/>
            <p:cNvSpPr>
              <a:spLocks noChangeShapeType="1"/>
            </p:cNvSpPr>
            <p:nvPr/>
          </p:nvSpPr>
          <p:spPr bwMode="auto">
            <a:xfrm>
              <a:off x="1140" y="1916"/>
              <a:ext cx="12" cy="6"/>
            </a:xfrm>
            <a:prstGeom prst="line">
              <a:avLst/>
            </a:prstGeom>
            <a:noFill/>
            <a:ln w="9525">
              <a:solidFill>
                <a:srgbClr val="0000FF"/>
              </a:solidFill>
              <a:round/>
              <a:headEnd/>
              <a:tailEnd/>
            </a:ln>
          </p:spPr>
          <p:txBody>
            <a:bodyPr/>
            <a:lstStyle/>
            <a:p>
              <a:endParaRPr lang="fr-CH"/>
            </a:p>
          </p:txBody>
        </p:sp>
        <p:sp>
          <p:nvSpPr>
            <p:cNvPr id="2707317" name="Line 7029"/>
            <p:cNvSpPr>
              <a:spLocks noChangeShapeType="1"/>
            </p:cNvSpPr>
            <p:nvPr/>
          </p:nvSpPr>
          <p:spPr bwMode="auto">
            <a:xfrm>
              <a:off x="1152" y="1922"/>
              <a:ext cx="18" cy="0"/>
            </a:xfrm>
            <a:prstGeom prst="line">
              <a:avLst/>
            </a:prstGeom>
            <a:noFill/>
            <a:ln w="9525">
              <a:solidFill>
                <a:srgbClr val="0000FF"/>
              </a:solidFill>
              <a:round/>
              <a:headEnd/>
              <a:tailEnd/>
            </a:ln>
          </p:spPr>
          <p:txBody>
            <a:bodyPr/>
            <a:lstStyle/>
            <a:p>
              <a:endParaRPr lang="fr-CH"/>
            </a:p>
          </p:txBody>
        </p:sp>
        <p:sp>
          <p:nvSpPr>
            <p:cNvPr id="2707318" name="Line 7030"/>
            <p:cNvSpPr>
              <a:spLocks noChangeShapeType="1"/>
            </p:cNvSpPr>
            <p:nvPr/>
          </p:nvSpPr>
          <p:spPr bwMode="auto">
            <a:xfrm>
              <a:off x="1170" y="1922"/>
              <a:ext cx="18" cy="6"/>
            </a:xfrm>
            <a:prstGeom prst="line">
              <a:avLst/>
            </a:prstGeom>
            <a:noFill/>
            <a:ln w="9525">
              <a:solidFill>
                <a:srgbClr val="0000FF"/>
              </a:solidFill>
              <a:round/>
              <a:headEnd/>
              <a:tailEnd/>
            </a:ln>
          </p:spPr>
          <p:txBody>
            <a:bodyPr/>
            <a:lstStyle/>
            <a:p>
              <a:endParaRPr lang="fr-CH"/>
            </a:p>
          </p:txBody>
        </p:sp>
        <p:sp>
          <p:nvSpPr>
            <p:cNvPr id="2707319" name="Line 7031"/>
            <p:cNvSpPr>
              <a:spLocks noChangeShapeType="1"/>
            </p:cNvSpPr>
            <p:nvPr/>
          </p:nvSpPr>
          <p:spPr bwMode="auto">
            <a:xfrm>
              <a:off x="1188" y="1928"/>
              <a:ext cx="18" cy="6"/>
            </a:xfrm>
            <a:prstGeom prst="line">
              <a:avLst/>
            </a:prstGeom>
            <a:noFill/>
            <a:ln w="9525">
              <a:solidFill>
                <a:srgbClr val="0000FF"/>
              </a:solidFill>
              <a:round/>
              <a:headEnd/>
              <a:tailEnd/>
            </a:ln>
          </p:spPr>
          <p:txBody>
            <a:bodyPr/>
            <a:lstStyle/>
            <a:p>
              <a:endParaRPr lang="fr-CH"/>
            </a:p>
          </p:txBody>
        </p:sp>
        <p:sp>
          <p:nvSpPr>
            <p:cNvPr id="2707320" name="Line 7032"/>
            <p:cNvSpPr>
              <a:spLocks noChangeShapeType="1"/>
            </p:cNvSpPr>
            <p:nvPr/>
          </p:nvSpPr>
          <p:spPr bwMode="auto">
            <a:xfrm>
              <a:off x="1206" y="1934"/>
              <a:ext cx="12" cy="0"/>
            </a:xfrm>
            <a:prstGeom prst="line">
              <a:avLst/>
            </a:prstGeom>
            <a:noFill/>
            <a:ln w="9525">
              <a:solidFill>
                <a:srgbClr val="0000FF"/>
              </a:solidFill>
              <a:round/>
              <a:headEnd/>
              <a:tailEnd/>
            </a:ln>
          </p:spPr>
          <p:txBody>
            <a:bodyPr/>
            <a:lstStyle/>
            <a:p>
              <a:endParaRPr lang="fr-CH"/>
            </a:p>
          </p:txBody>
        </p:sp>
        <p:sp>
          <p:nvSpPr>
            <p:cNvPr id="2707321" name="Line 7033"/>
            <p:cNvSpPr>
              <a:spLocks noChangeShapeType="1"/>
            </p:cNvSpPr>
            <p:nvPr/>
          </p:nvSpPr>
          <p:spPr bwMode="auto">
            <a:xfrm>
              <a:off x="1218" y="1934"/>
              <a:ext cx="18" cy="6"/>
            </a:xfrm>
            <a:prstGeom prst="line">
              <a:avLst/>
            </a:prstGeom>
            <a:noFill/>
            <a:ln w="9525">
              <a:solidFill>
                <a:srgbClr val="0000FF"/>
              </a:solidFill>
              <a:round/>
              <a:headEnd/>
              <a:tailEnd/>
            </a:ln>
          </p:spPr>
          <p:txBody>
            <a:bodyPr/>
            <a:lstStyle/>
            <a:p>
              <a:endParaRPr lang="fr-CH"/>
            </a:p>
          </p:txBody>
        </p:sp>
        <p:sp>
          <p:nvSpPr>
            <p:cNvPr id="2707322" name="Line 7034"/>
            <p:cNvSpPr>
              <a:spLocks noChangeShapeType="1"/>
            </p:cNvSpPr>
            <p:nvPr/>
          </p:nvSpPr>
          <p:spPr bwMode="auto">
            <a:xfrm>
              <a:off x="1236" y="1940"/>
              <a:ext cx="18" cy="6"/>
            </a:xfrm>
            <a:prstGeom prst="line">
              <a:avLst/>
            </a:prstGeom>
            <a:noFill/>
            <a:ln w="9525">
              <a:solidFill>
                <a:srgbClr val="0000FF"/>
              </a:solidFill>
              <a:round/>
              <a:headEnd/>
              <a:tailEnd/>
            </a:ln>
          </p:spPr>
          <p:txBody>
            <a:bodyPr/>
            <a:lstStyle/>
            <a:p>
              <a:endParaRPr lang="fr-CH"/>
            </a:p>
          </p:txBody>
        </p:sp>
        <p:sp>
          <p:nvSpPr>
            <p:cNvPr id="2707323" name="Line 7035"/>
            <p:cNvSpPr>
              <a:spLocks noChangeShapeType="1"/>
            </p:cNvSpPr>
            <p:nvPr/>
          </p:nvSpPr>
          <p:spPr bwMode="auto">
            <a:xfrm>
              <a:off x="1254" y="1946"/>
              <a:ext cx="18" cy="0"/>
            </a:xfrm>
            <a:prstGeom prst="line">
              <a:avLst/>
            </a:prstGeom>
            <a:noFill/>
            <a:ln w="9525">
              <a:solidFill>
                <a:srgbClr val="0000FF"/>
              </a:solidFill>
              <a:round/>
              <a:headEnd/>
              <a:tailEnd/>
            </a:ln>
          </p:spPr>
          <p:txBody>
            <a:bodyPr/>
            <a:lstStyle/>
            <a:p>
              <a:endParaRPr lang="fr-CH"/>
            </a:p>
          </p:txBody>
        </p:sp>
        <p:sp>
          <p:nvSpPr>
            <p:cNvPr id="2707324" name="Line 7036"/>
            <p:cNvSpPr>
              <a:spLocks noChangeShapeType="1"/>
            </p:cNvSpPr>
            <p:nvPr/>
          </p:nvSpPr>
          <p:spPr bwMode="auto">
            <a:xfrm>
              <a:off x="1272" y="1946"/>
              <a:ext cx="18" cy="6"/>
            </a:xfrm>
            <a:prstGeom prst="line">
              <a:avLst/>
            </a:prstGeom>
            <a:noFill/>
            <a:ln w="9525">
              <a:solidFill>
                <a:srgbClr val="0000FF"/>
              </a:solidFill>
              <a:round/>
              <a:headEnd/>
              <a:tailEnd/>
            </a:ln>
          </p:spPr>
          <p:txBody>
            <a:bodyPr/>
            <a:lstStyle/>
            <a:p>
              <a:endParaRPr lang="fr-CH"/>
            </a:p>
          </p:txBody>
        </p:sp>
        <p:sp>
          <p:nvSpPr>
            <p:cNvPr id="2707325" name="Line 7037"/>
            <p:cNvSpPr>
              <a:spLocks noChangeShapeType="1"/>
            </p:cNvSpPr>
            <p:nvPr/>
          </p:nvSpPr>
          <p:spPr bwMode="auto">
            <a:xfrm>
              <a:off x="1290" y="1952"/>
              <a:ext cx="12" cy="6"/>
            </a:xfrm>
            <a:prstGeom prst="line">
              <a:avLst/>
            </a:prstGeom>
            <a:noFill/>
            <a:ln w="9525">
              <a:solidFill>
                <a:srgbClr val="0000FF"/>
              </a:solidFill>
              <a:round/>
              <a:headEnd/>
              <a:tailEnd/>
            </a:ln>
          </p:spPr>
          <p:txBody>
            <a:bodyPr/>
            <a:lstStyle/>
            <a:p>
              <a:endParaRPr lang="fr-CH"/>
            </a:p>
          </p:txBody>
        </p:sp>
        <p:sp>
          <p:nvSpPr>
            <p:cNvPr id="2707326" name="Line 7038"/>
            <p:cNvSpPr>
              <a:spLocks noChangeShapeType="1"/>
            </p:cNvSpPr>
            <p:nvPr/>
          </p:nvSpPr>
          <p:spPr bwMode="auto">
            <a:xfrm>
              <a:off x="1302" y="1958"/>
              <a:ext cx="18" cy="0"/>
            </a:xfrm>
            <a:prstGeom prst="line">
              <a:avLst/>
            </a:prstGeom>
            <a:noFill/>
            <a:ln w="9525">
              <a:solidFill>
                <a:srgbClr val="0000FF"/>
              </a:solidFill>
              <a:round/>
              <a:headEnd/>
              <a:tailEnd/>
            </a:ln>
          </p:spPr>
          <p:txBody>
            <a:bodyPr/>
            <a:lstStyle/>
            <a:p>
              <a:endParaRPr lang="fr-CH"/>
            </a:p>
          </p:txBody>
        </p:sp>
        <p:sp>
          <p:nvSpPr>
            <p:cNvPr id="2707327" name="Line 7039"/>
            <p:cNvSpPr>
              <a:spLocks noChangeShapeType="1"/>
            </p:cNvSpPr>
            <p:nvPr/>
          </p:nvSpPr>
          <p:spPr bwMode="auto">
            <a:xfrm>
              <a:off x="1320" y="1958"/>
              <a:ext cx="18" cy="6"/>
            </a:xfrm>
            <a:prstGeom prst="line">
              <a:avLst/>
            </a:prstGeom>
            <a:noFill/>
            <a:ln w="9525">
              <a:solidFill>
                <a:srgbClr val="0000FF"/>
              </a:solidFill>
              <a:round/>
              <a:headEnd/>
              <a:tailEnd/>
            </a:ln>
          </p:spPr>
          <p:txBody>
            <a:bodyPr/>
            <a:lstStyle/>
            <a:p>
              <a:endParaRPr lang="fr-CH"/>
            </a:p>
          </p:txBody>
        </p:sp>
        <p:sp>
          <p:nvSpPr>
            <p:cNvPr id="2707328" name="Line 7040"/>
            <p:cNvSpPr>
              <a:spLocks noChangeShapeType="1"/>
            </p:cNvSpPr>
            <p:nvPr/>
          </p:nvSpPr>
          <p:spPr bwMode="auto">
            <a:xfrm>
              <a:off x="1338" y="1964"/>
              <a:ext cx="18" cy="6"/>
            </a:xfrm>
            <a:prstGeom prst="line">
              <a:avLst/>
            </a:prstGeom>
            <a:noFill/>
            <a:ln w="9525">
              <a:solidFill>
                <a:srgbClr val="0000FF"/>
              </a:solidFill>
              <a:round/>
              <a:headEnd/>
              <a:tailEnd/>
            </a:ln>
          </p:spPr>
          <p:txBody>
            <a:bodyPr/>
            <a:lstStyle/>
            <a:p>
              <a:endParaRPr lang="fr-CH"/>
            </a:p>
          </p:txBody>
        </p:sp>
        <p:sp>
          <p:nvSpPr>
            <p:cNvPr id="2707329" name="Line 7041"/>
            <p:cNvSpPr>
              <a:spLocks noChangeShapeType="1"/>
            </p:cNvSpPr>
            <p:nvPr/>
          </p:nvSpPr>
          <p:spPr bwMode="auto">
            <a:xfrm>
              <a:off x="1356" y="1970"/>
              <a:ext cx="18" cy="0"/>
            </a:xfrm>
            <a:prstGeom prst="line">
              <a:avLst/>
            </a:prstGeom>
            <a:noFill/>
            <a:ln w="9525">
              <a:solidFill>
                <a:srgbClr val="0000FF"/>
              </a:solidFill>
              <a:round/>
              <a:headEnd/>
              <a:tailEnd/>
            </a:ln>
          </p:spPr>
          <p:txBody>
            <a:bodyPr/>
            <a:lstStyle/>
            <a:p>
              <a:endParaRPr lang="fr-CH"/>
            </a:p>
          </p:txBody>
        </p:sp>
        <p:sp>
          <p:nvSpPr>
            <p:cNvPr id="2707330" name="Line 7042"/>
            <p:cNvSpPr>
              <a:spLocks noChangeShapeType="1"/>
            </p:cNvSpPr>
            <p:nvPr/>
          </p:nvSpPr>
          <p:spPr bwMode="auto">
            <a:xfrm>
              <a:off x="1374" y="1970"/>
              <a:ext cx="12" cy="6"/>
            </a:xfrm>
            <a:prstGeom prst="line">
              <a:avLst/>
            </a:prstGeom>
            <a:noFill/>
            <a:ln w="9525">
              <a:solidFill>
                <a:srgbClr val="0000FF"/>
              </a:solidFill>
              <a:round/>
              <a:headEnd/>
              <a:tailEnd/>
            </a:ln>
          </p:spPr>
          <p:txBody>
            <a:bodyPr/>
            <a:lstStyle/>
            <a:p>
              <a:endParaRPr lang="fr-CH"/>
            </a:p>
          </p:txBody>
        </p:sp>
        <p:sp>
          <p:nvSpPr>
            <p:cNvPr id="2707331" name="Line 7043"/>
            <p:cNvSpPr>
              <a:spLocks noChangeShapeType="1"/>
            </p:cNvSpPr>
            <p:nvPr/>
          </p:nvSpPr>
          <p:spPr bwMode="auto">
            <a:xfrm>
              <a:off x="1386" y="1976"/>
              <a:ext cx="18" cy="6"/>
            </a:xfrm>
            <a:prstGeom prst="line">
              <a:avLst/>
            </a:prstGeom>
            <a:noFill/>
            <a:ln w="9525">
              <a:solidFill>
                <a:srgbClr val="0000FF"/>
              </a:solidFill>
              <a:round/>
              <a:headEnd/>
              <a:tailEnd/>
            </a:ln>
          </p:spPr>
          <p:txBody>
            <a:bodyPr/>
            <a:lstStyle/>
            <a:p>
              <a:endParaRPr lang="fr-CH"/>
            </a:p>
          </p:txBody>
        </p:sp>
        <p:sp>
          <p:nvSpPr>
            <p:cNvPr id="2707332" name="Line 7044"/>
            <p:cNvSpPr>
              <a:spLocks noChangeShapeType="1"/>
            </p:cNvSpPr>
            <p:nvPr/>
          </p:nvSpPr>
          <p:spPr bwMode="auto">
            <a:xfrm>
              <a:off x="1404" y="1982"/>
              <a:ext cx="18" cy="0"/>
            </a:xfrm>
            <a:prstGeom prst="line">
              <a:avLst/>
            </a:prstGeom>
            <a:noFill/>
            <a:ln w="9525">
              <a:solidFill>
                <a:srgbClr val="0000FF"/>
              </a:solidFill>
              <a:round/>
              <a:headEnd/>
              <a:tailEnd/>
            </a:ln>
          </p:spPr>
          <p:txBody>
            <a:bodyPr/>
            <a:lstStyle/>
            <a:p>
              <a:endParaRPr lang="fr-CH"/>
            </a:p>
          </p:txBody>
        </p:sp>
        <p:sp>
          <p:nvSpPr>
            <p:cNvPr id="2707333" name="Line 7045"/>
            <p:cNvSpPr>
              <a:spLocks noChangeShapeType="1"/>
            </p:cNvSpPr>
            <p:nvPr/>
          </p:nvSpPr>
          <p:spPr bwMode="auto">
            <a:xfrm>
              <a:off x="1422" y="1982"/>
              <a:ext cx="18" cy="6"/>
            </a:xfrm>
            <a:prstGeom prst="line">
              <a:avLst/>
            </a:prstGeom>
            <a:noFill/>
            <a:ln w="9525">
              <a:solidFill>
                <a:srgbClr val="0000FF"/>
              </a:solidFill>
              <a:round/>
              <a:headEnd/>
              <a:tailEnd/>
            </a:ln>
          </p:spPr>
          <p:txBody>
            <a:bodyPr/>
            <a:lstStyle/>
            <a:p>
              <a:endParaRPr lang="fr-CH"/>
            </a:p>
          </p:txBody>
        </p:sp>
        <p:sp>
          <p:nvSpPr>
            <p:cNvPr id="2707334" name="Line 7046"/>
            <p:cNvSpPr>
              <a:spLocks noChangeShapeType="1"/>
            </p:cNvSpPr>
            <p:nvPr/>
          </p:nvSpPr>
          <p:spPr bwMode="auto">
            <a:xfrm>
              <a:off x="1440" y="1988"/>
              <a:ext cx="18" cy="6"/>
            </a:xfrm>
            <a:prstGeom prst="line">
              <a:avLst/>
            </a:prstGeom>
            <a:noFill/>
            <a:ln w="9525">
              <a:solidFill>
                <a:srgbClr val="0000FF"/>
              </a:solidFill>
              <a:round/>
              <a:headEnd/>
              <a:tailEnd/>
            </a:ln>
          </p:spPr>
          <p:txBody>
            <a:bodyPr/>
            <a:lstStyle/>
            <a:p>
              <a:endParaRPr lang="fr-CH"/>
            </a:p>
          </p:txBody>
        </p:sp>
        <p:sp>
          <p:nvSpPr>
            <p:cNvPr id="2707335" name="Line 7047"/>
            <p:cNvSpPr>
              <a:spLocks noChangeShapeType="1"/>
            </p:cNvSpPr>
            <p:nvPr/>
          </p:nvSpPr>
          <p:spPr bwMode="auto">
            <a:xfrm>
              <a:off x="1458" y="1994"/>
              <a:ext cx="12" cy="0"/>
            </a:xfrm>
            <a:prstGeom prst="line">
              <a:avLst/>
            </a:prstGeom>
            <a:noFill/>
            <a:ln w="9525">
              <a:solidFill>
                <a:srgbClr val="0000FF"/>
              </a:solidFill>
              <a:round/>
              <a:headEnd/>
              <a:tailEnd/>
            </a:ln>
          </p:spPr>
          <p:txBody>
            <a:bodyPr/>
            <a:lstStyle/>
            <a:p>
              <a:endParaRPr lang="fr-CH"/>
            </a:p>
          </p:txBody>
        </p:sp>
        <p:sp>
          <p:nvSpPr>
            <p:cNvPr id="2707336" name="Line 7048"/>
            <p:cNvSpPr>
              <a:spLocks noChangeShapeType="1"/>
            </p:cNvSpPr>
            <p:nvPr/>
          </p:nvSpPr>
          <p:spPr bwMode="auto">
            <a:xfrm>
              <a:off x="1470" y="1994"/>
              <a:ext cx="18" cy="6"/>
            </a:xfrm>
            <a:prstGeom prst="line">
              <a:avLst/>
            </a:prstGeom>
            <a:noFill/>
            <a:ln w="9525">
              <a:solidFill>
                <a:srgbClr val="0000FF"/>
              </a:solidFill>
              <a:round/>
              <a:headEnd/>
              <a:tailEnd/>
            </a:ln>
          </p:spPr>
          <p:txBody>
            <a:bodyPr/>
            <a:lstStyle/>
            <a:p>
              <a:endParaRPr lang="fr-CH"/>
            </a:p>
          </p:txBody>
        </p:sp>
        <p:sp>
          <p:nvSpPr>
            <p:cNvPr id="2707337" name="Line 7049"/>
            <p:cNvSpPr>
              <a:spLocks noChangeShapeType="1"/>
            </p:cNvSpPr>
            <p:nvPr/>
          </p:nvSpPr>
          <p:spPr bwMode="auto">
            <a:xfrm>
              <a:off x="1488" y="2000"/>
              <a:ext cx="18" cy="6"/>
            </a:xfrm>
            <a:prstGeom prst="line">
              <a:avLst/>
            </a:prstGeom>
            <a:noFill/>
            <a:ln w="9525">
              <a:solidFill>
                <a:srgbClr val="0000FF"/>
              </a:solidFill>
              <a:round/>
              <a:headEnd/>
              <a:tailEnd/>
            </a:ln>
          </p:spPr>
          <p:txBody>
            <a:bodyPr/>
            <a:lstStyle/>
            <a:p>
              <a:endParaRPr lang="fr-CH"/>
            </a:p>
          </p:txBody>
        </p:sp>
        <p:sp>
          <p:nvSpPr>
            <p:cNvPr id="2707338" name="Line 7050"/>
            <p:cNvSpPr>
              <a:spLocks noChangeShapeType="1"/>
            </p:cNvSpPr>
            <p:nvPr/>
          </p:nvSpPr>
          <p:spPr bwMode="auto">
            <a:xfrm>
              <a:off x="1506" y="2006"/>
              <a:ext cx="18" cy="0"/>
            </a:xfrm>
            <a:prstGeom prst="line">
              <a:avLst/>
            </a:prstGeom>
            <a:noFill/>
            <a:ln w="9525">
              <a:solidFill>
                <a:srgbClr val="0000FF"/>
              </a:solidFill>
              <a:round/>
              <a:headEnd/>
              <a:tailEnd/>
            </a:ln>
          </p:spPr>
          <p:txBody>
            <a:bodyPr/>
            <a:lstStyle/>
            <a:p>
              <a:endParaRPr lang="fr-CH"/>
            </a:p>
          </p:txBody>
        </p:sp>
        <p:sp>
          <p:nvSpPr>
            <p:cNvPr id="2707339" name="Line 7051"/>
            <p:cNvSpPr>
              <a:spLocks noChangeShapeType="1"/>
            </p:cNvSpPr>
            <p:nvPr/>
          </p:nvSpPr>
          <p:spPr bwMode="auto">
            <a:xfrm>
              <a:off x="1524" y="2006"/>
              <a:ext cx="12" cy="6"/>
            </a:xfrm>
            <a:prstGeom prst="line">
              <a:avLst/>
            </a:prstGeom>
            <a:noFill/>
            <a:ln w="9525">
              <a:solidFill>
                <a:srgbClr val="0000FF"/>
              </a:solidFill>
              <a:round/>
              <a:headEnd/>
              <a:tailEnd/>
            </a:ln>
          </p:spPr>
          <p:txBody>
            <a:bodyPr/>
            <a:lstStyle/>
            <a:p>
              <a:endParaRPr lang="fr-CH"/>
            </a:p>
          </p:txBody>
        </p:sp>
        <p:sp>
          <p:nvSpPr>
            <p:cNvPr id="2707340" name="Line 7052"/>
            <p:cNvSpPr>
              <a:spLocks noChangeShapeType="1"/>
            </p:cNvSpPr>
            <p:nvPr/>
          </p:nvSpPr>
          <p:spPr bwMode="auto">
            <a:xfrm>
              <a:off x="1536" y="2012"/>
              <a:ext cx="18" cy="6"/>
            </a:xfrm>
            <a:prstGeom prst="line">
              <a:avLst/>
            </a:prstGeom>
            <a:noFill/>
            <a:ln w="9525">
              <a:solidFill>
                <a:srgbClr val="0000FF"/>
              </a:solidFill>
              <a:round/>
              <a:headEnd/>
              <a:tailEnd/>
            </a:ln>
          </p:spPr>
          <p:txBody>
            <a:bodyPr/>
            <a:lstStyle/>
            <a:p>
              <a:endParaRPr lang="fr-CH"/>
            </a:p>
          </p:txBody>
        </p:sp>
        <p:sp>
          <p:nvSpPr>
            <p:cNvPr id="2707341" name="Line 7053"/>
            <p:cNvSpPr>
              <a:spLocks noChangeShapeType="1"/>
            </p:cNvSpPr>
            <p:nvPr/>
          </p:nvSpPr>
          <p:spPr bwMode="auto">
            <a:xfrm>
              <a:off x="1554" y="2018"/>
              <a:ext cx="18" cy="6"/>
            </a:xfrm>
            <a:prstGeom prst="line">
              <a:avLst/>
            </a:prstGeom>
            <a:noFill/>
            <a:ln w="9525">
              <a:solidFill>
                <a:srgbClr val="0000FF"/>
              </a:solidFill>
              <a:round/>
              <a:headEnd/>
              <a:tailEnd/>
            </a:ln>
          </p:spPr>
          <p:txBody>
            <a:bodyPr/>
            <a:lstStyle/>
            <a:p>
              <a:endParaRPr lang="fr-CH"/>
            </a:p>
          </p:txBody>
        </p:sp>
        <p:sp>
          <p:nvSpPr>
            <p:cNvPr id="2707342" name="Line 7054"/>
            <p:cNvSpPr>
              <a:spLocks noChangeShapeType="1"/>
            </p:cNvSpPr>
            <p:nvPr/>
          </p:nvSpPr>
          <p:spPr bwMode="auto">
            <a:xfrm>
              <a:off x="1572" y="2024"/>
              <a:ext cx="18" cy="0"/>
            </a:xfrm>
            <a:prstGeom prst="line">
              <a:avLst/>
            </a:prstGeom>
            <a:noFill/>
            <a:ln w="9525">
              <a:solidFill>
                <a:srgbClr val="0000FF"/>
              </a:solidFill>
              <a:round/>
              <a:headEnd/>
              <a:tailEnd/>
            </a:ln>
          </p:spPr>
          <p:txBody>
            <a:bodyPr/>
            <a:lstStyle/>
            <a:p>
              <a:endParaRPr lang="fr-CH"/>
            </a:p>
          </p:txBody>
        </p:sp>
        <p:sp>
          <p:nvSpPr>
            <p:cNvPr id="2707343" name="Line 7055"/>
            <p:cNvSpPr>
              <a:spLocks noChangeShapeType="1"/>
            </p:cNvSpPr>
            <p:nvPr/>
          </p:nvSpPr>
          <p:spPr bwMode="auto">
            <a:xfrm>
              <a:off x="1590" y="2024"/>
              <a:ext cx="18" cy="6"/>
            </a:xfrm>
            <a:prstGeom prst="line">
              <a:avLst/>
            </a:prstGeom>
            <a:noFill/>
            <a:ln w="9525">
              <a:solidFill>
                <a:srgbClr val="0000FF"/>
              </a:solidFill>
              <a:round/>
              <a:headEnd/>
              <a:tailEnd/>
            </a:ln>
          </p:spPr>
          <p:txBody>
            <a:bodyPr/>
            <a:lstStyle/>
            <a:p>
              <a:endParaRPr lang="fr-CH"/>
            </a:p>
          </p:txBody>
        </p:sp>
        <p:sp>
          <p:nvSpPr>
            <p:cNvPr id="2707344" name="Line 7056"/>
            <p:cNvSpPr>
              <a:spLocks noChangeShapeType="1"/>
            </p:cNvSpPr>
            <p:nvPr/>
          </p:nvSpPr>
          <p:spPr bwMode="auto">
            <a:xfrm>
              <a:off x="1608" y="2030"/>
              <a:ext cx="12" cy="6"/>
            </a:xfrm>
            <a:prstGeom prst="line">
              <a:avLst/>
            </a:prstGeom>
            <a:noFill/>
            <a:ln w="9525">
              <a:solidFill>
                <a:srgbClr val="0000FF"/>
              </a:solidFill>
              <a:round/>
              <a:headEnd/>
              <a:tailEnd/>
            </a:ln>
          </p:spPr>
          <p:txBody>
            <a:bodyPr/>
            <a:lstStyle/>
            <a:p>
              <a:endParaRPr lang="fr-CH"/>
            </a:p>
          </p:txBody>
        </p:sp>
        <p:sp>
          <p:nvSpPr>
            <p:cNvPr id="2707345" name="Line 7057"/>
            <p:cNvSpPr>
              <a:spLocks noChangeShapeType="1"/>
            </p:cNvSpPr>
            <p:nvPr/>
          </p:nvSpPr>
          <p:spPr bwMode="auto">
            <a:xfrm>
              <a:off x="1620" y="2036"/>
              <a:ext cx="18" cy="0"/>
            </a:xfrm>
            <a:prstGeom prst="line">
              <a:avLst/>
            </a:prstGeom>
            <a:noFill/>
            <a:ln w="9525">
              <a:solidFill>
                <a:srgbClr val="0000FF"/>
              </a:solidFill>
              <a:round/>
              <a:headEnd/>
              <a:tailEnd/>
            </a:ln>
          </p:spPr>
          <p:txBody>
            <a:bodyPr/>
            <a:lstStyle/>
            <a:p>
              <a:endParaRPr lang="fr-CH"/>
            </a:p>
          </p:txBody>
        </p:sp>
        <p:sp>
          <p:nvSpPr>
            <p:cNvPr id="2707346" name="Line 7058"/>
            <p:cNvSpPr>
              <a:spLocks noChangeShapeType="1"/>
            </p:cNvSpPr>
            <p:nvPr/>
          </p:nvSpPr>
          <p:spPr bwMode="auto">
            <a:xfrm>
              <a:off x="1638" y="2036"/>
              <a:ext cx="18" cy="6"/>
            </a:xfrm>
            <a:prstGeom prst="line">
              <a:avLst/>
            </a:prstGeom>
            <a:noFill/>
            <a:ln w="9525">
              <a:solidFill>
                <a:srgbClr val="0000FF"/>
              </a:solidFill>
              <a:round/>
              <a:headEnd/>
              <a:tailEnd/>
            </a:ln>
          </p:spPr>
          <p:txBody>
            <a:bodyPr/>
            <a:lstStyle/>
            <a:p>
              <a:endParaRPr lang="fr-CH"/>
            </a:p>
          </p:txBody>
        </p:sp>
        <p:sp>
          <p:nvSpPr>
            <p:cNvPr id="2707347" name="Line 7059"/>
            <p:cNvSpPr>
              <a:spLocks noChangeShapeType="1"/>
            </p:cNvSpPr>
            <p:nvPr/>
          </p:nvSpPr>
          <p:spPr bwMode="auto">
            <a:xfrm>
              <a:off x="1656" y="2042"/>
              <a:ext cx="18" cy="6"/>
            </a:xfrm>
            <a:prstGeom prst="line">
              <a:avLst/>
            </a:prstGeom>
            <a:noFill/>
            <a:ln w="9525">
              <a:solidFill>
                <a:srgbClr val="0000FF"/>
              </a:solidFill>
              <a:round/>
              <a:headEnd/>
              <a:tailEnd/>
            </a:ln>
          </p:spPr>
          <p:txBody>
            <a:bodyPr/>
            <a:lstStyle/>
            <a:p>
              <a:endParaRPr lang="fr-CH"/>
            </a:p>
          </p:txBody>
        </p:sp>
        <p:sp>
          <p:nvSpPr>
            <p:cNvPr id="2707348" name="Line 7060"/>
            <p:cNvSpPr>
              <a:spLocks noChangeShapeType="1"/>
            </p:cNvSpPr>
            <p:nvPr/>
          </p:nvSpPr>
          <p:spPr bwMode="auto">
            <a:xfrm>
              <a:off x="1674" y="2048"/>
              <a:ext cx="18" cy="0"/>
            </a:xfrm>
            <a:prstGeom prst="line">
              <a:avLst/>
            </a:prstGeom>
            <a:noFill/>
            <a:ln w="9525">
              <a:solidFill>
                <a:srgbClr val="0000FF"/>
              </a:solidFill>
              <a:round/>
              <a:headEnd/>
              <a:tailEnd/>
            </a:ln>
          </p:spPr>
          <p:txBody>
            <a:bodyPr/>
            <a:lstStyle/>
            <a:p>
              <a:endParaRPr lang="fr-CH"/>
            </a:p>
          </p:txBody>
        </p:sp>
        <p:sp>
          <p:nvSpPr>
            <p:cNvPr id="2707349" name="Line 7061"/>
            <p:cNvSpPr>
              <a:spLocks noChangeShapeType="1"/>
            </p:cNvSpPr>
            <p:nvPr/>
          </p:nvSpPr>
          <p:spPr bwMode="auto">
            <a:xfrm>
              <a:off x="1692" y="2048"/>
              <a:ext cx="12" cy="6"/>
            </a:xfrm>
            <a:prstGeom prst="line">
              <a:avLst/>
            </a:prstGeom>
            <a:noFill/>
            <a:ln w="9525">
              <a:solidFill>
                <a:srgbClr val="0000FF"/>
              </a:solidFill>
              <a:round/>
              <a:headEnd/>
              <a:tailEnd/>
            </a:ln>
          </p:spPr>
          <p:txBody>
            <a:bodyPr/>
            <a:lstStyle/>
            <a:p>
              <a:endParaRPr lang="fr-CH"/>
            </a:p>
          </p:txBody>
        </p:sp>
        <p:sp>
          <p:nvSpPr>
            <p:cNvPr id="2707350" name="Line 7062"/>
            <p:cNvSpPr>
              <a:spLocks noChangeShapeType="1"/>
            </p:cNvSpPr>
            <p:nvPr/>
          </p:nvSpPr>
          <p:spPr bwMode="auto">
            <a:xfrm>
              <a:off x="1704" y="2054"/>
              <a:ext cx="18" cy="6"/>
            </a:xfrm>
            <a:prstGeom prst="line">
              <a:avLst/>
            </a:prstGeom>
            <a:noFill/>
            <a:ln w="9525">
              <a:solidFill>
                <a:srgbClr val="0000FF"/>
              </a:solidFill>
              <a:round/>
              <a:headEnd/>
              <a:tailEnd/>
            </a:ln>
          </p:spPr>
          <p:txBody>
            <a:bodyPr/>
            <a:lstStyle/>
            <a:p>
              <a:endParaRPr lang="fr-CH"/>
            </a:p>
          </p:txBody>
        </p:sp>
        <p:sp>
          <p:nvSpPr>
            <p:cNvPr id="2707351" name="Line 7063"/>
            <p:cNvSpPr>
              <a:spLocks noChangeShapeType="1"/>
            </p:cNvSpPr>
            <p:nvPr/>
          </p:nvSpPr>
          <p:spPr bwMode="auto">
            <a:xfrm>
              <a:off x="1722" y="2060"/>
              <a:ext cx="18" cy="0"/>
            </a:xfrm>
            <a:prstGeom prst="line">
              <a:avLst/>
            </a:prstGeom>
            <a:noFill/>
            <a:ln w="9525">
              <a:solidFill>
                <a:srgbClr val="0000FF"/>
              </a:solidFill>
              <a:round/>
              <a:headEnd/>
              <a:tailEnd/>
            </a:ln>
          </p:spPr>
          <p:txBody>
            <a:bodyPr/>
            <a:lstStyle/>
            <a:p>
              <a:endParaRPr lang="fr-CH"/>
            </a:p>
          </p:txBody>
        </p:sp>
        <p:sp>
          <p:nvSpPr>
            <p:cNvPr id="2707352" name="Line 7064"/>
            <p:cNvSpPr>
              <a:spLocks noChangeShapeType="1"/>
            </p:cNvSpPr>
            <p:nvPr/>
          </p:nvSpPr>
          <p:spPr bwMode="auto">
            <a:xfrm>
              <a:off x="1740" y="2060"/>
              <a:ext cx="18" cy="6"/>
            </a:xfrm>
            <a:prstGeom prst="line">
              <a:avLst/>
            </a:prstGeom>
            <a:noFill/>
            <a:ln w="9525">
              <a:solidFill>
                <a:srgbClr val="0000FF"/>
              </a:solidFill>
              <a:round/>
              <a:headEnd/>
              <a:tailEnd/>
            </a:ln>
          </p:spPr>
          <p:txBody>
            <a:bodyPr/>
            <a:lstStyle/>
            <a:p>
              <a:endParaRPr lang="fr-CH"/>
            </a:p>
          </p:txBody>
        </p:sp>
        <p:sp>
          <p:nvSpPr>
            <p:cNvPr id="2707353" name="Line 7065"/>
            <p:cNvSpPr>
              <a:spLocks noChangeShapeType="1"/>
            </p:cNvSpPr>
            <p:nvPr/>
          </p:nvSpPr>
          <p:spPr bwMode="auto">
            <a:xfrm>
              <a:off x="1758" y="2066"/>
              <a:ext cx="18" cy="6"/>
            </a:xfrm>
            <a:prstGeom prst="line">
              <a:avLst/>
            </a:prstGeom>
            <a:noFill/>
            <a:ln w="9525">
              <a:solidFill>
                <a:srgbClr val="0000FF"/>
              </a:solidFill>
              <a:round/>
              <a:headEnd/>
              <a:tailEnd/>
            </a:ln>
          </p:spPr>
          <p:txBody>
            <a:bodyPr/>
            <a:lstStyle/>
            <a:p>
              <a:endParaRPr lang="fr-CH"/>
            </a:p>
          </p:txBody>
        </p:sp>
        <p:sp>
          <p:nvSpPr>
            <p:cNvPr id="2707354" name="Line 7066"/>
            <p:cNvSpPr>
              <a:spLocks noChangeShapeType="1"/>
            </p:cNvSpPr>
            <p:nvPr/>
          </p:nvSpPr>
          <p:spPr bwMode="auto">
            <a:xfrm>
              <a:off x="1776" y="2072"/>
              <a:ext cx="12" cy="0"/>
            </a:xfrm>
            <a:prstGeom prst="line">
              <a:avLst/>
            </a:prstGeom>
            <a:noFill/>
            <a:ln w="9525">
              <a:solidFill>
                <a:srgbClr val="0000FF"/>
              </a:solidFill>
              <a:round/>
              <a:headEnd/>
              <a:tailEnd/>
            </a:ln>
          </p:spPr>
          <p:txBody>
            <a:bodyPr/>
            <a:lstStyle/>
            <a:p>
              <a:endParaRPr lang="fr-CH"/>
            </a:p>
          </p:txBody>
        </p:sp>
        <p:sp>
          <p:nvSpPr>
            <p:cNvPr id="2707355" name="Line 7067"/>
            <p:cNvSpPr>
              <a:spLocks noChangeShapeType="1"/>
            </p:cNvSpPr>
            <p:nvPr/>
          </p:nvSpPr>
          <p:spPr bwMode="auto">
            <a:xfrm>
              <a:off x="1788" y="2072"/>
              <a:ext cx="18" cy="6"/>
            </a:xfrm>
            <a:prstGeom prst="line">
              <a:avLst/>
            </a:prstGeom>
            <a:noFill/>
            <a:ln w="9525">
              <a:solidFill>
                <a:srgbClr val="0000FF"/>
              </a:solidFill>
              <a:round/>
              <a:headEnd/>
              <a:tailEnd/>
            </a:ln>
          </p:spPr>
          <p:txBody>
            <a:bodyPr/>
            <a:lstStyle/>
            <a:p>
              <a:endParaRPr lang="fr-CH"/>
            </a:p>
          </p:txBody>
        </p:sp>
        <p:sp>
          <p:nvSpPr>
            <p:cNvPr id="2707356" name="Line 7068"/>
            <p:cNvSpPr>
              <a:spLocks noChangeShapeType="1"/>
            </p:cNvSpPr>
            <p:nvPr/>
          </p:nvSpPr>
          <p:spPr bwMode="auto">
            <a:xfrm>
              <a:off x="1806" y="2078"/>
              <a:ext cx="18" cy="6"/>
            </a:xfrm>
            <a:prstGeom prst="line">
              <a:avLst/>
            </a:prstGeom>
            <a:noFill/>
            <a:ln w="9525">
              <a:solidFill>
                <a:srgbClr val="0000FF"/>
              </a:solidFill>
              <a:round/>
              <a:headEnd/>
              <a:tailEnd/>
            </a:ln>
          </p:spPr>
          <p:txBody>
            <a:bodyPr/>
            <a:lstStyle/>
            <a:p>
              <a:endParaRPr lang="fr-CH"/>
            </a:p>
          </p:txBody>
        </p:sp>
        <p:sp>
          <p:nvSpPr>
            <p:cNvPr id="2707357" name="Line 7069"/>
            <p:cNvSpPr>
              <a:spLocks noChangeShapeType="1"/>
            </p:cNvSpPr>
            <p:nvPr/>
          </p:nvSpPr>
          <p:spPr bwMode="auto">
            <a:xfrm>
              <a:off x="1824" y="2084"/>
              <a:ext cx="18" cy="0"/>
            </a:xfrm>
            <a:prstGeom prst="line">
              <a:avLst/>
            </a:prstGeom>
            <a:noFill/>
            <a:ln w="9525">
              <a:solidFill>
                <a:srgbClr val="0000FF"/>
              </a:solidFill>
              <a:round/>
              <a:headEnd/>
              <a:tailEnd/>
            </a:ln>
          </p:spPr>
          <p:txBody>
            <a:bodyPr/>
            <a:lstStyle/>
            <a:p>
              <a:endParaRPr lang="fr-CH"/>
            </a:p>
          </p:txBody>
        </p:sp>
        <p:sp>
          <p:nvSpPr>
            <p:cNvPr id="2707358" name="Line 7070"/>
            <p:cNvSpPr>
              <a:spLocks noChangeShapeType="1"/>
            </p:cNvSpPr>
            <p:nvPr/>
          </p:nvSpPr>
          <p:spPr bwMode="auto">
            <a:xfrm>
              <a:off x="1842" y="2084"/>
              <a:ext cx="18" cy="6"/>
            </a:xfrm>
            <a:prstGeom prst="line">
              <a:avLst/>
            </a:prstGeom>
            <a:noFill/>
            <a:ln w="9525">
              <a:solidFill>
                <a:srgbClr val="0000FF"/>
              </a:solidFill>
              <a:round/>
              <a:headEnd/>
              <a:tailEnd/>
            </a:ln>
          </p:spPr>
          <p:txBody>
            <a:bodyPr/>
            <a:lstStyle/>
            <a:p>
              <a:endParaRPr lang="fr-CH"/>
            </a:p>
          </p:txBody>
        </p:sp>
        <p:sp>
          <p:nvSpPr>
            <p:cNvPr id="2707359" name="Line 7071"/>
            <p:cNvSpPr>
              <a:spLocks noChangeShapeType="1"/>
            </p:cNvSpPr>
            <p:nvPr/>
          </p:nvSpPr>
          <p:spPr bwMode="auto">
            <a:xfrm>
              <a:off x="1860" y="2090"/>
              <a:ext cx="12" cy="6"/>
            </a:xfrm>
            <a:prstGeom prst="line">
              <a:avLst/>
            </a:prstGeom>
            <a:noFill/>
            <a:ln w="9525">
              <a:solidFill>
                <a:srgbClr val="0000FF"/>
              </a:solidFill>
              <a:round/>
              <a:headEnd/>
              <a:tailEnd/>
            </a:ln>
          </p:spPr>
          <p:txBody>
            <a:bodyPr/>
            <a:lstStyle/>
            <a:p>
              <a:endParaRPr lang="fr-CH"/>
            </a:p>
          </p:txBody>
        </p:sp>
        <p:sp>
          <p:nvSpPr>
            <p:cNvPr id="2707360" name="Line 7072"/>
            <p:cNvSpPr>
              <a:spLocks noChangeShapeType="1"/>
            </p:cNvSpPr>
            <p:nvPr/>
          </p:nvSpPr>
          <p:spPr bwMode="auto">
            <a:xfrm>
              <a:off x="1872" y="2096"/>
              <a:ext cx="18" cy="0"/>
            </a:xfrm>
            <a:prstGeom prst="line">
              <a:avLst/>
            </a:prstGeom>
            <a:noFill/>
            <a:ln w="9525">
              <a:solidFill>
                <a:srgbClr val="0000FF"/>
              </a:solidFill>
              <a:round/>
              <a:headEnd/>
              <a:tailEnd/>
            </a:ln>
          </p:spPr>
          <p:txBody>
            <a:bodyPr/>
            <a:lstStyle/>
            <a:p>
              <a:endParaRPr lang="fr-CH"/>
            </a:p>
          </p:txBody>
        </p:sp>
        <p:sp>
          <p:nvSpPr>
            <p:cNvPr id="2707361" name="Line 7073"/>
            <p:cNvSpPr>
              <a:spLocks noChangeShapeType="1"/>
            </p:cNvSpPr>
            <p:nvPr/>
          </p:nvSpPr>
          <p:spPr bwMode="auto">
            <a:xfrm>
              <a:off x="1890" y="2096"/>
              <a:ext cx="18" cy="6"/>
            </a:xfrm>
            <a:prstGeom prst="line">
              <a:avLst/>
            </a:prstGeom>
            <a:noFill/>
            <a:ln w="9525">
              <a:solidFill>
                <a:srgbClr val="0000FF"/>
              </a:solidFill>
              <a:round/>
              <a:headEnd/>
              <a:tailEnd/>
            </a:ln>
          </p:spPr>
          <p:txBody>
            <a:bodyPr/>
            <a:lstStyle/>
            <a:p>
              <a:endParaRPr lang="fr-CH"/>
            </a:p>
          </p:txBody>
        </p:sp>
        <p:sp>
          <p:nvSpPr>
            <p:cNvPr id="2707362" name="Line 7074"/>
            <p:cNvSpPr>
              <a:spLocks noChangeShapeType="1"/>
            </p:cNvSpPr>
            <p:nvPr/>
          </p:nvSpPr>
          <p:spPr bwMode="auto">
            <a:xfrm>
              <a:off x="1908" y="2102"/>
              <a:ext cx="18" cy="6"/>
            </a:xfrm>
            <a:prstGeom prst="line">
              <a:avLst/>
            </a:prstGeom>
            <a:noFill/>
            <a:ln w="9525">
              <a:solidFill>
                <a:srgbClr val="0000FF"/>
              </a:solidFill>
              <a:round/>
              <a:headEnd/>
              <a:tailEnd/>
            </a:ln>
          </p:spPr>
          <p:txBody>
            <a:bodyPr/>
            <a:lstStyle/>
            <a:p>
              <a:endParaRPr lang="fr-CH"/>
            </a:p>
          </p:txBody>
        </p:sp>
        <p:sp>
          <p:nvSpPr>
            <p:cNvPr id="2707363" name="Line 7075"/>
            <p:cNvSpPr>
              <a:spLocks noChangeShapeType="1"/>
            </p:cNvSpPr>
            <p:nvPr/>
          </p:nvSpPr>
          <p:spPr bwMode="auto">
            <a:xfrm>
              <a:off x="1926" y="2108"/>
              <a:ext cx="12" cy="0"/>
            </a:xfrm>
            <a:prstGeom prst="line">
              <a:avLst/>
            </a:prstGeom>
            <a:noFill/>
            <a:ln w="9525">
              <a:solidFill>
                <a:srgbClr val="0000FF"/>
              </a:solidFill>
              <a:round/>
              <a:headEnd/>
              <a:tailEnd/>
            </a:ln>
          </p:spPr>
          <p:txBody>
            <a:bodyPr/>
            <a:lstStyle/>
            <a:p>
              <a:endParaRPr lang="fr-CH"/>
            </a:p>
          </p:txBody>
        </p:sp>
        <p:sp>
          <p:nvSpPr>
            <p:cNvPr id="2707364" name="Line 7076"/>
            <p:cNvSpPr>
              <a:spLocks noChangeShapeType="1"/>
            </p:cNvSpPr>
            <p:nvPr/>
          </p:nvSpPr>
          <p:spPr bwMode="auto">
            <a:xfrm>
              <a:off x="1938" y="2108"/>
              <a:ext cx="18" cy="6"/>
            </a:xfrm>
            <a:prstGeom prst="line">
              <a:avLst/>
            </a:prstGeom>
            <a:noFill/>
            <a:ln w="9525">
              <a:solidFill>
                <a:srgbClr val="0000FF"/>
              </a:solidFill>
              <a:round/>
              <a:headEnd/>
              <a:tailEnd/>
            </a:ln>
          </p:spPr>
          <p:txBody>
            <a:bodyPr/>
            <a:lstStyle/>
            <a:p>
              <a:endParaRPr lang="fr-CH"/>
            </a:p>
          </p:txBody>
        </p:sp>
        <p:sp>
          <p:nvSpPr>
            <p:cNvPr id="2707365" name="Line 7077"/>
            <p:cNvSpPr>
              <a:spLocks noChangeShapeType="1"/>
            </p:cNvSpPr>
            <p:nvPr/>
          </p:nvSpPr>
          <p:spPr bwMode="auto">
            <a:xfrm>
              <a:off x="1956" y="2114"/>
              <a:ext cx="18" cy="6"/>
            </a:xfrm>
            <a:prstGeom prst="line">
              <a:avLst/>
            </a:prstGeom>
            <a:noFill/>
            <a:ln w="9525">
              <a:solidFill>
                <a:srgbClr val="0000FF"/>
              </a:solidFill>
              <a:round/>
              <a:headEnd/>
              <a:tailEnd/>
            </a:ln>
          </p:spPr>
          <p:txBody>
            <a:bodyPr/>
            <a:lstStyle/>
            <a:p>
              <a:endParaRPr lang="fr-CH"/>
            </a:p>
          </p:txBody>
        </p:sp>
        <p:sp>
          <p:nvSpPr>
            <p:cNvPr id="2707366" name="Line 7078"/>
            <p:cNvSpPr>
              <a:spLocks noChangeShapeType="1"/>
            </p:cNvSpPr>
            <p:nvPr/>
          </p:nvSpPr>
          <p:spPr bwMode="auto">
            <a:xfrm>
              <a:off x="1974" y="2120"/>
              <a:ext cx="18" cy="0"/>
            </a:xfrm>
            <a:prstGeom prst="line">
              <a:avLst/>
            </a:prstGeom>
            <a:noFill/>
            <a:ln w="9525">
              <a:solidFill>
                <a:srgbClr val="0000FF"/>
              </a:solidFill>
              <a:round/>
              <a:headEnd/>
              <a:tailEnd/>
            </a:ln>
          </p:spPr>
          <p:txBody>
            <a:bodyPr/>
            <a:lstStyle/>
            <a:p>
              <a:endParaRPr lang="fr-CH"/>
            </a:p>
          </p:txBody>
        </p:sp>
        <p:sp>
          <p:nvSpPr>
            <p:cNvPr id="2707367" name="Line 7079"/>
            <p:cNvSpPr>
              <a:spLocks noChangeShapeType="1"/>
            </p:cNvSpPr>
            <p:nvPr/>
          </p:nvSpPr>
          <p:spPr bwMode="auto">
            <a:xfrm>
              <a:off x="1992" y="2120"/>
              <a:ext cx="18" cy="6"/>
            </a:xfrm>
            <a:prstGeom prst="line">
              <a:avLst/>
            </a:prstGeom>
            <a:noFill/>
            <a:ln w="9525">
              <a:solidFill>
                <a:srgbClr val="0000FF"/>
              </a:solidFill>
              <a:round/>
              <a:headEnd/>
              <a:tailEnd/>
            </a:ln>
          </p:spPr>
          <p:txBody>
            <a:bodyPr/>
            <a:lstStyle/>
            <a:p>
              <a:endParaRPr lang="fr-CH"/>
            </a:p>
          </p:txBody>
        </p:sp>
        <p:sp>
          <p:nvSpPr>
            <p:cNvPr id="2707368" name="Line 7080"/>
            <p:cNvSpPr>
              <a:spLocks noChangeShapeType="1"/>
            </p:cNvSpPr>
            <p:nvPr/>
          </p:nvSpPr>
          <p:spPr bwMode="auto">
            <a:xfrm>
              <a:off x="2010" y="2126"/>
              <a:ext cx="12" cy="6"/>
            </a:xfrm>
            <a:prstGeom prst="line">
              <a:avLst/>
            </a:prstGeom>
            <a:noFill/>
            <a:ln w="9525">
              <a:solidFill>
                <a:srgbClr val="0000FF"/>
              </a:solidFill>
              <a:round/>
              <a:headEnd/>
              <a:tailEnd/>
            </a:ln>
          </p:spPr>
          <p:txBody>
            <a:bodyPr/>
            <a:lstStyle/>
            <a:p>
              <a:endParaRPr lang="fr-CH"/>
            </a:p>
          </p:txBody>
        </p:sp>
        <p:sp>
          <p:nvSpPr>
            <p:cNvPr id="2707369" name="Line 7081"/>
            <p:cNvSpPr>
              <a:spLocks noChangeShapeType="1"/>
            </p:cNvSpPr>
            <p:nvPr/>
          </p:nvSpPr>
          <p:spPr bwMode="auto">
            <a:xfrm>
              <a:off x="2022" y="2132"/>
              <a:ext cx="18" cy="0"/>
            </a:xfrm>
            <a:prstGeom prst="line">
              <a:avLst/>
            </a:prstGeom>
            <a:noFill/>
            <a:ln w="9525">
              <a:solidFill>
                <a:srgbClr val="0000FF"/>
              </a:solidFill>
              <a:round/>
              <a:headEnd/>
              <a:tailEnd/>
            </a:ln>
          </p:spPr>
          <p:txBody>
            <a:bodyPr/>
            <a:lstStyle/>
            <a:p>
              <a:endParaRPr lang="fr-CH"/>
            </a:p>
          </p:txBody>
        </p:sp>
        <p:sp>
          <p:nvSpPr>
            <p:cNvPr id="2707370" name="Line 7082"/>
            <p:cNvSpPr>
              <a:spLocks noChangeShapeType="1"/>
            </p:cNvSpPr>
            <p:nvPr/>
          </p:nvSpPr>
          <p:spPr bwMode="auto">
            <a:xfrm>
              <a:off x="2040" y="2132"/>
              <a:ext cx="18" cy="6"/>
            </a:xfrm>
            <a:prstGeom prst="line">
              <a:avLst/>
            </a:prstGeom>
            <a:noFill/>
            <a:ln w="9525">
              <a:solidFill>
                <a:srgbClr val="0000FF"/>
              </a:solidFill>
              <a:round/>
              <a:headEnd/>
              <a:tailEnd/>
            </a:ln>
          </p:spPr>
          <p:txBody>
            <a:bodyPr/>
            <a:lstStyle/>
            <a:p>
              <a:endParaRPr lang="fr-CH"/>
            </a:p>
          </p:txBody>
        </p:sp>
        <p:sp>
          <p:nvSpPr>
            <p:cNvPr id="2707371" name="Line 7083"/>
            <p:cNvSpPr>
              <a:spLocks noChangeShapeType="1"/>
            </p:cNvSpPr>
            <p:nvPr/>
          </p:nvSpPr>
          <p:spPr bwMode="auto">
            <a:xfrm>
              <a:off x="2058" y="2138"/>
              <a:ext cx="18" cy="6"/>
            </a:xfrm>
            <a:prstGeom prst="line">
              <a:avLst/>
            </a:prstGeom>
            <a:noFill/>
            <a:ln w="9525">
              <a:solidFill>
                <a:srgbClr val="0000FF"/>
              </a:solidFill>
              <a:round/>
              <a:headEnd/>
              <a:tailEnd/>
            </a:ln>
          </p:spPr>
          <p:txBody>
            <a:bodyPr/>
            <a:lstStyle/>
            <a:p>
              <a:endParaRPr lang="fr-CH"/>
            </a:p>
          </p:txBody>
        </p:sp>
        <p:sp>
          <p:nvSpPr>
            <p:cNvPr id="2707372" name="Line 7084"/>
            <p:cNvSpPr>
              <a:spLocks noChangeShapeType="1"/>
            </p:cNvSpPr>
            <p:nvPr/>
          </p:nvSpPr>
          <p:spPr bwMode="auto">
            <a:xfrm>
              <a:off x="2076" y="2144"/>
              <a:ext cx="18" cy="6"/>
            </a:xfrm>
            <a:prstGeom prst="line">
              <a:avLst/>
            </a:prstGeom>
            <a:noFill/>
            <a:ln w="9525">
              <a:solidFill>
                <a:srgbClr val="0000FF"/>
              </a:solidFill>
              <a:round/>
              <a:headEnd/>
              <a:tailEnd/>
            </a:ln>
          </p:spPr>
          <p:txBody>
            <a:bodyPr/>
            <a:lstStyle/>
            <a:p>
              <a:endParaRPr lang="fr-CH"/>
            </a:p>
          </p:txBody>
        </p:sp>
        <p:sp>
          <p:nvSpPr>
            <p:cNvPr id="2707373" name="Line 7085"/>
            <p:cNvSpPr>
              <a:spLocks noChangeShapeType="1"/>
            </p:cNvSpPr>
            <p:nvPr/>
          </p:nvSpPr>
          <p:spPr bwMode="auto">
            <a:xfrm>
              <a:off x="2094" y="2150"/>
              <a:ext cx="12" cy="0"/>
            </a:xfrm>
            <a:prstGeom prst="line">
              <a:avLst/>
            </a:prstGeom>
            <a:noFill/>
            <a:ln w="9525">
              <a:solidFill>
                <a:srgbClr val="0000FF"/>
              </a:solidFill>
              <a:round/>
              <a:headEnd/>
              <a:tailEnd/>
            </a:ln>
          </p:spPr>
          <p:txBody>
            <a:bodyPr/>
            <a:lstStyle/>
            <a:p>
              <a:endParaRPr lang="fr-CH"/>
            </a:p>
          </p:txBody>
        </p:sp>
        <p:sp>
          <p:nvSpPr>
            <p:cNvPr id="2707374" name="Line 7086"/>
            <p:cNvSpPr>
              <a:spLocks noChangeShapeType="1"/>
            </p:cNvSpPr>
            <p:nvPr/>
          </p:nvSpPr>
          <p:spPr bwMode="auto">
            <a:xfrm>
              <a:off x="2106" y="2150"/>
              <a:ext cx="18" cy="6"/>
            </a:xfrm>
            <a:prstGeom prst="line">
              <a:avLst/>
            </a:prstGeom>
            <a:noFill/>
            <a:ln w="9525">
              <a:solidFill>
                <a:srgbClr val="0000FF"/>
              </a:solidFill>
              <a:round/>
              <a:headEnd/>
              <a:tailEnd/>
            </a:ln>
          </p:spPr>
          <p:txBody>
            <a:bodyPr/>
            <a:lstStyle/>
            <a:p>
              <a:endParaRPr lang="fr-CH"/>
            </a:p>
          </p:txBody>
        </p:sp>
        <p:sp>
          <p:nvSpPr>
            <p:cNvPr id="2707375" name="Line 7087"/>
            <p:cNvSpPr>
              <a:spLocks noChangeShapeType="1"/>
            </p:cNvSpPr>
            <p:nvPr/>
          </p:nvSpPr>
          <p:spPr bwMode="auto">
            <a:xfrm>
              <a:off x="2124" y="2156"/>
              <a:ext cx="18" cy="6"/>
            </a:xfrm>
            <a:prstGeom prst="line">
              <a:avLst/>
            </a:prstGeom>
            <a:noFill/>
            <a:ln w="9525">
              <a:solidFill>
                <a:srgbClr val="0000FF"/>
              </a:solidFill>
              <a:round/>
              <a:headEnd/>
              <a:tailEnd/>
            </a:ln>
          </p:spPr>
          <p:txBody>
            <a:bodyPr/>
            <a:lstStyle/>
            <a:p>
              <a:endParaRPr lang="fr-CH"/>
            </a:p>
          </p:txBody>
        </p:sp>
        <p:sp>
          <p:nvSpPr>
            <p:cNvPr id="2707376" name="Line 7088"/>
            <p:cNvSpPr>
              <a:spLocks noChangeShapeType="1"/>
            </p:cNvSpPr>
            <p:nvPr/>
          </p:nvSpPr>
          <p:spPr bwMode="auto">
            <a:xfrm>
              <a:off x="2142" y="2162"/>
              <a:ext cx="18" cy="0"/>
            </a:xfrm>
            <a:prstGeom prst="line">
              <a:avLst/>
            </a:prstGeom>
            <a:noFill/>
            <a:ln w="9525">
              <a:solidFill>
                <a:srgbClr val="0000FF"/>
              </a:solidFill>
              <a:round/>
              <a:headEnd/>
              <a:tailEnd/>
            </a:ln>
          </p:spPr>
          <p:txBody>
            <a:bodyPr/>
            <a:lstStyle/>
            <a:p>
              <a:endParaRPr lang="fr-CH"/>
            </a:p>
          </p:txBody>
        </p:sp>
        <p:sp>
          <p:nvSpPr>
            <p:cNvPr id="2707377" name="Line 7089"/>
            <p:cNvSpPr>
              <a:spLocks noChangeShapeType="1"/>
            </p:cNvSpPr>
            <p:nvPr/>
          </p:nvSpPr>
          <p:spPr bwMode="auto">
            <a:xfrm>
              <a:off x="2160" y="2162"/>
              <a:ext cx="18" cy="6"/>
            </a:xfrm>
            <a:prstGeom prst="line">
              <a:avLst/>
            </a:prstGeom>
            <a:noFill/>
            <a:ln w="9525">
              <a:solidFill>
                <a:srgbClr val="0000FF"/>
              </a:solidFill>
              <a:round/>
              <a:headEnd/>
              <a:tailEnd/>
            </a:ln>
          </p:spPr>
          <p:txBody>
            <a:bodyPr/>
            <a:lstStyle/>
            <a:p>
              <a:endParaRPr lang="fr-CH"/>
            </a:p>
          </p:txBody>
        </p:sp>
        <p:sp>
          <p:nvSpPr>
            <p:cNvPr id="2707378" name="Line 7090"/>
            <p:cNvSpPr>
              <a:spLocks noChangeShapeType="1"/>
            </p:cNvSpPr>
            <p:nvPr/>
          </p:nvSpPr>
          <p:spPr bwMode="auto">
            <a:xfrm>
              <a:off x="2178" y="2168"/>
              <a:ext cx="12" cy="6"/>
            </a:xfrm>
            <a:prstGeom prst="line">
              <a:avLst/>
            </a:prstGeom>
            <a:noFill/>
            <a:ln w="9525">
              <a:solidFill>
                <a:srgbClr val="0000FF"/>
              </a:solidFill>
              <a:round/>
              <a:headEnd/>
              <a:tailEnd/>
            </a:ln>
          </p:spPr>
          <p:txBody>
            <a:bodyPr/>
            <a:lstStyle/>
            <a:p>
              <a:endParaRPr lang="fr-CH"/>
            </a:p>
          </p:txBody>
        </p:sp>
        <p:sp>
          <p:nvSpPr>
            <p:cNvPr id="2707379" name="Line 7091"/>
            <p:cNvSpPr>
              <a:spLocks noChangeShapeType="1"/>
            </p:cNvSpPr>
            <p:nvPr/>
          </p:nvSpPr>
          <p:spPr bwMode="auto">
            <a:xfrm>
              <a:off x="2190" y="2174"/>
              <a:ext cx="18" cy="0"/>
            </a:xfrm>
            <a:prstGeom prst="line">
              <a:avLst/>
            </a:prstGeom>
            <a:noFill/>
            <a:ln w="9525">
              <a:solidFill>
                <a:srgbClr val="0000FF"/>
              </a:solidFill>
              <a:round/>
              <a:headEnd/>
              <a:tailEnd/>
            </a:ln>
          </p:spPr>
          <p:txBody>
            <a:bodyPr/>
            <a:lstStyle/>
            <a:p>
              <a:endParaRPr lang="fr-CH"/>
            </a:p>
          </p:txBody>
        </p:sp>
        <p:sp>
          <p:nvSpPr>
            <p:cNvPr id="2707380" name="Line 7092"/>
            <p:cNvSpPr>
              <a:spLocks noChangeShapeType="1"/>
            </p:cNvSpPr>
            <p:nvPr/>
          </p:nvSpPr>
          <p:spPr bwMode="auto">
            <a:xfrm>
              <a:off x="2208" y="2174"/>
              <a:ext cx="18" cy="6"/>
            </a:xfrm>
            <a:prstGeom prst="line">
              <a:avLst/>
            </a:prstGeom>
            <a:noFill/>
            <a:ln w="9525">
              <a:solidFill>
                <a:srgbClr val="0000FF"/>
              </a:solidFill>
              <a:round/>
              <a:headEnd/>
              <a:tailEnd/>
            </a:ln>
          </p:spPr>
          <p:txBody>
            <a:bodyPr/>
            <a:lstStyle/>
            <a:p>
              <a:endParaRPr lang="fr-CH"/>
            </a:p>
          </p:txBody>
        </p:sp>
        <p:sp>
          <p:nvSpPr>
            <p:cNvPr id="2707381" name="Line 7093"/>
            <p:cNvSpPr>
              <a:spLocks noChangeShapeType="1"/>
            </p:cNvSpPr>
            <p:nvPr/>
          </p:nvSpPr>
          <p:spPr bwMode="auto">
            <a:xfrm>
              <a:off x="2226" y="2180"/>
              <a:ext cx="18" cy="6"/>
            </a:xfrm>
            <a:prstGeom prst="line">
              <a:avLst/>
            </a:prstGeom>
            <a:noFill/>
            <a:ln w="9525">
              <a:solidFill>
                <a:srgbClr val="0000FF"/>
              </a:solidFill>
              <a:round/>
              <a:headEnd/>
              <a:tailEnd/>
            </a:ln>
          </p:spPr>
          <p:txBody>
            <a:bodyPr/>
            <a:lstStyle/>
            <a:p>
              <a:endParaRPr lang="fr-CH"/>
            </a:p>
          </p:txBody>
        </p:sp>
        <p:sp>
          <p:nvSpPr>
            <p:cNvPr id="2707382" name="Line 7094"/>
            <p:cNvSpPr>
              <a:spLocks noChangeShapeType="1"/>
            </p:cNvSpPr>
            <p:nvPr/>
          </p:nvSpPr>
          <p:spPr bwMode="auto">
            <a:xfrm>
              <a:off x="2244" y="2186"/>
              <a:ext cx="12" cy="0"/>
            </a:xfrm>
            <a:prstGeom prst="line">
              <a:avLst/>
            </a:prstGeom>
            <a:noFill/>
            <a:ln w="9525">
              <a:solidFill>
                <a:srgbClr val="0000FF"/>
              </a:solidFill>
              <a:round/>
              <a:headEnd/>
              <a:tailEnd/>
            </a:ln>
          </p:spPr>
          <p:txBody>
            <a:bodyPr/>
            <a:lstStyle/>
            <a:p>
              <a:endParaRPr lang="fr-CH"/>
            </a:p>
          </p:txBody>
        </p:sp>
        <p:sp>
          <p:nvSpPr>
            <p:cNvPr id="2707383" name="Line 7095"/>
            <p:cNvSpPr>
              <a:spLocks noChangeShapeType="1"/>
            </p:cNvSpPr>
            <p:nvPr/>
          </p:nvSpPr>
          <p:spPr bwMode="auto">
            <a:xfrm>
              <a:off x="2256" y="2186"/>
              <a:ext cx="18" cy="6"/>
            </a:xfrm>
            <a:prstGeom prst="line">
              <a:avLst/>
            </a:prstGeom>
            <a:noFill/>
            <a:ln w="9525">
              <a:solidFill>
                <a:srgbClr val="0000FF"/>
              </a:solidFill>
              <a:round/>
              <a:headEnd/>
              <a:tailEnd/>
            </a:ln>
          </p:spPr>
          <p:txBody>
            <a:bodyPr/>
            <a:lstStyle/>
            <a:p>
              <a:endParaRPr lang="fr-CH"/>
            </a:p>
          </p:txBody>
        </p:sp>
        <p:sp>
          <p:nvSpPr>
            <p:cNvPr id="2707384" name="Line 7096"/>
            <p:cNvSpPr>
              <a:spLocks noChangeShapeType="1"/>
            </p:cNvSpPr>
            <p:nvPr/>
          </p:nvSpPr>
          <p:spPr bwMode="auto">
            <a:xfrm>
              <a:off x="2274" y="2192"/>
              <a:ext cx="18" cy="6"/>
            </a:xfrm>
            <a:prstGeom prst="line">
              <a:avLst/>
            </a:prstGeom>
            <a:noFill/>
            <a:ln w="9525">
              <a:solidFill>
                <a:srgbClr val="0000FF"/>
              </a:solidFill>
              <a:round/>
              <a:headEnd/>
              <a:tailEnd/>
            </a:ln>
          </p:spPr>
          <p:txBody>
            <a:bodyPr/>
            <a:lstStyle/>
            <a:p>
              <a:endParaRPr lang="fr-CH"/>
            </a:p>
          </p:txBody>
        </p:sp>
        <p:sp>
          <p:nvSpPr>
            <p:cNvPr id="2707385" name="Line 7097"/>
            <p:cNvSpPr>
              <a:spLocks noChangeShapeType="1"/>
            </p:cNvSpPr>
            <p:nvPr/>
          </p:nvSpPr>
          <p:spPr bwMode="auto">
            <a:xfrm>
              <a:off x="2292" y="2198"/>
              <a:ext cx="18" cy="0"/>
            </a:xfrm>
            <a:prstGeom prst="line">
              <a:avLst/>
            </a:prstGeom>
            <a:noFill/>
            <a:ln w="9525">
              <a:solidFill>
                <a:srgbClr val="0000FF"/>
              </a:solidFill>
              <a:round/>
              <a:headEnd/>
              <a:tailEnd/>
            </a:ln>
          </p:spPr>
          <p:txBody>
            <a:bodyPr/>
            <a:lstStyle/>
            <a:p>
              <a:endParaRPr lang="fr-CH"/>
            </a:p>
          </p:txBody>
        </p:sp>
        <p:sp>
          <p:nvSpPr>
            <p:cNvPr id="2707386" name="Line 7098"/>
            <p:cNvSpPr>
              <a:spLocks noChangeShapeType="1"/>
            </p:cNvSpPr>
            <p:nvPr/>
          </p:nvSpPr>
          <p:spPr bwMode="auto">
            <a:xfrm>
              <a:off x="2310" y="2198"/>
              <a:ext cx="18" cy="6"/>
            </a:xfrm>
            <a:prstGeom prst="line">
              <a:avLst/>
            </a:prstGeom>
            <a:noFill/>
            <a:ln w="9525">
              <a:solidFill>
                <a:srgbClr val="0000FF"/>
              </a:solidFill>
              <a:round/>
              <a:headEnd/>
              <a:tailEnd/>
            </a:ln>
          </p:spPr>
          <p:txBody>
            <a:bodyPr/>
            <a:lstStyle/>
            <a:p>
              <a:endParaRPr lang="fr-CH"/>
            </a:p>
          </p:txBody>
        </p:sp>
        <p:sp>
          <p:nvSpPr>
            <p:cNvPr id="2707387" name="Line 7099"/>
            <p:cNvSpPr>
              <a:spLocks noChangeShapeType="1"/>
            </p:cNvSpPr>
            <p:nvPr/>
          </p:nvSpPr>
          <p:spPr bwMode="auto">
            <a:xfrm>
              <a:off x="2328" y="2204"/>
              <a:ext cx="12" cy="6"/>
            </a:xfrm>
            <a:prstGeom prst="line">
              <a:avLst/>
            </a:prstGeom>
            <a:noFill/>
            <a:ln w="9525">
              <a:solidFill>
                <a:srgbClr val="0000FF"/>
              </a:solidFill>
              <a:round/>
              <a:headEnd/>
              <a:tailEnd/>
            </a:ln>
          </p:spPr>
          <p:txBody>
            <a:bodyPr/>
            <a:lstStyle/>
            <a:p>
              <a:endParaRPr lang="fr-CH"/>
            </a:p>
          </p:txBody>
        </p:sp>
        <p:sp>
          <p:nvSpPr>
            <p:cNvPr id="2707388" name="Line 7100"/>
            <p:cNvSpPr>
              <a:spLocks noChangeShapeType="1"/>
            </p:cNvSpPr>
            <p:nvPr/>
          </p:nvSpPr>
          <p:spPr bwMode="auto">
            <a:xfrm>
              <a:off x="2340" y="2210"/>
              <a:ext cx="18" cy="6"/>
            </a:xfrm>
            <a:prstGeom prst="line">
              <a:avLst/>
            </a:prstGeom>
            <a:noFill/>
            <a:ln w="9525">
              <a:solidFill>
                <a:srgbClr val="0000FF"/>
              </a:solidFill>
              <a:round/>
              <a:headEnd/>
              <a:tailEnd/>
            </a:ln>
          </p:spPr>
          <p:txBody>
            <a:bodyPr/>
            <a:lstStyle/>
            <a:p>
              <a:endParaRPr lang="fr-CH"/>
            </a:p>
          </p:txBody>
        </p:sp>
        <p:sp>
          <p:nvSpPr>
            <p:cNvPr id="2707389" name="Line 7101"/>
            <p:cNvSpPr>
              <a:spLocks noChangeShapeType="1"/>
            </p:cNvSpPr>
            <p:nvPr/>
          </p:nvSpPr>
          <p:spPr bwMode="auto">
            <a:xfrm>
              <a:off x="2358" y="2216"/>
              <a:ext cx="18" cy="0"/>
            </a:xfrm>
            <a:prstGeom prst="line">
              <a:avLst/>
            </a:prstGeom>
            <a:noFill/>
            <a:ln w="9525">
              <a:solidFill>
                <a:srgbClr val="0000FF"/>
              </a:solidFill>
              <a:round/>
              <a:headEnd/>
              <a:tailEnd/>
            </a:ln>
          </p:spPr>
          <p:txBody>
            <a:bodyPr/>
            <a:lstStyle/>
            <a:p>
              <a:endParaRPr lang="fr-CH"/>
            </a:p>
          </p:txBody>
        </p:sp>
        <p:sp>
          <p:nvSpPr>
            <p:cNvPr id="2707390" name="Line 7102"/>
            <p:cNvSpPr>
              <a:spLocks noChangeShapeType="1"/>
            </p:cNvSpPr>
            <p:nvPr/>
          </p:nvSpPr>
          <p:spPr bwMode="auto">
            <a:xfrm>
              <a:off x="2376" y="2216"/>
              <a:ext cx="18" cy="6"/>
            </a:xfrm>
            <a:prstGeom prst="line">
              <a:avLst/>
            </a:prstGeom>
            <a:noFill/>
            <a:ln w="9525">
              <a:solidFill>
                <a:srgbClr val="0000FF"/>
              </a:solidFill>
              <a:round/>
              <a:headEnd/>
              <a:tailEnd/>
            </a:ln>
          </p:spPr>
          <p:txBody>
            <a:bodyPr/>
            <a:lstStyle/>
            <a:p>
              <a:endParaRPr lang="fr-CH"/>
            </a:p>
          </p:txBody>
        </p:sp>
        <p:sp>
          <p:nvSpPr>
            <p:cNvPr id="2707391" name="Line 7103"/>
            <p:cNvSpPr>
              <a:spLocks noChangeShapeType="1"/>
            </p:cNvSpPr>
            <p:nvPr/>
          </p:nvSpPr>
          <p:spPr bwMode="auto">
            <a:xfrm>
              <a:off x="2394" y="2222"/>
              <a:ext cx="18" cy="6"/>
            </a:xfrm>
            <a:prstGeom prst="line">
              <a:avLst/>
            </a:prstGeom>
            <a:noFill/>
            <a:ln w="9525">
              <a:solidFill>
                <a:srgbClr val="0000FF"/>
              </a:solidFill>
              <a:round/>
              <a:headEnd/>
              <a:tailEnd/>
            </a:ln>
          </p:spPr>
          <p:txBody>
            <a:bodyPr/>
            <a:lstStyle/>
            <a:p>
              <a:endParaRPr lang="fr-CH"/>
            </a:p>
          </p:txBody>
        </p:sp>
        <p:sp>
          <p:nvSpPr>
            <p:cNvPr id="2707392" name="Line 7104"/>
            <p:cNvSpPr>
              <a:spLocks noChangeShapeType="1"/>
            </p:cNvSpPr>
            <p:nvPr/>
          </p:nvSpPr>
          <p:spPr bwMode="auto">
            <a:xfrm>
              <a:off x="2412" y="2228"/>
              <a:ext cx="12" cy="0"/>
            </a:xfrm>
            <a:prstGeom prst="line">
              <a:avLst/>
            </a:prstGeom>
            <a:noFill/>
            <a:ln w="9525">
              <a:solidFill>
                <a:srgbClr val="0000FF"/>
              </a:solidFill>
              <a:round/>
              <a:headEnd/>
              <a:tailEnd/>
            </a:ln>
          </p:spPr>
          <p:txBody>
            <a:bodyPr/>
            <a:lstStyle/>
            <a:p>
              <a:endParaRPr lang="fr-CH"/>
            </a:p>
          </p:txBody>
        </p:sp>
        <p:sp>
          <p:nvSpPr>
            <p:cNvPr id="2707393" name="Line 7105"/>
            <p:cNvSpPr>
              <a:spLocks noChangeShapeType="1"/>
            </p:cNvSpPr>
            <p:nvPr/>
          </p:nvSpPr>
          <p:spPr bwMode="auto">
            <a:xfrm>
              <a:off x="2424" y="2228"/>
              <a:ext cx="18" cy="6"/>
            </a:xfrm>
            <a:prstGeom prst="line">
              <a:avLst/>
            </a:prstGeom>
            <a:noFill/>
            <a:ln w="9525">
              <a:solidFill>
                <a:srgbClr val="0000FF"/>
              </a:solidFill>
              <a:round/>
              <a:headEnd/>
              <a:tailEnd/>
            </a:ln>
          </p:spPr>
          <p:txBody>
            <a:bodyPr/>
            <a:lstStyle/>
            <a:p>
              <a:endParaRPr lang="fr-CH"/>
            </a:p>
          </p:txBody>
        </p:sp>
        <p:sp>
          <p:nvSpPr>
            <p:cNvPr id="2707394" name="Line 7106"/>
            <p:cNvSpPr>
              <a:spLocks noChangeShapeType="1"/>
            </p:cNvSpPr>
            <p:nvPr/>
          </p:nvSpPr>
          <p:spPr bwMode="auto">
            <a:xfrm>
              <a:off x="2442" y="2234"/>
              <a:ext cx="18" cy="6"/>
            </a:xfrm>
            <a:prstGeom prst="line">
              <a:avLst/>
            </a:prstGeom>
            <a:noFill/>
            <a:ln w="9525">
              <a:solidFill>
                <a:srgbClr val="0000FF"/>
              </a:solidFill>
              <a:round/>
              <a:headEnd/>
              <a:tailEnd/>
            </a:ln>
          </p:spPr>
          <p:txBody>
            <a:bodyPr/>
            <a:lstStyle/>
            <a:p>
              <a:endParaRPr lang="fr-CH"/>
            </a:p>
          </p:txBody>
        </p:sp>
        <p:sp>
          <p:nvSpPr>
            <p:cNvPr id="2707395" name="Line 7107"/>
            <p:cNvSpPr>
              <a:spLocks noChangeShapeType="1"/>
            </p:cNvSpPr>
            <p:nvPr/>
          </p:nvSpPr>
          <p:spPr bwMode="auto">
            <a:xfrm>
              <a:off x="2460" y="2240"/>
              <a:ext cx="18" cy="0"/>
            </a:xfrm>
            <a:prstGeom prst="line">
              <a:avLst/>
            </a:prstGeom>
            <a:noFill/>
            <a:ln w="9525">
              <a:solidFill>
                <a:srgbClr val="0000FF"/>
              </a:solidFill>
              <a:round/>
              <a:headEnd/>
              <a:tailEnd/>
            </a:ln>
          </p:spPr>
          <p:txBody>
            <a:bodyPr/>
            <a:lstStyle/>
            <a:p>
              <a:endParaRPr lang="fr-CH"/>
            </a:p>
          </p:txBody>
        </p:sp>
        <p:sp>
          <p:nvSpPr>
            <p:cNvPr id="2707396" name="Line 7108"/>
            <p:cNvSpPr>
              <a:spLocks noChangeShapeType="1"/>
            </p:cNvSpPr>
            <p:nvPr/>
          </p:nvSpPr>
          <p:spPr bwMode="auto">
            <a:xfrm>
              <a:off x="2478" y="2240"/>
              <a:ext cx="18" cy="6"/>
            </a:xfrm>
            <a:prstGeom prst="line">
              <a:avLst/>
            </a:prstGeom>
            <a:noFill/>
            <a:ln w="9525">
              <a:solidFill>
                <a:srgbClr val="0000FF"/>
              </a:solidFill>
              <a:round/>
              <a:headEnd/>
              <a:tailEnd/>
            </a:ln>
          </p:spPr>
          <p:txBody>
            <a:bodyPr/>
            <a:lstStyle/>
            <a:p>
              <a:endParaRPr lang="fr-CH"/>
            </a:p>
          </p:txBody>
        </p:sp>
        <p:sp>
          <p:nvSpPr>
            <p:cNvPr id="2707397" name="Line 7109"/>
            <p:cNvSpPr>
              <a:spLocks noChangeShapeType="1"/>
            </p:cNvSpPr>
            <p:nvPr/>
          </p:nvSpPr>
          <p:spPr bwMode="auto">
            <a:xfrm>
              <a:off x="2496" y="2246"/>
              <a:ext cx="12" cy="6"/>
            </a:xfrm>
            <a:prstGeom prst="line">
              <a:avLst/>
            </a:prstGeom>
            <a:noFill/>
            <a:ln w="9525">
              <a:solidFill>
                <a:srgbClr val="0000FF"/>
              </a:solidFill>
              <a:round/>
              <a:headEnd/>
              <a:tailEnd/>
            </a:ln>
          </p:spPr>
          <p:txBody>
            <a:bodyPr/>
            <a:lstStyle/>
            <a:p>
              <a:endParaRPr lang="fr-CH"/>
            </a:p>
          </p:txBody>
        </p:sp>
        <p:sp>
          <p:nvSpPr>
            <p:cNvPr id="2707398" name="Line 7110"/>
            <p:cNvSpPr>
              <a:spLocks noChangeShapeType="1"/>
            </p:cNvSpPr>
            <p:nvPr/>
          </p:nvSpPr>
          <p:spPr bwMode="auto">
            <a:xfrm>
              <a:off x="2508" y="2252"/>
              <a:ext cx="18" cy="6"/>
            </a:xfrm>
            <a:prstGeom prst="line">
              <a:avLst/>
            </a:prstGeom>
            <a:noFill/>
            <a:ln w="9525">
              <a:solidFill>
                <a:srgbClr val="0000FF"/>
              </a:solidFill>
              <a:round/>
              <a:headEnd/>
              <a:tailEnd/>
            </a:ln>
          </p:spPr>
          <p:txBody>
            <a:bodyPr/>
            <a:lstStyle/>
            <a:p>
              <a:endParaRPr lang="fr-CH"/>
            </a:p>
          </p:txBody>
        </p:sp>
        <p:sp>
          <p:nvSpPr>
            <p:cNvPr id="2707399" name="Line 7111"/>
            <p:cNvSpPr>
              <a:spLocks noChangeShapeType="1"/>
            </p:cNvSpPr>
            <p:nvPr/>
          </p:nvSpPr>
          <p:spPr bwMode="auto">
            <a:xfrm>
              <a:off x="2526" y="2258"/>
              <a:ext cx="18" cy="0"/>
            </a:xfrm>
            <a:prstGeom prst="line">
              <a:avLst/>
            </a:prstGeom>
            <a:noFill/>
            <a:ln w="9525">
              <a:solidFill>
                <a:srgbClr val="0000FF"/>
              </a:solidFill>
              <a:round/>
              <a:headEnd/>
              <a:tailEnd/>
            </a:ln>
          </p:spPr>
          <p:txBody>
            <a:bodyPr/>
            <a:lstStyle/>
            <a:p>
              <a:endParaRPr lang="fr-CH"/>
            </a:p>
          </p:txBody>
        </p:sp>
        <p:sp>
          <p:nvSpPr>
            <p:cNvPr id="2707400" name="Line 7112"/>
            <p:cNvSpPr>
              <a:spLocks noChangeShapeType="1"/>
            </p:cNvSpPr>
            <p:nvPr/>
          </p:nvSpPr>
          <p:spPr bwMode="auto">
            <a:xfrm>
              <a:off x="2544" y="2258"/>
              <a:ext cx="18" cy="6"/>
            </a:xfrm>
            <a:prstGeom prst="line">
              <a:avLst/>
            </a:prstGeom>
            <a:noFill/>
            <a:ln w="9525">
              <a:solidFill>
                <a:srgbClr val="0000FF"/>
              </a:solidFill>
              <a:round/>
              <a:headEnd/>
              <a:tailEnd/>
            </a:ln>
          </p:spPr>
          <p:txBody>
            <a:bodyPr/>
            <a:lstStyle/>
            <a:p>
              <a:endParaRPr lang="fr-CH"/>
            </a:p>
          </p:txBody>
        </p:sp>
        <p:sp>
          <p:nvSpPr>
            <p:cNvPr id="2707401" name="Line 7113"/>
            <p:cNvSpPr>
              <a:spLocks noChangeShapeType="1"/>
            </p:cNvSpPr>
            <p:nvPr/>
          </p:nvSpPr>
          <p:spPr bwMode="auto">
            <a:xfrm>
              <a:off x="2562" y="2264"/>
              <a:ext cx="12" cy="6"/>
            </a:xfrm>
            <a:prstGeom prst="line">
              <a:avLst/>
            </a:prstGeom>
            <a:noFill/>
            <a:ln w="9525">
              <a:solidFill>
                <a:srgbClr val="0000FF"/>
              </a:solidFill>
              <a:round/>
              <a:headEnd/>
              <a:tailEnd/>
            </a:ln>
          </p:spPr>
          <p:txBody>
            <a:bodyPr/>
            <a:lstStyle/>
            <a:p>
              <a:endParaRPr lang="fr-CH"/>
            </a:p>
          </p:txBody>
        </p:sp>
        <p:sp>
          <p:nvSpPr>
            <p:cNvPr id="2707402" name="Line 7114"/>
            <p:cNvSpPr>
              <a:spLocks noChangeShapeType="1"/>
            </p:cNvSpPr>
            <p:nvPr/>
          </p:nvSpPr>
          <p:spPr bwMode="auto">
            <a:xfrm>
              <a:off x="2574" y="2270"/>
              <a:ext cx="18" cy="0"/>
            </a:xfrm>
            <a:prstGeom prst="line">
              <a:avLst/>
            </a:prstGeom>
            <a:noFill/>
            <a:ln w="9525">
              <a:solidFill>
                <a:srgbClr val="0000FF"/>
              </a:solidFill>
              <a:round/>
              <a:headEnd/>
              <a:tailEnd/>
            </a:ln>
          </p:spPr>
          <p:txBody>
            <a:bodyPr/>
            <a:lstStyle/>
            <a:p>
              <a:endParaRPr lang="fr-CH"/>
            </a:p>
          </p:txBody>
        </p:sp>
        <p:sp>
          <p:nvSpPr>
            <p:cNvPr id="2707403" name="Line 7115"/>
            <p:cNvSpPr>
              <a:spLocks noChangeShapeType="1"/>
            </p:cNvSpPr>
            <p:nvPr/>
          </p:nvSpPr>
          <p:spPr bwMode="auto">
            <a:xfrm>
              <a:off x="2592" y="2270"/>
              <a:ext cx="18" cy="6"/>
            </a:xfrm>
            <a:prstGeom prst="line">
              <a:avLst/>
            </a:prstGeom>
            <a:noFill/>
            <a:ln w="9525">
              <a:solidFill>
                <a:srgbClr val="0000FF"/>
              </a:solidFill>
              <a:round/>
              <a:headEnd/>
              <a:tailEnd/>
            </a:ln>
          </p:spPr>
          <p:txBody>
            <a:bodyPr/>
            <a:lstStyle/>
            <a:p>
              <a:endParaRPr lang="fr-CH"/>
            </a:p>
          </p:txBody>
        </p:sp>
        <p:sp>
          <p:nvSpPr>
            <p:cNvPr id="2707404" name="Line 7116"/>
            <p:cNvSpPr>
              <a:spLocks noChangeShapeType="1"/>
            </p:cNvSpPr>
            <p:nvPr/>
          </p:nvSpPr>
          <p:spPr bwMode="auto">
            <a:xfrm>
              <a:off x="2610" y="2276"/>
              <a:ext cx="18" cy="6"/>
            </a:xfrm>
            <a:prstGeom prst="line">
              <a:avLst/>
            </a:prstGeom>
            <a:noFill/>
            <a:ln w="9525">
              <a:solidFill>
                <a:srgbClr val="0000FF"/>
              </a:solidFill>
              <a:round/>
              <a:headEnd/>
              <a:tailEnd/>
            </a:ln>
          </p:spPr>
          <p:txBody>
            <a:bodyPr/>
            <a:lstStyle/>
            <a:p>
              <a:endParaRPr lang="fr-CH"/>
            </a:p>
          </p:txBody>
        </p:sp>
        <p:sp>
          <p:nvSpPr>
            <p:cNvPr id="2707405" name="Line 7117"/>
            <p:cNvSpPr>
              <a:spLocks noChangeShapeType="1"/>
            </p:cNvSpPr>
            <p:nvPr/>
          </p:nvSpPr>
          <p:spPr bwMode="auto">
            <a:xfrm>
              <a:off x="2628" y="2282"/>
              <a:ext cx="18" cy="6"/>
            </a:xfrm>
            <a:prstGeom prst="line">
              <a:avLst/>
            </a:prstGeom>
            <a:noFill/>
            <a:ln w="9525">
              <a:solidFill>
                <a:srgbClr val="0000FF"/>
              </a:solidFill>
              <a:round/>
              <a:headEnd/>
              <a:tailEnd/>
            </a:ln>
          </p:spPr>
          <p:txBody>
            <a:bodyPr/>
            <a:lstStyle/>
            <a:p>
              <a:endParaRPr lang="fr-CH"/>
            </a:p>
          </p:txBody>
        </p:sp>
        <p:sp>
          <p:nvSpPr>
            <p:cNvPr id="2707406" name="Line 7118"/>
            <p:cNvSpPr>
              <a:spLocks noChangeShapeType="1"/>
            </p:cNvSpPr>
            <p:nvPr/>
          </p:nvSpPr>
          <p:spPr bwMode="auto">
            <a:xfrm>
              <a:off x="2646" y="2288"/>
              <a:ext cx="12" cy="0"/>
            </a:xfrm>
            <a:prstGeom prst="line">
              <a:avLst/>
            </a:prstGeom>
            <a:noFill/>
            <a:ln w="9525">
              <a:solidFill>
                <a:srgbClr val="0000FF"/>
              </a:solidFill>
              <a:round/>
              <a:headEnd/>
              <a:tailEnd/>
            </a:ln>
          </p:spPr>
          <p:txBody>
            <a:bodyPr/>
            <a:lstStyle/>
            <a:p>
              <a:endParaRPr lang="fr-CH"/>
            </a:p>
          </p:txBody>
        </p:sp>
        <p:sp>
          <p:nvSpPr>
            <p:cNvPr id="2707407" name="Line 7119"/>
            <p:cNvSpPr>
              <a:spLocks noChangeShapeType="1"/>
            </p:cNvSpPr>
            <p:nvPr/>
          </p:nvSpPr>
          <p:spPr bwMode="auto">
            <a:xfrm>
              <a:off x="2658" y="2288"/>
              <a:ext cx="18" cy="6"/>
            </a:xfrm>
            <a:prstGeom prst="line">
              <a:avLst/>
            </a:prstGeom>
            <a:noFill/>
            <a:ln w="9525">
              <a:solidFill>
                <a:srgbClr val="0000FF"/>
              </a:solidFill>
              <a:round/>
              <a:headEnd/>
              <a:tailEnd/>
            </a:ln>
          </p:spPr>
          <p:txBody>
            <a:bodyPr/>
            <a:lstStyle/>
            <a:p>
              <a:endParaRPr lang="fr-CH"/>
            </a:p>
          </p:txBody>
        </p:sp>
        <p:sp>
          <p:nvSpPr>
            <p:cNvPr id="2707408" name="Line 7120"/>
            <p:cNvSpPr>
              <a:spLocks noChangeShapeType="1"/>
            </p:cNvSpPr>
            <p:nvPr/>
          </p:nvSpPr>
          <p:spPr bwMode="auto">
            <a:xfrm>
              <a:off x="2676" y="2294"/>
              <a:ext cx="18" cy="6"/>
            </a:xfrm>
            <a:prstGeom prst="line">
              <a:avLst/>
            </a:prstGeom>
            <a:noFill/>
            <a:ln w="9525">
              <a:solidFill>
                <a:srgbClr val="0000FF"/>
              </a:solidFill>
              <a:round/>
              <a:headEnd/>
              <a:tailEnd/>
            </a:ln>
          </p:spPr>
          <p:txBody>
            <a:bodyPr/>
            <a:lstStyle/>
            <a:p>
              <a:endParaRPr lang="fr-CH"/>
            </a:p>
          </p:txBody>
        </p:sp>
        <p:sp>
          <p:nvSpPr>
            <p:cNvPr id="2707409" name="Line 7121"/>
            <p:cNvSpPr>
              <a:spLocks noChangeShapeType="1"/>
            </p:cNvSpPr>
            <p:nvPr/>
          </p:nvSpPr>
          <p:spPr bwMode="auto">
            <a:xfrm>
              <a:off x="1020" y="1886"/>
              <a:ext cx="18" cy="6"/>
            </a:xfrm>
            <a:prstGeom prst="line">
              <a:avLst/>
            </a:prstGeom>
            <a:noFill/>
            <a:ln w="9525">
              <a:solidFill>
                <a:srgbClr val="000000"/>
              </a:solidFill>
              <a:prstDash val="sysDot"/>
              <a:round/>
              <a:headEnd/>
              <a:tailEnd/>
            </a:ln>
          </p:spPr>
          <p:txBody>
            <a:bodyPr/>
            <a:lstStyle/>
            <a:p>
              <a:endParaRPr lang="fr-CH"/>
            </a:p>
          </p:txBody>
        </p:sp>
        <p:sp>
          <p:nvSpPr>
            <p:cNvPr id="2707410" name="Line 7122"/>
            <p:cNvSpPr>
              <a:spLocks noChangeShapeType="1"/>
            </p:cNvSpPr>
            <p:nvPr/>
          </p:nvSpPr>
          <p:spPr bwMode="auto">
            <a:xfrm>
              <a:off x="1038" y="1892"/>
              <a:ext cx="18" cy="6"/>
            </a:xfrm>
            <a:prstGeom prst="line">
              <a:avLst/>
            </a:prstGeom>
            <a:noFill/>
            <a:ln w="9525">
              <a:solidFill>
                <a:srgbClr val="000000"/>
              </a:solidFill>
              <a:prstDash val="sysDot"/>
              <a:round/>
              <a:headEnd/>
              <a:tailEnd/>
            </a:ln>
          </p:spPr>
          <p:txBody>
            <a:bodyPr/>
            <a:lstStyle/>
            <a:p>
              <a:endParaRPr lang="fr-CH"/>
            </a:p>
          </p:txBody>
        </p:sp>
        <p:sp>
          <p:nvSpPr>
            <p:cNvPr id="2707411" name="Line 7123"/>
            <p:cNvSpPr>
              <a:spLocks noChangeShapeType="1"/>
            </p:cNvSpPr>
            <p:nvPr/>
          </p:nvSpPr>
          <p:spPr bwMode="auto">
            <a:xfrm>
              <a:off x="1056" y="1898"/>
              <a:ext cx="12" cy="0"/>
            </a:xfrm>
            <a:prstGeom prst="line">
              <a:avLst/>
            </a:prstGeom>
            <a:noFill/>
            <a:ln w="9525">
              <a:solidFill>
                <a:srgbClr val="000000"/>
              </a:solidFill>
              <a:prstDash val="sysDot"/>
              <a:round/>
              <a:headEnd/>
              <a:tailEnd/>
            </a:ln>
          </p:spPr>
          <p:txBody>
            <a:bodyPr/>
            <a:lstStyle/>
            <a:p>
              <a:endParaRPr lang="fr-CH"/>
            </a:p>
          </p:txBody>
        </p:sp>
        <p:sp>
          <p:nvSpPr>
            <p:cNvPr id="2707412" name="Line 7124"/>
            <p:cNvSpPr>
              <a:spLocks noChangeShapeType="1"/>
            </p:cNvSpPr>
            <p:nvPr/>
          </p:nvSpPr>
          <p:spPr bwMode="auto">
            <a:xfrm>
              <a:off x="1068" y="1898"/>
              <a:ext cx="18" cy="6"/>
            </a:xfrm>
            <a:prstGeom prst="line">
              <a:avLst/>
            </a:prstGeom>
            <a:noFill/>
            <a:ln w="9525">
              <a:solidFill>
                <a:srgbClr val="000000"/>
              </a:solidFill>
              <a:prstDash val="sysDot"/>
              <a:round/>
              <a:headEnd/>
              <a:tailEnd/>
            </a:ln>
          </p:spPr>
          <p:txBody>
            <a:bodyPr/>
            <a:lstStyle/>
            <a:p>
              <a:endParaRPr lang="fr-CH"/>
            </a:p>
          </p:txBody>
        </p:sp>
        <p:sp>
          <p:nvSpPr>
            <p:cNvPr id="2707413" name="Line 7125"/>
            <p:cNvSpPr>
              <a:spLocks noChangeShapeType="1"/>
            </p:cNvSpPr>
            <p:nvPr/>
          </p:nvSpPr>
          <p:spPr bwMode="auto">
            <a:xfrm>
              <a:off x="1086" y="1904"/>
              <a:ext cx="18" cy="6"/>
            </a:xfrm>
            <a:prstGeom prst="line">
              <a:avLst/>
            </a:prstGeom>
            <a:noFill/>
            <a:ln w="9525">
              <a:solidFill>
                <a:srgbClr val="000000"/>
              </a:solidFill>
              <a:prstDash val="sysDot"/>
              <a:round/>
              <a:headEnd/>
              <a:tailEnd/>
            </a:ln>
          </p:spPr>
          <p:txBody>
            <a:bodyPr/>
            <a:lstStyle/>
            <a:p>
              <a:endParaRPr lang="fr-CH"/>
            </a:p>
          </p:txBody>
        </p:sp>
        <p:sp>
          <p:nvSpPr>
            <p:cNvPr id="2707414" name="Line 7126"/>
            <p:cNvSpPr>
              <a:spLocks noChangeShapeType="1"/>
            </p:cNvSpPr>
            <p:nvPr/>
          </p:nvSpPr>
          <p:spPr bwMode="auto">
            <a:xfrm>
              <a:off x="1104" y="1910"/>
              <a:ext cx="18" cy="0"/>
            </a:xfrm>
            <a:prstGeom prst="line">
              <a:avLst/>
            </a:prstGeom>
            <a:noFill/>
            <a:ln w="9525">
              <a:solidFill>
                <a:srgbClr val="000000"/>
              </a:solidFill>
              <a:prstDash val="sysDot"/>
              <a:round/>
              <a:headEnd/>
              <a:tailEnd/>
            </a:ln>
          </p:spPr>
          <p:txBody>
            <a:bodyPr/>
            <a:lstStyle/>
            <a:p>
              <a:endParaRPr lang="fr-CH"/>
            </a:p>
          </p:txBody>
        </p:sp>
        <p:sp>
          <p:nvSpPr>
            <p:cNvPr id="2707415" name="Line 7127"/>
            <p:cNvSpPr>
              <a:spLocks noChangeShapeType="1"/>
            </p:cNvSpPr>
            <p:nvPr/>
          </p:nvSpPr>
          <p:spPr bwMode="auto">
            <a:xfrm>
              <a:off x="1122" y="1910"/>
              <a:ext cx="18" cy="6"/>
            </a:xfrm>
            <a:prstGeom prst="line">
              <a:avLst/>
            </a:prstGeom>
            <a:noFill/>
            <a:ln w="9525">
              <a:solidFill>
                <a:srgbClr val="000000"/>
              </a:solidFill>
              <a:prstDash val="sysDot"/>
              <a:round/>
              <a:headEnd/>
              <a:tailEnd/>
            </a:ln>
          </p:spPr>
          <p:txBody>
            <a:bodyPr/>
            <a:lstStyle/>
            <a:p>
              <a:endParaRPr lang="fr-CH"/>
            </a:p>
          </p:txBody>
        </p:sp>
        <p:sp>
          <p:nvSpPr>
            <p:cNvPr id="2707416" name="Line 7128"/>
            <p:cNvSpPr>
              <a:spLocks noChangeShapeType="1"/>
            </p:cNvSpPr>
            <p:nvPr/>
          </p:nvSpPr>
          <p:spPr bwMode="auto">
            <a:xfrm>
              <a:off x="1140" y="1916"/>
              <a:ext cx="12" cy="6"/>
            </a:xfrm>
            <a:prstGeom prst="line">
              <a:avLst/>
            </a:prstGeom>
            <a:noFill/>
            <a:ln w="9525">
              <a:solidFill>
                <a:srgbClr val="000000"/>
              </a:solidFill>
              <a:prstDash val="sysDot"/>
              <a:round/>
              <a:headEnd/>
              <a:tailEnd/>
            </a:ln>
          </p:spPr>
          <p:txBody>
            <a:bodyPr/>
            <a:lstStyle/>
            <a:p>
              <a:endParaRPr lang="fr-CH"/>
            </a:p>
          </p:txBody>
        </p:sp>
        <p:sp>
          <p:nvSpPr>
            <p:cNvPr id="2707417" name="Line 7129"/>
            <p:cNvSpPr>
              <a:spLocks noChangeShapeType="1"/>
            </p:cNvSpPr>
            <p:nvPr/>
          </p:nvSpPr>
          <p:spPr bwMode="auto">
            <a:xfrm>
              <a:off x="1152" y="1922"/>
              <a:ext cx="18" cy="0"/>
            </a:xfrm>
            <a:prstGeom prst="line">
              <a:avLst/>
            </a:prstGeom>
            <a:noFill/>
            <a:ln w="9525">
              <a:solidFill>
                <a:srgbClr val="000000"/>
              </a:solidFill>
              <a:prstDash val="sysDot"/>
              <a:round/>
              <a:headEnd/>
              <a:tailEnd/>
            </a:ln>
          </p:spPr>
          <p:txBody>
            <a:bodyPr/>
            <a:lstStyle/>
            <a:p>
              <a:endParaRPr lang="fr-CH"/>
            </a:p>
          </p:txBody>
        </p:sp>
        <p:sp>
          <p:nvSpPr>
            <p:cNvPr id="2707418" name="Line 7130"/>
            <p:cNvSpPr>
              <a:spLocks noChangeShapeType="1"/>
            </p:cNvSpPr>
            <p:nvPr/>
          </p:nvSpPr>
          <p:spPr bwMode="auto">
            <a:xfrm>
              <a:off x="1170" y="1922"/>
              <a:ext cx="18" cy="6"/>
            </a:xfrm>
            <a:prstGeom prst="line">
              <a:avLst/>
            </a:prstGeom>
            <a:noFill/>
            <a:ln w="9525">
              <a:solidFill>
                <a:srgbClr val="000000"/>
              </a:solidFill>
              <a:prstDash val="sysDot"/>
              <a:round/>
              <a:headEnd/>
              <a:tailEnd/>
            </a:ln>
          </p:spPr>
          <p:txBody>
            <a:bodyPr/>
            <a:lstStyle/>
            <a:p>
              <a:endParaRPr lang="fr-CH"/>
            </a:p>
          </p:txBody>
        </p:sp>
        <p:sp>
          <p:nvSpPr>
            <p:cNvPr id="2707419" name="Line 7131"/>
            <p:cNvSpPr>
              <a:spLocks noChangeShapeType="1"/>
            </p:cNvSpPr>
            <p:nvPr/>
          </p:nvSpPr>
          <p:spPr bwMode="auto">
            <a:xfrm>
              <a:off x="1188" y="1928"/>
              <a:ext cx="18" cy="6"/>
            </a:xfrm>
            <a:prstGeom prst="line">
              <a:avLst/>
            </a:prstGeom>
            <a:noFill/>
            <a:ln w="9525">
              <a:solidFill>
                <a:srgbClr val="000000"/>
              </a:solidFill>
              <a:prstDash val="sysDot"/>
              <a:round/>
              <a:headEnd/>
              <a:tailEnd/>
            </a:ln>
          </p:spPr>
          <p:txBody>
            <a:bodyPr/>
            <a:lstStyle/>
            <a:p>
              <a:endParaRPr lang="fr-CH"/>
            </a:p>
          </p:txBody>
        </p:sp>
        <p:sp>
          <p:nvSpPr>
            <p:cNvPr id="2707420" name="Line 7132"/>
            <p:cNvSpPr>
              <a:spLocks noChangeShapeType="1"/>
            </p:cNvSpPr>
            <p:nvPr/>
          </p:nvSpPr>
          <p:spPr bwMode="auto">
            <a:xfrm>
              <a:off x="1206" y="1934"/>
              <a:ext cx="12" cy="0"/>
            </a:xfrm>
            <a:prstGeom prst="line">
              <a:avLst/>
            </a:prstGeom>
            <a:noFill/>
            <a:ln w="9525">
              <a:solidFill>
                <a:srgbClr val="000000"/>
              </a:solidFill>
              <a:prstDash val="sysDot"/>
              <a:round/>
              <a:headEnd/>
              <a:tailEnd/>
            </a:ln>
          </p:spPr>
          <p:txBody>
            <a:bodyPr/>
            <a:lstStyle/>
            <a:p>
              <a:endParaRPr lang="fr-CH"/>
            </a:p>
          </p:txBody>
        </p:sp>
        <p:sp>
          <p:nvSpPr>
            <p:cNvPr id="2707421" name="Line 7133"/>
            <p:cNvSpPr>
              <a:spLocks noChangeShapeType="1"/>
            </p:cNvSpPr>
            <p:nvPr/>
          </p:nvSpPr>
          <p:spPr bwMode="auto">
            <a:xfrm>
              <a:off x="1218" y="1934"/>
              <a:ext cx="18" cy="6"/>
            </a:xfrm>
            <a:prstGeom prst="line">
              <a:avLst/>
            </a:prstGeom>
            <a:noFill/>
            <a:ln w="9525">
              <a:solidFill>
                <a:srgbClr val="000000"/>
              </a:solidFill>
              <a:prstDash val="sysDot"/>
              <a:round/>
              <a:headEnd/>
              <a:tailEnd/>
            </a:ln>
          </p:spPr>
          <p:txBody>
            <a:bodyPr/>
            <a:lstStyle/>
            <a:p>
              <a:endParaRPr lang="fr-CH"/>
            </a:p>
          </p:txBody>
        </p:sp>
        <p:sp>
          <p:nvSpPr>
            <p:cNvPr id="2707422" name="Line 7134"/>
            <p:cNvSpPr>
              <a:spLocks noChangeShapeType="1"/>
            </p:cNvSpPr>
            <p:nvPr/>
          </p:nvSpPr>
          <p:spPr bwMode="auto">
            <a:xfrm>
              <a:off x="1236" y="1940"/>
              <a:ext cx="18" cy="6"/>
            </a:xfrm>
            <a:prstGeom prst="line">
              <a:avLst/>
            </a:prstGeom>
            <a:noFill/>
            <a:ln w="9525">
              <a:solidFill>
                <a:srgbClr val="000000"/>
              </a:solidFill>
              <a:prstDash val="sysDot"/>
              <a:round/>
              <a:headEnd/>
              <a:tailEnd/>
            </a:ln>
          </p:spPr>
          <p:txBody>
            <a:bodyPr/>
            <a:lstStyle/>
            <a:p>
              <a:endParaRPr lang="fr-CH"/>
            </a:p>
          </p:txBody>
        </p:sp>
        <p:sp>
          <p:nvSpPr>
            <p:cNvPr id="2707423" name="Line 7135"/>
            <p:cNvSpPr>
              <a:spLocks noChangeShapeType="1"/>
            </p:cNvSpPr>
            <p:nvPr/>
          </p:nvSpPr>
          <p:spPr bwMode="auto">
            <a:xfrm>
              <a:off x="1254" y="1946"/>
              <a:ext cx="18" cy="0"/>
            </a:xfrm>
            <a:prstGeom prst="line">
              <a:avLst/>
            </a:prstGeom>
            <a:noFill/>
            <a:ln w="9525">
              <a:solidFill>
                <a:srgbClr val="000000"/>
              </a:solidFill>
              <a:prstDash val="sysDot"/>
              <a:round/>
              <a:headEnd/>
              <a:tailEnd/>
            </a:ln>
          </p:spPr>
          <p:txBody>
            <a:bodyPr/>
            <a:lstStyle/>
            <a:p>
              <a:endParaRPr lang="fr-CH"/>
            </a:p>
          </p:txBody>
        </p:sp>
        <p:sp>
          <p:nvSpPr>
            <p:cNvPr id="2707424" name="Line 7136"/>
            <p:cNvSpPr>
              <a:spLocks noChangeShapeType="1"/>
            </p:cNvSpPr>
            <p:nvPr/>
          </p:nvSpPr>
          <p:spPr bwMode="auto">
            <a:xfrm>
              <a:off x="1272" y="1946"/>
              <a:ext cx="18" cy="6"/>
            </a:xfrm>
            <a:prstGeom prst="line">
              <a:avLst/>
            </a:prstGeom>
            <a:noFill/>
            <a:ln w="9525">
              <a:solidFill>
                <a:srgbClr val="000000"/>
              </a:solidFill>
              <a:prstDash val="sysDot"/>
              <a:round/>
              <a:headEnd/>
              <a:tailEnd/>
            </a:ln>
          </p:spPr>
          <p:txBody>
            <a:bodyPr/>
            <a:lstStyle/>
            <a:p>
              <a:endParaRPr lang="fr-CH"/>
            </a:p>
          </p:txBody>
        </p:sp>
        <p:sp>
          <p:nvSpPr>
            <p:cNvPr id="2707425" name="Line 7137"/>
            <p:cNvSpPr>
              <a:spLocks noChangeShapeType="1"/>
            </p:cNvSpPr>
            <p:nvPr/>
          </p:nvSpPr>
          <p:spPr bwMode="auto">
            <a:xfrm>
              <a:off x="1290" y="1952"/>
              <a:ext cx="12" cy="6"/>
            </a:xfrm>
            <a:prstGeom prst="line">
              <a:avLst/>
            </a:prstGeom>
            <a:noFill/>
            <a:ln w="9525">
              <a:solidFill>
                <a:srgbClr val="000000"/>
              </a:solidFill>
              <a:prstDash val="sysDot"/>
              <a:round/>
              <a:headEnd/>
              <a:tailEnd/>
            </a:ln>
          </p:spPr>
          <p:txBody>
            <a:bodyPr/>
            <a:lstStyle/>
            <a:p>
              <a:endParaRPr lang="fr-CH"/>
            </a:p>
          </p:txBody>
        </p:sp>
        <p:sp>
          <p:nvSpPr>
            <p:cNvPr id="2707426" name="Line 7138"/>
            <p:cNvSpPr>
              <a:spLocks noChangeShapeType="1"/>
            </p:cNvSpPr>
            <p:nvPr/>
          </p:nvSpPr>
          <p:spPr bwMode="auto">
            <a:xfrm>
              <a:off x="1302" y="1958"/>
              <a:ext cx="18" cy="0"/>
            </a:xfrm>
            <a:prstGeom prst="line">
              <a:avLst/>
            </a:prstGeom>
            <a:noFill/>
            <a:ln w="9525">
              <a:solidFill>
                <a:srgbClr val="000000"/>
              </a:solidFill>
              <a:prstDash val="sysDot"/>
              <a:round/>
              <a:headEnd/>
              <a:tailEnd/>
            </a:ln>
          </p:spPr>
          <p:txBody>
            <a:bodyPr/>
            <a:lstStyle/>
            <a:p>
              <a:endParaRPr lang="fr-CH"/>
            </a:p>
          </p:txBody>
        </p:sp>
        <p:sp>
          <p:nvSpPr>
            <p:cNvPr id="2707427" name="Line 7139"/>
            <p:cNvSpPr>
              <a:spLocks noChangeShapeType="1"/>
            </p:cNvSpPr>
            <p:nvPr/>
          </p:nvSpPr>
          <p:spPr bwMode="auto">
            <a:xfrm>
              <a:off x="1320" y="1958"/>
              <a:ext cx="18" cy="6"/>
            </a:xfrm>
            <a:prstGeom prst="line">
              <a:avLst/>
            </a:prstGeom>
            <a:noFill/>
            <a:ln w="9525">
              <a:solidFill>
                <a:srgbClr val="000000"/>
              </a:solidFill>
              <a:prstDash val="sysDot"/>
              <a:round/>
              <a:headEnd/>
              <a:tailEnd/>
            </a:ln>
          </p:spPr>
          <p:txBody>
            <a:bodyPr/>
            <a:lstStyle/>
            <a:p>
              <a:endParaRPr lang="fr-CH"/>
            </a:p>
          </p:txBody>
        </p:sp>
        <p:sp>
          <p:nvSpPr>
            <p:cNvPr id="2707428" name="Line 7140"/>
            <p:cNvSpPr>
              <a:spLocks noChangeShapeType="1"/>
            </p:cNvSpPr>
            <p:nvPr/>
          </p:nvSpPr>
          <p:spPr bwMode="auto">
            <a:xfrm>
              <a:off x="1338" y="1964"/>
              <a:ext cx="18" cy="6"/>
            </a:xfrm>
            <a:prstGeom prst="line">
              <a:avLst/>
            </a:prstGeom>
            <a:noFill/>
            <a:ln w="9525">
              <a:solidFill>
                <a:srgbClr val="000000"/>
              </a:solidFill>
              <a:prstDash val="sysDot"/>
              <a:round/>
              <a:headEnd/>
              <a:tailEnd/>
            </a:ln>
          </p:spPr>
          <p:txBody>
            <a:bodyPr/>
            <a:lstStyle/>
            <a:p>
              <a:endParaRPr lang="fr-CH"/>
            </a:p>
          </p:txBody>
        </p:sp>
        <p:sp>
          <p:nvSpPr>
            <p:cNvPr id="2707429" name="Line 7141"/>
            <p:cNvSpPr>
              <a:spLocks noChangeShapeType="1"/>
            </p:cNvSpPr>
            <p:nvPr/>
          </p:nvSpPr>
          <p:spPr bwMode="auto">
            <a:xfrm>
              <a:off x="1356" y="1970"/>
              <a:ext cx="18" cy="0"/>
            </a:xfrm>
            <a:prstGeom prst="line">
              <a:avLst/>
            </a:prstGeom>
            <a:noFill/>
            <a:ln w="9525">
              <a:solidFill>
                <a:srgbClr val="000000"/>
              </a:solidFill>
              <a:prstDash val="sysDot"/>
              <a:round/>
              <a:headEnd/>
              <a:tailEnd/>
            </a:ln>
          </p:spPr>
          <p:txBody>
            <a:bodyPr/>
            <a:lstStyle/>
            <a:p>
              <a:endParaRPr lang="fr-CH"/>
            </a:p>
          </p:txBody>
        </p:sp>
        <p:sp>
          <p:nvSpPr>
            <p:cNvPr id="2707430" name="Line 7142"/>
            <p:cNvSpPr>
              <a:spLocks noChangeShapeType="1"/>
            </p:cNvSpPr>
            <p:nvPr/>
          </p:nvSpPr>
          <p:spPr bwMode="auto">
            <a:xfrm>
              <a:off x="1374" y="1970"/>
              <a:ext cx="12" cy="6"/>
            </a:xfrm>
            <a:prstGeom prst="line">
              <a:avLst/>
            </a:prstGeom>
            <a:noFill/>
            <a:ln w="9525">
              <a:solidFill>
                <a:srgbClr val="000000"/>
              </a:solidFill>
              <a:prstDash val="sysDot"/>
              <a:round/>
              <a:headEnd/>
              <a:tailEnd/>
            </a:ln>
          </p:spPr>
          <p:txBody>
            <a:bodyPr/>
            <a:lstStyle/>
            <a:p>
              <a:endParaRPr lang="fr-CH"/>
            </a:p>
          </p:txBody>
        </p:sp>
        <p:sp>
          <p:nvSpPr>
            <p:cNvPr id="2707432" name="Line 7144"/>
            <p:cNvSpPr>
              <a:spLocks noChangeShapeType="1"/>
            </p:cNvSpPr>
            <p:nvPr/>
          </p:nvSpPr>
          <p:spPr bwMode="auto">
            <a:xfrm>
              <a:off x="1386" y="1976"/>
              <a:ext cx="18" cy="6"/>
            </a:xfrm>
            <a:prstGeom prst="line">
              <a:avLst/>
            </a:prstGeom>
            <a:noFill/>
            <a:ln w="9525">
              <a:solidFill>
                <a:srgbClr val="000000"/>
              </a:solidFill>
              <a:prstDash val="sysDot"/>
              <a:round/>
              <a:headEnd/>
              <a:tailEnd/>
            </a:ln>
          </p:spPr>
          <p:txBody>
            <a:bodyPr/>
            <a:lstStyle/>
            <a:p>
              <a:endParaRPr lang="fr-CH"/>
            </a:p>
          </p:txBody>
        </p:sp>
        <p:sp>
          <p:nvSpPr>
            <p:cNvPr id="2707433" name="Line 7145"/>
            <p:cNvSpPr>
              <a:spLocks noChangeShapeType="1"/>
            </p:cNvSpPr>
            <p:nvPr/>
          </p:nvSpPr>
          <p:spPr bwMode="auto">
            <a:xfrm>
              <a:off x="1404" y="1982"/>
              <a:ext cx="18" cy="0"/>
            </a:xfrm>
            <a:prstGeom prst="line">
              <a:avLst/>
            </a:prstGeom>
            <a:noFill/>
            <a:ln w="9525">
              <a:solidFill>
                <a:srgbClr val="000000"/>
              </a:solidFill>
              <a:prstDash val="sysDot"/>
              <a:round/>
              <a:headEnd/>
              <a:tailEnd/>
            </a:ln>
          </p:spPr>
          <p:txBody>
            <a:bodyPr/>
            <a:lstStyle/>
            <a:p>
              <a:endParaRPr lang="fr-CH"/>
            </a:p>
          </p:txBody>
        </p:sp>
        <p:sp>
          <p:nvSpPr>
            <p:cNvPr id="2707434" name="Line 7146"/>
            <p:cNvSpPr>
              <a:spLocks noChangeShapeType="1"/>
            </p:cNvSpPr>
            <p:nvPr/>
          </p:nvSpPr>
          <p:spPr bwMode="auto">
            <a:xfrm>
              <a:off x="1422" y="1982"/>
              <a:ext cx="18" cy="6"/>
            </a:xfrm>
            <a:prstGeom prst="line">
              <a:avLst/>
            </a:prstGeom>
            <a:noFill/>
            <a:ln w="9525">
              <a:solidFill>
                <a:srgbClr val="000000"/>
              </a:solidFill>
              <a:prstDash val="sysDot"/>
              <a:round/>
              <a:headEnd/>
              <a:tailEnd/>
            </a:ln>
          </p:spPr>
          <p:txBody>
            <a:bodyPr/>
            <a:lstStyle/>
            <a:p>
              <a:endParaRPr lang="fr-CH"/>
            </a:p>
          </p:txBody>
        </p:sp>
        <p:sp>
          <p:nvSpPr>
            <p:cNvPr id="2707435" name="Line 7147"/>
            <p:cNvSpPr>
              <a:spLocks noChangeShapeType="1"/>
            </p:cNvSpPr>
            <p:nvPr/>
          </p:nvSpPr>
          <p:spPr bwMode="auto">
            <a:xfrm>
              <a:off x="1440" y="1988"/>
              <a:ext cx="18" cy="6"/>
            </a:xfrm>
            <a:prstGeom prst="line">
              <a:avLst/>
            </a:prstGeom>
            <a:noFill/>
            <a:ln w="9525">
              <a:solidFill>
                <a:srgbClr val="000000"/>
              </a:solidFill>
              <a:prstDash val="sysDot"/>
              <a:round/>
              <a:headEnd/>
              <a:tailEnd/>
            </a:ln>
          </p:spPr>
          <p:txBody>
            <a:bodyPr/>
            <a:lstStyle/>
            <a:p>
              <a:endParaRPr lang="fr-CH"/>
            </a:p>
          </p:txBody>
        </p:sp>
        <p:sp>
          <p:nvSpPr>
            <p:cNvPr id="2707436" name="Line 7148"/>
            <p:cNvSpPr>
              <a:spLocks noChangeShapeType="1"/>
            </p:cNvSpPr>
            <p:nvPr/>
          </p:nvSpPr>
          <p:spPr bwMode="auto">
            <a:xfrm>
              <a:off x="1458" y="1994"/>
              <a:ext cx="12" cy="0"/>
            </a:xfrm>
            <a:prstGeom prst="line">
              <a:avLst/>
            </a:prstGeom>
            <a:noFill/>
            <a:ln w="9525">
              <a:solidFill>
                <a:srgbClr val="000000"/>
              </a:solidFill>
              <a:prstDash val="sysDot"/>
              <a:round/>
              <a:headEnd/>
              <a:tailEnd/>
            </a:ln>
          </p:spPr>
          <p:txBody>
            <a:bodyPr/>
            <a:lstStyle/>
            <a:p>
              <a:endParaRPr lang="fr-CH"/>
            </a:p>
          </p:txBody>
        </p:sp>
        <p:sp>
          <p:nvSpPr>
            <p:cNvPr id="2707437" name="Line 7149"/>
            <p:cNvSpPr>
              <a:spLocks noChangeShapeType="1"/>
            </p:cNvSpPr>
            <p:nvPr/>
          </p:nvSpPr>
          <p:spPr bwMode="auto">
            <a:xfrm>
              <a:off x="1470" y="1994"/>
              <a:ext cx="18" cy="6"/>
            </a:xfrm>
            <a:prstGeom prst="line">
              <a:avLst/>
            </a:prstGeom>
            <a:noFill/>
            <a:ln w="9525">
              <a:solidFill>
                <a:srgbClr val="000000"/>
              </a:solidFill>
              <a:prstDash val="sysDot"/>
              <a:round/>
              <a:headEnd/>
              <a:tailEnd/>
            </a:ln>
          </p:spPr>
          <p:txBody>
            <a:bodyPr/>
            <a:lstStyle/>
            <a:p>
              <a:endParaRPr lang="fr-CH"/>
            </a:p>
          </p:txBody>
        </p:sp>
        <p:sp>
          <p:nvSpPr>
            <p:cNvPr id="2707438" name="Line 7150"/>
            <p:cNvSpPr>
              <a:spLocks noChangeShapeType="1"/>
            </p:cNvSpPr>
            <p:nvPr/>
          </p:nvSpPr>
          <p:spPr bwMode="auto">
            <a:xfrm>
              <a:off x="1488" y="2000"/>
              <a:ext cx="18" cy="6"/>
            </a:xfrm>
            <a:prstGeom prst="line">
              <a:avLst/>
            </a:prstGeom>
            <a:noFill/>
            <a:ln w="9525">
              <a:solidFill>
                <a:srgbClr val="000000"/>
              </a:solidFill>
              <a:prstDash val="sysDot"/>
              <a:round/>
              <a:headEnd/>
              <a:tailEnd/>
            </a:ln>
          </p:spPr>
          <p:txBody>
            <a:bodyPr/>
            <a:lstStyle/>
            <a:p>
              <a:endParaRPr lang="fr-CH"/>
            </a:p>
          </p:txBody>
        </p:sp>
        <p:sp>
          <p:nvSpPr>
            <p:cNvPr id="2707439" name="Line 7151"/>
            <p:cNvSpPr>
              <a:spLocks noChangeShapeType="1"/>
            </p:cNvSpPr>
            <p:nvPr/>
          </p:nvSpPr>
          <p:spPr bwMode="auto">
            <a:xfrm>
              <a:off x="1506" y="2006"/>
              <a:ext cx="18" cy="0"/>
            </a:xfrm>
            <a:prstGeom prst="line">
              <a:avLst/>
            </a:prstGeom>
            <a:noFill/>
            <a:ln w="9525">
              <a:solidFill>
                <a:srgbClr val="000000"/>
              </a:solidFill>
              <a:prstDash val="sysDot"/>
              <a:round/>
              <a:headEnd/>
              <a:tailEnd/>
            </a:ln>
          </p:spPr>
          <p:txBody>
            <a:bodyPr/>
            <a:lstStyle/>
            <a:p>
              <a:endParaRPr lang="fr-CH"/>
            </a:p>
          </p:txBody>
        </p:sp>
        <p:sp>
          <p:nvSpPr>
            <p:cNvPr id="2707440" name="Line 7152"/>
            <p:cNvSpPr>
              <a:spLocks noChangeShapeType="1"/>
            </p:cNvSpPr>
            <p:nvPr/>
          </p:nvSpPr>
          <p:spPr bwMode="auto">
            <a:xfrm>
              <a:off x="1524" y="2006"/>
              <a:ext cx="12" cy="6"/>
            </a:xfrm>
            <a:prstGeom prst="line">
              <a:avLst/>
            </a:prstGeom>
            <a:noFill/>
            <a:ln w="9525">
              <a:solidFill>
                <a:srgbClr val="000000"/>
              </a:solidFill>
              <a:prstDash val="sysDot"/>
              <a:round/>
              <a:headEnd/>
              <a:tailEnd/>
            </a:ln>
          </p:spPr>
          <p:txBody>
            <a:bodyPr/>
            <a:lstStyle/>
            <a:p>
              <a:endParaRPr lang="fr-CH"/>
            </a:p>
          </p:txBody>
        </p:sp>
        <p:sp>
          <p:nvSpPr>
            <p:cNvPr id="2707441" name="Line 7153"/>
            <p:cNvSpPr>
              <a:spLocks noChangeShapeType="1"/>
            </p:cNvSpPr>
            <p:nvPr/>
          </p:nvSpPr>
          <p:spPr bwMode="auto">
            <a:xfrm>
              <a:off x="1536" y="2012"/>
              <a:ext cx="18" cy="6"/>
            </a:xfrm>
            <a:prstGeom prst="line">
              <a:avLst/>
            </a:prstGeom>
            <a:noFill/>
            <a:ln w="9525">
              <a:solidFill>
                <a:srgbClr val="000000"/>
              </a:solidFill>
              <a:prstDash val="sysDot"/>
              <a:round/>
              <a:headEnd/>
              <a:tailEnd/>
            </a:ln>
          </p:spPr>
          <p:txBody>
            <a:bodyPr/>
            <a:lstStyle/>
            <a:p>
              <a:endParaRPr lang="fr-CH"/>
            </a:p>
          </p:txBody>
        </p:sp>
        <p:sp>
          <p:nvSpPr>
            <p:cNvPr id="2707442" name="Line 7154"/>
            <p:cNvSpPr>
              <a:spLocks noChangeShapeType="1"/>
            </p:cNvSpPr>
            <p:nvPr/>
          </p:nvSpPr>
          <p:spPr bwMode="auto">
            <a:xfrm>
              <a:off x="1554" y="2018"/>
              <a:ext cx="18" cy="6"/>
            </a:xfrm>
            <a:prstGeom prst="line">
              <a:avLst/>
            </a:prstGeom>
            <a:noFill/>
            <a:ln w="9525">
              <a:solidFill>
                <a:srgbClr val="000000"/>
              </a:solidFill>
              <a:prstDash val="sysDot"/>
              <a:round/>
              <a:headEnd/>
              <a:tailEnd/>
            </a:ln>
          </p:spPr>
          <p:txBody>
            <a:bodyPr/>
            <a:lstStyle/>
            <a:p>
              <a:endParaRPr lang="fr-CH"/>
            </a:p>
          </p:txBody>
        </p:sp>
        <p:sp>
          <p:nvSpPr>
            <p:cNvPr id="2707443" name="Line 7155"/>
            <p:cNvSpPr>
              <a:spLocks noChangeShapeType="1"/>
            </p:cNvSpPr>
            <p:nvPr/>
          </p:nvSpPr>
          <p:spPr bwMode="auto">
            <a:xfrm>
              <a:off x="1572" y="2024"/>
              <a:ext cx="18" cy="0"/>
            </a:xfrm>
            <a:prstGeom prst="line">
              <a:avLst/>
            </a:prstGeom>
            <a:noFill/>
            <a:ln w="9525">
              <a:solidFill>
                <a:srgbClr val="000000"/>
              </a:solidFill>
              <a:prstDash val="sysDot"/>
              <a:round/>
              <a:headEnd/>
              <a:tailEnd/>
            </a:ln>
          </p:spPr>
          <p:txBody>
            <a:bodyPr/>
            <a:lstStyle/>
            <a:p>
              <a:endParaRPr lang="fr-CH"/>
            </a:p>
          </p:txBody>
        </p:sp>
        <p:sp>
          <p:nvSpPr>
            <p:cNvPr id="2707444" name="Line 7156"/>
            <p:cNvSpPr>
              <a:spLocks noChangeShapeType="1"/>
            </p:cNvSpPr>
            <p:nvPr/>
          </p:nvSpPr>
          <p:spPr bwMode="auto">
            <a:xfrm>
              <a:off x="1590" y="2024"/>
              <a:ext cx="18" cy="6"/>
            </a:xfrm>
            <a:prstGeom prst="line">
              <a:avLst/>
            </a:prstGeom>
            <a:noFill/>
            <a:ln w="9525">
              <a:solidFill>
                <a:srgbClr val="000000"/>
              </a:solidFill>
              <a:prstDash val="sysDot"/>
              <a:round/>
              <a:headEnd/>
              <a:tailEnd/>
            </a:ln>
          </p:spPr>
          <p:txBody>
            <a:bodyPr/>
            <a:lstStyle/>
            <a:p>
              <a:endParaRPr lang="fr-CH"/>
            </a:p>
          </p:txBody>
        </p:sp>
        <p:sp>
          <p:nvSpPr>
            <p:cNvPr id="2707445" name="Line 7157"/>
            <p:cNvSpPr>
              <a:spLocks noChangeShapeType="1"/>
            </p:cNvSpPr>
            <p:nvPr/>
          </p:nvSpPr>
          <p:spPr bwMode="auto">
            <a:xfrm>
              <a:off x="1608" y="2030"/>
              <a:ext cx="12" cy="6"/>
            </a:xfrm>
            <a:prstGeom prst="line">
              <a:avLst/>
            </a:prstGeom>
            <a:noFill/>
            <a:ln w="9525">
              <a:solidFill>
                <a:srgbClr val="000000"/>
              </a:solidFill>
              <a:prstDash val="sysDot"/>
              <a:round/>
              <a:headEnd/>
              <a:tailEnd/>
            </a:ln>
          </p:spPr>
          <p:txBody>
            <a:bodyPr/>
            <a:lstStyle/>
            <a:p>
              <a:endParaRPr lang="fr-CH"/>
            </a:p>
          </p:txBody>
        </p:sp>
        <p:sp>
          <p:nvSpPr>
            <p:cNvPr id="2707446" name="Line 7158"/>
            <p:cNvSpPr>
              <a:spLocks noChangeShapeType="1"/>
            </p:cNvSpPr>
            <p:nvPr/>
          </p:nvSpPr>
          <p:spPr bwMode="auto">
            <a:xfrm>
              <a:off x="1620" y="2036"/>
              <a:ext cx="18" cy="0"/>
            </a:xfrm>
            <a:prstGeom prst="line">
              <a:avLst/>
            </a:prstGeom>
            <a:noFill/>
            <a:ln w="9525">
              <a:solidFill>
                <a:srgbClr val="000000"/>
              </a:solidFill>
              <a:prstDash val="sysDot"/>
              <a:round/>
              <a:headEnd/>
              <a:tailEnd/>
            </a:ln>
          </p:spPr>
          <p:txBody>
            <a:bodyPr/>
            <a:lstStyle/>
            <a:p>
              <a:endParaRPr lang="fr-CH"/>
            </a:p>
          </p:txBody>
        </p:sp>
        <p:sp>
          <p:nvSpPr>
            <p:cNvPr id="2707447" name="Line 7159"/>
            <p:cNvSpPr>
              <a:spLocks noChangeShapeType="1"/>
            </p:cNvSpPr>
            <p:nvPr/>
          </p:nvSpPr>
          <p:spPr bwMode="auto">
            <a:xfrm>
              <a:off x="1638" y="2036"/>
              <a:ext cx="18" cy="6"/>
            </a:xfrm>
            <a:prstGeom prst="line">
              <a:avLst/>
            </a:prstGeom>
            <a:noFill/>
            <a:ln w="9525">
              <a:solidFill>
                <a:srgbClr val="000000"/>
              </a:solidFill>
              <a:prstDash val="sysDot"/>
              <a:round/>
              <a:headEnd/>
              <a:tailEnd/>
            </a:ln>
          </p:spPr>
          <p:txBody>
            <a:bodyPr/>
            <a:lstStyle/>
            <a:p>
              <a:endParaRPr lang="fr-CH"/>
            </a:p>
          </p:txBody>
        </p:sp>
        <p:sp>
          <p:nvSpPr>
            <p:cNvPr id="2707448" name="Line 7160"/>
            <p:cNvSpPr>
              <a:spLocks noChangeShapeType="1"/>
            </p:cNvSpPr>
            <p:nvPr/>
          </p:nvSpPr>
          <p:spPr bwMode="auto">
            <a:xfrm>
              <a:off x="1656" y="2042"/>
              <a:ext cx="18" cy="6"/>
            </a:xfrm>
            <a:prstGeom prst="line">
              <a:avLst/>
            </a:prstGeom>
            <a:noFill/>
            <a:ln w="9525">
              <a:solidFill>
                <a:srgbClr val="000000"/>
              </a:solidFill>
              <a:prstDash val="sysDot"/>
              <a:round/>
              <a:headEnd/>
              <a:tailEnd/>
            </a:ln>
          </p:spPr>
          <p:txBody>
            <a:bodyPr/>
            <a:lstStyle/>
            <a:p>
              <a:endParaRPr lang="fr-CH"/>
            </a:p>
          </p:txBody>
        </p:sp>
        <p:sp>
          <p:nvSpPr>
            <p:cNvPr id="2707449" name="Line 7161"/>
            <p:cNvSpPr>
              <a:spLocks noChangeShapeType="1"/>
            </p:cNvSpPr>
            <p:nvPr/>
          </p:nvSpPr>
          <p:spPr bwMode="auto">
            <a:xfrm>
              <a:off x="1674" y="2048"/>
              <a:ext cx="18" cy="0"/>
            </a:xfrm>
            <a:prstGeom prst="line">
              <a:avLst/>
            </a:prstGeom>
            <a:noFill/>
            <a:ln w="9525">
              <a:solidFill>
                <a:srgbClr val="000000"/>
              </a:solidFill>
              <a:prstDash val="sysDot"/>
              <a:round/>
              <a:headEnd/>
              <a:tailEnd/>
            </a:ln>
          </p:spPr>
          <p:txBody>
            <a:bodyPr/>
            <a:lstStyle/>
            <a:p>
              <a:endParaRPr lang="fr-CH"/>
            </a:p>
          </p:txBody>
        </p:sp>
        <p:sp>
          <p:nvSpPr>
            <p:cNvPr id="2707450" name="Line 7162"/>
            <p:cNvSpPr>
              <a:spLocks noChangeShapeType="1"/>
            </p:cNvSpPr>
            <p:nvPr/>
          </p:nvSpPr>
          <p:spPr bwMode="auto">
            <a:xfrm>
              <a:off x="1692" y="2048"/>
              <a:ext cx="12" cy="6"/>
            </a:xfrm>
            <a:prstGeom prst="line">
              <a:avLst/>
            </a:prstGeom>
            <a:noFill/>
            <a:ln w="9525">
              <a:solidFill>
                <a:srgbClr val="000000"/>
              </a:solidFill>
              <a:prstDash val="sysDot"/>
              <a:round/>
              <a:headEnd/>
              <a:tailEnd/>
            </a:ln>
          </p:spPr>
          <p:txBody>
            <a:bodyPr/>
            <a:lstStyle/>
            <a:p>
              <a:endParaRPr lang="fr-CH"/>
            </a:p>
          </p:txBody>
        </p:sp>
        <p:sp>
          <p:nvSpPr>
            <p:cNvPr id="2707451" name="Line 7163"/>
            <p:cNvSpPr>
              <a:spLocks noChangeShapeType="1"/>
            </p:cNvSpPr>
            <p:nvPr/>
          </p:nvSpPr>
          <p:spPr bwMode="auto">
            <a:xfrm>
              <a:off x="1704" y="2054"/>
              <a:ext cx="18" cy="6"/>
            </a:xfrm>
            <a:prstGeom prst="line">
              <a:avLst/>
            </a:prstGeom>
            <a:noFill/>
            <a:ln w="9525">
              <a:solidFill>
                <a:srgbClr val="000000"/>
              </a:solidFill>
              <a:prstDash val="sysDot"/>
              <a:round/>
              <a:headEnd/>
              <a:tailEnd/>
            </a:ln>
          </p:spPr>
          <p:txBody>
            <a:bodyPr/>
            <a:lstStyle/>
            <a:p>
              <a:endParaRPr lang="fr-CH"/>
            </a:p>
          </p:txBody>
        </p:sp>
        <p:sp>
          <p:nvSpPr>
            <p:cNvPr id="2707452" name="Line 7164"/>
            <p:cNvSpPr>
              <a:spLocks noChangeShapeType="1"/>
            </p:cNvSpPr>
            <p:nvPr/>
          </p:nvSpPr>
          <p:spPr bwMode="auto">
            <a:xfrm>
              <a:off x="1722" y="2060"/>
              <a:ext cx="18" cy="0"/>
            </a:xfrm>
            <a:prstGeom prst="line">
              <a:avLst/>
            </a:prstGeom>
            <a:noFill/>
            <a:ln w="9525">
              <a:solidFill>
                <a:srgbClr val="000000"/>
              </a:solidFill>
              <a:prstDash val="sysDot"/>
              <a:round/>
              <a:headEnd/>
              <a:tailEnd/>
            </a:ln>
          </p:spPr>
          <p:txBody>
            <a:bodyPr/>
            <a:lstStyle/>
            <a:p>
              <a:endParaRPr lang="fr-CH"/>
            </a:p>
          </p:txBody>
        </p:sp>
        <p:sp>
          <p:nvSpPr>
            <p:cNvPr id="2707453" name="Line 7165"/>
            <p:cNvSpPr>
              <a:spLocks noChangeShapeType="1"/>
            </p:cNvSpPr>
            <p:nvPr/>
          </p:nvSpPr>
          <p:spPr bwMode="auto">
            <a:xfrm>
              <a:off x="1740" y="2060"/>
              <a:ext cx="18" cy="6"/>
            </a:xfrm>
            <a:prstGeom prst="line">
              <a:avLst/>
            </a:prstGeom>
            <a:noFill/>
            <a:ln w="9525">
              <a:solidFill>
                <a:srgbClr val="000000"/>
              </a:solidFill>
              <a:prstDash val="sysDot"/>
              <a:round/>
              <a:headEnd/>
              <a:tailEnd/>
            </a:ln>
          </p:spPr>
          <p:txBody>
            <a:bodyPr/>
            <a:lstStyle/>
            <a:p>
              <a:endParaRPr lang="fr-CH"/>
            </a:p>
          </p:txBody>
        </p:sp>
        <p:sp>
          <p:nvSpPr>
            <p:cNvPr id="2707454" name="Line 7166"/>
            <p:cNvSpPr>
              <a:spLocks noChangeShapeType="1"/>
            </p:cNvSpPr>
            <p:nvPr/>
          </p:nvSpPr>
          <p:spPr bwMode="auto">
            <a:xfrm>
              <a:off x="1758" y="2066"/>
              <a:ext cx="18" cy="6"/>
            </a:xfrm>
            <a:prstGeom prst="line">
              <a:avLst/>
            </a:prstGeom>
            <a:noFill/>
            <a:ln w="9525">
              <a:solidFill>
                <a:srgbClr val="000000"/>
              </a:solidFill>
              <a:prstDash val="sysDot"/>
              <a:round/>
              <a:headEnd/>
              <a:tailEnd/>
            </a:ln>
          </p:spPr>
          <p:txBody>
            <a:bodyPr/>
            <a:lstStyle/>
            <a:p>
              <a:endParaRPr lang="fr-CH"/>
            </a:p>
          </p:txBody>
        </p:sp>
        <p:sp>
          <p:nvSpPr>
            <p:cNvPr id="2707455" name="Line 7167"/>
            <p:cNvSpPr>
              <a:spLocks noChangeShapeType="1"/>
            </p:cNvSpPr>
            <p:nvPr/>
          </p:nvSpPr>
          <p:spPr bwMode="auto">
            <a:xfrm>
              <a:off x="1776" y="2072"/>
              <a:ext cx="12" cy="0"/>
            </a:xfrm>
            <a:prstGeom prst="line">
              <a:avLst/>
            </a:prstGeom>
            <a:noFill/>
            <a:ln w="9525">
              <a:solidFill>
                <a:srgbClr val="000000"/>
              </a:solidFill>
              <a:prstDash val="sysDot"/>
              <a:round/>
              <a:headEnd/>
              <a:tailEnd/>
            </a:ln>
          </p:spPr>
          <p:txBody>
            <a:bodyPr/>
            <a:lstStyle/>
            <a:p>
              <a:endParaRPr lang="fr-CH"/>
            </a:p>
          </p:txBody>
        </p:sp>
        <p:sp>
          <p:nvSpPr>
            <p:cNvPr id="2707456" name="Line 7168"/>
            <p:cNvSpPr>
              <a:spLocks noChangeShapeType="1"/>
            </p:cNvSpPr>
            <p:nvPr/>
          </p:nvSpPr>
          <p:spPr bwMode="auto">
            <a:xfrm>
              <a:off x="1788" y="2072"/>
              <a:ext cx="18" cy="6"/>
            </a:xfrm>
            <a:prstGeom prst="line">
              <a:avLst/>
            </a:prstGeom>
            <a:noFill/>
            <a:ln w="9525">
              <a:solidFill>
                <a:srgbClr val="000000"/>
              </a:solidFill>
              <a:prstDash val="sysDot"/>
              <a:round/>
              <a:headEnd/>
              <a:tailEnd/>
            </a:ln>
          </p:spPr>
          <p:txBody>
            <a:bodyPr/>
            <a:lstStyle/>
            <a:p>
              <a:endParaRPr lang="fr-CH"/>
            </a:p>
          </p:txBody>
        </p:sp>
        <p:sp>
          <p:nvSpPr>
            <p:cNvPr id="2707457" name="Line 7169"/>
            <p:cNvSpPr>
              <a:spLocks noChangeShapeType="1"/>
            </p:cNvSpPr>
            <p:nvPr/>
          </p:nvSpPr>
          <p:spPr bwMode="auto">
            <a:xfrm>
              <a:off x="1806" y="2078"/>
              <a:ext cx="18" cy="6"/>
            </a:xfrm>
            <a:prstGeom prst="line">
              <a:avLst/>
            </a:prstGeom>
            <a:noFill/>
            <a:ln w="9525">
              <a:solidFill>
                <a:srgbClr val="000000"/>
              </a:solidFill>
              <a:prstDash val="sysDot"/>
              <a:round/>
              <a:headEnd/>
              <a:tailEnd/>
            </a:ln>
          </p:spPr>
          <p:txBody>
            <a:bodyPr/>
            <a:lstStyle/>
            <a:p>
              <a:endParaRPr lang="fr-CH"/>
            </a:p>
          </p:txBody>
        </p:sp>
        <p:sp>
          <p:nvSpPr>
            <p:cNvPr id="2707458" name="Line 7170"/>
            <p:cNvSpPr>
              <a:spLocks noChangeShapeType="1"/>
            </p:cNvSpPr>
            <p:nvPr/>
          </p:nvSpPr>
          <p:spPr bwMode="auto">
            <a:xfrm>
              <a:off x="1824" y="2084"/>
              <a:ext cx="18" cy="0"/>
            </a:xfrm>
            <a:prstGeom prst="line">
              <a:avLst/>
            </a:prstGeom>
            <a:noFill/>
            <a:ln w="9525">
              <a:solidFill>
                <a:srgbClr val="000000"/>
              </a:solidFill>
              <a:prstDash val="sysDot"/>
              <a:round/>
              <a:headEnd/>
              <a:tailEnd/>
            </a:ln>
          </p:spPr>
          <p:txBody>
            <a:bodyPr/>
            <a:lstStyle/>
            <a:p>
              <a:endParaRPr lang="fr-CH"/>
            </a:p>
          </p:txBody>
        </p:sp>
        <p:sp>
          <p:nvSpPr>
            <p:cNvPr id="2707459" name="Line 7171"/>
            <p:cNvSpPr>
              <a:spLocks noChangeShapeType="1"/>
            </p:cNvSpPr>
            <p:nvPr/>
          </p:nvSpPr>
          <p:spPr bwMode="auto">
            <a:xfrm>
              <a:off x="1842" y="2084"/>
              <a:ext cx="18" cy="6"/>
            </a:xfrm>
            <a:prstGeom prst="line">
              <a:avLst/>
            </a:prstGeom>
            <a:noFill/>
            <a:ln w="9525">
              <a:solidFill>
                <a:srgbClr val="000000"/>
              </a:solidFill>
              <a:prstDash val="sysDot"/>
              <a:round/>
              <a:headEnd/>
              <a:tailEnd/>
            </a:ln>
          </p:spPr>
          <p:txBody>
            <a:bodyPr/>
            <a:lstStyle/>
            <a:p>
              <a:endParaRPr lang="fr-CH"/>
            </a:p>
          </p:txBody>
        </p:sp>
        <p:sp>
          <p:nvSpPr>
            <p:cNvPr id="2707460" name="Line 7172"/>
            <p:cNvSpPr>
              <a:spLocks noChangeShapeType="1"/>
            </p:cNvSpPr>
            <p:nvPr/>
          </p:nvSpPr>
          <p:spPr bwMode="auto">
            <a:xfrm>
              <a:off x="1860" y="2090"/>
              <a:ext cx="12" cy="6"/>
            </a:xfrm>
            <a:prstGeom prst="line">
              <a:avLst/>
            </a:prstGeom>
            <a:noFill/>
            <a:ln w="9525">
              <a:solidFill>
                <a:srgbClr val="000000"/>
              </a:solidFill>
              <a:prstDash val="sysDot"/>
              <a:round/>
              <a:headEnd/>
              <a:tailEnd/>
            </a:ln>
          </p:spPr>
          <p:txBody>
            <a:bodyPr/>
            <a:lstStyle/>
            <a:p>
              <a:endParaRPr lang="fr-CH"/>
            </a:p>
          </p:txBody>
        </p:sp>
        <p:sp>
          <p:nvSpPr>
            <p:cNvPr id="2707461" name="Line 7173"/>
            <p:cNvSpPr>
              <a:spLocks noChangeShapeType="1"/>
            </p:cNvSpPr>
            <p:nvPr/>
          </p:nvSpPr>
          <p:spPr bwMode="auto">
            <a:xfrm>
              <a:off x="1872" y="2096"/>
              <a:ext cx="18" cy="0"/>
            </a:xfrm>
            <a:prstGeom prst="line">
              <a:avLst/>
            </a:prstGeom>
            <a:noFill/>
            <a:ln w="9525">
              <a:solidFill>
                <a:srgbClr val="000000"/>
              </a:solidFill>
              <a:prstDash val="sysDot"/>
              <a:round/>
              <a:headEnd/>
              <a:tailEnd/>
            </a:ln>
          </p:spPr>
          <p:txBody>
            <a:bodyPr/>
            <a:lstStyle/>
            <a:p>
              <a:endParaRPr lang="fr-CH"/>
            </a:p>
          </p:txBody>
        </p:sp>
        <p:sp>
          <p:nvSpPr>
            <p:cNvPr id="2707462" name="Line 7174"/>
            <p:cNvSpPr>
              <a:spLocks noChangeShapeType="1"/>
            </p:cNvSpPr>
            <p:nvPr/>
          </p:nvSpPr>
          <p:spPr bwMode="auto">
            <a:xfrm>
              <a:off x="1890" y="2096"/>
              <a:ext cx="18" cy="6"/>
            </a:xfrm>
            <a:prstGeom prst="line">
              <a:avLst/>
            </a:prstGeom>
            <a:noFill/>
            <a:ln w="9525">
              <a:solidFill>
                <a:srgbClr val="000000"/>
              </a:solidFill>
              <a:prstDash val="sysDot"/>
              <a:round/>
              <a:headEnd/>
              <a:tailEnd/>
            </a:ln>
          </p:spPr>
          <p:txBody>
            <a:bodyPr/>
            <a:lstStyle/>
            <a:p>
              <a:endParaRPr lang="fr-CH"/>
            </a:p>
          </p:txBody>
        </p:sp>
        <p:sp>
          <p:nvSpPr>
            <p:cNvPr id="2707463" name="Line 7175"/>
            <p:cNvSpPr>
              <a:spLocks noChangeShapeType="1"/>
            </p:cNvSpPr>
            <p:nvPr/>
          </p:nvSpPr>
          <p:spPr bwMode="auto">
            <a:xfrm>
              <a:off x="1908" y="2102"/>
              <a:ext cx="18" cy="6"/>
            </a:xfrm>
            <a:prstGeom prst="line">
              <a:avLst/>
            </a:prstGeom>
            <a:noFill/>
            <a:ln w="9525">
              <a:solidFill>
                <a:srgbClr val="000000"/>
              </a:solidFill>
              <a:prstDash val="sysDot"/>
              <a:round/>
              <a:headEnd/>
              <a:tailEnd/>
            </a:ln>
          </p:spPr>
          <p:txBody>
            <a:bodyPr/>
            <a:lstStyle/>
            <a:p>
              <a:endParaRPr lang="fr-CH"/>
            </a:p>
          </p:txBody>
        </p:sp>
        <p:sp>
          <p:nvSpPr>
            <p:cNvPr id="2707464" name="Line 7176"/>
            <p:cNvSpPr>
              <a:spLocks noChangeShapeType="1"/>
            </p:cNvSpPr>
            <p:nvPr/>
          </p:nvSpPr>
          <p:spPr bwMode="auto">
            <a:xfrm>
              <a:off x="1926" y="2108"/>
              <a:ext cx="12" cy="0"/>
            </a:xfrm>
            <a:prstGeom prst="line">
              <a:avLst/>
            </a:prstGeom>
            <a:noFill/>
            <a:ln w="9525">
              <a:solidFill>
                <a:srgbClr val="000000"/>
              </a:solidFill>
              <a:prstDash val="sysDot"/>
              <a:round/>
              <a:headEnd/>
              <a:tailEnd/>
            </a:ln>
          </p:spPr>
          <p:txBody>
            <a:bodyPr/>
            <a:lstStyle/>
            <a:p>
              <a:endParaRPr lang="fr-CH"/>
            </a:p>
          </p:txBody>
        </p:sp>
        <p:sp>
          <p:nvSpPr>
            <p:cNvPr id="2707465" name="Line 7177"/>
            <p:cNvSpPr>
              <a:spLocks noChangeShapeType="1"/>
            </p:cNvSpPr>
            <p:nvPr/>
          </p:nvSpPr>
          <p:spPr bwMode="auto">
            <a:xfrm>
              <a:off x="1938" y="2108"/>
              <a:ext cx="18" cy="6"/>
            </a:xfrm>
            <a:prstGeom prst="line">
              <a:avLst/>
            </a:prstGeom>
            <a:noFill/>
            <a:ln w="9525">
              <a:solidFill>
                <a:srgbClr val="000000"/>
              </a:solidFill>
              <a:prstDash val="sysDot"/>
              <a:round/>
              <a:headEnd/>
              <a:tailEnd/>
            </a:ln>
          </p:spPr>
          <p:txBody>
            <a:bodyPr/>
            <a:lstStyle/>
            <a:p>
              <a:endParaRPr lang="fr-CH"/>
            </a:p>
          </p:txBody>
        </p:sp>
        <p:sp>
          <p:nvSpPr>
            <p:cNvPr id="2707466" name="Line 7178"/>
            <p:cNvSpPr>
              <a:spLocks noChangeShapeType="1"/>
            </p:cNvSpPr>
            <p:nvPr/>
          </p:nvSpPr>
          <p:spPr bwMode="auto">
            <a:xfrm>
              <a:off x="1956" y="2114"/>
              <a:ext cx="18" cy="6"/>
            </a:xfrm>
            <a:prstGeom prst="line">
              <a:avLst/>
            </a:prstGeom>
            <a:noFill/>
            <a:ln w="9525">
              <a:solidFill>
                <a:srgbClr val="000000"/>
              </a:solidFill>
              <a:prstDash val="sysDot"/>
              <a:round/>
              <a:headEnd/>
              <a:tailEnd/>
            </a:ln>
          </p:spPr>
          <p:txBody>
            <a:bodyPr/>
            <a:lstStyle/>
            <a:p>
              <a:endParaRPr lang="fr-CH"/>
            </a:p>
          </p:txBody>
        </p:sp>
        <p:sp>
          <p:nvSpPr>
            <p:cNvPr id="2707467" name="Line 7179"/>
            <p:cNvSpPr>
              <a:spLocks noChangeShapeType="1"/>
            </p:cNvSpPr>
            <p:nvPr/>
          </p:nvSpPr>
          <p:spPr bwMode="auto">
            <a:xfrm>
              <a:off x="1974" y="2120"/>
              <a:ext cx="18" cy="0"/>
            </a:xfrm>
            <a:prstGeom prst="line">
              <a:avLst/>
            </a:prstGeom>
            <a:noFill/>
            <a:ln w="9525">
              <a:solidFill>
                <a:srgbClr val="000000"/>
              </a:solidFill>
              <a:prstDash val="sysDot"/>
              <a:round/>
              <a:headEnd/>
              <a:tailEnd/>
            </a:ln>
          </p:spPr>
          <p:txBody>
            <a:bodyPr/>
            <a:lstStyle/>
            <a:p>
              <a:endParaRPr lang="fr-CH"/>
            </a:p>
          </p:txBody>
        </p:sp>
        <p:sp>
          <p:nvSpPr>
            <p:cNvPr id="2707468" name="Line 7180"/>
            <p:cNvSpPr>
              <a:spLocks noChangeShapeType="1"/>
            </p:cNvSpPr>
            <p:nvPr/>
          </p:nvSpPr>
          <p:spPr bwMode="auto">
            <a:xfrm>
              <a:off x="1992" y="2120"/>
              <a:ext cx="18" cy="6"/>
            </a:xfrm>
            <a:prstGeom prst="line">
              <a:avLst/>
            </a:prstGeom>
            <a:noFill/>
            <a:ln w="9525">
              <a:solidFill>
                <a:srgbClr val="000000"/>
              </a:solidFill>
              <a:prstDash val="sysDot"/>
              <a:round/>
              <a:headEnd/>
              <a:tailEnd/>
            </a:ln>
          </p:spPr>
          <p:txBody>
            <a:bodyPr/>
            <a:lstStyle/>
            <a:p>
              <a:endParaRPr lang="fr-CH"/>
            </a:p>
          </p:txBody>
        </p:sp>
        <p:sp>
          <p:nvSpPr>
            <p:cNvPr id="2707469" name="Line 7181"/>
            <p:cNvSpPr>
              <a:spLocks noChangeShapeType="1"/>
            </p:cNvSpPr>
            <p:nvPr/>
          </p:nvSpPr>
          <p:spPr bwMode="auto">
            <a:xfrm>
              <a:off x="2010" y="2126"/>
              <a:ext cx="12" cy="6"/>
            </a:xfrm>
            <a:prstGeom prst="line">
              <a:avLst/>
            </a:prstGeom>
            <a:noFill/>
            <a:ln w="9525">
              <a:solidFill>
                <a:srgbClr val="000000"/>
              </a:solidFill>
              <a:prstDash val="sysDot"/>
              <a:round/>
              <a:headEnd/>
              <a:tailEnd/>
            </a:ln>
          </p:spPr>
          <p:txBody>
            <a:bodyPr/>
            <a:lstStyle/>
            <a:p>
              <a:endParaRPr lang="fr-CH"/>
            </a:p>
          </p:txBody>
        </p:sp>
        <p:sp>
          <p:nvSpPr>
            <p:cNvPr id="2707470" name="Line 7182"/>
            <p:cNvSpPr>
              <a:spLocks noChangeShapeType="1"/>
            </p:cNvSpPr>
            <p:nvPr/>
          </p:nvSpPr>
          <p:spPr bwMode="auto">
            <a:xfrm>
              <a:off x="2022" y="2132"/>
              <a:ext cx="18" cy="0"/>
            </a:xfrm>
            <a:prstGeom prst="line">
              <a:avLst/>
            </a:prstGeom>
            <a:noFill/>
            <a:ln w="9525">
              <a:solidFill>
                <a:srgbClr val="000000"/>
              </a:solidFill>
              <a:prstDash val="sysDot"/>
              <a:round/>
              <a:headEnd/>
              <a:tailEnd/>
            </a:ln>
          </p:spPr>
          <p:txBody>
            <a:bodyPr/>
            <a:lstStyle/>
            <a:p>
              <a:endParaRPr lang="fr-CH"/>
            </a:p>
          </p:txBody>
        </p:sp>
        <p:sp>
          <p:nvSpPr>
            <p:cNvPr id="2707471" name="Line 7183"/>
            <p:cNvSpPr>
              <a:spLocks noChangeShapeType="1"/>
            </p:cNvSpPr>
            <p:nvPr/>
          </p:nvSpPr>
          <p:spPr bwMode="auto">
            <a:xfrm>
              <a:off x="2040" y="2132"/>
              <a:ext cx="18" cy="6"/>
            </a:xfrm>
            <a:prstGeom prst="line">
              <a:avLst/>
            </a:prstGeom>
            <a:noFill/>
            <a:ln w="9525">
              <a:solidFill>
                <a:srgbClr val="000000"/>
              </a:solidFill>
              <a:prstDash val="sysDot"/>
              <a:round/>
              <a:headEnd/>
              <a:tailEnd/>
            </a:ln>
          </p:spPr>
          <p:txBody>
            <a:bodyPr/>
            <a:lstStyle/>
            <a:p>
              <a:endParaRPr lang="fr-CH"/>
            </a:p>
          </p:txBody>
        </p:sp>
        <p:sp>
          <p:nvSpPr>
            <p:cNvPr id="2707472" name="Line 7184"/>
            <p:cNvSpPr>
              <a:spLocks noChangeShapeType="1"/>
            </p:cNvSpPr>
            <p:nvPr/>
          </p:nvSpPr>
          <p:spPr bwMode="auto">
            <a:xfrm>
              <a:off x="2058" y="2138"/>
              <a:ext cx="18" cy="6"/>
            </a:xfrm>
            <a:prstGeom prst="line">
              <a:avLst/>
            </a:prstGeom>
            <a:noFill/>
            <a:ln w="9525">
              <a:solidFill>
                <a:srgbClr val="000000"/>
              </a:solidFill>
              <a:prstDash val="sysDot"/>
              <a:round/>
              <a:headEnd/>
              <a:tailEnd/>
            </a:ln>
          </p:spPr>
          <p:txBody>
            <a:bodyPr/>
            <a:lstStyle/>
            <a:p>
              <a:endParaRPr lang="fr-CH"/>
            </a:p>
          </p:txBody>
        </p:sp>
        <p:sp>
          <p:nvSpPr>
            <p:cNvPr id="2707473" name="Line 7185"/>
            <p:cNvSpPr>
              <a:spLocks noChangeShapeType="1"/>
            </p:cNvSpPr>
            <p:nvPr/>
          </p:nvSpPr>
          <p:spPr bwMode="auto">
            <a:xfrm>
              <a:off x="2076" y="2144"/>
              <a:ext cx="18" cy="0"/>
            </a:xfrm>
            <a:prstGeom prst="line">
              <a:avLst/>
            </a:prstGeom>
            <a:noFill/>
            <a:ln w="9525">
              <a:solidFill>
                <a:srgbClr val="000000"/>
              </a:solidFill>
              <a:prstDash val="sysDot"/>
              <a:round/>
              <a:headEnd/>
              <a:tailEnd/>
            </a:ln>
          </p:spPr>
          <p:txBody>
            <a:bodyPr/>
            <a:lstStyle/>
            <a:p>
              <a:endParaRPr lang="fr-CH"/>
            </a:p>
          </p:txBody>
        </p:sp>
        <p:sp>
          <p:nvSpPr>
            <p:cNvPr id="2707474" name="Line 7186"/>
            <p:cNvSpPr>
              <a:spLocks noChangeShapeType="1"/>
            </p:cNvSpPr>
            <p:nvPr/>
          </p:nvSpPr>
          <p:spPr bwMode="auto">
            <a:xfrm>
              <a:off x="2094" y="2144"/>
              <a:ext cx="12" cy="6"/>
            </a:xfrm>
            <a:prstGeom prst="line">
              <a:avLst/>
            </a:prstGeom>
            <a:noFill/>
            <a:ln w="9525">
              <a:solidFill>
                <a:srgbClr val="000000"/>
              </a:solidFill>
              <a:prstDash val="sysDot"/>
              <a:round/>
              <a:headEnd/>
              <a:tailEnd/>
            </a:ln>
          </p:spPr>
          <p:txBody>
            <a:bodyPr/>
            <a:lstStyle/>
            <a:p>
              <a:endParaRPr lang="fr-CH"/>
            </a:p>
          </p:txBody>
        </p:sp>
        <p:sp>
          <p:nvSpPr>
            <p:cNvPr id="2707475" name="Line 7187"/>
            <p:cNvSpPr>
              <a:spLocks noChangeShapeType="1"/>
            </p:cNvSpPr>
            <p:nvPr/>
          </p:nvSpPr>
          <p:spPr bwMode="auto">
            <a:xfrm>
              <a:off x="2106" y="2150"/>
              <a:ext cx="18" cy="6"/>
            </a:xfrm>
            <a:prstGeom prst="line">
              <a:avLst/>
            </a:prstGeom>
            <a:noFill/>
            <a:ln w="9525">
              <a:solidFill>
                <a:srgbClr val="000000"/>
              </a:solidFill>
              <a:prstDash val="sysDot"/>
              <a:round/>
              <a:headEnd/>
              <a:tailEnd/>
            </a:ln>
          </p:spPr>
          <p:txBody>
            <a:bodyPr/>
            <a:lstStyle/>
            <a:p>
              <a:endParaRPr lang="fr-CH"/>
            </a:p>
          </p:txBody>
        </p:sp>
        <p:sp>
          <p:nvSpPr>
            <p:cNvPr id="2707476" name="Line 7188"/>
            <p:cNvSpPr>
              <a:spLocks noChangeShapeType="1"/>
            </p:cNvSpPr>
            <p:nvPr/>
          </p:nvSpPr>
          <p:spPr bwMode="auto">
            <a:xfrm>
              <a:off x="2124" y="2156"/>
              <a:ext cx="18" cy="0"/>
            </a:xfrm>
            <a:prstGeom prst="line">
              <a:avLst/>
            </a:prstGeom>
            <a:noFill/>
            <a:ln w="9525">
              <a:solidFill>
                <a:srgbClr val="000000"/>
              </a:solidFill>
              <a:prstDash val="sysDot"/>
              <a:round/>
              <a:headEnd/>
              <a:tailEnd/>
            </a:ln>
          </p:spPr>
          <p:txBody>
            <a:bodyPr/>
            <a:lstStyle/>
            <a:p>
              <a:endParaRPr lang="fr-CH"/>
            </a:p>
          </p:txBody>
        </p:sp>
        <p:sp>
          <p:nvSpPr>
            <p:cNvPr id="2707477" name="Line 7189"/>
            <p:cNvSpPr>
              <a:spLocks noChangeShapeType="1"/>
            </p:cNvSpPr>
            <p:nvPr/>
          </p:nvSpPr>
          <p:spPr bwMode="auto">
            <a:xfrm>
              <a:off x="2142" y="2156"/>
              <a:ext cx="18" cy="6"/>
            </a:xfrm>
            <a:prstGeom prst="line">
              <a:avLst/>
            </a:prstGeom>
            <a:noFill/>
            <a:ln w="9525">
              <a:solidFill>
                <a:srgbClr val="000000"/>
              </a:solidFill>
              <a:prstDash val="sysDot"/>
              <a:round/>
              <a:headEnd/>
              <a:tailEnd/>
            </a:ln>
          </p:spPr>
          <p:txBody>
            <a:bodyPr/>
            <a:lstStyle/>
            <a:p>
              <a:endParaRPr lang="fr-CH"/>
            </a:p>
          </p:txBody>
        </p:sp>
        <p:sp>
          <p:nvSpPr>
            <p:cNvPr id="2707478" name="Line 7190"/>
            <p:cNvSpPr>
              <a:spLocks noChangeShapeType="1"/>
            </p:cNvSpPr>
            <p:nvPr/>
          </p:nvSpPr>
          <p:spPr bwMode="auto">
            <a:xfrm>
              <a:off x="2160" y="2162"/>
              <a:ext cx="18" cy="6"/>
            </a:xfrm>
            <a:prstGeom prst="line">
              <a:avLst/>
            </a:prstGeom>
            <a:noFill/>
            <a:ln w="9525">
              <a:solidFill>
                <a:srgbClr val="000000"/>
              </a:solidFill>
              <a:prstDash val="sysDot"/>
              <a:round/>
              <a:headEnd/>
              <a:tailEnd/>
            </a:ln>
          </p:spPr>
          <p:txBody>
            <a:bodyPr/>
            <a:lstStyle/>
            <a:p>
              <a:endParaRPr lang="fr-CH"/>
            </a:p>
          </p:txBody>
        </p:sp>
        <p:sp>
          <p:nvSpPr>
            <p:cNvPr id="2707479" name="Line 7191"/>
            <p:cNvSpPr>
              <a:spLocks noChangeShapeType="1"/>
            </p:cNvSpPr>
            <p:nvPr/>
          </p:nvSpPr>
          <p:spPr bwMode="auto">
            <a:xfrm>
              <a:off x="2178" y="2168"/>
              <a:ext cx="12" cy="0"/>
            </a:xfrm>
            <a:prstGeom prst="line">
              <a:avLst/>
            </a:prstGeom>
            <a:noFill/>
            <a:ln w="9525">
              <a:solidFill>
                <a:srgbClr val="000000"/>
              </a:solidFill>
              <a:prstDash val="sysDot"/>
              <a:round/>
              <a:headEnd/>
              <a:tailEnd/>
            </a:ln>
          </p:spPr>
          <p:txBody>
            <a:bodyPr/>
            <a:lstStyle/>
            <a:p>
              <a:endParaRPr lang="fr-CH"/>
            </a:p>
          </p:txBody>
        </p:sp>
        <p:sp>
          <p:nvSpPr>
            <p:cNvPr id="2707480" name="Line 7192"/>
            <p:cNvSpPr>
              <a:spLocks noChangeShapeType="1"/>
            </p:cNvSpPr>
            <p:nvPr/>
          </p:nvSpPr>
          <p:spPr bwMode="auto">
            <a:xfrm>
              <a:off x="2190" y="2168"/>
              <a:ext cx="18" cy="6"/>
            </a:xfrm>
            <a:prstGeom prst="line">
              <a:avLst/>
            </a:prstGeom>
            <a:noFill/>
            <a:ln w="9525">
              <a:solidFill>
                <a:srgbClr val="000000"/>
              </a:solidFill>
              <a:prstDash val="sysDot"/>
              <a:round/>
              <a:headEnd/>
              <a:tailEnd/>
            </a:ln>
          </p:spPr>
          <p:txBody>
            <a:bodyPr/>
            <a:lstStyle/>
            <a:p>
              <a:endParaRPr lang="fr-CH"/>
            </a:p>
          </p:txBody>
        </p:sp>
        <p:sp>
          <p:nvSpPr>
            <p:cNvPr id="2707481" name="Line 7193"/>
            <p:cNvSpPr>
              <a:spLocks noChangeShapeType="1"/>
            </p:cNvSpPr>
            <p:nvPr/>
          </p:nvSpPr>
          <p:spPr bwMode="auto">
            <a:xfrm>
              <a:off x="2208" y="2174"/>
              <a:ext cx="18" cy="6"/>
            </a:xfrm>
            <a:prstGeom prst="line">
              <a:avLst/>
            </a:prstGeom>
            <a:noFill/>
            <a:ln w="9525">
              <a:solidFill>
                <a:srgbClr val="000000"/>
              </a:solidFill>
              <a:prstDash val="sysDot"/>
              <a:round/>
              <a:headEnd/>
              <a:tailEnd/>
            </a:ln>
          </p:spPr>
          <p:txBody>
            <a:bodyPr/>
            <a:lstStyle/>
            <a:p>
              <a:endParaRPr lang="fr-CH"/>
            </a:p>
          </p:txBody>
        </p:sp>
        <p:sp>
          <p:nvSpPr>
            <p:cNvPr id="2707482" name="Line 7194"/>
            <p:cNvSpPr>
              <a:spLocks noChangeShapeType="1"/>
            </p:cNvSpPr>
            <p:nvPr/>
          </p:nvSpPr>
          <p:spPr bwMode="auto">
            <a:xfrm>
              <a:off x="2226" y="2180"/>
              <a:ext cx="18" cy="6"/>
            </a:xfrm>
            <a:prstGeom prst="line">
              <a:avLst/>
            </a:prstGeom>
            <a:noFill/>
            <a:ln w="9525">
              <a:solidFill>
                <a:srgbClr val="000000"/>
              </a:solidFill>
              <a:prstDash val="sysDot"/>
              <a:round/>
              <a:headEnd/>
              <a:tailEnd/>
            </a:ln>
          </p:spPr>
          <p:txBody>
            <a:bodyPr/>
            <a:lstStyle/>
            <a:p>
              <a:endParaRPr lang="fr-CH"/>
            </a:p>
          </p:txBody>
        </p:sp>
        <p:sp>
          <p:nvSpPr>
            <p:cNvPr id="2707483" name="Line 7195"/>
            <p:cNvSpPr>
              <a:spLocks noChangeShapeType="1"/>
            </p:cNvSpPr>
            <p:nvPr/>
          </p:nvSpPr>
          <p:spPr bwMode="auto">
            <a:xfrm>
              <a:off x="2244" y="2186"/>
              <a:ext cx="12" cy="0"/>
            </a:xfrm>
            <a:prstGeom prst="line">
              <a:avLst/>
            </a:prstGeom>
            <a:noFill/>
            <a:ln w="9525">
              <a:solidFill>
                <a:srgbClr val="000000"/>
              </a:solidFill>
              <a:prstDash val="sysDot"/>
              <a:round/>
              <a:headEnd/>
              <a:tailEnd/>
            </a:ln>
          </p:spPr>
          <p:txBody>
            <a:bodyPr/>
            <a:lstStyle/>
            <a:p>
              <a:endParaRPr lang="fr-CH"/>
            </a:p>
          </p:txBody>
        </p:sp>
        <p:sp>
          <p:nvSpPr>
            <p:cNvPr id="2707484" name="Line 7196"/>
            <p:cNvSpPr>
              <a:spLocks noChangeShapeType="1"/>
            </p:cNvSpPr>
            <p:nvPr/>
          </p:nvSpPr>
          <p:spPr bwMode="auto">
            <a:xfrm>
              <a:off x="2256" y="2186"/>
              <a:ext cx="18" cy="6"/>
            </a:xfrm>
            <a:prstGeom prst="line">
              <a:avLst/>
            </a:prstGeom>
            <a:noFill/>
            <a:ln w="9525">
              <a:solidFill>
                <a:srgbClr val="000000"/>
              </a:solidFill>
              <a:prstDash val="sysDot"/>
              <a:round/>
              <a:headEnd/>
              <a:tailEnd/>
            </a:ln>
          </p:spPr>
          <p:txBody>
            <a:bodyPr/>
            <a:lstStyle/>
            <a:p>
              <a:endParaRPr lang="fr-CH"/>
            </a:p>
          </p:txBody>
        </p:sp>
        <p:sp>
          <p:nvSpPr>
            <p:cNvPr id="2707485" name="Line 7197"/>
            <p:cNvSpPr>
              <a:spLocks noChangeShapeType="1"/>
            </p:cNvSpPr>
            <p:nvPr/>
          </p:nvSpPr>
          <p:spPr bwMode="auto">
            <a:xfrm>
              <a:off x="2274" y="2192"/>
              <a:ext cx="18" cy="6"/>
            </a:xfrm>
            <a:prstGeom prst="line">
              <a:avLst/>
            </a:prstGeom>
            <a:noFill/>
            <a:ln w="9525">
              <a:solidFill>
                <a:srgbClr val="000000"/>
              </a:solidFill>
              <a:prstDash val="sysDot"/>
              <a:round/>
              <a:headEnd/>
              <a:tailEnd/>
            </a:ln>
          </p:spPr>
          <p:txBody>
            <a:bodyPr/>
            <a:lstStyle/>
            <a:p>
              <a:endParaRPr lang="fr-CH"/>
            </a:p>
          </p:txBody>
        </p:sp>
        <p:sp>
          <p:nvSpPr>
            <p:cNvPr id="2707486" name="Line 7198"/>
            <p:cNvSpPr>
              <a:spLocks noChangeShapeType="1"/>
            </p:cNvSpPr>
            <p:nvPr/>
          </p:nvSpPr>
          <p:spPr bwMode="auto">
            <a:xfrm>
              <a:off x="2292" y="2198"/>
              <a:ext cx="18" cy="0"/>
            </a:xfrm>
            <a:prstGeom prst="line">
              <a:avLst/>
            </a:prstGeom>
            <a:noFill/>
            <a:ln w="9525">
              <a:solidFill>
                <a:srgbClr val="000000"/>
              </a:solidFill>
              <a:prstDash val="sysDot"/>
              <a:round/>
              <a:headEnd/>
              <a:tailEnd/>
            </a:ln>
          </p:spPr>
          <p:txBody>
            <a:bodyPr/>
            <a:lstStyle/>
            <a:p>
              <a:endParaRPr lang="fr-CH"/>
            </a:p>
          </p:txBody>
        </p:sp>
        <p:sp>
          <p:nvSpPr>
            <p:cNvPr id="2707487" name="Line 7199"/>
            <p:cNvSpPr>
              <a:spLocks noChangeShapeType="1"/>
            </p:cNvSpPr>
            <p:nvPr/>
          </p:nvSpPr>
          <p:spPr bwMode="auto">
            <a:xfrm>
              <a:off x="2310" y="2198"/>
              <a:ext cx="18" cy="6"/>
            </a:xfrm>
            <a:prstGeom prst="line">
              <a:avLst/>
            </a:prstGeom>
            <a:noFill/>
            <a:ln w="9525">
              <a:solidFill>
                <a:srgbClr val="000000"/>
              </a:solidFill>
              <a:prstDash val="sysDot"/>
              <a:round/>
              <a:headEnd/>
              <a:tailEnd/>
            </a:ln>
          </p:spPr>
          <p:txBody>
            <a:bodyPr/>
            <a:lstStyle/>
            <a:p>
              <a:endParaRPr lang="fr-CH"/>
            </a:p>
          </p:txBody>
        </p:sp>
        <p:sp>
          <p:nvSpPr>
            <p:cNvPr id="2707488" name="Line 7200"/>
            <p:cNvSpPr>
              <a:spLocks noChangeShapeType="1"/>
            </p:cNvSpPr>
            <p:nvPr/>
          </p:nvSpPr>
          <p:spPr bwMode="auto">
            <a:xfrm>
              <a:off x="2328" y="2204"/>
              <a:ext cx="12" cy="6"/>
            </a:xfrm>
            <a:prstGeom prst="line">
              <a:avLst/>
            </a:prstGeom>
            <a:noFill/>
            <a:ln w="9525">
              <a:solidFill>
                <a:srgbClr val="000000"/>
              </a:solidFill>
              <a:prstDash val="sysDot"/>
              <a:round/>
              <a:headEnd/>
              <a:tailEnd/>
            </a:ln>
          </p:spPr>
          <p:txBody>
            <a:bodyPr/>
            <a:lstStyle/>
            <a:p>
              <a:endParaRPr lang="fr-CH"/>
            </a:p>
          </p:txBody>
        </p:sp>
        <p:sp>
          <p:nvSpPr>
            <p:cNvPr id="2707489" name="Line 7201"/>
            <p:cNvSpPr>
              <a:spLocks noChangeShapeType="1"/>
            </p:cNvSpPr>
            <p:nvPr/>
          </p:nvSpPr>
          <p:spPr bwMode="auto">
            <a:xfrm>
              <a:off x="2340" y="2210"/>
              <a:ext cx="18" cy="0"/>
            </a:xfrm>
            <a:prstGeom prst="line">
              <a:avLst/>
            </a:prstGeom>
            <a:noFill/>
            <a:ln w="9525">
              <a:solidFill>
                <a:srgbClr val="000000"/>
              </a:solidFill>
              <a:prstDash val="sysDot"/>
              <a:round/>
              <a:headEnd/>
              <a:tailEnd/>
            </a:ln>
          </p:spPr>
          <p:txBody>
            <a:bodyPr/>
            <a:lstStyle/>
            <a:p>
              <a:endParaRPr lang="fr-CH"/>
            </a:p>
          </p:txBody>
        </p:sp>
        <p:sp>
          <p:nvSpPr>
            <p:cNvPr id="2707490" name="Line 7202"/>
            <p:cNvSpPr>
              <a:spLocks noChangeShapeType="1"/>
            </p:cNvSpPr>
            <p:nvPr/>
          </p:nvSpPr>
          <p:spPr bwMode="auto">
            <a:xfrm>
              <a:off x="2358" y="2210"/>
              <a:ext cx="18" cy="6"/>
            </a:xfrm>
            <a:prstGeom prst="line">
              <a:avLst/>
            </a:prstGeom>
            <a:noFill/>
            <a:ln w="9525">
              <a:solidFill>
                <a:srgbClr val="000000"/>
              </a:solidFill>
              <a:prstDash val="sysDot"/>
              <a:round/>
              <a:headEnd/>
              <a:tailEnd/>
            </a:ln>
          </p:spPr>
          <p:txBody>
            <a:bodyPr/>
            <a:lstStyle/>
            <a:p>
              <a:endParaRPr lang="fr-CH"/>
            </a:p>
          </p:txBody>
        </p:sp>
        <p:sp>
          <p:nvSpPr>
            <p:cNvPr id="2707491" name="Line 7203"/>
            <p:cNvSpPr>
              <a:spLocks noChangeShapeType="1"/>
            </p:cNvSpPr>
            <p:nvPr/>
          </p:nvSpPr>
          <p:spPr bwMode="auto">
            <a:xfrm>
              <a:off x="2376" y="2216"/>
              <a:ext cx="18" cy="6"/>
            </a:xfrm>
            <a:prstGeom prst="line">
              <a:avLst/>
            </a:prstGeom>
            <a:noFill/>
            <a:ln w="9525">
              <a:solidFill>
                <a:srgbClr val="000000"/>
              </a:solidFill>
              <a:prstDash val="sysDot"/>
              <a:round/>
              <a:headEnd/>
              <a:tailEnd/>
            </a:ln>
          </p:spPr>
          <p:txBody>
            <a:bodyPr/>
            <a:lstStyle/>
            <a:p>
              <a:endParaRPr lang="fr-CH"/>
            </a:p>
          </p:txBody>
        </p:sp>
        <p:sp>
          <p:nvSpPr>
            <p:cNvPr id="2707492" name="Line 7204"/>
            <p:cNvSpPr>
              <a:spLocks noChangeShapeType="1"/>
            </p:cNvSpPr>
            <p:nvPr/>
          </p:nvSpPr>
          <p:spPr bwMode="auto">
            <a:xfrm>
              <a:off x="2394" y="2222"/>
              <a:ext cx="18" cy="0"/>
            </a:xfrm>
            <a:prstGeom prst="line">
              <a:avLst/>
            </a:prstGeom>
            <a:noFill/>
            <a:ln w="9525">
              <a:solidFill>
                <a:srgbClr val="000000"/>
              </a:solidFill>
              <a:prstDash val="sysDot"/>
              <a:round/>
              <a:headEnd/>
              <a:tailEnd/>
            </a:ln>
          </p:spPr>
          <p:txBody>
            <a:bodyPr/>
            <a:lstStyle/>
            <a:p>
              <a:endParaRPr lang="fr-CH"/>
            </a:p>
          </p:txBody>
        </p:sp>
        <p:sp>
          <p:nvSpPr>
            <p:cNvPr id="2707493" name="Line 7205"/>
            <p:cNvSpPr>
              <a:spLocks noChangeShapeType="1"/>
            </p:cNvSpPr>
            <p:nvPr/>
          </p:nvSpPr>
          <p:spPr bwMode="auto">
            <a:xfrm>
              <a:off x="2412" y="2222"/>
              <a:ext cx="12" cy="6"/>
            </a:xfrm>
            <a:prstGeom prst="line">
              <a:avLst/>
            </a:prstGeom>
            <a:noFill/>
            <a:ln w="9525">
              <a:solidFill>
                <a:srgbClr val="000000"/>
              </a:solidFill>
              <a:prstDash val="sysDot"/>
              <a:round/>
              <a:headEnd/>
              <a:tailEnd/>
            </a:ln>
          </p:spPr>
          <p:txBody>
            <a:bodyPr/>
            <a:lstStyle/>
            <a:p>
              <a:endParaRPr lang="fr-CH"/>
            </a:p>
          </p:txBody>
        </p:sp>
        <p:sp>
          <p:nvSpPr>
            <p:cNvPr id="2707494" name="Line 7206"/>
            <p:cNvSpPr>
              <a:spLocks noChangeShapeType="1"/>
            </p:cNvSpPr>
            <p:nvPr/>
          </p:nvSpPr>
          <p:spPr bwMode="auto">
            <a:xfrm>
              <a:off x="2424" y="2228"/>
              <a:ext cx="18" cy="6"/>
            </a:xfrm>
            <a:prstGeom prst="line">
              <a:avLst/>
            </a:prstGeom>
            <a:noFill/>
            <a:ln w="9525">
              <a:solidFill>
                <a:srgbClr val="000000"/>
              </a:solidFill>
              <a:prstDash val="sysDot"/>
              <a:round/>
              <a:headEnd/>
              <a:tailEnd/>
            </a:ln>
          </p:spPr>
          <p:txBody>
            <a:bodyPr/>
            <a:lstStyle/>
            <a:p>
              <a:endParaRPr lang="fr-CH"/>
            </a:p>
          </p:txBody>
        </p:sp>
        <p:sp>
          <p:nvSpPr>
            <p:cNvPr id="2707495" name="Line 7207"/>
            <p:cNvSpPr>
              <a:spLocks noChangeShapeType="1"/>
            </p:cNvSpPr>
            <p:nvPr/>
          </p:nvSpPr>
          <p:spPr bwMode="auto">
            <a:xfrm>
              <a:off x="2442" y="2234"/>
              <a:ext cx="18" cy="0"/>
            </a:xfrm>
            <a:prstGeom prst="line">
              <a:avLst/>
            </a:prstGeom>
            <a:noFill/>
            <a:ln w="9525">
              <a:solidFill>
                <a:srgbClr val="000000"/>
              </a:solidFill>
              <a:prstDash val="sysDot"/>
              <a:round/>
              <a:headEnd/>
              <a:tailEnd/>
            </a:ln>
          </p:spPr>
          <p:txBody>
            <a:bodyPr/>
            <a:lstStyle/>
            <a:p>
              <a:endParaRPr lang="fr-CH"/>
            </a:p>
          </p:txBody>
        </p:sp>
        <p:sp>
          <p:nvSpPr>
            <p:cNvPr id="2707496" name="Line 7208"/>
            <p:cNvSpPr>
              <a:spLocks noChangeShapeType="1"/>
            </p:cNvSpPr>
            <p:nvPr/>
          </p:nvSpPr>
          <p:spPr bwMode="auto">
            <a:xfrm>
              <a:off x="2460" y="2234"/>
              <a:ext cx="18" cy="6"/>
            </a:xfrm>
            <a:prstGeom prst="line">
              <a:avLst/>
            </a:prstGeom>
            <a:noFill/>
            <a:ln w="9525">
              <a:solidFill>
                <a:srgbClr val="000000"/>
              </a:solidFill>
              <a:prstDash val="sysDot"/>
              <a:round/>
              <a:headEnd/>
              <a:tailEnd/>
            </a:ln>
          </p:spPr>
          <p:txBody>
            <a:bodyPr/>
            <a:lstStyle/>
            <a:p>
              <a:endParaRPr lang="fr-CH"/>
            </a:p>
          </p:txBody>
        </p:sp>
        <p:sp>
          <p:nvSpPr>
            <p:cNvPr id="2707497" name="Line 7209"/>
            <p:cNvSpPr>
              <a:spLocks noChangeShapeType="1"/>
            </p:cNvSpPr>
            <p:nvPr/>
          </p:nvSpPr>
          <p:spPr bwMode="auto">
            <a:xfrm>
              <a:off x="2478" y="2240"/>
              <a:ext cx="18" cy="6"/>
            </a:xfrm>
            <a:prstGeom prst="line">
              <a:avLst/>
            </a:prstGeom>
            <a:noFill/>
            <a:ln w="9525">
              <a:solidFill>
                <a:srgbClr val="000000"/>
              </a:solidFill>
              <a:prstDash val="sysDot"/>
              <a:round/>
              <a:headEnd/>
              <a:tailEnd/>
            </a:ln>
          </p:spPr>
          <p:txBody>
            <a:bodyPr/>
            <a:lstStyle/>
            <a:p>
              <a:endParaRPr lang="fr-CH"/>
            </a:p>
          </p:txBody>
        </p:sp>
        <p:sp>
          <p:nvSpPr>
            <p:cNvPr id="2707498" name="Line 7210"/>
            <p:cNvSpPr>
              <a:spLocks noChangeShapeType="1"/>
            </p:cNvSpPr>
            <p:nvPr/>
          </p:nvSpPr>
          <p:spPr bwMode="auto">
            <a:xfrm>
              <a:off x="2496" y="2246"/>
              <a:ext cx="12" cy="0"/>
            </a:xfrm>
            <a:prstGeom prst="line">
              <a:avLst/>
            </a:prstGeom>
            <a:noFill/>
            <a:ln w="9525">
              <a:solidFill>
                <a:srgbClr val="000000"/>
              </a:solidFill>
              <a:prstDash val="sysDot"/>
              <a:round/>
              <a:headEnd/>
              <a:tailEnd/>
            </a:ln>
          </p:spPr>
          <p:txBody>
            <a:bodyPr/>
            <a:lstStyle/>
            <a:p>
              <a:endParaRPr lang="fr-CH"/>
            </a:p>
          </p:txBody>
        </p:sp>
        <p:sp>
          <p:nvSpPr>
            <p:cNvPr id="2707499" name="Line 7211"/>
            <p:cNvSpPr>
              <a:spLocks noChangeShapeType="1"/>
            </p:cNvSpPr>
            <p:nvPr/>
          </p:nvSpPr>
          <p:spPr bwMode="auto">
            <a:xfrm>
              <a:off x="2508" y="2246"/>
              <a:ext cx="18" cy="6"/>
            </a:xfrm>
            <a:prstGeom prst="line">
              <a:avLst/>
            </a:prstGeom>
            <a:noFill/>
            <a:ln w="9525">
              <a:solidFill>
                <a:srgbClr val="000000"/>
              </a:solidFill>
              <a:prstDash val="sysDot"/>
              <a:round/>
              <a:headEnd/>
              <a:tailEnd/>
            </a:ln>
          </p:spPr>
          <p:txBody>
            <a:bodyPr/>
            <a:lstStyle/>
            <a:p>
              <a:endParaRPr lang="fr-CH"/>
            </a:p>
          </p:txBody>
        </p:sp>
        <p:sp>
          <p:nvSpPr>
            <p:cNvPr id="2707500" name="Line 7212"/>
            <p:cNvSpPr>
              <a:spLocks noChangeShapeType="1"/>
            </p:cNvSpPr>
            <p:nvPr/>
          </p:nvSpPr>
          <p:spPr bwMode="auto">
            <a:xfrm>
              <a:off x="2526" y="2252"/>
              <a:ext cx="18" cy="6"/>
            </a:xfrm>
            <a:prstGeom prst="line">
              <a:avLst/>
            </a:prstGeom>
            <a:noFill/>
            <a:ln w="9525">
              <a:solidFill>
                <a:srgbClr val="000000"/>
              </a:solidFill>
              <a:prstDash val="sysDot"/>
              <a:round/>
              <a:headEnd/>
              <a:tailEnd/>
            </a:ln>
          </p:spPr>
          <p:txBody>
            <a:bodyPr/>
            <a:lstStyle/>
            <a:p>
              <a:endParaRPr lang="fr-CH"/>
            </a:p>
          </p:txBody>
        </p:sp>
        <p:sp>
          <p:nvSpPr>
            <p:cNvPr id="2707501" name="Line 7213"/>
            <p:cNvSpPr>
              <a:spLocks noChangeShapeType="1"/>
            </p:cNvSpPr>
            <p:nvPr/>
          </p:nvSpPr>
          <p:spPr bwMode="auto">
            <a:xfrm>
              <a:off x="2544" y="2258"/>
              <a:ext cx="18" cy="0"/>
            </a:xfrm>
            <a:prstGeom prst="line">
              <a:avLst/>
            </a:prstGeom>
            <a:noFill/>
            <a:ln w="9525">
              <a:solidFill>
                <a:srgbClr val="000000"/>
              </a:solidFill>
              <a:prstDash val="sysDot"/>
              <a:round/>
              <a:headEnd/>
              <a:tailEnd/>
            </a:ln>
          </p:spPr>
          <p:txBody>
            <a:bodyPr/>
            <a:lstStyle/>
            <a:p>
              <a:endParaRPr lang="fr-CH"/>
            </a:p>
          </p:txBody>
        </p:sp>
        <p:sp>
          <p:nvSpPr>
            <p:cNvPr id="2707502" name="Line 7214"/>
            <p:cNvSpPr>
              <a:spLocks noChangeShapeType="1"/>
            </p:cNvSpPr>
            <p:nvPr/>
          </p:nvSpPr>
          <p:spPr bwMode="auto">
            <a:xfrm>
              <a:off x="2562" y="2258"/>
              <a:ext cx="12" cy="6"/>
            </a:xfrm>
            <a:prstGeom prst="line">
              <a:avLst/>
            </a:prstGeom>
            <a:noFill/>
            <a:ln w="9525">
              <a:solidFill>
                <a:srgbClr val="000000"/>
              </a:solidFill>
              <a:prstDash val="sysDot"/>
              <a:round/>
              <a:headEnd/>
              <a:tailEnd/>
            </a:ln>
          </p:spPr>
          <p:txBody>
            <a:bodyPr/>
            <a:lstStyle/>
            <a:p>
              <a:endParaRPr lang="fr-CH"/>
            </a:p>
          </p:txBody>
        </p:sp>
        <p:sp>
          <p:nvSpPr>
            <p:cNvPr id="2707503" name="Line 7215"/>
            <p:cNvSpPr>
              <a:spLocks noChangeShapeType="1"/>
            </p:cNvSpPr>
            <p:nvPr/>
          </p:nvSpPr>
          <p:spPr bwMode="auto">
            <a:xfrm>
              <a:off x="2574" y="2264"/>
              <a:ext cx="18" cy="6"/>
            </a:xfrm>
            <a:prstGeom prst="line">
              <a:avLst/>
            </a:prstGeom>
            <a:noFill/>
            <a:ln w="9525">
              <a:solidFill>
                <a:srgbClr val="000000"/>
              </a:solidFill>
              <a:prstDash val="sysDot"/>
              <a:round/>
              <a:headEnd/>
              <a:tailEnd/>
            </a:ln>
          </p:spPr>
          <p:txBody>
            <a:bodyPr/>
            <a:lstStyle/>
            <a:p>
              <a:endParaRPr lang="fr-CH"/>
            </a:p>
          </p:txBody>
        </p:sp>
        <p:sp>
          <p:nvSpPr>
            <p:cNvPr id="2707504" name="Line 7216"/>
            <p:cNvSpPr>
              <a:spLocks noChangeShapeType="1"/>
            </p:cNvSpPr>
            <p:nvPr/>
          </p:nvSpPr>
          <p:spPr bwMode="auto">
            <a:xfrm>
              <a:off x="2592" y="2270"/>
              <a:ext cx="18" cy="0"/>
            </a:xfrm>
            <a:prstGeom prst="line">
              <a:avLst/>
            </a:prstGeom>
            <a:noFill/>
            <a:ln w="9525">
              <a:solidFill>
                <a:srgbClr val="000000"/>
              </a:solidFill>
              <a:prstDash val="sysDot"/>
              <a:round/>
              <a:headEnd/>
              <a:tailEnd/>
            </a:ln>
          </p:spPr>
          <p:txBody>
            <a:bodyPr/>
            <a:lstStyle/>
            <a:p>
              <a:endParaRPr lang="fr-CH"/>
            </a:p>
          </p:txBody>
        </p:sp>
        <p:sp>
          <p:nvSpPr>
            <p:cNvPr id="2707505" name="Line 7217"/>
            <p:cNvSpPr>
              <a:spLocks noChangeShapeType="1"/>
            </p:cNvSpPr>
            <p:nvPr/>
          </p:nvSpPr>
          <p:spPr bwMode="auto">
            <a:xfrm>
              <a:off x="2610" y="2270"/>
              <a:ext cx="18" cy="6"/>
            </a:xfrm>
            <a:prstGeom prst="line">
              <a:avLst/>
            </a:prstGeom>
            <a:noFill/>
            <a:ln w="9525">
              <a:solidFill>
                <a:srgbClr val="000000"/>
              </a:solidFill>
              <a:prstDash val="sysDot"/>
              <a:round/>
              <a:headEnd/>
              <a:tailEnd/>
            </a:ln>
          </p:spPr>
          <p:txBody>
            <a:bodyPr/>
            <a:lstStyle/>
            <a:p>
              <a:endParaRPr lang="fr-CH"/>
            </a:p>
          </p:txBody>
        </p:sp>
        <p:sp>
          <p:nvSpPr>
            <p:cNvPr id="2707506" name="Line 7218"/>
            <p:cNvSpPr>
              <a:spLocks noChangeShapeType="1"/>
            </p:cNvSpPr>
            <p:nvPr/>
          </p:nvSpPr>
          <p:spPr bwMode="auto">
            <a:xfrm>
              <a:off x="2628" y="2276"/>
              <a:ext cx="18" cy="6"/>
            </a:xfrm>
            <a:prstGeom prst="line">
              <a:avLst/>
            </a:prstGeom>
            <a:noFill/>
            <a:ln w="9525">
              <a:solidFill>
                <a:srgbClr val="000000"/>
              </a:solidFill>
              <a:prstDash val="sysDot"/>
              <a:round/>
              <a:headEnd/>
              <a:tailEnd/>
            </a:ln>
          </p:spPr>
          <p:txBody>
            <a:bodyPr/>
            <a:lstStyle/>
            <a:p>
              <a:endParaRPr lang="fr-CH"/>
            </a:p>
          </p:txBody>
        </p:sp>
        <p:sp>
          <p:nvSpPr>
            <p:cNvPr id="2707507" name="Line 7219"/>
            <p:cNvSpPr>
              <a:spLocks noChangeShapeType="1"/>
            </p:cNvSpPr>
            <p:nvPr/>
          </p:nvSpPr>
          <p:spPr bwMode="auto">
            <a:xfrm>
              <a:off x="2646" y="2282"/>
              <a:ext cx="12" cy="0"/>
            </a:xfrm>
            <a:prstGeom prst="line">
              <a:avLst/>
            </a:prstGeom>
            <a:noFill/>
            <a:ln w="9525">
              <a:solidFill>
                <a:srgbClr val="000000"/>
              </a:solidFill>
              <a:prstDash val="sysDot"/>
              <a:round/>
              <a:headEnd/>
              <a:tailEnd/>
            </a:ln>
          </p:spPr>
          <p:txBody>
            <a:bodyPr/>
            <a:lstStyle/>
            <a:p>
              <a:endParaRPr lang="fr-CH"/>
            </a:p>
          </p:txBody>
        </p:sp>
        <p:sp>
          <p:nvSpPr>
            <p:cNvPr id="2707508" name="Line 7220"/>
            <p:cNvSpPr>
              <a:spLocks noChangeShapeType="1"/>
            </p:cNvSpPr>
            <p:nvPr/>
          </p:nvSpPr>
          <p:spPr bwMode="auto">
            <a:xfrm>
              <a:off x="2658" y="2282"/>
              <a:ext cx="18" cy="6"/>
            </a:xfrm>
            <a:prstGeom prst="line">
              <a:avLst/>
            </a:prstGeom>
            <a:noFill/>
            <a:ln w="9525">
              <a:solidFill>
                <a:srgbClr val="000000"/>
              </a:solidFill>
              <a:prstDash val="sysDot"/>
              <a:round/>
              <a:headEnd/>
              <a:tailEnd/>
            </a:ln>
          </p:spPr>
          <p:txBody>
            <a:bodyPr/>
            <a:lstStyle/>
            <a:p>
              <a:endParaRPr lang="fr-CH"/>
            </a:p>
          </p:txBody>
        </p:sp>
        <p:sp>
          <p:nvSpPr>
            <p:cNvPr id="2707509" name="Line 7221"/>
            <p:cNvSpPr>
              <a:spLocks noChangeShapeType="1"/>
            </p:cNvSpPr>
            <p:nvPr/>
          </p:nvSpPr>
          <p:spPr bwMode="auto">
            <a:xfrm>
              <a:off x="2676" y="2288"/>
              <a:ext cx="18" cy="6"/>
            </a:xfrm>
            <a:prstGeom prst="line">
              <a:avLst/>
            </a:prstGeom>
            <a:noFill/>
            <a:ln w="9525">
              <a:solidFill>
                <a:srgbClr val="000000"/>
              </a:solidFill>
              <a:prstDash val="sysDot"/>
              <a:round/>
              <a:headEnd/>
              <a:tailEnd/>
            </a:ln>
          </p:spPr>
          <p:txBody>
            <a:bodyPr/>
            <a:lstStyle/>
            <a:p>
              <a:endParaRPr lang="fr-CH"/>
            </a:p>
          </p:txBody>
        </p:sp>
        <p:sp>
          <p:nvSpPr>
            <p:cNvPr id="2707510" name="Line 7222"/>
            <p:cNvSpPr>
              <a:spLocks noChangeShapeType="1"/>
            </p:cNvSpPr>
            <p:nvPr/>
          </p:nvSpPr>
          <p:spPr bwMode="auto">
            <a:xfrm>
              <a:off x="1020" y="2150"/>
              <a:ext cx="18" cy="0"/>
            </a:xfrm>
            <a:prstGeom prst="line">
              <a:avLst/>
            </a:prstGeom>
            <a:noFill/>
            <a:ln w="19050">
              <a:solidFill>
                <a:srgbClr val="FF0000"/>
              </a:solidFill>
              <a:round/>
              <a:headEnd/>
              <a:tailEnd/>
            </a:ln>
          </p:spPr>
          <p:txBody>
            <a:bodyPr/>
            <a:lstStyle/>
            <a:p>
              <a:endParaRPr lang="fr-CH"/>
            </a:p>
          </p:txBody>
        </p:sp>
        <p:sp>
          <p:nvSpPr>
            <p:cNvPr id="2707511" name="Line 7223"/>
            <p:cNvSpPr>
              <a:spLocks noChangeShapeType="1"/>
            </p:cNvSpPr>
            <p:nvPr/>
          </p:nvSpPr>
          <p:spPr bwMode="auto">
            <a:xfrm>
              <a:off x="1038" y="2150"/>
              <a:ext cx="18" cy="6"/>
            </a:xfrm>
            <a:prstGeom prst="line">
              <a:avLst/>
            </a:prstGeom>
            <a:noFill/>
            <a:ln w="19050">
              <a:solidFill>
                <a:srgbClr val="FF0000"/>
              </a:solidFill>
              <a:round/>
              <a:headEnd/>
              <a:tailEnd/>
            </a:ln>
          </p:spPr>
          <p:txBody>
            <a:bodyPr/>
            <a:lstStyle/>
            <a:p>
              <a:endParaRPr lang="fr-CH"/>
            </a:p>
          </p:txBody>
        </p:sp>
        <p:sp>
          <p:nvSpPr>
            <p:cNvPr id="2707512" name="Line 7224"/>
            <p:cNvSpPr>
              <a:spLocks noChangeShapeType="1"/>
            </p:cNvSpPr>
            <p:nvPr/>
          </p:nvSpPr>
          <p:spPr bwMode="auto">
            <a:xfrm>
              <a:off x="1056" y="2156"/>
              <a:ext cx="12" cy="12"/>
            </a:xfrm>
            <a:prstGeom prst="line">
              <a:avLst/>
            </a:prstGeom>
            <a:noFill/>
            <a:ln w="19050">
              <a:solidFill>
                <a:srgbClr val="FF0000"/>
              </a:solidFill>
              <a:round/>
              <a:headEnd/>
              <a:tailEnd/>
            </a:ln>
          </p:spPr>
          <p:txBody>
            <a:bodyPr/>
            <a:lstStyle/>
            <a:p>
              <a:endParaRPr lang="fr-CH"/>
            </a:p>
          </p:txBody>
        </p:sp>
        <p:sp>
          <p:nvSpPr>
            <p:cNvPr id="2707513" name="Line 7225"/>
            <p:cNvSpPr>
              <a:spLocks noChangeShapeType="1"/>
            </p:cNvSpPr>
            <p:nvPr/>
          </p:nvSpPr>
          <p:spPr bwMode="auto">
            <a:xfrm>
              <a:off x="1068" y="2168"/>
              <a:ext cx="18" cy="6"/>
            </a:xfrm>
            <a:prstGeom prst="line">
              <a:avLst/>
            </a:prstGeom>
            <a:noFill/>
            <a:ln w="19050">
              <a:solidFill>
                <a:srgbClr val="FF0000"/>
              </a:solidFill>
              <a:round/>
              <a:headEnd/>
              <a:tailEnd/>
            </a:ln>
          </p:spPr>
          <p:txBody>
            <a:bodyPr/>
            <a:lstStyle/>
            <a:p>
              <a:endParaRPr lang="fr-CH"/>
            </a:p>
          </p:txBody>
        </p:sp>
        <p:sp>
          <p:nvSpPr>
            <p:cNvPr id="2707514" name="Line 7226"/>
            <p:cNvSpPr>
              <a:spLocks noChangeShapeType="1"/>
            </p:cNvSpPr>
            <p:nvPr/>
          </p:nvSpPr>
          <p:spPr bwMode="auto">
            <a:xfrm>
              <a:off x="1086" y="2174"/>
              <a:ext cx="18" cy="6"/>
            </a:xfrm>
            <a:prstGeom prst="line">
              <a:avLst/>
            </a:prstGeom>
            <a:noFill/>
            <a:ln w="19050">
              <a:solidFill>
                <a:srgbClr val="FF0000"/>
              </a:solidFill>
              <a:round/>
              <a:headEnd/>
              <a:tailEnd/>
            </a:ln>
          </p:spPr>
          <p:txBody>
            <a:bodyPr/>
            <a:lstStyle/>
            <a:p>
              <a:endParaRPr lang="fr-CH"/>
            </a:p>
          </p:txBody>
        </p:sp>
        <p:sp>
          <p:nvSpPr>
            <p:cNvPr id="2707515" name="Line 7227"/>
            <p:cNvSpPr>
              <a:spLocks noChangeShapeType="1"/>
            </p:cNvSpPr>
            <p:nvPr/>
          </p:nvSpPr>
          <p:spPr bwMode="auto">
            <a:xfrm>
              <a:off x="1104" y="2180"/>
              <a:ext cx="18" cy="12"/>
            </a:xfrm>
            <a:prstGeom prst="line">
              <a:avLst/>
            </a:prstGeom>
            <a:noFill/>
            <a:ln w="19050">
              <a:solidFill>
                <a:srgbClr val="FF0000"/>
              </a:solidFill>
              <a:round/>
              <a:headEnd/>
              <a:tailEnd/>
            </a:ln>
          </p:spPr>
          <p:txBody>
            <a:bodyPr/>
            <a:lstStyle/>
            <a:p>
              <a:endParaRPr lang="fr-CH"/>
            </a:p>
          </p:txBody>
        </p:sp>
        <p:sp>
          <p:nvSpPr>
            <p:cNvPr id="2707516" name="Line 7228"/>
            <p:cNvSpPr>
              <a:spLocks noChangeShapeType="1"/>
            </p:cNvSpPr>
            <p:nvPr/>
          </p:nvSpPr>
          <p:spPr bwMode="auto">
            <a:xfrm>
              <a:off x="1122" y="2192"/>
              <a:ext cx="18" cy="6"/>
            </a:xfrm>
            <a:prstGeom prst="line">
              <a:avLst/>
            </a:prstGeom>
            <a:noFill/>
            <a:ln w="19050">
              <a:solidFill>
                <a:srgbClr val="FF0000"/>
              </a:solidFill>
              <a:round/>
              <a:headEnd/>
              <a:tailEnd/>
            </a:ln>
          </p:spPr>
          <p:txBody>
            <a:bodyPr/>
            <a:lstStyle/>
            <a:p>
              <a:endParaRPr lang="fr-CH"/>
            </a:p>
          </p:txBody>
        </p:sp>
        <p:sp>
          <p:nvSpPr>
            <p:cNvPr id="2707517" name="Line 7229"/>
            <p:cNvSpPr>
              <a:spLocks noChangeShapeType="1"/>
            </p:cNvSpPr>
            <p:nvPr/>
          </p:nvSpPr>
          <p:spPr bwMode="auto">
            <a:xfrm>
              <a:off x="1140" y="2198"/>
              <a:ext cx="12" cy="12"/>
            </a:xfrm>
            <a:prstGeom prst="line">
              <a:avLst/>
            </a:prstGeom>
            <a:noFill/>
            <a:ln w="19050">
              <a:solidFill>
                <a:srgbClr val="FF0000"/>
              </a:solidFill>
              <a:round/>
              <a:headEnd/>
              <a:tailEnd/>
            </a:ln>
          </p:spPr>
          <p:txBody>
            <a:bodyPr/>
            <a:lstStyle/>
            <a:p>
              <a:endParaRPr lang="fr-CH"/>
            </a:p>
          </p:txBody>
        </p:sp>
        <p:sp>
          <p:nvSpPr>
            <p:cNvPr id="2707518" name="Line 7230"/>
            <p:cNvSpPr>
              <a:spLocks noChangeShapeType="1"/>
            </p:cNvSpPr>
            <p:nvPr/>
          </p:nvSpPr>
          <p:spPr bwMode="auto">
            <a:xfrm>
              <a:off x="1152" y="2210"/>
              <a:ext cx="18" cy="6"/>
            </a:xfrm>
            <a:prstGeom prst="line">
              <a:avLst/>
            </a:prstGeom>
            <a:noFill/>
            <a:ln w="19050">
              <a:solidFill>
                <a:srgbClr val="FF0000"/>
              </a:solidFill>
              <a:round/>
              <a:headEnd/>
              <a:tailEnd/>
            </a:ln>
          </p:spPr>
          <p:txBody>
            <a:bodyPr/>
            <a:lstStyle/>
            <a:p>
              <a:endParaRPr lang="fr-CH"/>
            </a:p>
          </p:txBody>
        </p:sp>
        <p:sp>
          <p:nvSpPr>
            <p:cNvPr id="2707519" name="Line 7231"/>
            <p:cNvSpPr>
              <a:spLocks noChangeShapeType="1"/>
            </p:cNvSpPr>
            <p:nvPr/>
          </p:nvSpPr>
          <p:spPr bwMode="auto">
            <a:xfrm>
              <a:off x="1170" y="2216"/>
              <a:ext cx="18" cy="6"/>
            </a:xfrm>
            <a:prstGeom prst="line">
              <a:avLst/>
            </a:prstGeom>
            <a:noFill/>
            <a:ln w="19050">
              <a:solidFill>
                <a:srgbClr val="FF0000"/>
              </a:solidFill>
              <a:round/>
              <a:headEnd/>
              <a:tailEnd/>
            </a:ln>
          </p:spPr>
          <p:txBody>
            <a:bodyPr/>
            <a:lstStyle/>
            <a:p>
              <a:endParaRPr lang="fr-CH"/>
            </a:p>
          </p:txBody>
        </p:sp>
        <p:sp>
          <p:nvSpPr>
            <p:cNvPr id="2707520" name="Line 7232"/>
            <p:cNvSpPr>
              <a:spLocks noChangeShapeType="1"/>
            </p:cNvSpPr>
            <p:nvPr/>
          </p:nvSpPr>
          <p:spPr bwMode="auto">
            <a:xfrm>
              <a:off x="1188" y="2222"/>
              <a:ext cx="18" cy="12"/>
            </a:xfrm>
            <a:prstGeom prst="line">
              <a:avLst/>
            </a:prstGeom>
            <a:noFill/>
            <a:ln w="19050">
              <a:solidFill>
                <a:srgbClr val="FF0000"/>
              </a:solidFill>
              <a:round/>
              <a:headEnd/>
              <a:tailEnd/>
            </a:ln>
          </p:spPr>
          <p:txBody>
            <a:bodyPr/>
            <a:lstStyle/>
            <a:p>
              <a:endParaRPr lang="fr-CH"/>
            </a:p>
          </p:txBody>
        </p:sp>
        <p:sp>
          <p:nvSpPr>
            <p:cNvPr id="2707521" name="Line 7233"/>
            <p:cNvSpPr>
              <a:spLocks noChangeShapeType="1"/>
            </p:cNvSpPr>
            <p:nvPr/>
          </p:nvSpPr>
          <p:spPr bwMode="auto">
            <a:xfrm>
              <a:off x="1206" y="2234"/>
              <a:ext cx="12" cy="6"/>
            </a:xfrm>
            <a:prstGeom prst="line">
              <a:avLst/>
            </a:prstGeom>
            <a:noFill/>
            <a:ln w="19050">
              <a:solidFill>
                <a:srgbClr val="FF0000"/>
              </a:solidFill>
              <a:round/>
              <a:headEnd/>
              <a:tailEnd/>
            </a:ln>
          </p:spPr>
          <p:txBody>
            <a:bodyPr/>
            <a:lstStyle/>
            <a:p>
              <a:endParaRPr lang="fr-CH"/>
            </a:p>
          </p:txBody>
        </p:sp>
        <p:sp>
          <p:nvSpPr>
            <p:cNvPr id="2707522" name="Line 7234"/>
            <p:cNvSpPr>
              <a:spLocks noChangeShapeType="1"/>
            </p:cNvSpPr>
            <p:nvPr/>
          </p:nvSpPr>
          <p:spPr bwMode="auto">
            <a:xfrm>
              <a:off x="1218" y="2240"/>
              <a:ext cx="18" cy="6"/>
            </a:xfrm>
            <a:prstGeom prst="line">
              <a:avLst/>
            </a:prstGeom>
            <a:noFill/>
            <a:ln w="19050">
              <a:solidFill>
                <a:srgbClr val="FF0000"/>
              </a:solidFill>
              <a:round/>
              <a:headEnd/>
              <a:tailEnd/>
            </a:ln>
          </p:spPr>
          <p:txBody>
            <a:bodyPr/>
            <a:lstStyle/>
            <a:p>
              <a:endParaRPr lang="fr-CH"/>
            </a:p>
          </p:txBody>
        </p:sp>
        <p:sp>
          <p:nvSpPr>
            <p:cNvPr id="2707523" name="Line 7235"/>
            <p:cNvSpPr>
              <a:spLocks noChangeShapeType="1"/>
            </p:cNvSpPr>
            <p:nvPr/>
          </p:nvSpPr>
          <p:spPr bwMode="auto">
            <a:xfrm>
              <a:off x="1236" y="2246"/>
              <a:ext cx="18" cy="12"/>
            </a:xfrm>
            <a:prstGeom prst="line">
              <a:avLst/>
            </a:prstGeom>
            <a:noFill/>
            <a:ln w="19050">
              <a:solidFill>
                <a:srgbClr val="FF0000"/>
              </a:solidFill>
              <a:round/>
              <a:headEnd/>
              <a:tailEnd/>
            </a:ln>
          </p:spPr>
          <p:txBody>
            <a:bodyPr/>
            <a:lstStyle/>
            <a:p>
              <a:endParaRPr lang="fr-CH"/>
            </a:p>
          </p:txBody>
        </p:sp>
        <p:sp>
          <p:nvSpPr>
            <p:cNvPr id="2707524" name="Line 7236"/>
            <p:cNvSpPr>
              <a:spLocks noChangeShapeType="1"/>
            </p:cNvSpPr>
            <p:nvPr/>
          </p:nvSpPr>
          <p:spPr bwMode="auto">
            <a:xfrm>
              <a:off x="1254" y="2258"/>
              <a:ext cx="18" cy="6"/>
            </a:xfrm>
            <a:prstGeom prst="line">
              <a:avLst/>
            </a:prstGeom>
            <a:noFill/>
            <a:ln w="19050">
              <a:solidFill>
                <a:srgbClr val="FF0000"/>
              </a:solidFill>
              <a:round/>
              <a:headEnd/>
              <a:tailEnd/>
            </a:ln>
          </p:spPr>
          <p:txBody>
            <a:bodyPr/>
            <a:lstStyle/>
            <a:p>
              <a:endParaRPr lang="fr-CH"/>
            </a:p>
          </p:txBody>
        </p:sp>
        <p:sp>
          <p:nvSpPr>
            <p:cNvPr id="2707525" name="Line 7237"/>
            <p:cNvSpPr>
              <a:spLocks noChangeShapeType="1"/>
            </p:cNvSpPr>
            <p:nvPr/>
          </p:nvSpPr>
          <p:spPr bwMode="auto">
            <a:xfrm>
              <a:off x="1272" y="2264"/>
              <a:ext cx="18" cy="6"/>
            </a:xfrm>
            <a:prstGeom prst="line">
              <a:avLst/>
            </a:prstGeom>
            <a:noFill/>
            <a:ln w="19050">
              <a:solidFill>
                <a:srgbClr val="FF0000"/>
              </a:solidFill>
              <a:round/>
              <a:headEnd/>
              <a:tailEnd/>
            </a:ln>
          </p:spPr>
          <p:txBody>
            <a:bodyPr/>
            <a:lstStyle/>
            <a:p>
              <a:endParaRPr lang="fr-CH"/>
            </a:p>
          </p:txBody>
        </p:sp>
        <p:sp>
          <p:nvSpPr>
            <p:cNvPr id="2707526" name="Line 7238"/>
            <p:cNvSpPr>
              <a:spLocks noChangeShapeType="1"/>
            </p:cNvSpPr>
            <p:nvPr/>
          </p:nvSpPr>
          <p:spPr bwMode="auto">
            <a:xfrm>
              <a:off x="1290" y="2270"/>
              <a:ext cx="12" cy="12"/>
            </a:xfrm>
            <a:prstGeom prst="line">
              <a:avLst/>
            </a:prstGeom>
            <a:noFill/>
            <a:ln w="19050">
              <a:solidFill>
                <a:srgbClr val="FF0000"/>
              </a:solidFill>
              <a:round/>
              <a:headEnd/>
              <a:tailEnd/>
            </a:ln>
          </p:spPr>
          <p:txBody>
            <a:bodyPr/>
            <a:lstStyle/>
            <a:p>
              <a:endParaRPr lang="fr-CH"/>
            </a:p>
          </p:txBody>
        </p:sp>
        <p:sp>
          <p:nvSpPr>
            <p:cNvPr id="2707527" name="Line 7239"/>
            <p:cNvSpPr>
              <a:spLocks noChangeShapeType="1"/>
            </p:cNvSpPr>
            <p:nvPr/>
          </p:nvSpPr>
          <p:spPr bwMode="auto">
            <a:xfrm>
              <a:off x="1302" y="2282"/>
              <a:ext cx="18" cy="6"/>
            </a:xfrm>
            <a:prstGeom prst="line">
              <a:avLst/>
            </a:prstGeom>
            <a:noFill/>
            <a:ln w="19050">
              <a:solidFill>
                <a:srgbClr val="FF0000"/>
              </a:solidFill>
              <a:round/>
              <a:headEnd/>
              <a:tailEnd/>
            </a:ln>
          </p:spPr>
          <p:txBody>
            <a:bodyPr/>
            <a:lstStyle/>
            <a:p>
              <a:endParaRPr lang="fr-CH"/>
            </a:p>
          </p:txBody>
        </p:sp>
        <p:sp>
          <p:nvSpPr>
            <p:cNvPr id="2707528" name="Line 7240"/>
            <p:cNvSpPr>
              <a:spLocks noChangeShapeType="1"/>
            </p:cNvSpPr>
            <p:nvPr/>
          </p:nvSpPr>
          <p:spPr bwMode="auto">
            <a:xfrm>
              <a:off x="1320" y="2288"/>
              <a:ext cx="18" cy="6"/>
            </a:xfrm>
            <a:prstGeom prst="line">
              <a:avLst/>
            </a:prstGeom>
            <a:noFill/>
            <a:ln w="19050">
              <a:solidFill>
                <a:srgbClr val="FF0000"/>
              </a:solidFill>
              <a:round/>
              <a:headEnd/>
              <a:tailEnd/>
            </a:ln>
          </p:spPr>
          <p:txBody>
            <a:bodyPr/>
            <a:lstStyle/>
            <a:p>
              <a:endParaRPr lang="fr-CH"/>
            </a:p>
          </p:txBody>
        </p:sp>
        <p:sp>
          <p:nvSpPr>
            <p:cNvPr id="2707529" name="Line 7241"/>
            <p:cNvSpPr>
              <a:spLocks noChangeShapeType="1"/>
            </p:cNvSpPr>
            <p:nvPr/>
          </p:nvSpPr>
          <p:spPr bwMode="auto">
            <a:xfrm>
              <a:off x="1338" y="2294"/>
              <a:ext cx="18" cy="12"/>
            </a:xfrm>
            <a:prstGeom prst="line">
              <a:avLst/>
            </a:prstGeom>
            <a:noFill/>
            <a:ln w="19050">
              <a:solidFill>
                <a:srgbClr val="FF0000"/>
              </a:solidFill>
              <a:round/>
              <a:headEnd/>
              <a:tailEnd/>
            </a:ln>
          </p:spPr>
          <p:txBody>
            <a:bodyPr/>
            <a:lstStyle/>
            <a:p>
              <a:endParaRPr lang="fr-CH"/>
            </a:p>
          </p:txBody>
        </p:sp>
        <p:sp>
          <p:nvSpPr>
            <p:cNvPr id="2707530" name="Line 7242"/>
            <p:cNvSpPr>
              <a:spLocks noChangeShapeType="1"/>
            </p:cNvSpPr>
            <p:nvPr/>
          </p:nvSpPr>
          <p:spPr bwMode="auto">
            <a:xfrm>
              <a:off x="1356" y="2306"/>
              <a:ext cx="18" cy="6"/>
            </a:xfrm>
            <a:prstGeom prst="line">
              <a:avLst/>
            </a:prstGeom>
            <a:noFill/>
            <a:ln w="19050">
              <a:solidFill>
                <a:srgbClr val="FF0000"/>
              </a:solidFill>
              <a:round/>
              <a:headEnd/>
              <a:tailEnd/>
            </a:ln>
          </p:spPr>
          <p:txBody>
            <a:bodyPr/>
            <a:lstStyle/>
            <a:p>
              <a:endParaRPr lang="fr-CH"/>
            </a:p>
          </p:txBody>
        </p:sp>
        <p:sp>
          <p:nvSpPr>
            <p:cNvPr id="2707531" name="Line 7243"/>
            <p:cNvSpPr>
              <a:spLocks noChangeShapeType="1"/>
            </p:cNvSpPr>
            <p:nvPr/>
          </p:nvSpPr>
          <p:spPr bwMode="auto">
            <a:xfrm>
              <a:off x="1374" y="2312"/>
              <a:ext cx="12" cy="6"/>
            </a:xfrm>
            <a:prstGeom prst="line">
              <a:avLst/>
            </a:prstGeom>
            <a:noFill/>
            <a:ln w="19050">
              <a:solidFill>
                <a:srgbClr val="FF0000"/>
              </a:solidFill>
              <a:round/>
              <a:headEnd/>
              <a:tailEnd/>
            </a:ln>
          </p:spPr>
          <p:txBody>
            <a:bodyPr/>
            <a:lstStyle/>
            <a:p>
              <a:endParaRPr lang="fr-CH"/>
            </a:p>
          </p:txBody>
        </p:sp>
        <p:sp>
          <p:nvSpPr>
            <p:cNvPr id="2707532" name="Line 7244"/>
            <p:cNvSpPr>
              <a:spLocks noChangeShapeType="1"/>
            </p:cNvSpPr>
            <p:nvPr/>
          </p:nvSpPr>
          <p:spPr bwMode="auto">
            <a:xfrm>
              <a:off x="1386" y="2318"/>
              <a:ext cx="18" cy="12"/>
            </a:xfrm>
            <a:prstGeom prst="line">
              <a:avLst/>
            </a:prstGeom>
            <a:noFill/>
            <a:ln w="19050">
              <a:solidFill>
                <a:srgbClr val="FF0000"/>
              </a:solidFill>
              <a:round/>
              <a:headEnd/>
              <a:tailEnd/>
            </a:ln>
          </p:spPr>
          <p:txBody>
            <a:bodyPr/>
            <a:lstStyle/>
            <a:p>
              <a:endParaRPr lang="fr-CH"/>
            </a:p>
          </p:txBody>
        </p:sp>
        <p:sp>
          <p:nvSpPr>
            <p:cNvPr id="2707533" name="Line 7245"/>
            <p:cNvSpPr>
              <a:spLocks noChangeShapeType="1"/>
            </p:cNvSpPr>
            <p:nvPr/>
          </p:nvSpPr>
          <p:spPr bwMode="auto">
            <a:xfrm>
              <a:off x="1404" y="2330"/>
              <a:ext cx="18" cy="6"/>
            </a:xfrm>
            <a:prstGeom prst="line">
              <a:avLst/>
            </a:prstGeom>
            <a:noFill/>
            <a:ln w="19050">
              <a:solidFill>
                <a:srgbClr val="FF0000"/>
              </a:solidFill>
              <a:round/>
              <a:headEnd/>
              <a:tailEnd/>
            </a:ln>
          </p:spPr>
          <p:txBody>
            <a:bodyPr/>
            <a:lstStyle/>
            <a:p>
              <a:endParaRPr lang="fr-CH"/>
            </a:p>
          </p:txBody>
        </p:sp>
        <p:sp>
          <p:nvSpPr>
            <p:cNvPr id="2707534" name="Line 7246"/>
            <p:cNvSpPr>
              <a:spLocks noChangeShapeType="1"/>
            </p:cNvSpPr>
            <p:nvPr/>
          </p:nvSpPr>
          <p:spPr bwMode="auto">
            <a:xfrm>
              <a:off x="1422" y="2336"/>
              <a:ext cx="18" cy="12"/>
            </a:xfrm>
            <a:prstGeom prst="line">
              <a:avLst/>
            </a:prstGeom>
            <a:noFill/>
            <a:ln w="19050">
              <a:solidFill>
                <a:srgbClr val="FF0000"/>
              </a:solidFill>
              <a:round/>
              <a:headEnd/>
              <a:tailEnd/>
            </a:ln>
          </p:spPr>
          <p:txBody>
            <a:bodyPr/>
            <a:lstStyle/>
            <a:p>
              <a:endParaRPr lang="fr-CH"/>
            </a:p>
          </p:txBody>
        </p:sp>
        <p:sp>
          <p:nvSpPr>
            <p:cNvPr id="2707535" name="Line 7247"/>
            <p:cNvSpPr>
              <a:spLocks noChangeShapeType="1"/>
            </p:cNvSpPr>
            <p:nvPr/>
          </p:nvSpPr>
          <p:spPr bwMode="auto">
            <a:xfrm>
              <a:off x="1440" y="2348"/>
              <a:ext cx="18" cy="6"/>
            </a:xfrm>
            <a:prstGeom prst="line">
              <a:avLst/>
            </a:prstGeom>
            <a:noFill/>
            <a:ln w="19050">
              <a:solidFill>
                <a:srgbClr val="FF0000"/>
              </a:solidFill>
              <a:round/>
              <a:headEnd/>
              <a:tailEnd/>
            </a:ln>
          </p:spPr>
          <p:txBody>
            <a:bodyPr/>
            <a:lstStyle/>
            <a:p>
              <a:endParaRPr lang="fr-CH"/>
            </a:p>
          </p:txBody>
        </p:sp>
        <p:sp>
          <p:nvSpPr>
            <p:cNvPr id="2707536" name="Line 7248"/>
            <p:cNvSpPr>
              <a:spLocks noChangeShapeType="1"/>
            </p:cNvSpPr>
            <p:nvPr/>
          </p:nvSpPr>
          <p:spPr bwMode="auto">
            <a:xfrm>
              <a:off x="1458" y="2354"/>
              <a:ext cx="12" cy="6"/>
            </a:xfrm>
            <a:prstGeom prst="line">
              <a:avLst/>
            </a:prstGeom>
            <a:noFill/>
            <a:ln w="19050">
              <a:solidFill>
                <a:srgbClr val="FF0000"/>
              </a:solidFill>
              <a:round/>
              <a:headEnd/>
              <a:tailEnd/>
            </a:ln>
          </p:spPr>
          <p:txBody>
            <a:bodyPr/>
            <a:lstStyle/>
            <a:p>
              <a:endParaRPr lang="fr-CH"/>
            </a:p>
          </p:txBody>
        </p:sp>
        <p:sp>
          <p:nvSpPr>
            <p:cNvPr id="2707537" name="Line 7249"/>
            <p:cNvSpPr>
              <a:spLocks noChangeShapeType="1"/>
            </p:cNvSpPr>
            <p:nvPr/>
          </p:nvSpPr>
          <p:spPr bwMode="auto">
            <a:xfrm>
              <a:off x="1470" y="2360"/>
              <a:ext cx="18" cy="12"/>
            </a:xfrm>
            <a:prstGeom prst="line">
              <a:avLst/>
            </a:prstGeom>
            <a:noFill/>
            <a:ln w="19050">
              <a:solidFill>
                <a:srgbClr val="FF0000"/>
              </a:solidFill>
              <a:round/>
              <a:headEnd/>
              <a:tailEnd/>
            </a:ln>
          </p:spPr>
          <p:txBody>
            <a:bodyPr/>
            <a:lstStyle/>
            <a:p>
              <a:endParaRPr lang="fr-CH"/>
            </a:p>
          </p:txBody>
        </p:sp>
        <p:sp>
          <p:nvSpPr>
            <p:cNvPr id="2707538" name="Line 7250"/>
            <p:cNvSpPr>
              <a:spLocks noChangeShapeType="1"/>
            </p:cNvSpPr>
            <p:nvPr/>
          </p:nvSpPr>
          <p:spPr bwMode="auto">
            <a:xfrm>
              <a:off x="1488" y="2372"/>
              <a:ext cx="18" cy="6"/>
            </a:xfrm>
            <a:prstGeom prst="line">
              <a:avLst/>
            </a:prstGeom>
            <a:noFill/>
            <a:ln w="19050">
              <a:solidFill>
                <a:srgbClr val="FF0000"/>
              </a:solidFill>
              <a:round/>
              <a:headEnd/>
              <a:tailEnd/>
            </a:ln>
          </p:spPr>
          <p:txBody>
            <a:bodyPr/>
            <a:lstStyle/>
            <a:p>
              <a:endParaRPr lang="fr-CH"/>
            </a:p>
          </p:txBody>
        </p:sp>
        <p:sp>
          <p:nvSpPr>
            <p:cNvPr id="2707539" name="Line 7251"/>
            <p:cNvSpPr>
              <a:spLocks noChangeShapeType="1"/>
            </p:cNvSpPr>
            <p:nvPr/>
          </p:nvSpPr>
          <p:spPr bwMode="auto">
            <a:xfrm>
              <a:off x="1506" y="2378"/>
              <a:ext cx="18" cy="6"/>
            </a:xfrm>
            <a:prstGeom prst="line">
              <a:avLst/>
            </a:prstGeom>
            <a:noFill/>
            <a:ln w="19050">
              <a:solidFill>
                <a:srgbClr val="FF0000"/>
              </a:solidFill>
              <a:round/>
              <a:headEnd/>
              <a:tailEnd/>
            </a:ln>
          </p:spPr>
          <p:txBody>
            <a:bodyPr/>
            <a:lstStyle/>
            <a:p>
              <a:endParaRPr lang="fr-CH"/>
            </a:p>
          </p:txBody>
        </p:sp>
        <p:sp>
          <p:nvSpPr>
            <p:cNvPr id="2707540" name="Line 7252"/>
            <p:cNvSpPr>
              <a:spLocks noChangeShapeType="1"/>
            </p:cNvSpPr>
            <p:nvPr/>
          </p:nvSpPr>
          <p:spPr bwMode="auto">
            <a:xfrm>
              <a:off x="1524" y="2384"/>
              <a:ext cx="12" cy="12"/>
            </a:xfrm>
            <a:prstGeom prst="line">
              <a:avLst/>
            </a:prstGeom>
            <a:noFill/>
            <a:ln w="19050">
              <a:solidFill>
                <a:srgbClr val="FF0000"/>
              </a:solidFill>
              <a:round/>
              <a:headEnd/>
              <a:tailEnd/>
            </a:ln>
          </p:spPr>
          <p:txBody>
            <a:bodyPr/>
            <a:lstStyle/>
            <a:p>
              <a:endParaRPr lang="fr-CH"/>
            </a:p>
          </p:txBody>
        </p:sp>
        <p:sp>
          <p:nvSpPr>
            <p:cNvPr id="2707541" name="Line 7253"/>
            <p:cNvSpPr>
              <a:spLocks noChangeShapeType="1"/>
            </p:cNvSpPr>
            <p:nvPr/>
          </p:nvSpPr>
          <p:spPr bwMode="auto">
            <a:xfrm>
              <a:off x="1536" y="2396"/>
              <a:ext cx="18" cy="6"/>
            </a:xfrm>
            <a:prstGeom prst="line">
              <a:avLst/>
            </a:prstGeom>
            <a:noFill/>
            <a:ln w="19050">
              <a:solidFill>
                <a:srgbClr val="FF0000"/>
              </a:solidFill>
              <a:round/>
              <a:headEnd/>
              <a:tailEnd/>
            </a:ln>
          </p:spPr>
          <p:txBody>
            <a:bodyPr/>
            <a:lstStyle/>
            <a:p>
              <a:endParaRPr lang="fr-CH"/>
            </a:p>
          </p:txBody>
        </p:sp>
        <p:sp>
          <p:nvSpPr>
            <p:cNvPr id="2707542" name="Line 7254"/>
            <p:cNvSpPr>
              <a:spLocks noChangeShapeType="1"/>
            </p:cNvSpPr>
            <p:nvPr/>
          </p:nvSpPr>
          <p:spPr bwMode="auto">
            <a:xfrm>
              <a:off x="1554" y="2402"/>
              <a:ext cx="18" cy="6"/>
            </a:xfrm>
            <a:prstGeom prst="line">
              <a:avLst/>
            </a:prstGeom>
            <a:noFill/>
            <a:ln w="19050">
              <a:solidFill>
                <a:srgbClr val="FF0000"/>
              </a:solidFill>
              <a:round/>
              <a:headEnd/>
              <a:tailEnd/>
            </a:ln>
          </p:spPr>
          <p:txBody>
            <a:bodyPr/>
            <a:lstStyle/>
            <a:p>
              <a:endParaRPr lang="fr-CH"/>
            </a:p>
          </p:txBody>
        </p:sp>
        <p:sp>
          <p:nvSpPr>
            <p:cNvPr id="2707543" name="Line 7255"/>
            <p:cNvSpPr>
              <a:spLocks noChangeShapeType="1"/>
            </p:cNvSpPr>
            <p:nvPr/>
          </p:nvSpPr>
          <p:spPr bwMode="auto">
            <a:xfrm>
              <a:off x="1572" y="2408"/>
              <a:ext cx="18" cy="12"/>
            </a:xfrm>
            <a:prstGeom prst="line">
              <a:avLst/>
            </a:prstGeom>
            <a:noFill/>
            <a:ln w="19050">
              <a:solidFill>
                <a:srgbClr val="FF0000"/>
              </a:solidFill>
              <a:round/>
              <a:headEnd/>
              <a:tailEnd/>
            </a:ln>
          </p:spPr>
          <p:txBody>
            <a:bodyPr/>
            <a:lstStyle/>
            <a:p>
              <a:endParaRPr lang="fr-CH"/>
            </a:p>
          </p:txBody>
        </p:sp>
        <p:sp>
          <p:nvSpPr>
            <p:cNvPr id="2707544" name="Line 7256"/>
            <p:cNvSpPr>
              <a:spLocks noChangeShapeType="1"/>
            </p:cNvSpPr>
            <p:nvPr/>
          </p:nvSpPr>
          <p:spPr bwMode="auto">
            <a:xfrm>
              <a:off x="1590" y="2420"/>
              <a:ext cx="18" cy="6"/>
            </a:xfrm>
            <a:prstGeom prst="line">
              <a:avLst/>
            </a:prstGeom>
            <a:noFill/>
            <a:ln w="19050">
              <a:solidFill>
                <a:srgbClr val="FF0000"/>
              </a:solidFill>
              <a:round/>
              <a:headEnd/>
              <a:tailEnd/>
            </a:ln>
          </p:spPr>
          <p:txBody>
            <a:bodyPr/>
            <a:lstStyle/>
            <a:p>
              <a:endParaRPr lang="fr-CH"/>
            </a:p>
          </p:txBody>
        </p:sp>
        <p:sp>
          <p:nvSpPr>
            <p:cNvPr id="2707545" name="Line 7257"/>
            <p:cNvSpPr>
              <a:spLocks noChangeShapeType="1"/>
            </p:cNvSpPr>
            <p:nvPr/>
          </p:nvSpPr>
          <p:spPr bwMode="auto">
            <a:xfrm>
              <a:off x="1608" y="2426"/>
              <a:ext cx="12" cy="6"/>
            </a:xfrm>
            <a:prstGeom prst="line">
              <a:avLst/>
            </a:prstGeom>
            <a:noFill/>
            <a:ln w="19050">
              <a:solidFill>
                <a:srgbClr val="FF0000"/>
              </a:solidFill>
              <a:round/>
              <a:headEnd/>
              <a:tailEnd/>
            </a:ln>
          </p:spPr>
          <p:txBody>
            <a:bodyPr/>
            <a:lstStyle/>
            <a:p>
              <a:endParaRPr lang="fr-CH"/>
            </a:p>
          </p:txBody>
        </p:sp>
        <p:sp>
          <p:nvSpPr>
            <p:cNvPr id="2707546" name="Line 7258"/>
            <p:cNvSpPr>
              <a:spLocks noChangeShapeType="1"/>
            </p:cNvSpPr>
            <p:nvPr/>
          </p:nvSpPr>
          <p:spPr bwMode="auto">
            <a:xfrm>
              <a:off x="1620" y="2432"/>
              <a:ext cx="18" cy="12"/>
            </a:xfrm>
            <a:prstGeom prst="line">
              <a:avLst/>
            </a:prstGeom>
            <a:noFill/>
            <a:ln w="19050">
              <a:solidFill>
                <a:srgbClr val="FF0000"/>
              </a:solidFill>
              <a:round/>
              <a:headEnd/>
              <a:tailEnd/>
            </a:ln>
          </p:spPr>
          <p:txBody>
            <a:bodyPr/>
            <a:lstStyle/>
            <a:p>
              <a:endParaRPr lang="fr-CH"/>
            </a:p>
          </p:txBody>
        </p:sp>
        <p:sp>
          <p:nvSpPr>
            <p:cNvPr id="2707547" name="Line 7259"/>
            <p:cNvSpPr>
              <a:spLocks noChangeShapeType="1"/>
            </p:cNvSpPr>
            <p:nvPr/>
          </p:nvSpPr>
          <p:spPr bwMode="auto">
            <a:xfrm>
              <a:off x="1638" y="2444"/>
              <a:ext cx="18" cy="6"/>
            </a:xfrm>
            <a:prstGeom prst="line">
              <a:avLst/>
            </a:prstGeom>
            <a:noFill/>
            <a:ln w="19050">
              <a:solidFill>
                <a:srgbClr val="FF0000"/>
              </a:solidFill>
              <a:round/>
              <a:headEnd/>
              <a:tailEnd/>
            </a:ln>
          </p:spPr>
          <p:txBody>
            <a:bodyPr/>
            <a:lstStyle/>
            <a:p>
              <a:endParaRPr lang="fr-CH"/>
            </a:p>
          </p:txBody>
        </p:sp>
        <p:sp>
          <p:nvSpPr>
            <p:cNvPr id="2707548" name="Line 7260"/>
            <p:cNvSpPr>
              <a:spLocks noChangeShapeType="1"/>
            </p:cNvSpPr>
            <p:nvPr/>
          </p:nvSpPr>
          <p:spPr bwMode="auto">
            <a:xfrm>
              <a:off x="1656" y="2450"/>
              <a:ext cx="18" cy="6"/>
            </a:xfrm>
            <a:prstGeom prst="line">
              <a:avLst/>
            </a:prstGeom>
            <a:noFill/>
            <a:ln w="19050">
              <a:solidFill>
                <a:srgbClr val="FF0000"/>
              </a:solidFill>
              <a:round/>
              <a:headEnd/>
              <a:tailEnd/>
            </a:ln>
          </p:spPr>
          <p:txBody>
            <a:bodyPr/>
            <a:lstStyle/>
            <a:p>
              <a:endParaRPr lang="fr-CH"/>
            </a:p>
          </p:txBody>
        </p:sp>
        <p:sp>
          <p:nvSpPr>
            <p:cNvPr id="2707549" name="Line 7261"/>
            <p:cNvSpPr>
              <a:spLocks noChangeShapeType="1"/>
            </p:cNvSpPr>
            <p:nvPr/>
          </p:nvSpPr>
          <p:spPr bwMode="auto">
            <a:xfrm>
              <a:off x="1674" y="2456"/>
              <a:ext cx="18" cy="12"/>
            </a:xfrm>
            <a:prstGeom prst="line">
              <a:avLst/>
            </a:prstGeom>
            <a:noFill/>
            <a:ln w="19050">
              <a:solidFill>
                <a:srgbClr val="FF0000"/>
              </a:solidFill>
              <a:round/>
              <a:headEnd/>
              <a:tailEnd/>
            </a:ln>
          </p:spPr>
          <p:txBody>
            <a:bodyPr/>
            <a:lstStyle/>
            <a:p>
              <a:endParaRPr lang="fr-CH"/>
            </a:p>
          </p:txBody>
        </p:sp>
        <p:sp>
          <p:nvSpPr>
            <p:cNvPr id="2707550" name="Line 7262"/>
            <p:cNvSpPr>
              <a:spLocks noChangeShapeType="1"/>
            </p:cNvSpPr>
            <p:nvPr/>
          </p:nvSpPr>
          <p:spPr bwMode="auto">
            <a:xfrm>
              <a:off x="1692" y="2468"/>
              <a:ext cx="12" cy="6"/>
            </a:xfrm>
            <a:prstGeom prst="line">
              <a:avLst/>
            </a:prstGeom>
            <a:noFill/>
            <a:ln w="19050">
              <a:solidFill>
                <a:srgbClr val="FF0000"/>
              </a:solidFill>
              <a:round/>
              <a:headEnd/>
              <a:tailEnd/>
            </a:ln>
          </p:spPr>
          <p:txBody>
            <a:bodyPr/>
            <a:lstStyle/>
            <a:p>
              <a:endParaRPr lang="fr-CH"/>
            </a:p>
          </p:txBody>
        </p:sp>
        <p:sp>
          <p:nvSpPr>
            <p:cNvPr id="2707551" name="Line 7263"/>
            <p:cNvSpPr>
              <a:spLocks noChangeShapeType="1"/>
            </p:cNvSpPr>
            <p:nvPr/>
          </p:nvSpPr>
          <p:spPr bwMode="auto">
            <a:xfrm>
              <a:off x="1704" y="2474"/>
              <a:ext cx="18" cy="12"/>
            </a:xfrm>
            <a:prstGeom prst="line">
              <a:avLst/>
            </a:prstGeom>
            <a:noFill/>
            <a:ln w="19050">
              <a:solidFill>
                <a:srgbClr val="FF0000"/>
              </a:solidFill>
              <a:round/>
              <a:headEnd/>
              <a:tailEnd/>
            </a:ln>
          </p:spPr>
          <p:txBody>
            <a:bodyPr/>
            <a:lstStyle/>
            <a:p>
              <a:endParaRPr lang="fr-CH"/>
            </a:p>
          </p:txBody>
        </p:sp>
        <p:sp>
          <p:nvSpPr>
            <p:cNvPr id="2707552" name="Line 7264"/>
            <p:cNvSpPr>
              <a:spLocks noChangeShapeType="1"/>
            </p:cNvSpPr>
            <p:nvPr/>
          </p:nvSpPr>
          <p:spPr bwMode="auto">
            <a:xfrm>
              <a:off x="1722" y="2486"/>
              <a:ext cx="18" cy="6"/>
            </a:xfrm>
            <a:prstGeom prst="line">
              <a:avLst/>
            </a:prstGeom>
            <a:noFill/>
            <a:ln w="19050">
              <a:solidFill>
                <a:srgbClr val="FF0000"/>
              </a:solidFill>
              <a:round/>
              <a:headEnd/>
              <a:tailEnd/>
            </a:ln>
          </p:spPr>
          <p:txBody>
            <a:bodyPr/>
            <a:lstStyle/>
            <a:p>
              <a:endParaRPr lang="fr-CH"/>
            </a:p>
          </p:txBody>
        </p:sp>
        <p:sp>
          <p:nvSpPr>
            <p:cNvPr id="2707553" name="Line 7265"/>
            <p:cNvSpPr>
              <a:spLocks noChangeShapeType="1"/>
            </p:cNvSpPr>
            <p:nvPr/>
          </p:nvSpPr>
          <p:spPr bwMode="auto">
            <a:xfrm>
              <a:off x="1740" y="2492"/>
              <a:ext cx="18" cy="6"/>
            </a:xfrm>
            <a:prstGeom prst="line">
              <a:avLst/>
            </a:prstGeom>
            <a:noFill/>
            <a:ln w="19050">
              <a:solidFill>
                <a:srgbClr val="FF0000"/>
              </a:solidFill>
              <a:round/>
              <a:headEnd/>
              <a:tailEnd/>
            </a:ln>
          </p:spPr>
          <p:txBody>
            <a:bodyPr/>
            <a:lstStyle/>
            <a:p>
              <a:endParaRPr lang="fr-CH"/>
            </a:p>
          </p:txBody>
        </p:sp>
        <p:sp>
          <p:nvSpPr>
            <p:cNvPr id="2707554" name="Line 7266"/>
            <p:cNvSpPr>
              <a:spLocks noChangeShapeType="1"/>
            </p:cNvSpPr>
            <p:nvPr/>
          </p:nvSpPr>
          <p:spPr bwMode="auto">
            <a:xfrm>
              <a:off x="1758" y="2498"/>
              <a:ext cx="18" cy="12"/>
            </a:xfrm>
            <a:prstGeom prst="line">
              <a:avLst/>
            </a:prstGeom>
            <a:noFill/>
            <a:ln w="19050">
              <a:solidFill>
                <a:srgbClr val="FF0000"/>
              </a:solidFill>
              <a:round/>
              <a:headEnd/>
              <a:tailEnd/>
            </a:ln>
          </p:spPr>
          <p:txBody>
            <a:bodyPr/>
            <a:lstStyle/>
            <a:p>
              <a:endParaRPr lang="fr-CH"/>
            </a:p>
          </p:txBody>
        </p:sp>
        <p:sp>
          <p:nvSpPr>
            <p:cNvPr id="2707555" name="Line 7267"/>
            <p:cNvSpPr>
              <a:spLocks noChangeShapeType="1"/>
            </p:cNvSpPr>
            <p:nvPr/>
          </p:nvSpPr>
          <p:spPr bwMode="auto">
            <a:xfrm>
              <a:off x="1776" y="2510"/>
              <a:ext cx="12" cy="6"/>
            </a:xfrm>
            <a:prstGeom prst="line">
              <a:avLst/>
            </a:prstGeom>
            <a:noFill/>
            <a:ln w="19050">
              <a:solidFill>
                <a:srgbClr val="FF0000"/>
              </a:solidFill>
              <a:round/>
              <a:headEnd/>
              <a:tailEnd/>
            </a:ln>
          </p:spPr>
          <p:txBody>
            <a:bodyPr/>
            <a:lstStyle/>
            <a:p>
              <a:endParaRPr lang="fr-CH"/>
            </a:p>
          </p:txBody>
        </p:sp>
        <p:sp>
          <p:nvSpPr>
            <p:cNvPr id="2707556" name="Line 7268"/>
            <p:cNvSpPr>
              <a:spLocks noChangeShapeType="1"/>
            </p:cNvSpPr>
            <p:nvPr/>
          </p:nvSpPr>
          <p:spPr bwMode="auto">
            <a:xfrm>
              <a:off x="1788" y="2516"/>
              <a:ext cx="18" cy="6"/>
            </a:xfrm>
            <a:prstGeom prst="line">
              <a:avLst/>
            </a:prstGeom>
            <a:noFill/>
            <a:ln w="19050">
              <a:solidFill>
                <a:srgbClr val="FF0000"/>
              </a:solidFill>
              <a:round/>
              <a:headEnd/>
              <a:tailEnd/>
            </a:ln>
          </p:spPr>
          <p:txBody>
            <a:bodyPr/>
            <a:lstStyle/>
            <a:p>
              <a:endParaRPr lang="fr-CH"/>
            </a:p>
          </p:txBody>
        </p:sp>
        <p:sp>
          <p:nvSpPr>
            <p:cNvPr id="2707557" name="Line 7269"/>
            <p:cNvSpPr>
              <a:spLocks noChangeShapeType="1"/>
            </p:cNvSpPr>
            <p:nvPr/>
          </p:nvSpPr>
          <p:spPr bwMode="auto">
            <a:xfrm>
              <a:off x="1806" y="2522"/>
              <a:ext cx="18" cy="12"/>
            </a:xfrm>
            <a:prstGeom prst="line">
              <a:avLst/>
            </a:prstGeom>
            <a:noFill/>
            <a:ln w="19050">
              <a:solidFill>
                <a:srgbClr val="FF0000"/>
              </a:solidFill>
              <a:round/>
              <a:headEnd/>
              <a:tailEnd/>
            </a:ln>
          </p:spPr>
          <p:txBody>
            <a:bodyPr/>
            <a:lstStyle/>
            <a:p>
              <a:endParaRPr lang="fr-CH"/>
            </a:p>
          </p:txBody>
        </p:sp>
        <p:sp>
          <p:nvSpPr>
            <p:cNvPr id="2707558" name="Line 7270"/>
            <p:cNvSpPr>
              <a:spLocks noChangeShapeType="1"/>
            </p:cNvSpPr>
            <p:nvPr/>
          </p:nvSpPr>
          <p:spPr bwMode="auto">
            <a:xfrm>
              <a:off x="1824" y="2534"/>
              <a:ext cx="18" cy="6"/>
            </a:xfrm>
            <a:prstGeom prst="line">
              <a:avLst/>
            </a:prstGeom>
            <a:noFill/>
            <a:ln w="19050">
              <a:solidFill>
                <a:srgbClr val="FF0000"/>
              </a:solidFill>
              <a:round/>
              <a:headEnd/>
              <a:tailEnd/>
            </a:ln>
          </p:spPr>
          <p:txBody>
            <a:bodyPr/>
            <a:lstStyle/>
            <a:p>
              <a:endParaRPr lang="fr-CH"/>
            </a:p>
          </p:txBody>
        </p:sp>
        <p:sp>
          <p:nvSpPr>
            <p:cNvPr id="2707559" name="Line 7271"/>
            <p:cNvSpPr>
              <a:spLocks noChangeShapeType="1"/>
            </p:cNvSpPr>
            <p:nvPr/>
          </p:nvSpPr>
          <p:spPr bwMode="auto">
            <a:xfrm>
              <a:off x="1842" y="2540"/>
              <a:ext cx="18" cy="6"/>
            </a:xfrm>
            <a:prstGeom prst="line">
              <a:avLst/>
            </a:prstGeom>
            <a:noFill/>
            <a:ln w="19050">
              <a:solidFill>
                <a:srgbClr val="FF0000"/>
              </a:solidFill>
              <a:round/>
              <a:headEnd/>
              <a:tailEnd/>
            </a:ln>
          </p:spPr>
          <p:txBody>
            <a:bodyPr/>
            <a:lstStyle/>
            <a:p>
              <a:endParaRPr lang="fr-CH"/>
            </a:p>
          </p:txBody>
        </p:sp>
        <p:sp>
          <p:nvSpPr>
            <p:cNvPr id="2707560" name="Line 7272"/>
            <p:cNvSpPr>
              <a:spLocks noChangeShapeType="1"/>
            </p:cNvSpPr>
            <p:nvPr/>
          </p:nvSpPr>
          <p:spPr bwMode="auto">
            <a:xfrm>
              <a:off x="1860" y="2546"/>
              <a:ext cx="12" cy="12"/>
            </a:xfrm>
            <a:prstGeom prst="line">
              <a:avLst/>
            </a:prstGeom>
            <a:noFill/>
            <a:ln w="19050">
              <a:solidFill>
                <a:srgbClr val="FF0000"/>
              </a:solidFill>
              <a:round/>
              <a:headEnd/>
              <a:tailEnd/>
            </a:ln>
          </p:spPr>
          <p:txBody>
            <a:bodyPr/>
            <a:lstStyle/>
            <a:p>
              <a:endParaRPr lang="fr-CH"/>
            </a:p>
          </p:txBody>
        </p:sp>
        <p:sp>
          <p:nvSpPr>
            <p:cNvPr id="2707561" name="Line 7273"/>
            <p:cNvSpPr>
              <a:spLocks noChangeShapeType="1"/>
            </p:cNvSpPr>
            <p:nvPr/>
          </p:nvSpPr>
          <p:spPr bwMode="auto">
            <a:xfrm>
              <a:off x="1872" y="2558"/>
              <a:ext cx="18" cy="6"/>
            </a:xfrm>
            <a:prstGeom prst="line">
              <a:avLst/>
            </a:prstGeom>
            <a:noFill/>
            <a:ln w="19050">
              <a:solidFill>
                <a:srgbClr val="FF0000"/>
              </a:solidFill>
              <a:round/>
              <a:headEnd/>
              <a:tailEnd/>
            </a:ln>
          </p:spPr>
          <p:txBody>
            <a:bodyPr/>
            <a:lstStyle/>
            <a:p>
              <a:endParaRPr lang="fr-CH"/>
            </a:p>
          </p:txBody>
        </p:sp>
        <p:sp>
          <p:nvSpPr>
            <p:cNvPr id="2707562" name="Line 7274"/>
            <p:cNvSpPr>
              <a:spLocks noChangeShapeType="1"/>
            </p:cNvSpPr>
            <p:nvPr/>
          </p:nvSpPr>
          <p:spPr bwMode="auto">
            <a:xfrm>
              <a:off x="1890" y="2564"/>
              <a:ext cx="18" cy="12"/>
            </a:xfrm>
            <a:prstGeom prst="line">
              <a:avLst/>
            </a:prstGeom>
            <a:noFill/>
            <a:ln w="19050">
              <a:solidFill>
                <a:srgbClr val="FF0000"/>
              </a:solidFill>
              <a:round/>
              <a:headEnd/>
              <a:tailEnd/>
            </a:ln>
          </p:spPr>
          <p:txBody>
            <a:bodyPr/>
            <a:lstStyle/>
            <a:p>
              <a:endParaRPr lang="fr-CH"/>
            </a:p>
          </p:txBody>
        </p:sp>
        <p:sp>
          <p:nvSpPr>
            <p:cNvPr id="2707563" name="Line 7275"/>
            <p:cNvSpPr>
              <a:spLocks noChangeShapeType="1"/>
            </p:cNvSpPr>
            <p:nvPr/>
          </p:nvSpPr>
          <p:spPr bwMode="auto">
            <a:xfrm>
              <a:off x="1908" y="2576"/>
              <a:ext cx="18" cy="6"/>
            </a:xfrm>
            <a:prstGeom prst="line">
              <a:avLst/>
            </a:prstGeom>
            <a:noFill/>
            <a:ln w="19050">
              <a:solidFill>
                <a:srgbClr val="FF0000"/>
              </a:solidFill>
              <a:round/>
              <a:headEnd/>
              <a:tailEnd/>
            </a:ln>
          </p:spPr>
          <p:txBody>
            <a:bodyPr/>
            <a:lstStyle/>
            <a:p>
              <a:endParaRPr lang="fr-CH"/>
            </a:p>
          </p:txBody>
        </p:sp>
        <p:sp>
          <p:nvSpPr>
            <p:cNvPr id="2707564" name="Line 7276"/>
            <p:cNvSpPr>
              <a:spLocks noChangeShapeType="1"/>
            </p:cNvSpPr>
            <p:nvPr/>
          </p:nvSpPr>
          <p:spPr bwMode="auto">
            <a:xfrm>
              <a:off x="1926" y="2582"/>
              <a:ext cx="12" cy="6"/>
            </a:xfrm>
            <a:prstGeom prst="line">
              <a:avLst/>
            </a:prstGeom>
            <a:noFill/>
            <a:ln w="19050">
              <a:solidFill>
                <a:srgbClr val="FF0000"/>
              </a:solidFill>
              <a:round/>
              <a:headEnd/>
              <a:tailEnd/>
            </a:ln>
          </p:spPr>
          <p:txBody>
            <a:bodyPr/>
            <a:lstStyle/>
            <a:p>
              <a:endParaRPr lang="fr-CH"/>
            </a:p>
          </p:txBody>
        </p:sp>
        <p:sp>
          <p:nvSpPr>
            <p:cNvPr id="2707565" name="Line 7277"/>
            <p:cNvSpPr>
              <a:spLocks noChangeShapeType="1"/>
            </p:cNvSpPr>
            <p:nvPr/>
          </p:nvSpPr>
          <p:spPr bwMode="auto">
            <a:xfrm>
              <a:off x="1938" y="2588"/>
              <a:ext cx="18" cy="12"/>
            </a:xfrm>
            <a:prstGeom prst="line">
              <a:avLst/>
            </a:prstGeom>
            <a:noFill/>
            <a:ln w="19050">
              <a:solidFill>
                <a:srgbClr val="FF0000"/>
              </a:solidFill>
              <a:round/>
              <a:headEnd/>
              <a:tailEnd/>
            </a:ln>
          </p:spPr>
          <p:txBody>
            <a:bodyPr/>
            <a:lstStyle/>
            <a:p>
              <a:endParaRPr lang="fr-CH"/>
            </a:p>
          </p:txBody>
        </p:sp>
        <p:sp>
          <p:nvSpPr>
            <p:cNvPr id="2707566" name="Line 7278"/>
            <p:cNvSpPr>
              <a:spLocks noChangeShapeType="1"/>
            </p:cNvSpPr>
            <p:nvPr/>
          </p:nvSpPr>
          <p:spPr bwMode="auto">
            <a:xfrm>
              <a:off x="1956" y="2600"/>
              <a:ext cx="18" cy="6"/>
            </a:xfrm>
            <a:prstGeom prst="line">
              <a:avLst/>
            </a:prstGeom>
            <a:noFill/>
            <a:ln w="19050">
              <a:solidFill>
                <a:srgbClr val="FF0000"/>
              </a:solidFill>
              <a:round/>
              <a:headEnd/>
              <a:tailEnd/>
            </a:ln>
          </p:spPr>
          <p:txBody>
            <a:bodyPr/>
            <a:lstStyle/>
            <a:p>
              <a:endParaRPr lang="fr-CH"/>
            </a:p>
          </p:txBody>
        </p:sp>
        <p:sp>
          <p:nvSpPr>
            <p:cNvPr id="2707567" name="Line 7279"/>
            <p:cNvSpPr>
              <a:spLocks noChangeShapeType="1"/>
            </p:cNvSpPr>
            <p:nvPr/>
          </p:nvSpPr>
          <p:spPr bwMode="auto">
            <a:xfrm>
              <a:off x="1974" y="2606"/>
              <a:ext cx="18" cy="6"/>
            </a:xfrm>
            <a:prstGeom prst="line">
              <a:avLst/>
            </a:prstGeom>
            <a:noFill/>
            <a:ln w="19050">
              <a:solidFill>
                <a:srgbClr val="FF0000"/>
              </a:solidFill>
              <a:round/>
              <a:headEnd/>
              <a:tailEnd/>
            </a:ln>
          </p:spPr>
          <p:txBody>
            <a:bodyPr/>
            <a:lstStyle/>
            <a:p>
              <a:endParaRPr lang="fr-CH"/>
            </a:p>
          </p:txBody>
        </p:sp>
        <p:sp>
          <p:nvSpPr>
            <p:cNvPr id="2707568" name="Line 7280"/>
            <p:cNvSpPr>
              <a:spLocks noChangeShapeType="1"/>
            </p:cNvSpPr>
            <p:nvPr/>
          </p:nvSpPr>
          <p:spPr bwMode="auto">
            <a:xfrm>
              <a:off x="1992" y="2612"/>
              <a:ext cx="18" cy="12"/>
            </a:xfrm>
            <a:prstGeom prst="line">
              <a:avLst/>
            </a:prstGeom>
            <a:noFill/>
            <a:ln w="19050">
              <a:solidFill>
                <a:srgbClr val="FF0000"/>
              </a:solidFill>
              <a:round/>
              <a:headEnd/>
              <a:tailEnd/>
            </a:ln>
          </p:spPr>
          <p:txBody>
            <a:bodyPr/>
            <a:lstStyle/>
            <a:p>
              <a:endParaRPr lang="fr-CH"/>
            </a:p>
          </p:txBody>
        </p:sp>
        <p:sp>
          <p:nvSpPr>
            <p:cNvPr id="2707569" name="Line 7281"/>
            <p:cNvSpPr>
              <a:spLocks noChangeShapeType="1"/>
            </p:cNvSpPr>
            <p:nvPr/>
          </p:nvSpPr>
          <p:spPr bwMode="auto">
            <a:xfrm>
              <a:off x="2010" y="2624"/>
              <a:ext cx="12" cy="6"/>
            </a:xfrm>
            <a:prstGeom prst="line">
              <a:avLst/>
            </a:prstGeom>
            <a:noFill/>
            <a:ln w="19050">
              <a:solidFill>
                <a:srgbClr val="FF0000"/>
              </a:solidFill>
              <a:round/>
              <a:headEnd/>
              <a:tailEnd/>
            </a:ln>
          </p:spPr>
          <p:txBody>
            <a:bodyPr/>
            <a:lstStyle/>
            <a:p>
              <a:endParaRPr lang="fr-CH"/>
            </a:p>
          </p:txBody>
        </p:sp>
        <p:sp>
          <p:nvSpPr>
            <p:cNvPr id="2707570" name="Line 7282"/>
            <p:cNvSpPr>
              <a:spLocks noChangeShapeType="1"/>
            </p:cNvSpPr>
            <p:nvPr/>
          </p:nvSpPr>
          <p:spPr bwMode="auto">
            <a:xfrm>
              <a:off x="2022" y="2630"/>
              <a:ext cx="18" cy="12"/>
            </a:xfrm>
            <a:prstGeom prst="line">
              <a:avLst/>
            </a:prstGeom>
            <a:noFill/>
            <a:ln w="19050">
              <a:solidFill>
                <a:srgbClr val="FF0000"/>
              </a:solidFill>
              <a:round/>
              <a:headEnd/>
              <a:tailEnd/>
            </a:ln>
          </p:spPr>
          <p:txBody>
            <a:bodyPr/>
            <a:lstStyle/>
            <a:p>
              <a:endParaRPr lang="fr-CH"/>
            </a:p>
          </p:txBody>
        </p:sp>
        <p:sp>
          <p:nvSpPr>
            <p:cNvPr id="2707571" name="Line 7283"/>
            <p:cNvSpPr>
              <a:spLocks noChangeShapeType="1"/>
            </p:cNvSpPr>
            <p:nvPr/>
          </p:nvSpPr>
          <p:spPr bwMode="auto">
            <a:xfrm>
              <a:off x="2040" y="2642"/>
              <a:ext cx="18" cy="6"/>
            </a:xfrm>
            <a:prstGeom prst="line">
              <a:avLst/>
            </a:prstGeom>
            <a:noFill/>
            <a:ln w="19050">
              <a:solidFill>
                <a:srgbClr val="FF0000"/>
              </a:solidFill>
              <a:round/>
              <a:headEnd/>
              <a:tailEnd/>
            </a:ln>
          </p:spPr>
          <p:txBody>
            <a:bodyPr/>
            <a:lstStyle/>
            <a:p>
              <a:endParaRPr lang="fr-CH"/>
            </a:p>
          </p:txBody>
        </p:sp>
        <p:sp>
          <p:nvSpPr>
            <p:cNvPr id="2707572" name="Line 7284"/>
            <p:cNvSpPr>
              <a:spLocks noChangeShapeType="1"/>
            </p:cNvSpPr>
            <p:nvPr/>
          </p:nvSpPr>
          <p:spPr bwMode="auto">
            <a:xfrm>
              <a:off x="2058" y="2648"/>
              <a:ext cx="18" cy="6"/>
            </a:xfrm>
            <a:prstGeom prst="line">
              <a:avLst/>
            </a:prstGeom>
            <a:noFill/>
            <a:ln w="19050">
              <a:solidFill>
                <a:srgbClr val="FF0000"/>
              </a:solidFill>
              <a:round/>
              <a:headEnd/>
              <a:tailEnd/>
            </a:ln>
          </p:spPr>
          <p:txBody>
            <a:bodyPr/>
            <a:lstStyle/>
            <a:p>
              <a:endParaRPr lang="fr-CH"/>
            </a:p>
          </p:txBody>
        </p:sp>
        <p:sp>
          <p:nvSpPr>
            <p:cNvPr id="2707573" name="Line 7285"/>
            <p:cNvSpPr>
              <a:spLocks noChangeShapeType="1"/>
            </p:cNvSpPr>
            <p:nvPr/>
          </p:nvSpPr>
          <p:spPr bwMode="auto">
            <a:xfrm>
              <a:off x="2076" y="2654"/>
              <a:ext cx="18" cy="12"/>
            </a:xfrm>
            <a:prstGeom prst="line">
              <a:avLst/>
            </a:prstGeom>
            <a:noFill/>
            <a:ln w="19050">
              <a:solidFill>
                <a:srgbClr val="FF0000"/>
              </a:solidFill>
              <a:round/>
              <a:headEnd/>
              <a:tailEnd/>
            </a:ln>
          </p:spPr>
          <p:txBody>
            <a:bodyPr/>
            <a:lstStyle/>
            <a:p>
              <a:endParaRPr lang="fr-CH"/>
            </a:p>
          </p:txBody>
        </p:sp>
        <p:sp>
          <p:nvSpPr>
            <p:cNvPr id="2707574" name="Line 7286"/>
            <p:cNvSpPr>
              <a:spLocks noChangeShapeType="1"/>
            </p:cNvSpPr>
            <p:nvPr/>
          </p:nvSpPr>
          <p:spPr bwMode="auto">
            <a:xfrm>
              <a:off x="2094" y="2666"/>
              <a:ext cx="12" cy="6"/>
            </a:xfrm>
            <a:prstGeom prst="line">
              <a:avLst/>
            </a:prstGeom>
            <a:noFill/>
            <a:ln w="19050">
              <a:solidFill>
                <a:srgbClr val="FF0000"/>
              </a:solidFill>
              <a:round/>
              <a:headEnd/>
              <a:tailEnd/>
            </a:ln>
          </p:spPr>
          <p:txBody>
            <a:bodyPr/>
            <a:lstStyle/>
            <a:p>
              <a:endParaRPr lang="fr-CH"/>
            </a:p>
          </p:txBody>
        </p:sp>
        <p:sp>
          <p:nvSpPr>
            <p:cNvPr id="2707575" name="Line 7287"/>
            <p:cNvSpPr>
              <a:spLocks noChangeShapeType="1"/>
            </p:cNvSpPr>
            <p:nvPr/>
          </p:nvSpPr>
          <p:spPr bwMode="auto">
            <a:xfrm>
              <a:off x="2106" y="2672"/>
              <a:ext cx="18" cy="6"/>
            </a:xfrm>
            <a:prstGeom prst="line">
              <a:avLst/>
            </a:prstGeom>
            <a:noFill/>
            <a:ln w="19050">
              <a:solidFill>
                <a:srgbClr val="FF0000"/>
              </a:solidFill>
              <a:round/>
              <a:headEnd/>
              <a:tailEnd/>
            </a:ln>
          </p:spPr>
          <p:txBody>
            <a:bodyPr/>
            <a:lstStyle/>
            <a:p>
              <a:endParaRPr lang="fr-CH"/>
            </a:p>
          </p:txBody>
        </p:sp>
        <p:sp>
          <p:nvSpPr>
            <p:cNvPr id="2707576" name="Line 7288"/>
            <p:cNvSpPr>
              <a:spLocks noChangeShapeType="1"/>
            </p:cNvSpPr>
            <p:nvPr/>
          </p:nvSpPr>
          <p:spPr bwMode="auto">
            <a:xfrm>
              <a:off x="2124" y="2678"/>
              <a:ext cx="18" cy="12"/>
            </a:xfrm>
            <a:prstGeom prst="line">
              <a:avLst/>
            </a:prstGeom>
            <a:noFill/>
            <a:ln w="19050">
              <a:solidFill>
                <a:srgbClr val="FF0000"/>
              </a:solidFill>
              <a:round/>
              <a:headEnd/>
              <a:tailEnd/>
            </a:ln>
          </p:spPr>
          <p:txBody>
            <a:bodyPr/>
            <a:lstStyle/>
            <a:p>
              <a:endParaRPr lang="fr-CH"/>
            </a:p>
          </p:txBody>
        </p:sp>
        <p:sp>
          <p:nvSpPr>
            <p:cNvPr id="2707577" name="Line 7289"/>
            <p:cNvSpPr>
              <a:spLocks noChangeShapeType="1"/>
            </p:cNvSpPr>
            <p:nvPr/>
          </p:nvSpPr>
          <p:spPr bwMode="auto">
            <a:xfrm>
              <a:off x="2142" y="2690"/>
              <a:ext cx="18" cy="6"/>
            </a:xfrm>
            <a:prstGeom prst="line">
              <a:avLst/>
            </a:prstGeom>
            <a:noFill/>
            <a:ln w="19050">
              <a:solidFill>
                <a:srgbClr val="FF0000"/>
              </a:solidFill>
              <a:round/>
              <a:headEnd/>
              <a:tailEnd/>
            </a:ln>
          </p:spPr>
          <p:txBody>
            <a:bodyPr/>
            <a:lstStyle/>
            <a:p>
              <a:endParaRPr lang="fr-CH"/>
            </a:p>
          </p:txBody>
        </p:sp>
        <p:sp>
          <p:nvSpPr>
            <p:cNvPr id="2707578" name="Line 7290"/>
            <p:cNvSpPr>
              <a:spLocks noChangeShapeType="1"/>
            </p:cNvSpPr>
            <p:nvPr/>
          </p:nvSpPr>
          <p:spPr bwMode="auto">
            <a:xfrm>
              <a:off x="2160" y="2696"/>
              <a:ext cx="18" cy="12"/>
            </a:xfrm>
            <a:prstGeom prst="line">
              <a:avLst/>
            </a:prstGeom>
            <a:noFill/>
            <a:ln w="19050">
              <a:solidFill>
                <a:srgbClr val="FF0000"/>
              </a:solidFill>
              <a:round/>
              <a:headEnd/>
              <a:tailEnd/>
            </a:ln>
          </p:spPr>
          <p:txBody>
            <a:bodyPr/>
            <a:lstStyle/>
            <a:p>
              <a:endParaRPr lang="fr-CH"/>
            </a:p>
          </p:txBody>
        </p:sp>
        <p:sp>
          <p:nvSpPr>
            <p:cNvPr id="2707579" name="Line 7291"/>
            <p:cNvSpPr>
              <a:spLocks noChangeShapeType="1"/>
            </p:cNvSpPr>
            <p:nvPr/>
          </p:nvSpPr>
          <p:spPr bwMode="auto">
            <a:xfrm>
              <a:off x="2178" y="2708"/>
              <a:ext cx="12" cy="6"/>
            </a:xfrm>
            <a:prstGeom prst="line">
              <a:avLst/>
            </a:prstGeom>
            <a:noFill/>
            <a:ln w="19050">
              <a:solidFill>
                <a:srgbClr val="FF0000"/>
              </a:solidFill>
              <a:round/>
              <a:headEnd/>
              <a:tailEnd/>
            </a:ln>
          </p:spPr>
          <p:txBody>
            <a:bodyPr/>
            <a:lstStyle/>
            <a:p>
              <a:endParaRPr lang="fr-CH"/>
            </a:p>
          </p:txBody>
        </p:sp>
        <p:sp>
          <p:nvSpPr>
            <p:cNvPr id="2707580" name="Line 7292"/>
            <p:cNvSpPr>
              <a:spLocks noChangeShapeType="1"/>
            </p:cNvSpPr>
            <p:nvPr/>
          </p:nvSpPr>
          <p:spPr bwMode="auto">
            <a:xfrm>
              <a:off x="2190" y="2714"/>
              <a:ext cx="18" cy="6"/>
            </a:xfrm>
            <a:prstGeom prst="line">
              <a:avLst/>
            </a:prstGeom>
            <a:noFill/>
            <a:ln w="19050">
              <a:solidFill>
                <a:srgbClr val="FF0000"/>
              </a:solidFill>
              <a:round/>
              <a:headEnd/>
              <a:tailEnd/>
            </a:ln>
          </p:spPr>
          <p:txBody>
            <a:bodyPr/>
            <a:lstStyle/>
            <a:p>
              <a:endParaRPr lang="fr-CH"/>
            </a:p>
          </p:txBody>
        </p:sp>
        <p:sp>
          <p:nvSpPr>
            <p:cNvPr id="2707581" name="Line 7293"/>
            <p:cNvSpPr>
              <a:spLocks noChangeShapeType="1"/>
            </p:cNvSpPr>
            <p:nvPr/>
          </p:nvSpPr>
          <p:spPr bwMode="auto">
            <a:xfrm>
              <a:off x="2208" y="2720"/>
              <a:ext cx="18" cy="12"/>
            </a:xfrm>
            <a:prstGeom prst="line">
              <a:avLst/>
            </a:prstGeom>
            <a:noFill/>
            <a:ln w="19050">
              <a:solidFill>
                <a:srgbClr val="FF0000"/>
              </a:solidFill>
              <a:round/>
              <a:headEnd/>
              <a:tailEnd/>
            </a:ln>
          </p:spPr>
          <p:txBody>
            <a:bodyPr/>
            <a:lstStyle/>
            <a:p>
              <a:endParaRPr lang="fr-CH"/>
            </a:p>
          </p:txBody>
        </p:sp>
        <p:sp>
          <p:nvSpPr>
            <p:cNvPr id="2707582" name="Line 7294"/>
            <p:cNvSpPr>
              <a:spLocks noChangeShapeType="1"/>
            </p:cNvSpPr>
            <p:nvPr/>
          </p:nvSpPr>
          <p:spPr bwMode="auto">
            <a:xfrm>
              <a:off x="2226" y="2732"/>
              <a:ext cx="18" cy="6"/>
            </a:xfrm>
            <a:prstGeom prst="line">
              <a:avLst/>
            </a:prstGeom>
            <a:noFill/>
            <a:ln w="19050">
              <a:solidFill>
                <a:srgbClr val="FF0000"/>
              </a:solidFill>
              <a:round/>
              <a:headEnd/>
              <a:tailEnd/>
            </a:ln>
          </p:spPr>
          <p:txBody>
            <a:bodyPr/>
            <a:lstStyle/>
            <a:p>
              <a:endParaRPr lang="fr-CH"/>
            </a:p>
          </p:txBody>
        </p:sp>
        <p:sp>
          <p:nvSpPr>
            <p:cNvPr id="2707583" name="Line 7295"/>
            <p:cNvSpPr>
              <a:spLocks noChangeShapeType="1"/>
            </p:cNvSpPr>
            <p:nvPr/>
          </p:nvSpPr>
          <p:spPr bwMode="auto">
            <a:xfrm>
              <a:off x="2244" y="2738"/>
              <a:ext cx="12" cy="12"/>
            </a:xfrm>
            <a:prstGeom prst="line">
              <a:avLst/>
            </a:prstGeom>
            <a:noFill/>
            <a:ln w="19050">
              <a:solidFill>
                <a:srgbClr val="FF0000"/>
              </a:solidFill>
              <a:round/>
              <a:headEnd/>
              <a:tailEnd/>
            </a:ln>
          </p:spPr>
          <p:txBody>
            <a:bodyPr/>
            <a:lstStyle/>
            <a:p>
              <a:endParaRPr lang="fr-CH"/>
            </a:p>
          </p:txBody>
        </p:sp>
        <p:sp>
          <p:nvSpPr>
            <p:cNvPr id="2707584" name="Line 7296"/>
            <p:cNvSpPr>
              <a:spLocks noChangeShapeType="1"/>
            </p:cNvSpPr>
            <p:nvPr/>
          </p:nvSpPr>
          <p:spPr bwMode="auto">
            <a:xfrm>
              <a:off x="2256" y="2750"/>
              <a:ext cx="18" cy="6"/>
            </a:xfrm>
            <a:prstGeom prst="line">
              <a:avLst/>
            </a:prstGeom>
            <a:noFill/>
            <a:ln w="19050">
              <a:solidFill>
                <a:srgbClr val="FF0000"/>
              </a:solidFill>
              <a:round/>
              <a:headEnd/>
              <a:tailEnd/>
            </a:ln>
          </p:spPr>
          <p:txBody>
            <a:bodyPr/>
            <a:lstStyle/>
            <a:p>
              <a:endParaRPr lang="fr-CH"/>
            </a:p>
          </p:txBody>
        </p:sp>
        <p:sp>
          <p:nvSpPr>
            <p:cNvPr id="2707585" name="Line 7297"/>
            <p:cNvSpPr>
              <a:spLocks noChangeShapeType="1"/>
            </p:cNvSpPr>
            <p:nvPr/>
          </p:nvSpPr>
          <p:spPr bwMode="auto">
            <a:xfrm>
              <a:off x="2274" y="2756"/>
              <a:ext cx="18" cy="12"/>
            </a:xfrm>
            <a:prstGeom prst="line">
              <a:avLst/>
            </a:prstGeom>
            <a:noFill/>
            <a:ln w="19050">
              <a:solidFill>
                <a:srgbClr val="FF0000"/>
              </a:solidFill>
              <a:round/>
              <a:headEnd/>
              <a:tailEnd/>
            </a:ln>
          </p:spPr>
          <p:txBody>
            <a:bodyPr/>
            <a:lstStyle/>
            <a:p>
              <a:endParaRPr lang="fr-CH"/>
            </a:p>
          </p:txBody>
        </p:sp>
        <p:sp>
          <p:nvSpPr>
            <p:cNvPr id="2707586" name="Line 7298"/>
            <p:cNvSpPr>
              <a:spLocks noChangeShapeType="1"/>
            </p:cNvSpPr>
            <p:nvPr/>
          </p:nvSpPr>
          <p:spPr bwMode="auto">
            <a:xfrm>
              <a:off x="2292" y="2768"/>
              <a:ext cx="18" cy="6"/>
            </a:xfrm>
            <a:prstGeom prst="line">
              <a:avLst/>
            </a:prstGeom>
            <a:noFill/>
            <a:ln w="19050">
              <a:solidFill>
                <a:srgbClr val="FF0000"/>
              </a:solidFill>
              <a:round/>
              <a:headEnd/>
              <a:tailEnd/>
            </a:ln>
          </p:spPr>
          <p:txBody>
            <a:bodyPr/>
            <a:lstStyle/>
            <a:p>
              <a:endParaRPr lang="fr-CH"/>
            </a:p>
          </p:txBody>
        </p:sp>
        <p:sp>
          <p:nvSpPr>
            <p:cNvPr id="2707587" name="Line 7299"/>
            <p:cNvSpPr>
              <a:spLocks noChangeShapeType="1"/>
            </p:cNvSpPr>
            <p:nvPr/>
          </p:nvSpPr>
          <p:spPr bwMode="auto">
            <a:xfrm>
              <a:off x="2310" y="2774"/>
              <a:ext cx="18" cy="12"/>
            </a:xfrm>
            <a:prstGeom prst="line">
              <a:avLst/>
            </a:prstGeom>
            <a:noFill/>
            <a:ln w="19050">
              <a:solidFill>
                <a:srgbClr val="FF0000"/>
              </a:solidFill>
              <a:round/>
              <a:headEnd/>
              <a:tailEnd/>
            </a:ln>
          </p:spPr>
          <p:txBody>
            <a:bodyPr/>
            <a:lstStyle/>
            <a:p>
              <a:endParaRPr lang="fr-CH"/>
            </a:p>
          </p:txBody>
        </p:sp>
        <p:sp>
          <p:nvSpPr>
            <p:cNvPr id="2707588" name="Line 7300"/>
            <p:cNvSpPr>
              <a:spLocks noChangeShapeType="1"/>
            </p:cNvSpPr>
            <p:nvPr/>
          </p:nvSpPr>
          <p:spPr bwMode="auto">
            <a:xfrm>
              <a:off x="2328" y="2786"/>
              <a:ext cx="12" cy="6"/>
            </a:xfrm>
            <a:prstGeom prst="line">
              <a:avLst/>
            </a:prstGeom>
            <a:noFill/>
            <a:ln w="19050">
              <a:solidFill>
                <a:srgbClr val="FF0000"/>
              </a:solidFill>
              <a:round/>
              <a:headEnd/>
              <a:tailEnd/>
            </a:ln>
          </p:spPr>
          <p:txBody>
            <a:bodyPr/>
            <a:lstStyle/>
            <a:p>
              <a:endParaRPr lang="fr-CH"/>
            </a:p>
          </p:txBody>
        </p:sp>
        <p:sp>
          <p:nvSpPr>
            <p:cNvPr id="2707589" name="Line 7301"/>
            <p:cNvSpPr>
              <a:spLocks noChangeShapeType="1"/>
            </p:cNvSpPr>
            <p:nvPr/>
          </p:nvSpPr>
          <p:spPr bwMode="auto">
            <a:xfrm>
              <a:off x="2340" y="2792"/>
              <a:ext cx="18" cy="6"/>
            </a:xfrm>
            <a:prstGeom prst="line">
              <a:avLst/>
            </a:prstGeom>
            <a:noFill/>
            <a:ln w="19050">
              <a:solidFill>
                <a:srgbClr val="FF0000"/>
              </a:solidFill>
              <a:round/>
              <a:headEnd/>
              <a:tailEnd/>
            </a:ln>
          </p:spPr>
          <p:txBody>
            <a:bodyPr/>
            <a:lstStyle/>
            <a:p>
              <a:endParaRPr lang="fr-CH"/>
            </a:p>
          </p:txBody>
        </p:sp>
        <p:sp>
          <p:nvSpPr>
            <p:cNvPr id="2707590" name="Line 7302"/>
            <p:cNvSpPr>
              <a:spLocks noChangeShapeType="1"/>
            </p:cNvSpPr>
            <p:nvPr/>
          </p:nvSpPr>
          <p:spPr bwMode="auto">
            <a:xfrm>
              <a:off x="2358" y="2798"/>
              <a:ext cx="18" cy="12"/>
            </a:xfrm>
            <a:prstGeom prst="line">
              <a:avLst/>
            </a:prstGeom>
            <a:noFill/>
            <a:ln w="19050">
              <a:solidFill>
                <a:srgbClr val="FF0000"/>
              </a:solidFill>
              <a:round/>
              <a:headEnd/>
              <a:tailEnd/>
            </a:ln>
          </p:spPr>
          <p:txBody>
            <a:bodyPr/>
            <a:lstStyle/>
            <a:p>
              <a:endParaRPr lang="fr-CH"/>
            </a:p>
          </p:txBody>
        </p:sp>
        <p:sp>
          <p:nvSpPr>
            <p:cNvPr id="2707591" name="Line 7303"/>
            <p:cNvSpPr>
              <a:spLocks noChangeShapeType="1"/>
            </p:cNvSpPr>
            <p:nvPr/>
          </p:nvSpPr>
          <p:spPr bwMode="auto">
            <a:xfrm>
              <a:off x="2376" y="2810"/>
              <a:ext cx="18" cy="6"/>
            </a:xfrm>
            <a:prstGeom prst="line">
              <a:avLst/>
            </a:prstGeom>
            <a:noFill/>
            <a:ln w="19050">
              <a:solidFill>
                <a:srgbClr val="FF0000"/>
              </a:solidFill>
              <a:round/>
              <a:headEnd/>
              <a:tailEnd/>
            </a:ln>
          </p:spPr>
          <p:txBody>
            <a:bodyPr/>
            <a:lstStyle/>
            <a:p>
              <a:endParaRPr lang="fr-CH"/>
            </a:p>
          </p:txBody>
        </p:sp>
        <p:sp>
          <p:nvSpPr>
            <p:cNvPr id="2707592" name="Line 7304"/>
            <p:cNvSpPr>
              <a:spLocks noChangeShapeType="1"/>
            </p:cNvSpPr>
            <p:nvPr/>
          </p:nvSpPr>
          <p:spPr bwMode="auto">
            <a:xfrm>
              <a:off x="2394" y="2816"/>
              <a:ext cx="18" cy="12"/>
            </a:xfrm>
            <a:prstGeom prst="line">
              <a:avLst/>
            </a:prstGeom>
            <a:noFill/>
            <a:ln w="19050">
              <a:solidFill>
                <a:srgbClr val="FF0000"/>
              </a:solidFill>
              <a:round/>
              <a:headEnd/>
              <a:tailEnd/>
            </a:ln>
          </p:spPr>
          <p:txBody>
            <a:bodyPr/>
            <a:lstStyle/>
            <a:p>
              <a:endParaRPr lang="fr-CH"/>
            </a:p>
          </p:txBody>
        </p:sp>
        <p:sp>
          <p:nvSpPr>
            <p:cNvPr id="2707593" name="Line 7305"/>
            <p:cNvSpPr>
              <a:spLocks noChangeShapeType="1"/>
            </p:cNvSpPr>
            <p:nvPr/>
          </p:nvSpPr>
          <p:spPr bwMode="auto">
            <a:xfrm>
              <a:off x="2412" y="2828"/>
              <a:ext cx="12" cy="6"/>
            </a:xfrm>
            <a:prstGeom prst="line">
              <a:avLst/>
            </a:prstGeom>
            <a:noFill/>
            <a:ln w="19050">
              <a:solidFill>
                <a:srgbClr val="FF0000"/>
              </a:solidFill>
              <a:round/>
              <a:headEnd/>
              <a:tailEnd/>
            </a:ln>
          </p:spPr>
          <p:txBody>
            <a:bodyPr/>
            <a:lstStyle/>
            <a:p>
              <a:endParaRPr lang="fr-CH"/>
            </a:p>
          </p:txBody>
        </p:sp>
        <p:sp>
          <p:nvSpPr>
            <p:cNvPr id="2707594" name="Line 7306"/>
            <p:cNvSpPr>
              <a:spLocks noChangeShapeType="1"/>
            </p:cNvSpPr>
            <p:nvPr/>
          </p:nvSpPr>
          <p:spPr bwMode="auto">
            <a:xfrm>
              <a:off x="2424" y="2834"/>
              <a:ext cx="18" cy="12"/>
            </a:xfrm>
            <a:prstGeom prst="line">
              <a:avLst/>
            </a:prstGeom>
            <a:noFill/>
            <a:ln w="19050">
              <a:solidFill>
                <a:srgbClr val="FF0000"/>
              </a:solidFill>
              <a:round/>
              <a:headEnd/>
              <a:tailEnd/>
            </a:ln>
          </p:spPr>
          <p:txBody>
            <a:bodyPr/>
            <a:lstStyle/>
            <a:p>
              <a:endParaRPr lang="fr-CH"/>
            </a:p>
          </p:txBody>
        </p:sp>
        <p:sp>
          <p:nvSpPr>
            <p:cNvPr id="2707595" name="Line 7307"/>
            <p:cNvSpPr>
              <a:spLocks noChangeShapeType="1"/>
            </p:cNvSpPr>
            <p:nvPr/>
          </p:nvSpPr>
          <p:spPr bwMode="auto">
            <a:xfrm>
              <a:off x="2442" y="2846"/>
              <a:ext cx="18" cy="6"/>
            </a:xfrm>
            <a:prstGeom prst="line">
              <a:avLst/>
            </a:prstGeom>
            <a:noFill/>
            <a:ln w="19050">
              <a:solidFill>
                <a:srgbClr val="FF0000"/>
              </a:solidFill>
              <a:round/>
              <a:headEnd/>
              <a:tailEnd/>
            </a:ln>
          </p:spPr>
          <p:txBody>
            <a:bodyPr/>
            <a:lstStyle/>
            <a:p>
              <a:endParaRPr lang="fr-CH"/>
            </a:p>
          </p:txBody>
        </p:sp>
        <p:sp>
          <p:nvSpPr>
            <p:cNvPr id="2707596" name="Line 7308"/>
            <p:cNvSpPr>
              <a:spLocks noChangeShapeType="1"/>
            </p:cNvSpPr>
            <p:nvPr/>
          </p:nvSpPr>
          <p:spPr bwMode="auto">
            <a:xfrm>
              <a:off x="2460" y="2852"/>
              <a:ext cx="18" cy="12"/>
            </a:xfrm>
            <a:prstGeom prst="line">
              <a:avLst/>
            </a:prstGeom>
            <a:noFill/>
            <a:ln w="19050">
              <a:solidFill>
                <a:srgbClr val="FF0000"/>
              </a:solidFill>
              <a:round/>
              <a:headEnd/>
              <a:tailEnd/>
            </a:ln>
          </p:spPr>
          <p:txBody>
            <a:bodyPr/>
            <a:lstStyle/>
            <a:p>
              <a:endParaRPr lang="fr-CH"/>
            </a:p>
          </p:txBody>
        </p:sp>
        <p:sp>
          <p:nvSpPr>
            <p:cNvPr id="2707597" name="Line 7309"/>
            <p:cNvSpPr>
              <a:spLocks noChangeShapeType="1"/>
            </p:cNvSpPr>
            <p:nvPr/>
          </p:nvSpPr>
          <p:spPr bwMode="auto">
            <a:xfrm>
              <a:off x="2478" y="2864"/>
              <a:ext cx="18" cy="6"/>
            </a:xfrm>
            <a:prstGeom prst="line">
              <a:avLst/>
            </a:prstGeom>
            <a:noFill/>
            <a:ln w="19050">
              <a:solidFill>
                <a:srgbClr val="FF0000"/>
              </a:solidFill>
              <a:round/>
              <a:headEnd/>
              <a:tailEnd/>
            </a:ln>
          </p:spPr>
          <p:txBody>
            <a:bodyPr/>
            <a:lstStyle/>
            <a:p>
              <a:endParaRPr lang="fr-CH"/>
            </a:p>
          </p:txBody>
        </p:sp>
        <p:sp>
          <p:nvSpPr>
            <p:cNvPr id="2707598" name="Line 7310"/>
            <p:cNvSpPr>
              <a:spLocks noChangeShapeType="1"/>
            </p:cNvSpPr>
            <p:nvPr/>
          </p:nvSpPr>
          <p:spPr bwMode="auto">
            <a:xfrm>
              <a:off x="2496" y="2870"/>
              <a:ext cx="12" cy="12"/>
            </a:xfrm>
            <a:prstGeom prst="line">
              <a:avLst/>
            </a:prstGeom>
            <a:noFill/>
            <a:ln w="19050">
              <a:solidFill>
                <a:srgbClr val="FF0000"/>
              </a:solidFill>
              <a:round/>
              <a:headEnd/>
              <a:tailEnd/>
            </a:ln>
          </p:spPr>
          <p:txBody>
            <a:bodyPr/>
            <a:lstStyle/>
            <a:p>
              <a:endParaRPr lang="fr-CH"/>
            </a:p>
          </p:txBody>
        </p:sp>
        <p:sp>
          <p:nvSpPr>
            <p:cNvPr id="2707599" name="Line 7311"/>
            <p:cNvSpPr>
              <a:spLocks noChangeShapeType="1"/>
            </p:cNvSpPr>
            <p:nvPr/>
          </p:nvSpPr>
          <p:spPr bwMode="auto">
            <a:xfrm>
              <a:off x="2508" y="2882"/>
              <a:ext cx="18" cy="12"/>
            </a:xfrm>
            <a:prstGeom prst="line">
              <a:avLst/>
            </a:prstGeom>
            <a:noFill/>
            <a:ln w="19050">
              <a:solidFill>
                <a:srgbClr val="FF0000"/>
              </a:solidFill>
              <a:round/>
              <a:headEnd/>
              <a:tailEnd/>
            </a:ln>
          </p:spPr>
          <p:txBody>
            <a:bodyPr/>
            <a:lstStyle/>
            <a:p>
              <a:endParaRPr lang="fr-CH"/>
            </a:p>
          </p:txBody>
        </p:sp>
        <p:sp>
          <p:nvSpPr>
            <p:cNvPr id="2707600" name="Line 7312"/>
            <p:cNvSpPr>
              <a:spLocks noChangeShapeType="1"/>
            </p:cNvSpPr>
            <p:nvPr/>
          </p:nvSpPr>
          <p:spPr bwMode="auto">
            <a:xfrm>
              <a:off x="2526" y="2894"/>
              <a:ext cx="18" cy="6"/>
            </a:xfrm>
            <a:prstGeom prst="line">
              <a:avLst/>
            </a:prstGeom>
            <a:noFill/>
            <a:ln w="19050">
              <a:solidFill>
                <a:srgbClr val="FF0000"/>
              </a:solidFill>
              <a:round/>
              <a:headEnd/>
              <a:tailEnd/>
            </a:ln>
          </p:spPr>
          <p:txBody>
            <a:bodyPr/>
            <a:lstStyle/>
            <a:p>
              <a:endParaRPr lang="fr-CH"/>
            </a:p>
          </p:txBody>
        </p:sp>
        <p:sp>
          <p:nvSpPr>
            <p:cNvPr id="2707601" name="Line 7313"/>
            <p:cNvSpPr>
              <a:spLocks noChangeShapeType="1"/>
            </p:cNvSpPr>
            <p:nvPr/>
          </p:nvSpPr>
          <p:spPr bwMode="auto">
            <a:xfrm>
              <a:off x="2544" y="2900"/>
              <a:ext cx="18" cy="12"/>
            </a:xfrm>
            <a:prstGeom prst="line">
              <a:avLst/>
            </a:prstGeom>
            <a:noFill/>
            <a:ln w="19050">
              <a:solidFill>
                <a:srgbClr val="FF0000"/>
              </a:solidFill>
              <a:round/>
              <a:headEnd/>
              <a:tailEnd/>
            </a:ln>
          </p:spPr>
          <p:txBody>
            <a:bodyPr/>
            <a:lstStyle/>
            <a:p>
              <a:endParaRPr lang="fr-CH"/>
            </a:p>
          </p:txBody>
        </p:sp>
        <p:sp>
          <p:nvSpPr>
            <p:cNvPr id="2707602" name="Line 7314"/>
            <p:cNvSpPr>
              <a:spLocks noChangeShapeType="1"/>
            </p:cNvSpPr>
            <p:nvPr/>
          </p:nvSpPr>
          <p:spPr bwMode="auto">
            <a:xfrm>
              <a:off x="2562" y="2912"/>
              <a:ext cx="12" cy="6"/>
            </a:xfrm>
            <a:prstGeom prst="line">
              <a:avLst/>
            </a:prstGeom>
            <a:noFill/>
            <a:ln w="19050">
              <a:solidFill>
                <a:srgbClr val="FF0000"/>
              </a:solidFill>
              <a:round/>
              <a:headEnd/>
              <a:tailEnd/>
            </a:ln>
          </p:spPr>
          <p:txBody>
            <a:bodyPr/>
            <a:lstStyle/>
            <a:p>
              <a:endParaRPr lang="fr-CH"/>
            </a:p>
          </p:txBody>
        </p:sp>
        <p:sp>
          <p:nvSpPr>
            <p:cNvPr id="2707603" name="Line 7315"/>
            <p:cNvSpPr>
              <a:spLocks noChangeShapeType="1"/>
            </p:cNvSpPr>
            <p:nvPr/>
          </p:nvSpPr>
          <p:spPr bwMode="auto">
            <a:xfrm>
              <a:off x="2574" y="2918"/>
              <a:ext cx="18" cy="12"/>
            </a:xfrm>
            <a:prstGeom prst="line">
              <a:avLst/>
            </a:prstGeom>
            <a:noFill/>
            <a:ln w="19050">
              <a:solidFill>
                <a:srgbClr val="FF0000"/>
              </a:solidFill>
              <a:round/>
              <a:headEnd/>
              <a:tailEnd/>
            </a:ln>
          </p:spPr>
          <p:txBody>
            <a:bodyPr/>
            <a:lstStyle/>
            <a:p>
              <a:endParaRPr lang="fr-CH"/>
            </a:p>
          </p:txBody>
        </p:sp>
        <p:sp>
          <p:nvSpPr>
            <p:cNvPr id="2707604" name="Line 7316"/>
            <p:cNvSpPr>
              <a:spLocks noChangeShapeType="1"/>
            </p:cNvSpPr>
            <p:nvPr/>
          </p:nvSpPr>
          <p:spPr bwMode="auto">
            <a:xfrm>
              <a:off x="2592" y="2930"/>
              <a:ext cx="18" cy="6"/>
            </a:xfrm>
            <a:prstGeom prst="line">
              <a:avLst/>
            </a:prstGeom>
            <a:noFill/>
            <a:ln w="19050">
              <a:solidFill>
                <a:srgbClr val="FF0000"/>
              </a:solidFill>
              <a:round/>
              <a:headEnd/>
              <a:tailEnd/>
            </a:ln>
          </p:spPr>
          <p:txBody>
            <a:bodyPr/>
            <a:lstStyle/>
            <a:p>
              <a:endParaRPr lang="fr-CH"/>
            </a:p>
          </p:txBody>
        </p:sp>
        <p:sp>
          <p:nvSpPr>
            <p:cNvPr id="2707605" name="Line 7317"/>
            <p:cNvSpPr>
              <a:spLocks noChangeShapeType="1"/>
            </p:cNvSpPr>
            <p:nvPr/>
          </p:nvSpPr>
          <p:spPr bwMode="auto">
            <a:xfrm>
              <a:off x="2610" y="2936"/>
              <a:ext cx="18" cy="12"/>
            </a:xfrm>
            <a:prstGeom prst="line">
              <a:avLst/>
            </a:prstGeom>
            <a:noFill/>
            <a:ln w="19050">
              <a:solidFill>
                <a:srgbClr val="FF0000"/>
              </a:solidFill>
              <a:round/>
              <a:headEnd/>
              <a:tailEnd/>
            </a:ln>
          </p:spPr>
          <p:txBody>
            <a:bodyPr/>
            <a:lstStyle/>
            <a:p>
              <a:endParaRPr lang="fr-CH"/>
            </a:p>
          </p:txBody>
        </p:sp>
        <p:sp>
          <p:nvSpPr>
            <p:cNvPr id="2707606" name="Line 7318"/>
            <p:cNvSpPr>
              <a:spLocks noChangeShapeType="1"/>
            </p:cNvSpPr>
            <p:nvPr/>
          </p:nvSpPr>
          <p:spPr bwMode="auto">
            <a:xfrm>
              <a:off x="2628" y="2948"/>
              <a:ext cx="18" cy="12"/>
            </a:xfrm>
            <a:prstGeom prst="line">
              <a:avLst/>
            </a:prstGeom>
            <a:noFill/>
            <a:ln w="19050">
              <a:solidFill>
                <a:srgbClr val="FF0000"/>
              </a:solidFill>
              <a:round/>
              <a:headEnd/>
              <a:tailEnd/>
            </a:ln>
          </p:spPr>
          <p:txBody>
            <a:bodyPr/>
            <a:lstStyle/>
            <a:p>
              <a:endParaRPr lang="fr-CH"/>
            </a:p>
          </p:txBody>
        </p:sp>
        <p:sp>
          <p:nvSpPr>
            <p:cNvPr id="2707607" name="Line 7319"/>
            <p:cNvSpPr>
              <a:spLocks noChangeShapeType="1"/>
            </p:cNvSpPr>
            <p:nvPr/>
          </p:nvSpPr>
          <p:spPr bwMode="auto">
            <a:xfrm>
              <a:off x="2646" y="2960"/>
              <a:ext cx="12" cy="24"/>
            </a:xfrm>
            <a:prstGeom prst="line">
              <a:avLst/>
            </a:prstGeom>
            <a:noFill/>
            <a:ln w="19050">
              <a:solidFill>
                <a:srgbClr val="FF0000"/>
              </a:solidFill>
              <a:round/>
              <a:headEnd/>
              <a:tailEnd/>
            </a:ln>
          </p:spPr>
          <p:txBody>
            <a:bodyPr/>
            <a:lstStyle/>
            <a:p>
              <a:endParaRPr lang="fr-CH"/>
            </a:p>
          </p:txBody>
        </p:sp>
        <p:sp>
          <p:nvSpPr>
            <p:cNvPr id="2707608" name="Line 7320"/>
            <p:cNvSpPr>
              <a:spLocks noChangeShapeType="1"/>
            </p:cNvSpPr>
            <p:nvPr/>
          </p:nvSpPr>
          <p:spPr bwMode="auto">
            <a:xfrm>
              <a:off x="2658" y="2984"/>
              <a:ext cx="18" cy="12"/>
            </a:xfrm>
            <a:prstGeom prst="line">
              <a:avLst/>
            </a:prstGeom>
            <a:noFill/>
            <a:ln w="19050">
              <a:solidFill>
                <a:srgbClr val="FF0000"/>
              </a:solidFill>
              <a:round/>
              <a:headEnd/>
              <a:tailEnd/>
            </a:ln>
          </p:spPr>
          <p:txBody>
            <a:bodyPr/>
            <a:lstStyle/>
            <a:p>
              <a:endParaRPr lang="fr-CH"/>
            </a:p>
          </p:txBody>
        </p:sp>
        <p:sp>
          <p:nvSpPr>
            <p:cNvPr id="2707609" name="Line 7321"/>
            <p:cNvSpPr>
              <a:spLocks noChangeShapeType="1"/>
            </p:cNvSpPr>
            <p:nvPr/>
          </p:nvSpPr>
          <p:spPr bwMode="auto">
            <a:xfrm flipV="1">
              <a:off x="2676" y="2990"/>
              <a:ext cx="18" cy="6"/>
            </a:xfrm>
            <a:prstGeom prst="line">
              <a:avLst/>
            </a:prstGeom>
            <a:noFill/>
            <a:ln w="19050">
              <a:solidFill>
                <a:srgbClr val="FF0000"/>
              </a:solidFill>
              <a:round/>
              <a:headEnd/>
              <a:tailEnd/>
            </a:ln>
          </p:spPr>
          <p:txBody>
            <a:bodyPr/>
            <a:lstStyle/>
            <a:p>
              <a:endParaRPr lang="fr-CH"/>
            </a:p>
          </p:txBody>
        </p:sp>
        <p:sp>
          <p:nvSpPr>
            <p:cNvPr id="2707610" name="Line 7322"/>
            <p:cNvSpPr>
              <a:spLocks noChangeShapeType="1"/>
            </p:cNvSpPr>
            <p:nvPr/>
          </p:nvSpPr>
          <p:spPr bwMode="auto">
            <a:xfrm>
              <a:off x="1020" y="2144"/>
              <a:ext cx="18" cy="6"/>
            </a:xfrm>
            <a:prstGeom prst="line">
              <a:avLst/>
            </a:prstGeom>
            <a:noFill/>
            <a:ln w="9525">
              <a:solidFill>
                <a:srgbClr val="FF0000"/>
              </a:solidFill>
              <a:round/>
              <a:headEnd/>
              <a:tailEnd/>
            </a:ln>
          </p:spPr>
          <p:txBody>
            <a:bodyPr/>
            <a:lstStyle/>
            <a:p>
              <a:endParaRPr lang="fr-CH"/>
            </a:p>
          </p:txBody>
        </p:sp>
        <p:sp>
          <p:nvSpPr>
            <p:cNvPr id="2707611" name="Line 7323"/>
            <p:cNvSpPr>
              <a:spLocks noChangeShapeType="1"/>
            </p:cNvSpPr>
            <p:nvPr/>
          </p:nvSpPr>
          <p:spPr bwMode="auto">
            <a:xfrm>
              <a:off x="1038" y="2150"/>
              <a:ext cx="18" cy="6"/>
            </a:xfrm>
            <a:prstGeom prst="line">
              <a:avLst/>
            </a:prstGeom>
            <a:noFill/>
            <a:ln w="9525">
              <a:solidFill>
                <a:srgbClr val="FF0000"/>
              </a:solidFill>
              <a:round/>
              <a:headEnd/>
              <a:tailEnd/>
            </a:ln>
          </p:spPr>
          <p:txBody>
            <a:bodyPr/>
            <a:lstStyle/>
            <a:p>
              <a:endParaRPr lang="fr-CH"/>
            </a:p>
          </p:txBody>
        </p:sp>
        <p:sp>
          <p:nvSpPr>
            <p:cNvPr id="2707612" name="Line 7324"/>
            <p:cNvSpPr>
              <a:spLocks noChangeShapeType="1"/>
            </p:cNvSpPr>
            <p:nvPr/>
          </p:nvSpPr>
          <p:spPr bwMode="auto">
            <a:xfrm>
              <a:off x="1056" y="2156"/>
              <a:ext cx="12" cy="12"/>
            </a:xfrm>
            <a:prstGeom prst="line">
              <a:avLst/>
            </a:prstGeom>
            <a:noFill/>
            <a:ln w="9525">
              <a:solidFill>
                <a:srgbClr val="FF0000"/>
              </a:solidFill>
              <a:round/>
              <a:headEnd/>
              <a:tailEnd/>
            </a:ln>
          </p:spPr>
          <p:txBody>
            <a:bodyPr/>
            <a:lstStyle/>
            <a:p>
              <a:endParaRPr lang="fr-CH"/>
            </a:p>
          </p:txBody>
        </p:sp>
        <p:sp>
          <p:nvSpPr>
            <p:cNvPr id="2707613" name="Line 7325"/>
            <p:cNvSpPr>
              <a:spLocks noChangeShapeType="1"/>
            </p:cNvSpPr>
            <p:nvPr/>
          </p:nvSpPr>
          <p:spPr bwMode="auto">
            <a:xfrm>
              <a:off x="1068" y="2168"/>
              <a:ext cx="18" cy="6"/>
            </a:xfrm>
            <a:prstGeom prst="line">
              <a:avLst/>
            </a:prstGeom>
            <a:noFill/>
            <a:ln w="9525">
              <a:solidFill>
                <a:srgbClr val="FF0000"/>
              </a:solidFill>
              <a:round/>
              <a:headEnd/>
              <a:tailEnd/>
            </a:ln>
          </p:spPr>
          <p:txBody>
            <a:bodyPr/>
            <a:lstStyle/>
            <a:p>
              <a:endParaRPr lang="fr-CH"/>
            </a:p>
          </p:txBody>
        </p:sp>
        <p:sp>
          <p:nvSpPr>
            <p:cNvPr id="2707614" name="Line 7326"/>
            <p:cNvSpPr>
              <a:spLocks noChangeShapeType="1"/>
            </p:cNvSpPr>
            <p:nvPr/>
          </p:nvSpPr>
          <p:spPr bwMode="auto">
            <a:xfrm>
              <a:off x="1086" y="2174"/>
              <a:ext cx="18" cy="6"/>
            </a:xfrm>
            <a:prstGeom prst="line">
              <a:avLst/>
            </a:prstGeom>
            <a:noFill/>
            <a:ln w="9525">
              <a:solidFill>
                <a:srgbClr val="FF0000"/>
              </a:solidFill>
              <a:round/>
              <a:headEnd/>
              <a:tailEnd/>
            </a:ln>
          </p:spPr>
          <p:txBody>
            <a:bodyPr/>
            <a:lstStyle/>
            <a:p>
              <a:endParaRPr lang="fr-CH"/>
            </a:p>
          </p:txBody>
        </p:sp>
        <p:sp>
          <p:nvSpPr>
            <p:cNvPr id="2707615" name="Line 7327"/>
            <p:cNvSpPr>
              <a:spLocks noChangeShapeType="1"/>
            </p:cNvSpPr>
            <p:nvPr/>
          </p:nvSpPr>
          <p:spPr bwMode="auto">
            <a:xfrm>
              <a:off x="1104" y="2180"/>
              <a:ext cx="18" cy="12"/>
            </a:xfrm>
            <a:prstGeom prst="line">
              <a:avLst/>
            </a:prstGeom>
            <a:noFill/>
            <a:ln w="9525">
              <a:solidFill>
                <a:srgbClr val="FF0000"/>
              </a:solidFill>
              <a:round/>
              <a:headEnd/>
              <a:tailEnd/>
            </a:ln>
          </p:spPr>
          <p:txBody>
            <a:bodyPr/>
            <a:lstStyle/>
            <a:p>
              <a:endParaRPr lang="fr-CH"/>
            </a:p>
          </p:txBody>
        </p:sp>
        <p:sp>
          <p:nvSpPr>
            <p:cNvPr id="2707616" name="Line 7328"/>
            <p:cNvSpPr>
              <a:spLocks noChangeShapeType="1"/>
            </p:cNvSpPr>
            <p:nvPr/>
          </p:nvSpPr>
          <p:spPr bwMode="auto">
            <a:xfrm>
              <a:off x="1122" y="2192"/>
              <a:ext cx="18" cy="6"/>
            </a:xfrm>
            <a:prstGeom prst="line">
              <a:avLst/>
            </a:prstGeom>
            <a:noFill/>
            <a:ln w="9525">
              <a:solidFill>
                <a:srgbClr val="FF0000"/>
              </a:solidFill>
              <a:round/>
              <a:headEnd/>
              <a:tailEnd/>
            </a:ln>
          </p:spPr>
          <p:txBody>
            <a:bodyPr/>
            <a:lstStyle/>
            <a:p>
              <a:endParaRPr lang="fr-CH"/>
            </a:p>
          </p:txBody>
        </p:sp>
        <p:sp>
          <p:nvSpPr>
            <p:cNvPr id="2707617" name="Line 7329"/>
            <p:cNvSpPr>
              <a:spLocks noChangeShapeType="1"/>
            </p:cNvSpPr>
            <p:nvPr/>
          </p:nvSpPr>
          <p:spPr bwMode="auto">
            <a:xfrm>
              <a:off x="1140" y="2198"/>
              <a:ext cx="12" cy="12"/>
            </a:xfrm>
            <a:prstGeom prst="line">
              <a:avLst/>
            </a:prstGeom>
            <a:noFill/>
            <a:ln w="9525">
              <a:solidFill>
                <a:srgbClr val="FF0000"/>
              </a:solidFill>
              <a:round/>
              <a:headEnd/>
              <a:tailEnd/>
            </a:ln>
          </p:spPr>
          <p:txBody>
            <a:bodyPr/>
            <a:lstStyle/>
            <a:p>
              <a:endParaRPr lang="fr-CH"/>
            </a:p>
          </p:txBody>
        </p:sp>
        <p:sp>
          <p:nvSpPr>
            <p:cNvPr id="2707618" name="Line 7330"/>
            <p:cNvSpPr>
              <a:spLocks noChangeShapeType="1"/>
            </p:cNvSpPr>
            <p:nvPr/>
          </p:nvSpPr>
          <p:spPr bwMode="auto">
            <a:xfrm>
              <a:off x="1152" y="2210"/>
              <a:ext cx="18" cy="6"/>
            </a:xfrm>
            <a:prstGeom prst="line">
              <a:avLst/>
            </a:prstGeom>
            <a:noFill/>
            <a:ln w="9525">
              <a:solidFill>
                <a:srgbClr val="FF0000"/>
              </a:solidFill>
              <a:round/>
              <a:headEnd/>
              <a:tailEnd/>
            </a:ln>
          </p:spPr>
          <p:txBody>
            <a:bodyPr/>
            <a:lstStyle/>
            <a:p>
              <a:endParaRPr lang="fr-CH"/>
            </a:p>
          </p:txBody>
        </p:sp>
        <p:sp>
          <p:nvSpPr>
            <p:cNvPr id="2707619" name="Line 7331"/>
            <p:cNvSpPr>
              <a:spLocks noChangeShapeType="1"/>
            </p:cNvSpPr>
            <p:nvPr/>
          </p:nvSpPr>
          <p:spPr bwMode="auto">
            <a:xfrm>
              <a:off x="1170" y="2216"/>
              <a:ext cx="18" cy="6"/>
            </a:xfrm>
            <a:prstGeom prst="line">
              <a:avLst/>
            </a:prstGeom>
            <a:noFill/>
            <a:ln w="9525">
              <a:solidFill>
                <a:srgbClr val="FF0000"/>
              </a:solidFill>
              <a:round/>
              <a:headEnd/>
              <a:tailEnd/>
            </a:ln>
          </p:spPr>
          <p:txBody>
            <a:bodyPr/>
            <a:lstStyle/>
            <a:p>
              <a:endParaRPr lang="fr-CH"/>
            </a:p>
          </p:txBody>
        </p:sp>
        <p:sp>
          <p:nvSpPr>
            <p:cNvPr id="2707620" name="Line 7332"/>
            <p:cNvSpPr>
              <a:spLocks noChangeShapeType="1"/>
            </p:cNvSpPr>
            <p:nvPr/>
          </p:nvSpPr>
          <p:spPr bwMode="auto">
            <a:xfrm>
              <a:off x="1188" y="2222"/>
              <a:ext cx="18" cy="12"/>
            </a:xfrm>
            <a:prstGeom prst="line">
              <a:avLst/>
            </a:prstGeom>
            <a:noFill/>
            <a:ln w="9525">
              <a:solidFill>
                <a:srgbClr val="FF0000"/>
              </a:solidFill>
              <a:round/>
              <a:headEnd/>
              <a:tailEnd/>
            </a:ln>
          </p:spPr>
          <p:txBody>
            <a:bodyPr/>
            <a:lstStyle/>
            <a:p>
              <a:endParaRPr lang="fr-CH"/>
            </a:p>
          </p:txBody>
        </p:sp>
        <p:sp>
          <p:nvSpPr>
            <p:cNvPr id="2707621" name="Line 7333"/>
            <p:cNvSpPr>
              <a:spLocks noChangeShapeType="1"/>
            </p:cNvSpPr>
            <p:nvPr/>
          </p:nvSpPr>
          <p:spPr bwMode="auto">
            <a:xfrm>
              <a:off x="1206" y="2234"/>
              <a:ext cx="12" cy="6"/>
            </a:xfrm>
            <a:prstGeom prst="line">
              <a:avLst/>
            </a:prstGeom>
            <a:noFill/>
            <a:ln w="9525">
              <a:solidFill>
                <a:srgbClr val="FF0000"/>
              </a:solidFill>
              <a:round/>
              <a:headEnd/>
              <a:tailEnd/>
            </a:ln>
          </p:spPr>
          <p:txBody>
            <a:bodyPr/>
            <a:lstStyle/>
            <a:p>
              <a:endParaRPr lang="fr-CH"/>
            </a:p>
          </p:txBody>
        </p:sp>
        <p:sp>
          <p:nvSpPr>
            <p:cNvPr id="2707622" name="Line 7334"/>
            <p:cNvSpPr>
              <a:spLocks noChangeShapeType="1"/>
            </p:cNvSpPr>
            <p:nvPr/>
          </p:nvSpPr>
          <p:spPr bwMode="auto">
            <a:xfrm>
              <a:off x="1218" y="2240"/>
              <a:ext cx="18" cy="6"/>
            </a:xfrm>
            <a:prstGeom prst="line">
              <a:avLst/>
            </a:prstGeom>
            <a:noFill/>
            <a:ln w="9525">
              <a:solidFill>
                <a:srgbClr val="FF0000"/>
              </a:solidFill>
              <a:round/>
              <a:headEnd/>
              <a:tailEnd/>
            </a:ln>
          </p:spPr>
          <p:txBody>
            <a:bodyPr/>
            <a:lstStyle/>
            <a:p>
              <a:endParaRPr lang="fr-CH"/>
            </a:p>
          </p:txBody>
        </p:sp>
        <p:sp>
          <p:nvSpPr>
            <p:cNvPr id="2707623" name="Line 7335"/>
            <p:cNvSpPr>
              <a:spLocks noChangeShapeType="1"/>
            </p:cNvSpPr>
            <p:nvPr/>
          </p:nvSpPr>
          <p:spPr bwMode="auto">
            <a:xfrm>
              <a:off x="1236" y="2246"/>
              <a:ext cx="18" cy="12"/>
            </a:xfrm>
            <a:prstGeom prst="line">
              <a:avLst/>
            </a:prstGeom>
            <a:noFill/>
            <a:ln w="9525">
              <a:solidFill>
                <a:srgbClr val="FF0000"/>
              </a:solidFill>
              <a:round/>
              <a:headEnd/>
              <a:tailEnd/>
            </a:ln>
          </p:spPr>
          <p:txBody>
            <a:bodyPr/>
            <a:lstStyle/>
            <a:p>
              <a:endParaRPr lang="fr-CH"/>
            </a:p>
          </p:txBody>
        </p:sp>
        <p:sp>
          <p:nvSpPr>
            <p:cNvPr id="2707624" name="Line 7336"/>
            <p:cNvSpPr>
              <a:spLocks noChangeShapeType="1"/>
            </p:cNvSpPr>
            <p:nvPr/>
          </p:nvSpPr>
          <p:spPr bwMode="auto">
            <a:xfrm>
              <a:off x="1254" y="2258"/>
              <a:ext cx="18" cy="6"/>
            </a:xfrm>
            <a:prstGeom prst="line">
              <a:avLst/>
            </a:prstGeom>
            <a:noFill/>
            <a:ln w="9525">
              <a:solidFill>
                <a:srgbClr val="FF0000"/>
              </a:solidFill>
              <a:round/>
              <a:headEnd/>
              <a:tailEnd/>
            </a:ln>
          </p:spPr>
          <p:txBody>
            <a:bodyPr/>
            <a:lstStyle/>
            <a:p>
              <a:endParaRPr lang="fr-CH"/>
            </a:p>
          </p:txBody>
        </p:sp>
        <p:sp>
          <p:nvSpPr>
            <p:cNvPr id="2707625" name="Line 7337"/>
            <p:cNvSpPr>
              <a:spLocks noChangeShapeType="1"/>
            </p:cNvSpPr>
            <p:nvPr/>
          </p:nvSpPr>
          <p:spPr bwMode="auto">
            <a:xfrm>
              <a:off x="1272" y="2264"/>
              <a:ext cx="18" cy="6"/>
            </a:xfrm>
            <a:prstGeom prst="line">
              <a:avLst/>
            </a:prstGeom>
            <a:noFill/>
            <a:ln w="9525">
              <a:solidFill>
                <a:srgbClr val="FF0000"/>
              </a:solidFill>
              <a:round/>
              <a:headEnd/>
              <a:tailEnd/>
            </a:ln>
          </p:spPr>
          <p:txBody>
            <a:bodyPr/>
            <a:lstStyle/>
            <a:p>
              <a:endParaRPr lang="fr-CH"/>
            </a:p>
          </p:txBody>
        </p:sp>
        <p:sp>
          <p:nvSpPr>
            <p:cNvPr id="2707626" name="Line 7338"/>
            <p:cNvSpPr>
              <a:spLocks noChangeShapeType="1"/>
            </p:cNvSpPr>
            <p:nvPr/>
          </p:nvSpPr>
          <p:spPr bwMode="auto">
            <a:xfrm>
              <a:off x="1290" y="2270"/>
              <a:ext cx="12" cy="12"/>
            </a:xfrm>
            <a:prstGeom prst="line">
              <a:avLst/>
            </a:prstGeom>
            <a:noFill/>
            <a:ln w="9525">
              <a:solidFill>
                <a:srgbClr val="FF0000"/>
              </a:solidFill>
              <a:round/>
              <a:headEnd/>
              <a:tailEnd/>
            </a:ln>
          </p:spPr>
          <p:txBody>
            <a:bodyPr/>
            <a:lstStyle/>
            <a:p>
              <a:endParaRPr lang="fr-CH"/>
            </a:p>
          </p:txBody>
        </p:sp>
        <p:sp>
          <p:nvSpPr>
            <p:cNvPr id="2707627" name="Line 7339"/>
            <p:cNvSpPr>
              <a:spLocks noChangeShapeType="1"/>
            </p:cNvSpPr>
            <p:nvPr/>
          </p:nvSpPr>
          <p:spPr bwMode="auto">
            <a:xfrm>
              <a:off x="1302" y="2282"/>
              <a:ext cx="18" cy="6"/>
            </a:xfrm>
            <a:prstGeom prst="line">
              <a:avLst/>
            </a:prstGeom>
            <a:noFill/>
            <a:ln w="9525">
              <a:solidFill>
                <a:srgbClr val="FF0000"/>
              </a:solidFill>
              <a:round/>
              <a:headEnd/>
              <a:tailEnd/>
            </a:ln>
          </p:spPr>
          <p:txBody>
            <a:bodyPr/>
            <a:lstStyle/>
            <a:p>
              <a:endParaRPr lang="fr-CH"/>
            </a:p>
          </p:txBody>
        </p:sp>
        <p:sp>
          <p:nvSpPr>
            <p:cNvPr id="2707628" name="Line 7340"/>
            <p:cNvSpPr>
              <a:spLocks noChangeShapeType="1"/>
            </p:cNvSpPr>
            <p:nvPr/>
          </p:nvSpPr>
          <p:spPr bwMode="auto">
            <a:xfrm>
              <a:off x="1320" y="2288"/>
              <a:ext cx="18" cy="6"/>
            </a:xfrm>
            <a:prstGeom prst="line">
              <a:avLst/>
            </a:prstGeom>
            <a:noFill/>
            <a:ln w="9525">
              <a:solidFill>
                <a:srgbClr val="FF0000"/>
              </a:solidFill>
              <a:round/>
              <a:headEnd/>
              <a:tailEnd/>
            </a:ln>
          </p:spPr>
          <p:txBody>
            <a:bodyPr/>
            <a:lstStyle/>
            <a:p>
              <a:endParaRPr lang="fr-CH"/>
            </a:p>
          </p:txBody>
        </p:sp>
        <p:sp>
          <p:nvSpPr>
            <p:cNvPr id="2707629" name="Line 7341"/>
            <p:cNvSpPr>
              <a:spLocks noChangeShapeType="1"/>
            </p:cNvSpPr>
            <p:nvPr/>
          </p:nvSpPr>
          <p:spPr bwMode="auto">
            <a:xfrm>
              <a:off x="1338" y="2294"/>
              <a:ext cx="18" cy="12"/>
            </a:xfrm>
            <a:prstGeom prst="line">
              <a:avLst/>
            </a:prstGeom>
            <a:noFill/>
            <a:ln w="9525">
              <a:solidFill>
                <a:srgbClr val="FF0000"/>
              </a:solidFill>
              <a:round/>
              <a:headEnd/>
              <a:tailEnd/>
            </a:ln>
          </p:spPr>
          <p:txBody>
            <a:bodyPr/>
            <a:lstStyle/>
            <a:p>
              <a:endParaRPr lang="fr-CH"/>
            </a:p>
          </p:txBody>
        </p:sp>
        <p:sp>
          <p:nvSpPr>
            <p:cNvPr id="2707630" name="Line 7342"/>
            <p:cNvSpPr>
              <a:spLocks noChangeShapeType="1"/>
            </p:cNvSpPr>
            <p:nvPr/>
          </p:nvSpPr>
          <p:spPr bwMode="auto">
            <a:xfrm>
              <a:off x="1356" y="2306"/>
              <a:ext cx="18" cy="6"/>
            </a:xfrm>
            <a:prstGeom prst="line">
              <a:avLst/>
            </a:prstGeom>
            <a:noFill/>
            <a:ln w="9525">
              <a:solidFill>
                <a:srgbClr val="FF0000"/>
              </a:solidFill>
              <a:round/>
              <a:headEnd/>
              <a:tailEnd/>
            </a:ln>
          </p:spPr>
          <p:txBody>
            <a:bodyPr/>
            <a:lstStyle/>
            <a:p>
              <a:endParaRPr lang="fr-CH"/>
            </a:p>
          </p:txBody>
        </p:sp>
        <p:sp>
          <p:nvSpPr>
            <p:cNvPr id="2707631" name="Line 7343"/>
            <p:cNvSpPr>
              <a:spLocks noChangeShapeType="1"/>
            </p:cNvSpPr>
            <p:nvPr/>
          </p:nvSpPr>
          <p:spPr bwMode="auto">
            <a:xfrm>
              <a:off x="1374" y="2312"/>
              <a:ext cx="12" cy="6"/>
            </a:xfrm>
            <a:prstGeom prst="line">
              <a:avLst/>
            </a:prstGeom>
            <a:noFill/>
            <a:ln w="9525">
              <a:solidFill>
                <a:srgbClr val="FF0000"/>
              </a:solidFill>
              <a:round/>
              <a:headEnd/>
              <a:tailEnd/>
            </a:ln>
          </p:spPr>
          <p:txBody>
            <a:bodyPr/>
            <a:lstStyle/>
            <a:p>
              <a:endParaRPr lang="fr-CH"/>
            </a:p>
          </p:txBody>
        </p:sp>
        <p:sp>
          <p:nvSpPr>
            <p:cNvPr id="2707633" name="Line 7345"/>
            <p:cNvSpPr>
              <a:spLocks noChangeShapeType="1"/>
            </p:cNvSpPr>
            <p:nvPr/>
          </p:nvSpPr>
          <p:spPr bwMode="auto">
            <a:xfrm>
              <a:off x="1386" y="2318"/>
              <a:ext cx="18" cy="12"/>
            </a:xfrm>
            <a:prstGeom prst="line">
              <a:avLst/>
            </a:prstGeom>
            <a:noFill/>
            <a:ln w="9525">
              <a:solidFill>
                <a:srgbClr val="FF0000"/>
              </a:solidFill>
              <a:round/>
              <a:headEnd/>
              <a:tailEnd/>
            </a:ln>
          </p:spPr>
          <p:txBody>
            <a:bodyPr/>
            <a:lstStyle/>
            <a:p>
              <a:endParaRPr lang="fr-CH"/>
            </a:p>
          </p:txBody>
        </p:sp>
        <p:sp>
          <p:nvSpPr>
            <p:cNvPr id="2707634" name="Line 7346"/>
            <p:cNvSpPr>
              <a:spLocks noChangeShapeType="1"/>
            </p:cNvSpPr>
            <p:nvPr/>
          </p:nvSpPr>
          <p:spPr bwMode="auto">
            <a:xfrm>
              <a:off x="1404" y="2330"/>
              <a:ext cx="18" cy="6"/>
            </a:xfrm>
            <a:prstGeom prst="line">
              <a:avLst/>
            </a:prstGeom>
            <a:noFill/>
            <a:ln w="9525">
              <a:solidFill>
                <a:srgbClr val="FF0000"/>
              </a:solidFill>
              <a:round/>
              <a:headEnd/>
              <a:tailEnd/>
            </a:ln>
          </p:spPr>
          <p:txBody>
            <a:bodyPr/>
            <a:lstStyle/>
            <a:p>
              <a:endParaRPr lang="fr-CH"/>
            </a:p>
          </p:txBody>
        </p:sp>
        <p:sp>
          <p:nvSpPr>
            <p:cNvPr id="2707635" name="Line 7347"/>
            <p:cNvSpPr>
              <a:spLocks noChangeShapeType="1"/>
            </p:cNvSpPr>
            <p:nvPr/>
          </p:nvSpPr>
          <p:spPr bwMode="auto">
            <a:xfrm>
              <a:off x="1422" y="2336"/>
              <a:ext cx="18" cy="12"/>
            </a:xfrm>
            <a:prstGeom prst="line">
              <a:avLst/>
            </a:prstGeom>
            <a:noFill/>
            <a:ln w="9525">
              <a:solidFill>
                <a:srgbClr val="FF0000"/>
              </a:solidFill>
              <a:round/>
              <a:headEnd/>
              <a:tailEnd/>
            </a:ln>
          </p:spPr>
          <p:txBody>
            <a:bodyPr/>
            <a:lstStyle/>
            <a:p>
              <a:endParaRPr lang="fr-CH"/>
            </a:p>
          </p:txBody>
        </p:sp>
        <p:sp>
          <p:nvSpPr>
            <p:cNvPr id="2707636" name="Line 7348"/>
            <p:cNvSpPr>
              <a:spLocks noChangeShapeType="1"/>
            </p:cNvSpPr>
            <p:nvPr/>
          </p:nvSpPr>
          <p:spPr bwMode="auto">
            <a:xfrm>
              <a:off x="1440" y="2348"/>
              <a:ext cx="18" cy="6"/>
            </a:xfrm>
            <a:prstGeom prst="line">
              <a:avLst/>
            </a:prstGeom>
            <a:noFill/>
            <a:ln w="9525">
              <a:solidFill>
                <a:srgbClr val="FF0000"/>
              </a:solidFill>
              <a:round/>
              <a:headEnd/>
              <a:tailEnd/>
            </a:ln>
          </p:spPr>
          <p:txBody>
            <a:bodyPr/>
            <a:lstStyle/>
            <a:p>
              <a:endParaRPr lang="fr-CH"/>
            </a:p>
          </p:txBody>
        </p:sp>
        <p:sp>
          <p:nvSpPr>
            <p:cNvPr id="2707637" name="Line 7349"/>
            <p:cNvSpPr>
              <a:spLocks noChangeShapeType="1"/>
            </p:cNvSpPr>
            <p:nvPr/>
          </p:nvSpPr>
          <p:spPr bwMode="auto">
            <a:xfrm>
              <a:off x="1458" y="2354"/>
              <a:ext cx="12" cy="6"/>
            </a:xfrm>
            <a:prstGeom prst="line">
              <a:avLst/>
            </a:prstGeom>
            <a:noFill/>
            <a:ln w="9525">
              <a:solidFill>
                <a:srgbClr val="FF0000"/>
              </a:solidFill>
              <a:round/>
              <a:headEnd/>
              <a:tailEnd/>
            </a:ln>
          </p:spPr>
          <p:txBody>
            <a:bodyPr/>
            <a:lstStyle/>
            <a:p>
              <a:endParaRPr lang="fr-CH"/>
            </a:p>
          </p:txBody>
        </p:sp>
        <p:sp>
          <p:nvSpPr>
            <p:cNvPr id="2707638" name="Line 7350"/>
            <p:cNvSpPr>
              <a:spLocks noChangeShapeType="1"/>
            </p:cNvSpPr>
            <p:nvPr/>
          </p:nvSpPr>
          <p:spPr bwMode="auto">
            <a:xfrm>
              <a:off x="1470" y="2360"/>
              <a:ext cx="18" cy="12"/>
            </a:xfrm>
            <a:prstGeom prst="line">
              <a:avLst/>
            </a:prstGeom>
            <a:noFill/>
            <a:ln w="9525">
              <a:solidFill>
                <a:srgbClr val="FF0000"/>
              </a:solidFill>
              <a:round/>
              <a:headEnd/>
              <a:tailEnd/>
            </a:ln>
          </p:spPr>
          <p:txBody>
            <a:bodyPr/>
            <a:lstStyle/>
            <a:p>
              <a:endParaRPr lang="fr-CH"/>
            </a:p>
          </p:txBody>
        </p:sp>
        <p:sp>
          <p:nvSpPr>
            <p:cNvPr id="2707639" name="Line 7351"/>
            <p:cNvSpPr>
              <a:spLocks noChangeShapeType="1"/>
            </p:cNvSpPr>
            <p:nvPr/>
          </p:nvSpPr>
          <p:spPr bwMode="auto">
            <a:xfrm>
              <a:off x="1488" y="2372"/>
              <a:ext cx="18" cy="6"/>
            </a:xfrm>
            <a:prstGeom prst="line">
              <a:avLst/>
            </a:prstGeom>
            <a:noFill/>
            <a:ln w="9525">
              <a:solidFill>
                <a:srgbClr val="FF0000"/>
              </a:solidFill>
              <a:round/>
              <a:headEnd/>
              <a:tailEnd/>
            </a:ln>
          </p:spPr>
          <p:txBody>
            <a:bodyPr/>
            <a:lstStyle/>
            <a:p>
              <a:endParaRPr lang="fr-CH"/>
            </a:p>
          </p:txBody>
        </p:sp>
        <p:sp>
          <p:nvSpPr>
            <p:cNvPr id="2707640" name="Line 7352"/>
            <p:cNvSpPr>
              <a:spLocks noChangeShapeType="1"/>
            </p:cNvSpPr>
            <p:nvPr/>
          </p:nvSpPr>
          <p:spPr bwMode="auto">
            <a:xfrm>
              <a:off x="1506" y="2378"/>
              <a:ext cx="18" cy="6"/>
            </a:xfrm>
            <a:prstGeom prst="line">
              <a:avLst/>
            </a:prstGeom>
            <a:noFill/>
            <a:ln w="9525">
              <a:solidFill>
                <a:srgbClr val="FF0000"/>
              </a:solidFill>
              <a:round/>
              <a:headEnd/>
              <a:tailEnd/>
            </a:ln>
          </p:spPr>
          <p:txBody>
            <a:bodyPr/>
            <a:lstStyle/>
            <a:p>
              <a:endParaRPr lang="fr-CH"/>
            </a:p>
          </p:txBody>
        </p:sp>
        <p:sp>
          <p:nvSpPr>
            <p:cNvPr id="2707641" name="Line 7353"/>
            <p:cNvSpPr>
              <a:spLocks noChangeShapeType="1"/>
            </p:cNvSpPr>
            <p:nvPr/>
          </p:nvSpPr>
          <p:spPr bwMode="auto">
            <a:xfrm>
              <a:off x="1524" y="2384"/>
              <a:ext cx="12" cy="12"/>
            </a:xfrm>
            <a:prstGeom prst="line">
              <a:avLst/>
            </a:prstGeom>
            <a:noFill/>
            <a:ln w="9525">
              <a:solidFill>
                <a:srgbClr val="FF0000"/>
              </a:solidFill>
              <a:round/>
              <a:headEnd/>
              <a:tailEnd/>
            </a:ln>
          </p:spPr>
          <p:txBody>
            <a:bodyPr/>
            <a:lstStyle/>
            <a:p>
              <a:endParaRPr lang="fr-CH"/>
            </a:p>
          </p:txBody>
        </p:sp>
        <p:sp>
          <p:nvSpPr>
            <p:cNvPr id="2707642" name="Line 7354"/>
            <p:cNvSpPr>
              <a:spLocks noChangeShapeType="1"/>
            </p:cNvSpPr>
            <p:nvPr/>
          </p:nvSpPr>
          <p:spPr bwMode="auto">
            <a:xfrm>
              <a:off x="1536" y="2396"/>
              <a:ext cx="18" cy="6"/>
            </a:xfrm>
            <a:prstGeom prst="line">
              <a:avLst/>
            </a:prstGeom>
            <a:noFill/>
            <a:ln w="9525">
              <a:solidFill>
                <a:srgbClr val="FF0000"/>
              </a:solidFill>
              <a:round/>
              <a:headEnd/>
              <a:tailEnd/>
            </a:ln>
          </p:spPr>
          <p:txBody>
            <a:bodyPr/>
            <a:lstStyle/>
            <a:p>
              <a:endParaRPr lang="fr-CH"/>
            </a:p>
          </p:txBody>
        </p:sp>
        <p:sp>
          <p:nvSpPr>
            <p:cNvPr id="2707643" name="Line 7355"/>
            <p:cNvSpPr>
              <a:spLocks noChangeShapeType="1"/>
            </p:cNvSpPr>
            <p:nvPr/>
          </p:nvSpPr>
          <p:spPr bwMode="auto">
            <a:xfrm>
              <a:off x="1554" y="2402"/>
              <a:ext cx="18" cy="6"/>
            </a:xfrm>
            <a:prstGeom prst="line">
              <a:avLst/>
            </a:prstGeom>
            <a:noFill/>
            <a:ln w="9525">
              <a:solidFill>
                <a:srgbClr val="FF0000"/>
              </a:solidFill>
              <a:round/>
              <a:headEnd/>
              <a:tailEnd/>
            </a:ln>
          </p:spPr>
          <p:txBody>
            <a:bodyPr/>
            <a:lstStyle/>
            <a:p>
              <a:endParaRPr lang="fr-CH"/>
            </a:p>
          </p:txBody>
        </p:sp>
        <p:sp>
          <p:nvSpPr>
            <p:cNvPr id="2707644" name="Line 7356"/>
            <p:cNvSpPr>
              <a:spLocks noChangeShapeType="1"/>
            </p:cNvSpPr>
            <p:nvPr/>
          </p:nvSpPr>
          <p:spPr bwMode="auto">
            <a:xfrm>
              <a:off x="1572" y="2408"/>
              <a:ext cx="18" cy="12"/>
            </a:xfrm>
            <a:prstGeom prst="line">
              <a:avLst/>
            </a:prstGeom>
            <a:noFill/>
            <a:ln w="9525">
              <a:solidFill>
                <a:srgbClr val="FF0000"/>
              </a:solidFill>
              <a:round/>
              <a:headEnd/>
              <a:tailEnd/>
            </a:ln>
          </p:spPr>
          <p:txBody>
            <a:bodyPr/>
            <a:lstStyle/>
            <a:p>
              <a:endParaRPr lang="fr-CH"/>
            </a:p>
          </p:txBody>
        </p:sp>
        <p:sp>
          <p:nvSpPr>
            <p:cNvPr id="2707645" name="Line 7357"/>
            <p:cNvSpPr>
              <a:spLocks noChangeShapeType="1"/>
            </p:cNvSpPr>
            <p:nvPr/>
          </p:nvSpPr>
          <p:spPr bwMode="auto">
            <a:xfrm>
              <a:off x="1590" y="2420"/>
              <a:ext cx="18" cy="6"/>
            </a:xfrm>
            <a:prstGeom prst="line">
              <a:avLst/>
            </a:prstGeom>
            <a:noFill/>
            <a:ln w="9525">
              <a:solidFill>
                <a:srgbClr val="FF0000"/>
              </a:solidFill>
              <a:round/>
              <a:headEnd/>
              <a:tailEnd/>
            </a:ln>
          </p:spPr>
          <p:txBody>
            <a:bodyPr/>
            <a:lstStyle/>
            <a:p>
              <a:endParaRPr lang="fr-CH"/>
            </a:p>
          </p:txBody>
        </p:sp>
        <p:sp>
          <p:nvSpPr>
            <p:cNvPr id="2707646" name="Line 7358"/>
            <p:cNvSpPr>
              <a:spLocks noChangeShapeType="1"/>
            </p:cNvSpPr>
            <p:nvPr/>
          </p:nvSpPr>
          <p:spPr bwMode="auto">
            <a:xfrm>
              <a:off x="1608" y="2426"/>
              <a:ext cx="12" cy="6"/>
            </a:xfrm>
            <a:prstGeom prst="line">
              <a:avLst/>
            </a:prstGeom>
            <a:noFill/>
            <a:ln w="9525">
              <a:solidFill>
                <a:srgbClr val="FF0000"/>
              </a:solidFill>
              <a:round/>
              <a:headEnd/>
              <a:tailEnd/>
            </a:ln>
          </p:spPr>
          <p:txBody>
            <a:bodyPr/>
            <a:lstStyle/>
            <a:p>
              <a:endParaRPr lang="fr-CH"/>
            </a:p>
          </p:txBody>
        </p:sp>
        <p:sp>
          <p:nvSpPr>
            <p:cNvPr id="2707647" name="Line 7359"/>
            <p:cNvSpPr>
              <a:spLocks noChangeShapeType="1"/>
            </p:cNvSpPr>
            <p:nvPr/>
          </p:nvSpPr>
          <p:spPr bwMode="auto">
            <a:xfrm>
              <a:off x="1620" y="2432"/>
              <a:ext cx="18" cy="12"/>
            </a:xfrm>
            <a:prstGeom prst="line">
              <a:avLst/>
            </a:prstGeom>
            <a:noFill/>
            <a:ln w="9525">
              <a:solidFill>
                <a:srgbClr val="FF0000"/>
              </a:solidFill>
              <a:round/>
              <a:headEnd/>
              <a:tailEnd/>
            </a:ln>
          </p:spPr>
          <p:txBody>
            <a:bodyPr/>
            <a:lstStyle/>
            <a:p>
              <a:endParaRPr lang="fr-CH"/>
            </a:p>
          </p:txBody>
        </p:sp>
        <p:sp>
          <p:nvSpPr>
            <p:cNvPr id="2707648" name="Line 7360"/>
            <p:cNvSpPr>
              <a:spLocks noChangeShapeType="1"/>
            </p:cNvSpPr>
            <p:nvPr/>
          </p:nvSpPr>
          <p:spPr bwMode="auto">
            <a:xfrm>
              <a:off x="1638" y="2444"/>
              <a:ext cx="18" cy="6"/>
            </a:xfrm>
            <a:prstGeom prst="line">
              <a:avLst/>
            </a:prstGeom>
            <a:noFill/>
            <a:ln w="9525">
              <a:solidFill>
                <a:srgbClr val="FF0000"/>
              </a:solidFill>
              <a:round/>
              <a:headEnd/>
              <a:tailEnd/>
            </a:ln>
          </p:spPr>
          <p:txBody>
            <a:bodyPr/>
            <a:lstStyle/>
            <a:p>
              <a:endParaRPr lang="fr-CH"/>
            </a:p>
          </p:txBody>
        </p:sp>
        <p:sp>
          <p:nvSpPr>
            <p:cNvPr id="2707649" name="Line 7361"/>
            <p:cNvSpPr>
              <a:spLocks noChangeShapeType="1"/>
            </p:cNvSpPr>
            <p:nvPr/>
          </p:nvSpPr>
          <p:spPr bwMode="auto">
            <a:xfrm>
              <a:off x="1656" y="2450"/>
              <a:ext cx="18" cy="6"/>
            </a:xfrm>
            <a:prstGeom prst="line">
              <a:avLst/>
            </a:prstGeom>
            <a:noFill/>
            <a:ln w="9525">
              <a:solidFill>
                <a:srgbClr val="FF0000"/>
              </a:solidFill>
              <a:round/>
              <a:headEnd/>
              <a:tailEnd/>
            </a:ln>
          </p:spPr>
          <p:txBody>
            <a:bodyPr/>
            <a:lstStyle/>
            <a:p>
              <a:endParaRPr lang="fr-CH"/>
            </a:p>
          </p:txBody>
        </p:sp>
        <p:sp>
          <p:nvSpPr>
            <p:cNvPr id="2707650" name="Line 7362"/>
            <p:cNvSpPr>
              <a:spLocks noChangeShapeType="1"/>
            </p:cNvSpPr>
            <p:nvPr/>
          </p:nvSpPr>
          <p:spPr bwMode="auto">
            <a:xfrm>
              <a:off x="1674" y="2456"/>
              <a:ext cx="18" cy="12"/>
            </a:xfrm>
            <a:prstGeom prst="line">
              <a:avLst/>
            </a:prstGeom>
            <a:noFill/>
            <a:ln w="9525">
              <a:solidFill>
                <a:srgbClr val="FF0000"/>
              </a:solidFill>
              <a:round/>
              <a:headEnd/>
              <a:tailEnd/>
            </a:ln>
          </p:spPr>
          <p:txBody>
            <a:bodyPr/>
            <a:lstStyle/>
            <a:p>
              <a:endParaRPr lang="fr-CH"/>
            </a:p>
          </p:txBody>
        </p:sp>
        <p:sp>
          <p:nvSpPr>
            <p:cNvPr id="2707651" name="Line 7363"/>
            <p:cNvSpPr>
              <a:spLocks noChangeShapeType="1"/>
            </p:cNvSpPr>
            <p:nvPr/>
          </p:nvSpPr>
          <p:spPr bwMode="auto">
            <a:xfrm>
              <a:off x="1692" y="2468"/>
              <a:ext cx="12" cy="6"/>
            </a:xfrm>
            <a:prstGeom prst="line">
              <a:avLst/>
            </a:prstGeom>
            <a:noFill/>
            <a:ln w="9525">
              <a:solidFill>
                <a:srgbClr val="FF0000"/>
              </a:solidFill>
              <a:round/>
              <a:headEnd/>
              <a:tailEnd/>
            </a:ln>
          </p:spPr>
          <p:txBody>
            <a:bodyPr/>
            <a:lstStyle/>
            <a:p>
              <a:endParaRPr lang="fr-CH"/>
            </a:p>
          </p:txBody>
        </p:sp>
        <p:sp>
          <p:nvSpPr>
            <p:cNvPr id="2707652" name="Line 7364"/>
            <p:cNvSpPr>
              <a:spLocks noChangeShapeType="1"/>
            </p:cNvSpPr>
            <p:nvPr/>
          </p:nvSpPr>
          <p:spPr bwMode="auto">
            <a:xfrm>
              <a:off x="1704" y="2474"/>
              <a:ext cx="18" cy="12"/>
            </a:xfrm>
            <a:prstGeom prst="line">
              <a:avLst/>
            </a:prstGeom>
            <a:noFill/>
            <a:ln w="9525">
              <a:solidFill>
                <a:srgbClr val="FF0000"/>
              </a:solidFill>
              <a:round/>
              <a:headEnd/>
              <a:tailEnd/>
            </a:ln>
          </p:spPr>
          <p:txBody>
            <a:bodyPr/>
            <a:lstStyle/>
            <a:p>
              <a:endParaRPr lang="fr-CH"/>
            </a:p>
          </p:txBody>
        </p:sp>
        <p:sp>
          <p:nvSpPr>
            <p:cNvPr id="2707653" name="Line 7365"/>
            <p:cNvSpPr>
              <a:spLocks noChangeShapeType="1"/>
            </p:cNvSpPr>
            <p:nvPr/>
          </p:nvSpPr>
          <p:spPr bwMode="auto">
            <a:xfrm>
              <a:off x="1722" y="2486"/>
              <a:ext cx="18" cy="6"/>
            </a:xfrm>
            <a:prstGeom prst="line">
              <a:avLst/>
            </a:prstGeom>
            <a:noFill/>
            <a:ln w="9525">
              <a:solidFill>
                <a:srgbClr val="FF0000"/>
              </a:solidFill>
              <a:round/>
              <a:headEnd/>
              <a:tailEnd/>
            </a:ln>
          </p:spPr>
          <p:txBody>
            <a:bodyPr/>
            <a:lstStyle/>
            <a:p>
              <a:endParaRPr lang="fr-CH"/>
            </a:p>
          </p:txBody>
        </p:sp>
        <p:sp>
          <p:nvSpPr>
            <p:cNvPr id="2707654" name="Line 7366"/>
            <p:cNvSpPr>
              <a:spLocks noChangeShapeType="1"/>
            </p:cNvSpPr>
            <p:nvPr/>
          </p:nvSpPr>
          <p:spPr bwMode="auto">
            <a:xfrm>
              <a:off x="1740" y="2492"/>
              <a:ext cx="18" cy="6"/>
            </a:xfrm>
            <a:prstGeom prst="line">
              <a:avLst/>
            </a:prstGeom>
            <a:noFill/>
            <a:ln w="9525">
              <a:solidFill>
                <a:srgbClr val="FF0000"/>
              </a:solidFill>
              <a:round/>
              <a:headEnd/>
              <a:tailEnd/>
            </a:ln>
          </p:spPr>
          <p:txBody>
            <a:bodyPr/>
            <a:lstStyle/>
            <a:p>
              <a:endParaRPr lang="fr-CH"/>
            </a:p>
          </p:txBody>
        </p:sp>
        <p:sp>
          <p:nvSpPr>
            <p:cNvPr id="2707655" name="Line 7367"/>
            <p:cNvSpPr>
              <a:spLocks noChangeShapeType="1"/>
            </p:cNvSpPr>
            <p:nvPr/>
          </p:nvSpPr>
          <p:spPr bwMode="auto">
            <a:xfrm>
              <a:off x="1758" y="2498"/>
              <a:ext cx="18" cy="12"/>
            </a:xfrm>
            <a:prstGeom prst="line">
              <a:avLst/>
            </a:prstGeom>
            <a:noFill/>
            <a:ln w="9525">
              <a:solidFill>
                <a:srgbClr val="FF0000"/>
              </a:solidFill>
              <a:round/>
              <a:headEnd/>
              <a:tailEnd/>
            </a:ln>
          </p:spPr>
          <p:txBody>
            <a:bodyPr/>
            <a:lstStyle/>
            <a:p>
              <a:endParaRPr lang="fr-CH"/>
            </a:p>
          </p:txBody>
        </p:sp>
        <p:sp>
          <p:nvSpPr>
            <p:cNvPr id="2707656" name="Line 7368"/>
            <p:cNvSpPr>
              <a:spLocks noChangeShapeType="1"/>
            </p:cNvSpPr>
            <p:nvPr/>
          </p:nvSpPr>
          <p:spPr bwMode="auto">
            <a:xfrm>
              <a:off x="1776" y="2510"/>
              <a:ext cx="12" cy="6"/>
            </a:xfrm>
            <a:prstGeom prst="line">
              <a:avLst/>
            </a:prstGeom>
            <a:noFill/>
            <a:ln w="9525">
              <a:solidFill>
                <a:srgbClr val="FF0000"/>
              </a:solidFill>
              <a:round/>
              <a:headEnd/>
              <a:tailEnd/>
            </a:ln>
          </p:spPr>
          <p:txBody>
            <a:bodyPr/>
            <a:lstStyle/>
            <a:p>
              <a:endParaRPr lang="fr-CH"/>
            </a:p>
          </p:txBody>
        </p:sp>
        <p:sp>
          <p:nvSpPr>
            <p:cNvPr id="2707657" name="Line 7369"/>
            <p:cNvSpPr>
              <a:spLocks noChangeShapeType="1"/>
            </p:cNvSpPr>
            <p:nvPr/>
          </p:nvSpPr>
          <p:spPr bwMode="auto">
            <a:xfrm>
              <a:off x="1788" y="2516"/>
              <a:ext cx="18" cy="6"/>
            </a:xfrm>
            <a:prstGeom prst="line">
              <a:avLst/>
            </a:prstGeom>
            <a:noFill/>
            <a:ln w="9525">
              <a:solidFill>
                <a:srgbClr val="FF0000"/>
              </a:solidFill>
              <a:round/>
              <a:headEnd/>
              <a:tailEnd/>
            </a:ln>
          </p:spPr>
          <p:txBody>
            <a:bodyPr/>
            <a:lstStyle/>
            <a:p>
              <a:endParaRPr lang="fr-CH"/>
            </a:p>
          </p:txBody>
        </p:sp>
        <p:sp>
          <p:nvSpPr>
            <p:cNvPr id="2707658" name="Line 7370"/>
            <p:cNvSpPr>
              <a:spLocks noChangeShapeType="1"/>
            </p:cNvSpPr>
            <p:nvPr/>
          </p:nvSpPr>
          <p:spPr bwMode="auto">
            <a:xfrm>
              <a:off x="1806" y="2522"/>
              <a:ext cx="18" cy="12"/>
            </a:xfrm>
            <a:prstGeom prst="line">
              <a:avLst/>
            </a:prstGeom>
            <a:noFill/>
            <a:ln w="9525">
              <a:solidFill>
                <a:srgbClr val="FF0000"/>
              </a:solidFill>
              <a:round/>
              <a:headEnd/>
              <a:tailEnd/>
            </a:ln>
          </p:spPr>
          <p:txBody>
            <a:bodyPr/>
            <a:lstStyle/>
            <a:p>
              <a:endParaRPr lang="fr-CH"/>
            </a:p>
          </p:txBody>
        </p:sp>
        <p:sp>
          <p:nvSpPr>
            <p:cNvPr id="2707659" name="Line 7371"/>
            <p:cNvSpPr>
              <a:spLocks noChangeShapeType="1"/>
            </p:cNvSpPr>
            <p:nvPr/>
          </p:nvSpPr>
          <p:spPr bwMode="auto">
            <a:xfrm>
              <a:off x="1824" y="2534"/>
              <a:ext cx="18" cy="6"/>
            </a:xfrm>
            <a:prstGeom prst="line">
              <a:avLst/>
            </a:prstGeom>
            <a:noFill/>
            <a:ln w="9525">
              <a:solidFill>
                <a:srgbClr val="FF0000"/>
              </a:solidFill>
              <a:round/>
              <a:headEnd/>
              <a:tailEnd/>
            </a:ln>
          </p:spPr>
          <p:txBody>
            <a:bodyPr/>
            <a:lstStyle/>
            <a:p>
              <a:endParaRPr lang="fr-CH"/>
            </a:p>
          </p:txBody>
        </p:sp>
        <p:sp>
          <p:nvSpPr>
            <p:cNvPr id="2707660" name="Line 7372"/>
            <p:cNvSpPr>
              <a:spLocks noChangeShapeType="1"/>
            </p:cNvSpPr>
            <p:nvPr/>
          </p:nvSpPr>
          <p:spPr bwMode="auto">
            <a:xfrm>
              <a:off x="1842" y="2540"/>
              <a:ext cx="18" cy="6"/>
            </a:xfrm>
            <a:prstGeom prst="line">
              <a:avLst/>
            </a:prstGeom>
            <a:noFill/>
            <a:ln w="9525">
              <a:solidFill>
                <a:srgbClr val="FF0000"/>
              </a:solidFill>
              <a:round/>
              <a:headEnd/>
              <a:tailEnd/>
            </a:ln>
          </p:spPr>
          <p:txBody>
            <a:bodyPr/>
            <a:lstStyle/>
            <a:p>
              <a:endParaRPr lang="fr-CH"/>
            </a:p>
          </p:txBody>
        </p:sp>
        <p:sp>
          <p:nvSpPr>
            <p:cNvPr id="2707661" name="Line 7373"/>
            <p:cNvSpPr>
              <a:spLocks noChangeShapeType="1"/>
            </p:cNvSpPr>
            <p:nvPr/>
          </p:nvSpPr>
          <p:spPr bwMode="auto">
            <a:xfrm>
              <a:off x="1860" y="2546"/>
              <a:ext cx="12" cy="12"/>
            </a:xfrm>
            <a:prstGeom prst="line">
              <a:avLst/>
            </a:prstGeom>
            <a:noFill/>
            <a:ln w="9525">
              <a:solidFill>
                <a:srgbClr val="FF0000"/>
              </a:solidFill>
              <a:round/>
              <a:headEnd/>
              <a:tailEnd/>
            </a:ln>
          </p:spPr>
          <p:txBody>
            <a:bodyPr/>
            <a:lstStyle/>
            <a:p>
              <a:endParaRPr lang="fr-CH"/>
            </a:p>
          </p:txBody>
        </p:sp>
        <p:sp>
          <p:nvSpPr>
            <p:cNvPr id="2707662" name="Line 7374"/>
            <p:cNvSpPr>
              <a:spLocks noChangeShapeType="1"/>
            </p:cNvSpPr>
            <p:nvPr/>
          </p:nvSpPr>
          <p:spPr bwMode="auto">
            <a:xfrm>
              <a:off x="1872" y="2558"/>
              <a:ext cx="18" cy="6"/>
            </a:xfrm>
            <a:prstGeom prst="line">
              <a:avLst/>
            </a:prstGeom>
            <a:noFill/>
            <a:ln w="9525">
              <a:solidFill>
                <a:srgbClr val="FF0000"/>
              </a:solidFill>
              <a:round/>
              <a:headEnd/>
              <a:tailEnd/>
            </a:ln>
          </p:spPr>
          <p:txBody>
            <a:bodyPr/>
            <a:lstStyle/>
            <a:p>
              <a:endParaRPr lang="fr-CH"/>
            </a:p>
          </p:txBody>
        </p:sp>
        <p:sp>
          <p:nvSpPr>
            <p:cNvPr id="2707663" name="Line 7375"/>
            <p:cNvSpPr>
              <a:spLocks noChangeShapeType="1"/>
            </p:cNvSpPr>
            <p:nvPr/>
          </p:nvSpPr>
          <p:spPr bwMode="auto">
            <a:xfrm>
              <a:off x="1890" y="2564"/>
              <a:ext cx="18" cy="12"/>
            </a:xfrm>
            <a:prstGeom prst="line">
              <a:avLst/>
            </a:prstGeom>
            <a:noFill/>
            <a:ln w="9525">
              <a:solidFill>
                <a:srgbClr val="FF0000"/>
              </a:solidFill>
              <a:round/>
              <a:headEnd/>
              <a:tailEnd/>
            </a:ln>
          </p:spPr>
          <p:txBody>
            <a:bodyPr/>
            <a:lstStyle/>
            <a:p>
              <a:endParaRPr lang="fr-CH"/>
            </a:p>
          </p:txBody>
        </p:sp>
        <p:sp>
          <p:nvSpPr>
            <p:cNvPr id="2707664" name="Line 7376"/>
            <p:cNvSpPr>
              <a:spLocks noChangeShapeType="1"/>
            </p:cNvSpPr>
            <p:nvPr/>
          </p:nvSpPr>
          <p:spPr bwMode="auto">
            <a:xfrm>
              <a:off x="1908" y="2576"/>
              <a:ext cx="18" cy="6"/>
            </a:xfrm>
            <a:prstGeom prst="line">
              <a:avLst/>
            </a:prstGeom>
            <a:noFill/>
            <a:ln w="9525">
              <a:solidFill>
                <a:srgbClr val="FF0000"/>
              </a:solidFill>
              <a:round/>
              <a:headEnd/>
              <a:tailEnd/>
            </a:ln>
          </p:spPr>
          <p:txBody>
            <a:bodyPr/>
            <a:lstStyle/>
            <a:p>
              <a:endParaRPr lang="fr-CH"/>
            </a:p>
          </p:txBody>
        </p:sp>
        <p:sp>
          <p:nvSpPr>
            <p:cNvPr id="2707665" name="Line 7377"/>
            <p:cNvSpPr>
              <a:spLocks noChangeShapeType="1"/>
            </p:cNvSpPr>
            <p:nvPr/>
          </p:nvSpPr>
          <p:spPr bwMode="auto">
            <a:xfrm>
              <a:off x="1926" y="2582"/>
              <a:ext cx="12" cy="6"/>
            </a:xfrm>
            <a:prstGeom prst="line">
              <a:avLst/>
            </a:prstGeom>
            <a:noFill/>
            <a:ln w="9525">
              <a:solidFill>
                <a:srgbClr val="FF0000"/>
              </a:solidFill>
              <a:round/>
              <a:headEnd/>
              <a:tailEnd/>
            </a:ln>
          </p:spPr>
          <p:txBody>
            <a:bodyPr/>
            <a:lstStyle/>
            <a:p>
              <a:endParaRPr lang="fr-CH"/>
            </a:p>
          </p:txBody>
        </p:sp>
        <p:sp>
          <p:nvSpPr>
            <p:cNvPr id="2707666" name="Line 7378"/>
            <p:cNvSpPr>
              <a:spLocks noChangeShapeType="1"/>
            </p:cNvSpPr>
            <p:nvPr/>
          </p:nvSpPr>
          <p:spPr bwMode="auto">
            <a:xfrm>
              <a:off x="1938" y="2588"/>
              <a:ext cx="18" cy="12"/>
            </a:xfrm>
            <a:prstGeom prst="line">
              <a:avLst/>
            </a:prstGeom>
            <a:noFill/>
            <a:ln w="9525">
              <a:solidFill>
                <a:srgbClr val="FF0000"/>
              </a:solidFill>
              <a:round/>
              <a:headEnd/>
              <a:tailEnd/>
            </a:ln>
          </p:spPr>
          <p:txBody>
            <a:bodyPr/>
            <a:lstStyle/>
            <a:p>
              <a:endParaRPr lang="fr-CH"/>
            </a:p>
          </p:txBody>
        </p:sp>
        <p:sp>
          <p:nvSpPr>
            <p:cNvPr id="2707667" name="Line 7379"/>
            <p:cNvSpPr>
              <a:spLocks noChangeShapeType="1"/>
            </p:cNvSpPr>
            <p:nvPr/>
          </p:nvSpPr>
          <p:spPr bwMode="auto">
            <a:xfrm>
              <a:off x="1956" y="2600"/>
              <a:ext cx="18" cy="6"/>
            </a:xfrm>
            <a:prstGeom prst="line">
              <a:avLst/>
            </a:prstGeom>
            <a:noFill/>
            <a:ln w="9525">
              <a:solidFill>
                <a:srgbClr val="FF0000"/>
              </a:solidFill>
              <a:round/>
              <a:headEnd/>
              <a:tailEnd/>
            </a:ln>
          </p:spPr>
          <p:txBody>
            <a:bodyPr/>
            <a:lstStyle/>
            <a:p>
              <a:endParaRPr lang="fr-CH"/>
            </a:p>
          </p:txBody>
        </p:sp>
        <p:sp>
          <p:nvSpPr>
            <p:cNvPr id="2707668" name="Line 7380"/>
            <p:cNvSpPr>
              <a:spLocks noChangeShapeType="1"/>
            </p:cNvSpPr>
            <p:nvPr/>
          </p:nvSpPr>
          <p:spPr bwMode="auto">
            <a:xfrm>
              <a:off x="1974" y="2606"/>
              <a:ext cx="18" cy="6"/>
            </a:xfrm>
            <a:prstGeom prst="line">
              <a:avLst/>
            </a:prstGeom>
            <a:noFill/>
            <a:ln w="9525">
              <a:solidFill>
                <a:srgbClr val="FF0000"/>
              </a:solidFill>
              <a:round/>
              <a:headEnd/>
              <a:tailEnd/>
            </a:ln>
          </p:spPr>
          <p:txBody>
            <a:bodyPr/>
            <a:lstStyle/>
            <a:p>
              <a:endParaRPr lang="fr-CH"/>
            </a:p>
          </p:txBody>
        </p:sp>
        <p:sp>
          <p:nvSpPr>
            <p:cNvPr id="2707669" name="Line 7381"/>
            <p:cNvSpPr>
              <a:spLocks noChangeShapeType="1"/>
            </p:cNvSpPr>
            <p:nvPr/>
          </p:nvSpPr>
          <p:spPr bwMode="auto">
            <a:xfrm>
              <a:off x="1992" y="2612"/>
              <a:ext cx="18" cy="12"/>
            </a:xfrm>
            <a:prstGeom prst="line">
              <a:avLst/>
            </a:prstGeom>
            <a:noFill/>
            <a:ln w="9525">
              <a:solidFill>
                <a:srgbClr val="FF0000"/>
              </a:solidFill>
              <a:round/>
              <a:headEnd/>
              <a:tailEnd/>
            </a:ln>
          </p:spPr>
          <p:txBody>
            <a:bodyPr/>
            <a:lstStyle/>
            <a:p>
              <a:endParaRPr lang="fr-CH"/>
            </a:p>
          </p:txBody>
        </p:sp>
        <p:sp>
          <p:nvSpPr>
            <p:cNvPr id="2707670" name="Line 7382"/>
            <p:cNvSpPr>
              <a:spLocks noChangeShapeType="1"/>
            </p:cNvSpPr>
            <p:nvPr/>
          </p:nvSpPr>
          <p:spPr bwMode="auto">
            <a:xfrm>
              <a:off x="2010" y="2624"/>
              <a:ext cx="12" cy="6"/>
            </a:xfrm>
            <a:prstGeom prst="line">
              <a:avLst/>
            </a:prstGeom>
            <a:noFill/>
            <a:ln w="9525">
              <a:solidFill>
                <a:srgbClr val="FF0000"/>
              </a:solidFill>
              <a:round/>
              <a:headEnd/>
              <a:tailEnd/>
            </a:ln>
          </p:spPr>
          <p:txBody>
            <a:bodyPr/>
            <a:lstStyle/>
            <a:p>
              <a:endParaRPr lang="fr-CH"/>
            </a:p>
          </p:txBody>
        </p:sp>
        <p:sp>
          <p:nvSpPr>
            <p:cNvPr id="2707671" name="Line 7383"/>
            <p:cNvSpPr>
              <a:spLocks noChangeShapeType="1"/>
            </p:cNvSpPr>
            <p:nvPr/>
          </p:nvSpPr>
          <p:spPr bwMode="auto">
            <a:xfrm>
              <a:off x="2022" y="2630"/>
              <a:ext cx="18" cy="12"/>
            </a:xfrm>
            <a:prstGeom prst="line">
              <a:avLst/>
            </a:prstGeom>
            <a:noFill/>
            <a:ln w="9525">
              <a:solidFill>
                <a:srgbClr val="FF0000"/>
              </a:solidFill>
              <a:round/>
              <a:headEnd/>
              <a:tailEnd/>
            </a:ln>
          </p:spPr>
          <p:txBody>
            <a:bodyPr/>
            <a:lstStyle/>
            <a:p>
              <a:endParaRPr lang="fr-CH"/>
            </a:p>
          </p:txBody>
        </p:sp>
        <p:sp>
          <p:nvSpPr>
            <p:cNvPr id="2707672" name="Line 7384"/>
            <p:cNvSpPr>
              <a:spLocks noChangeShapeType="1"/>
            </p:cNvSpPr>
            <p:nvPr/>
          </p:nvSpPr>
          <p:spPr bwMode="auto">
            <a:xfrm>
              <a:off x="2040" y="2642"/>
              <a:ext cx="18" cy="6"/>
            </a:xfrm>
            <a:prstGeom prst="line">
              <a:avLst/>
            </a:prstGeom>
            <a:noFill/>
            <a:ln w="9525">
              <a:solidFill>
                <a:srgbClr val="FF0000"/>
              </a:solidFill>
              <a:round/>
              <a:headEnd/>
              <a:tailEnd/>
            </a:ln>
          </p:spPr>
          <p:txBody>
            <a:bodyPr/>
            <a:lstStyle/>
            <a:p>
              <a:endParaRPr lang="fr-CH"/>
            </a:p>
          </p:txBody>
        </p:sp>
        <p:sp>
          <p:nvSpPr>
            <p:cNvPr id="2707673" name="Line 7385"/>
            <p:cNvSpPr>
              <a:spLocks noChangeShapeType="1"/>
            </p:cNvSpPr>
            <p:nvPr/>
          </p:nvSpPr>
          <p:spPr bwMode="auto">
            <a:xfrm>
              <a:off x="2058" y="2648"/>
              <a:ext cx="18" cy="6"/>
            </a:xfrm>
            <a:prstGeom prst="line">
              <a:avLst/>
            </a:prstGeom>
            <a:noFill/>
            <a:ln w="9525">
              <a:solidFill>
                <a:srgbClr val="FF0000"/>
              </a:solidFill>
              <a:round/>
              <a:headEnd/>
              <a:tailEnd/>
            </a:ln>
          </p:spPr>
          <p:txBody>
            <a:bodyPr/>
            <a:lstStyle/>
            <a:p>
              <a:endParaRPr lang="fr-CH"/>
            </a:p>
          </p:txBody>
        </p:sp>
        <p:sp>
          <p:nvSpPr>
            <p:cNvPr id="2707674" name="Line 7386"/>
            <p:cNvSpPr>
              <a:spLocks noChangeShapeType="1"/>
            </p:cNvSpPr>
            <p:nvPr/>
          </p:nvSpPr>
          <p:spPr bwMode="auto">
            <a:xfrm>
              <a:off x="2076" y="2654"/>
              <a:ext cx="18" cy="12"/>
            </a:xfrm>
            <a:prstGeom prst="line">
              <a:avLst/>
            </a:prstGeom>
            <a:noFill/>
            <a:ln w="9525">
              <a:solidFill>
                <a:srgbClr val="FF0000"/>
              </a:solidFill>
              <a:round/>
              <a:headEnd/>
              <a:tailEnd/>
            </a:ln>
          </p:spPr>
          <p:txBody>
            <a:bodyPr/>
            <a:lstStyle/>
            <a:p>
              <a:endParaRPr lang="fr-CH"/>
            </a:p>
          </p:txBody>
        </p:sp>
        <p:sp>
          <p:nvSpPr>
            <p:cNvPr id="2707675" name="Line 7387"/>
            <p:cNvSpPr>
              <a:spLocks noChangeShapeType="1"/>
            </p:cNvSpPr>
            <p:nvPr/>
          </p:nvSpPr>
          <p:spPr bwMode="auto">
            <a:xfrm>
              <a:off x="2094" y="2666"/>
              <a:ext cx="12" cy="6"/>
            </a:xfrm>
            <a:prstGeom prst="line">
              <a:avLst/>
            </a:prstGeom>
            <a:noFill/>
            <a:ln w="9525">
              <a:solidFill>
                <a:srgbClr val="FF0000"/>
              </a:solidFill>
              <a:round/>
              <a:headEnd/>
              <a:tailEnd/>
            </a:ln>
          </p:spPr>
          <p:txBody>
            <a:bodyPr/>
            <a:lstStyle/>
            <a:p>
              <a:endParaRPr lang="fr-CH"/>
            </a:p>
          </p:txBody>
        </p:sp>
        <p:sp>
          <p:nvSpPr>
            <p:cNvPr id="2707676" name="Line 7388"/>
            <p:cNvSpPr>
              <a:spLocks noChangeShapeType="1"/>
            </p:cNvSpPr>
            <p:nvPr/>
          </p:nvSpPr>
          <p:spPr bwMode="auto">
            <a:xfrm>
              <a:off x="2106" y="2672"/>
              <a:ext cx="18" cy="12"/>
            </a:xfrm>
            <a:prstGeom prst="line">
              <a:avLst/>
            </a:prstGeom>
            <a:noFill/>
            <a:ln w="9525">
              <a:solidFill>
                <a:srgbClr val="FF0000"/>
              </a:solidFill>
              <a:round/>
              <a:headEnd/>
              <a:tailEnd/>
            </a:ln>
          </p:spPr>
          <p:txBody>
            <a:bodyPr/>
            <a:lstStyle/>
            <a:p>
              <a:endParaRPr lang="fr-CH"/>
            </a:p>
          </p:txBody>
        </p:sp>
        <p:sp>
          <p:nvSpPr>
            <p:cNvPr id="2707677" name="Line 7389"/>
            <p:cNvSpPr>
              <a:spLocks noChangeShapeType="1"/>
            </p:cNvSpPr>
            <p:nvPr/>
          </p:nvSpPr>
          <p:spPr bwMode="auto">
            <a:xfrm>
              <a:off x="2124" y="2684"/>
              <a:ext cx="18" cy="6"/>
            </a:xfrm>
            <a:prstGeom prst="line">
              <a:avLst/>
            </a:prstGeom>
            <a:noFill/>
            <a:ln w="9525">
              <a:solidFill>
                <a:srgbClr val="FF0000"/>
              </a:solidFill>
              <a:round/>
              <a:headEnd/>
              <a:tailEnd/>
            </a:ln>
          </p:spPr>
          <p:txBody>
            <a:bodyPr/>
            <a:lstStyle/>
            <a:p>
              <a:endParaRPr lang="fr-CH"/>
            </a:p>
          </p:txBody>
        </p:sp>
        <p:sp>
          <p:nvSpPr>
            <p:cNvPr id="2707678" name="Line 7390"/>
            <p:cNvSpPr>
              <a:spLocks noChangeShapeType="1"/>
            </p:cNvSpPr>
            <p:nvPr/>
          </p:nvSpPr>
          <p:spPr bwMode="auto">
            <a:xfrm>
              <a:off x="2142" y="2690"/>
              <a:ext cx="18" cy="6"/>
            </a:xfrm>
            <a:prstGeom prst="line">
              <a:avLst/>
            </a:prstGeom>
            <a:noFill/>
            <a:ln w="9525">
              <a:solidFill>
                <a:srgbClr val="FF0000"/>
              </a:solidFill>
              <a:round/>
              <a:headEnd/>
              <a:tailEnd/>
            </a:ln>
          </p:spPr>
          <p:txBody>
            <a:bodyPr/>
            <a:lstStyle/>
            <a:p>
              <a:endParaRPr lang="fr-CH"/>
            </a:p>
          </p:txBody>
        </p:sp>
        <p:sp>
          <p:nvSpPr>
            <p:cNvPr id="2707679" name="Line 7391"/>
            <p:cNvSpPr>
              <a:spLocks noChangeShapeType="1"/>
            </p:cNvSpPr>
            <p:nvPr/>
          </p:nvSpPr>
          <p:spPr bwMode="auto">
            <a:xfrm>
              <a:off x="2160" y="2696"/>
              <a:ext cx="18" cy="12"/>
            </a:xfrm>
            <a:prstGeom prst="line">
              <a:avLst/>
            </a:prstGeom>
            <a:noFill/>
            <a:ln w="9525">
              <a:solidFill>
                <a:srgbClr val="FF0000"/>
              </a:solidFill>
              <a:round/>
              <a:headEnd/>
              <a:tailEnd/>
            </a:ln>
          </p:spPr>
          <p:txBody>
            <a:bodyPr/>
            <a:lstStyle/>
            <a:p>
              <a:endParaRPr lang="fr-CH"/>
            </a:p>
          </p:txBody>
        </p:sp>
        <p:sp>
          <p:nvSpPr>
            <p:cNvPr id="2707680" name="Line 7392"/>
            <p:cNvSpPr>
              <a:spLocks noChangeShapeType="1"/>
            </p:cNvSpPr>
            <p:nvPr/>
          </p:nvSpPr>
          <p:spPr bwMode="auto">
            <a:xfrm>
              <a:off x="2178" y="2708"/>
              <a:ext cx="12" cy="6"/>
            </a:xfrm>
            <a:prstGeom prst="line">
              <a:avLst/>
            </a:prstGeom>
            <a:noFill/>
            <a:ln w="9525">
              <a:solidFill>
                <a:srgbClr val="FF0000"/>
              </a:solidFill>
              <a:round/>
              <a:headEnd/>
              <a:tailEnd/>
            </a:ln>
          </p:spPr>
          <p:txBody>
            <a:bodyPr/>
            <a:lstStyle/>
            <a:p>
              <a:endParaRPr lang="fr-CH"/>
            </a:p>
          </p:txBody>
        </p:sp>
        <p:sp>
          <p:nvSpPr>
            <p:cNvPr id="2707681" name="Line 7393"/>
            <p:cNvSpPr>
              <a:spLocks noChangeShapeType="1"/>
            </p:cNvSpPr>
            <p:nvPr/>
          </p:nvSpPr>
          <p:spPr bwMode="auto">
            <a:xfrm>
              <a:off x="2190" y="2714"/>
              <a:ext cx="18" cy="12"/>
            </a:xfrm>
            <a:prstGeom prst="line">
              <a:avLst/>
            </a:prstGeom>
            <a:noFill/>
            <a:ln w="9525">
              <a:solidFill>
                <a:srgbClr val="FF0000"/>
              </a:solidFill>
              <a:round/>
              <a:headEnd/>
              <a:tailEnd/>
            </a:ln>
          </p:spPr>
          <p:txBody>
            <a:bodyPr/>
            <a:lstStyle/>
            <a:p>
              <a:endParaRPr lang="fr-CH"/>
            </a:p>
          </p:txBody>
        </p:sp>
        <p:sp>
          <p:nvSpPr>
            <p:cNvPr id="2707682" name="Line 7394"/>
            <p:cNvSpPr>
              <a:spLocks noChangeShapeType="1"/>
            </p:cNvSpPr>
            <p:nvPr/>
          </p:nvSpPr>
          <p:spPr bwMode="auto">
            <a:xfrm>
              <a:off x="2208" y="2726"/>
              <a:ext cx="18" cy="6"/>
            </a:xfrm>
            <a:prstGeom prst="line">
              <a:avLst/>
            </a:prstGeom>
            <a:noFill/>
            <a:ln w="9525">
              <a:solidFill>
                <a:srgbClr val="FF0000"/>
              </a:solidFill>
              <a:round/>
              <a:headEnd/>
              <a:tailEnd/>
            </a:ln>
          </p:spPr>
          <p:txBody>
            <a:bodyPr/>
            <a:lstStyle/>
            <a:p>
              <a:endParaRPr lang="fr-CH"/>
            </a:p>
          </p:txBody>
        </p:sp>
        <p:sp>
          <p:nvSpPr>
            <p:cNvPr id="2707683" name="Line 7395"/>
            <p:cNvSpPr>
              <a:spLocks noChangeShapeType="1"/>
            </p:cNvSpPr>
            <p:nvPr/>
          </p:nvSpPr>
          <p:spPr bwMode="auto">
            <a:xfrm>
              <a:off x="2226" y="2732"/>
              <a:ext cx="18" cy="6"/>
            </a:xfrm>
            <a:prstGeom prst="line">
              <a:avLst/>
            </a:prstGeom>
            <a:noFill/>
            <a:ln w="9525">
              <a:solidFill>
                <a:srgbClr val="FF0000"/>
              </a:solidFill>
              <a:round/>
              <a:headEnd/>
              <a:tailEnd/>
            </a:ln>
          </p:spPr>
          <p:txBody>
            <a:bodyPr/>
            <a:lstStyle/>
            <a:p>
              <a:endParaRPr lang="fr-CH"/>
            </a:p>
          </p:txBody>
        </p:sp>
        <p:sp>
          <p:nvSpPr>
            <p:cNvPr id="2707684" name="Line 7396"/>
            <p:cNvSpPr>
              <a:spLocks noChangeShapeType="1"/>
            </p:cNvSpPr>
            <p:nvPr/>
          </p:nvSpPr>
          <p:spPr bwMode="auto">
            <a:xfrm>
              <a:off x="2244" y="2738"/>
              <a:ext cx="12" cy="12"/>
            </a:xfrm>
            <a:prstGeom prst="line">
              <a:avLst/>
            </a:prstGeom>
            <a:noFill/>
            <a:ln w="9525">
              <a:solidFill>
                <a:srgbClr val="FF0000"/>
              </a:solidFill>
              <a:round/>
              <a:headEnd/>
              <a:tailEnd/>
            </a:ln>
          </p:spPr>
          <p:txBody>
            <a:bodyPr/>
            <a:lstStyle/>
            <a:p>
              <a:endParaRPr lang="fr-CH"/>
            </a:p>
          </p:txBody>
        </p:sp>
        <p:sp>
          <p:nvSpPr>
            <p:cNvPr id="2707685" name="Line 7397"/>
            <p:cNvSpPr>
              <a:spLocks noChangeShapeType="1"/>
            </p:cNvSpPr>
            <p:nvPr/>
          </p:nvSpPr>
          <p:spPr bwMode="auto">
            <a:xfrm>
              <a:off x="2256" y="2750"/>
              <a:ext cx="18" cy="6"/>
            </a:xfrm>
            <a:prstGeom prst="line">
              <a:avLst/>
            </a:prstGeom>
            <a:noFill/>
            <a:ln w="9525">
              <a:solidFill>
                <a:srgbClr val="FF0000"/>
              </a:solidFill>
              <a:round/>
              <a:headEnd/>
              <a:tailEnd/>
            </a:ln>
          </p:spPr>
          <p:txBody>
            <a:bodyPr/>
            <a:lstStyle/>
            <a:p>
              <a:endParaRPr lang="fr-CH"/>
            </a:p>
          </p:txBody>
        </p:sp>
        <p:sp>
          <p:nvSpPr>
            <p:cNvPr id="2707686" name="Line 7398"/>
            <p:cNvSpPr>
              <a:spLocks noChangeShapeType="1"/>
            </p:cNvSpPr>
            <p:nvPr/>
          </p:nvSpPr>
          <p:spPr bwMode="auto">
            <a:xfrm>
              <a:off x="2274" y="2756"/>
              <a:ext cx="18" cy="12"/>
            </a:xfrm>
            <a:prstGeom prst="line">
              <a:avLst/>
            </a:prstGeom>
            <a:noFill/>
            <a:ln w="9525">
              <a:solidFill>
                <a:srgbClr val="FF0000"/>
              </a:solidFill>
              <a:round/>
              <a:headEnd/>
              <a:tailEnd/>
            </a:ln>
          </p:spPr>
          <p:txBody>
            <a:bodyPr/>
            <a:lstStyle/>
            <a:p>
              <a:endParaRPr lang="fr-CH"/>
            </a:p>
          </p:txBody>
        </p:sp>
        <p:sp>
          <p:nvSpPr>
            <p:cNvPr id="2707687" name="Line 7399"/>
            <p:cNvSpPr>
              <a:spLocks noChangeShapeType="1"/>
            </p:cNvSpPr>
            <p:nvPr/>
          </p:nvSpPr>
          <p:spPr bwMode="auto">
            <a:xfrm>
              <a:off x="2292" y="2768"/>
              <a:ext cx="18" cy="6"/>
            </a:xfrm>
            <a:prstGeom prst="line">
              <a:avLst/>
            </a:prstGeom>
            <a:noFill/>
            <a:ln w="9525">
              <a:solidFill>
                <a:srgbClr val="FF0000"/>
              </a:solidFill>
              <a:round/>
              <a:headEnd/>
              <a:tailEnd/>
            </a:ln>
          </p:spPr>
          <p:txBody>
            <a:bodyPr/>
            <a:lstStyle/>
            <a:p>
              <a:endParaRPr lang="fr-CH"/>
            </a:p>
          </p:txBody>
        </p:sp>
        <p:sp>
          <p:nvSpPr>
            <p:cNvPr id="2707688" name="Line 7400"/>
            <p:cNvSpPr>
              <a:spLocks noChangeShapeType="1"/>
            </p:cNvSpPr>
            <p:nvPr/>
          </p:nvSpPr>
          <p:spPr bwMode="auto">
            <a:xfrm>
              <a:off x="2310" y="2774"/>
              <a:ext cx="18" cy="12"/>
            </a:xfrm>
            <a:prstGeom prst="line">
              <a:avLst/>
            </a:prstGeom>
            <a:noFill/>
            <a:ln w="9525">
              <a:solidFill>
                <a:srgbClr val="FF0000"/>
              </a:solidFill>
              <a:round/>
              <a:headEnd/>
              <a:tailEnd/>
            </a:ln>
          </p:spPr>
          <p:txBody>
            <a:bodyPr/>
            <a:lstStyle/>
            <a:p>
              <a:endParaRPr lang="fr-CH"/>
            </a:p>
          </p:txBody>
        </p:sp>
        <p:sp>
          <p:nvSpPr>
            <p:cNvPr id="2707689" name="Line 7401"/>
            <p:cNvSpPr>
              <a:spLocks noChangeShapeType="1"/>
            </p:cNvSpPr>
            <p:nvPr/>
          </p:nvSpPr>
          <p:spPr bwMode="auto">
            <a:xfrm>
              <a:off x="2328" y="2786"/>
              <a:ext cx="12" cy="6"/>
            </a:xfrm>
            <a:prstGeom prst="line">
              <a:avLst/>
            </a:prstGeom>
            <a:noFill/>
            <a:ln w="9525">
              <a:solidFill>
                <a:srgbClr val="FF0000"/>
              </a:solidFill>
              <a:round/>
              <a:headEnd/>
              <a:tailEnd/>
            </a:ln>
          </p:spPr>
          <p:txBody>
            <a:bodyPr/>
            <a:lstStyle/>
            <a:p>
              <a:endParaRPr lang="fr-CH"/>
            </a:p>
          </p:txBody>
        </p:sp>
        <p:sp>
          <p:nvSpPr>
            <p:cNvPr id="2707690" name="Line 7402"/>
            <p:cNvSpPr>
              <a:spLocks noChangeShapeType="1"/>
            </p:cNvSpPr>
            <p:nvPr/>
          </p:nvSpPr>
          <p:spPr bwMode="auto">
            <a:xfrm>
              <a:off x="2340" y="2792"/>
              <a:ext cx="18" cy="12"/>
            </a:xfrm>
            <a:prstGeom prst="line">
              <a:avLst/>
            </a:prstGeom>
            <a:noFill/>
            <a:ln w="9525">
              <a:solidFill>
                <a:srgbClr val="FF0000"/>
              </a:solidFill>
              <a:round/>
              <a:headEnd/>
              <a:tailEnd/>
            </a:ln>
          </p:spPr>
          <p:txBody>
            <a:bodyPr/>
            <a:lstStyle/>
            <a:p>
              <a:endParaRPr lang="fr-CH"/>
            </a:p>
          </p:txBody>
        </p:sp>
        <p:sp>
          <p:nvSpPr>
            <p:cNvPr id="2707691" name="Line 7403"/>
            <p:cNvSpPr>
              <a:spLocks noChangeShapeType="1"/>
            </p:cNvSpPr>
            <p:nvPr/>
          </p:nvSpPr>
          <p:spPr bwMode="auto">
            <a:xfrm>
              <a:off x="2358" y="2804"/>
              <a:ext cx="18" cy="6"/>
            </a:xfrm>
            <a:prstGeom prst="line">
              <a:avLst/>
            </a:prstGeom>
            <a:noFill/>
            <a:ln w="9525">
              <a:solidFill>
                <a:srgbClr val="FF0000"/>
              </a:solidFill>
              <a:round/>
              <a:headEnd/>
              <a:tailEnd/>
            </a:ln>
          </p:spPr>
          <p:txBody>
            <a:bodyPr/>
            <a:lstStyle/>
            <a:p>
              <a:endParaRPr lang="fr-CH"/>
            </a:p>
          </p:txBody>
        </p:sp>
        <p:sp>
          <p:nvSpPr>
            <p:cNvPr id="2707692" name="Line 7404"/>
            <p:cNvSpPr>
              <a:spLocks noChangeShapeType="1"/>
            </p:cNvSpPr>
            <p:nvPr/>
          </p:nvSpPr>
          <p:spPr bwMode="auto">
            <a:xfrm>
              <a:off x="2376" y="2810"/>
              <a:ext cx="18" cy="12"/>
            </a:xfrm>
            <a:prstGeom prst="line">
              <a:avLst/>
            </a:prstGeom>
            <a:noFill/>
            <a:ln w="9525">
              <a:solidFill>
                <a:srgbClr val="FF0000"/>
              </a:solidFill>
              <a:round/>
              <a:headEnd/>
              <a:tailEnd/>
            </a:ln>
          </p:spPr>
          <p:txBody>
            <a:bodyPr/>
            <a:lstStyle/>
            <a:p>
              <a:endParaRPr lang="fr-CH"/>
            </a:p>
          </p:txBody>
        </p:sp>
        <p:sp>
          <p:nvSpPr>
            <p:cNvPr id="2707693" name="Line 7405"/>
            <p:cNvSpPr>
              <a:spLocks noChangeShapeType="1"/>
            </p:cNvSpPr>
            <p:nvPr/>
          </p:nvSpPr>
          <p:spPr bwMode="auto">
            <a:xfrm>
              <a:off x="2394" y="2822"/>
              <a:ext cx="18" cy="6"/>
            </a:xfrm>
            <a:prstGeom prst="line">
              <a:avLst/>
            </a:prstGeom>
            <a:noFill/>
            <a:ln w="9525">
              <a:solidFill>
                <a:srgbClr val="FF0000"/>
              </a:solidFill>
              <a:round/>
              <a:headEnd/>
              <a:tailEnd/>
            </a:ln>
          </p:spPr>
          <p:txBody>
            <a:bodyPr/>
            <a:lstStyle/>
            <a:p>
              <a:endParaRPr lang="fr-CH"/>
            </a:p>
          </p:txBody>
        </p:sp>
        <p:sp>
          <p:nvSpPr>
            <p:cNvPr id="2707694" name="Line 7406"/>
            <p:cNvSpPr>
              <a:spLocks noChangeShapeType="1"/>
            </p:cNvSpPr>
            <p:nvPr/>
          </p:nvSpPr>
          <p:spPr bwMode="auto">
            <a:xfrm>
              <a:off x="2412" y="2828"/>
              <a:ext cx="12" cy="12"/>
            </a:xfrm>
            <a:prstGeom prst="line">
              <a:avLst/>
            </a:prstGeom>
            <a:noFill/>
            <a:ln w="9525">
              <a:solidFill>
                <a:srgbClr val="FF0000"/>
              </a:solidFill>
              <a:round/>
              <a:headEnd/>
              <a:tailEnd/>
            </a:ln>
          </p:spPr>
          <p:txBody>
            <a:bodyPr/>
            <a:lstStyle/>
            <a:p>
              <a:endParaRPr lang="fr-CH"/>
            </a:p>
          </p:txBody>
        </p:sp>
        <p:sp>
          <p:nvSpPr>
            <p:cNvPr id="2707695" name="Line 7407"/>
            <p:cNvSpPr>
              <a:spLocks noChangeShapeType="1"/>
            </p:cNvSpPr>
            <p:nvPr/>
          </p:nvSpPr>
          <p:spPr bwMode="auto">
            <a:xfrm>
              <a:off x="2424" y="2840"/>
              <a:ext cx="18" cy="6"/>
            </a:xfrm>
            <a:prstGeom prst="line">
              <a:avLst/>
            </a:prstGeom>
            <a:noFill/>
            <a:ln w="9525">
              <a:solidFill>
                <a:srgbClr val="FF0000"/>
              </a:solidFill>
              <a:round/>
              <a:headEnd/>
              <a:tailEnd/>
            </a:ln>
          </p:spPr>
          <p:txBody>
            <a:bodyPr/>
            <a:lstStyle/>
            <a:p>
              <a:endParaRPr lang="fr-CH"/>
            </a:p>
          </p:txBody>
        </p:sp>
        <p:sp>
          <p:nvSpPr>
            <p:cNvPr id="2707696" name="Line 7408"/>
            <p:cNvSpPr>
              <a:spLocks noChangeShapeType="1"/>
            </p:cNvSpPr>
            <p:nvPr/>
          </p:nvSpPr>
          <p:spPr bwMode="auto">
            <a:xfrm>
              <a:off x="2442" y="2846"/>
              <a:ext cx="18" cy="12"/>
            </a:xfrm>
            <a:prstGeom prst="line">
              <a:avLst/>
            </a:prstGeom>
            <a:noFill/>
            <a:ln w="9525">
              <a:solidFill>
                <a:srgbClr val="FF0000"/>
              </a:solidFill>
              <a:round/>
              <a:headEnd/>
              <a:tailEnd/>
            </a:ln>
          </p:spPr>
          <p:txBody>
            <a:bodyPr/>
            <a:lstStyle/>
            <a:p>
              <a:endParaRPr lang="fr-CH"/>
            </a:p>
          </p:txBody>
        </p:sp>
        <p:sp>
          <p:nvSpPr>
            <p:cNvPr id="2707697" name="Line 7409"/>
            <p:cNvSpPr>
              <a:spLocks noChangeShapeType="1"/>
            </p:cNvSpPr>
            <p:nvPr/>
          </p:nvSpPr>
          <p:spPr bwMode="auto">
            <a:xfrm>
              <a:off x="2460" y="2858"/>
              <a:ext cx="18" cy="6"/>
            </a:xfrm>
            <a:prstGeom prst="line">
              <a:avLst/>
            </a:prstGeom>
            <a:noFill/>
            <a:ln w="9525">
              <a:solidFill>
                <a:srgbClr val="FF0000"/>
              </a:solidFill>
              <a:round/>
              <a:headEnd/>
              <a:tailEnd/>
            </a:ln>
          </p:spPr>
          <p:txBody>
            <a:bodyPr/>
            <a:lstStyle/>
            <a:p>
              <a:endParaRPr lang="fr-CH"/>
            </a:p>
          </p:txBody>
        </p:sp>
        <p:sp>
          <p:nvSpPr>
            <p:cNvPr id="2707698" name="Line 7410"/>
            <p:cNvSpPr>
              <a:spLocks noChangeShapeType="1"/>
            </p:cNvSpPr>
            <p:nvPr/>
          </p:nvSpPr>
          <p:spPr bwMode="auto">
            <a:xfrm>
              <a:off x="2478" y="2864"/>
              <a:ext cx="18" cy="12"/>
            </a:xfrm>
            <a:prstGeom prst="line">
              <a:avLst/>
            </a:prstGeom>
            <a:noFill/>
            <a:ln w="9525">
              <a:solidFill>
                <a:srgbClr val="FF0000"/>
              </a:solidFill>
              <a:round/>
              <a:headEnd/>
              <a:tailEnd/>
            </a:ln>
          </p:spPr>
          <p:txBody>
            <a:bodyPr/>
            <a:lstStyle/>
            <a:p>
              <a:endParaRPr lang="fr-CH"/>
            </a:p>
          </p:txBody>
        </p:sp>
        <p:sp>
          <p:nvSpPr>
            <p:cNvPr id="2707699" name="Line 7411"/>
            <p:cNvSpPr>
              <a:spLocks noChangeShapeType="1"/>
            </p:cNvSpPr>
            <p:nvPr/>
          </p:nvSpPr>
          <p:spPr bwMode="auto">
            <a:xfrm>
              <a:off x="2496" y="2876"/>
              <a:ext cx="12" cy="6"/>
            </a:xfrm>
            <a:prstGeom prst="line">
              <a:avLst/>
            </a:prstGeom>
            <a:noFill/>
            <a:ln w="9525">
              <a:solidFill>
                <a:srgbClr val="FF0000"/>
              </a:solidFill>
              <a:round/>
              <a:headEnd/>
              <a:tailEnd/>
            </a:ln>
          </p:spPr>
          <p:txBody>
            <a:bodyPr/>
            <a:lstStyle/>
            <a:p>
              <a:endParaRPr lang="fr-CH"/>
            </a:p>
          </p:txBody>
        </p:sp>
        <p:sp>
          <p:nvSpPr>
            <p:cNvPr id="2707700" name="Line 7412"/>
            <p:cNvSpPr>
              <a:spLocks noChangeShapeType="1"/>
            </p:cNvSpPr>
            <p:nvPr/>
          </p:nvSpPr>
          <p:spPr bwMode="auto">
            <a:xfrm>
              <a:off x="2508" y="2882"/>
              <a:ext cx="18" cy="12"/>
            </a:xfrm>
            <a:prstGeom prst="line">
              <a:avLst/>
            </a:prstGeom>
            <a:noFill/>
            <a:ln w="9525">
              <a:solidFill>
                <a:srgbClr val="FF0000"/>
              </a:solidFill>
              <a:round/>
              <a:headEnd/>
              <a:tailEnd/>
            </a:ln>
          </p:spPr>
          <p:txBody>
            <a:bodyPr/>
            <a:lstStyle/>
            <a:p>
              <a:endParaRPr lang="fr-CH"/>
            </a:p>
          </p:txBody>
        </p:sp>
        <p:sp>
          <p:nvSpPr>
            <p:cNvPr id="2707701" name="Line 7413"/>
            <p:cNvSpPr>
              <a:spLocks noChangeShapeType="1"/>
            </p:cNvSpPr>
            <p:nvPr/>
          </p:nvSpPr>
          <p:spPr bwMode="auto">
            <a:xfrm>
              <a:off x="2526" y="2894"/>
              <a:ext cx="18" cy="6"/>
            </a:xfrm>
            <a:prstGeom prst="line">
              <a:avLst/>
            </a:prstGeom>
            <a:noFill/>
            <a:ln w="9525">
              <a:solidFill>
                <a:srgbClr val="FF0000"/>
              </a:solidFill>
              <a:round/>
              <a:headEnd/>
              <a:tailEnd/>
            </a:ln>
          </p:spPr>
          <p:txBody>
            <a:bodyPr/>
            <a:lstStyle/>
            <a:p>
              <a:endParaRPr lang="fr-CH"/>
            </a:p>
          </p:txBody>
        </p:sp>
        <p:sp>
          <p:nvSpPr>
            <p:cNvPr id="2707702" name="Line 7414"/>
            <p:cNvSpPr>
              <a:spLocks noChangeShapeType="1"/>
            </p:cNvSpPr>
            <p:nvPr/>
          </p:nvSpPr>
          <p:spPr bwMode="auto">
            <a:xfrm>
              <a:off x="2544" y="2900"/>
              <a:ext cx="18" cy="12"/>
            </a:xfrm>
            <a:prstGeom prst="line">
              <a:avLst/>
            </a:prstGeom>
            <a:noFill/>
            <a:ln w="9525">
              <a:solidFill>
                <a:srgbClr val="FF0000"/>
              </a:solidFill>
              <a:round/>
              <a:headEnd/>
              <a:tailEnd/>
            </a:ln>
          </p:spPr>
          <p:txBody>
            <a:bodyPr/>
            <a:lstStyle/>
            <a:p>
              <a:endParaRPr lang="fr-CH"/>
            </a:p>
          </p:txBody>
        </p:sp>
        <p:sp>
          <p:nvSpPr>
            <p:cNvPr id="2707703" name="Line 7415"/>
            <p:cNvSpPr>
              <a:spLocks noChangeShapeType="1"/>
            </p:cNvSpPr>
            <p:nvPr/>
          </p:nvSpPr>
          <p:spPr bwMode="auto">
            <a:xfrm>
              <a:off x="2562" y="2912"/>
              <a:ext cx="12" cy="12"/>
            </a:xfrm>
            <a:prstGeom prst="line">
              <a:avLst/>
            </a:prstGeom>
            <a:noFill/>
            <a:ln w="9525">
              <a:solidFill>
                <a:srgbClr val="FF0000"/>
              </a:solidFill>
              <a:round/>
              <a:headEnd/>
              <a:tailEnd/>
            </a:ln>
          </p:spPr>
          <p:txBody>
            <a:bodyPr/>
            <a:lstStyle/>
            <a:p>
              <a:endParaRPr lang="fr-CH"/>
            </a:p>
          </p:txBody>
        </p:sp>
        <p:sp>
          <p:nvSpPr>
            <p:cNvPr id="2707704" name="Line 7416"/>
            <p:cNvSpPr>
              <a:spLocks noChangeShapeType="1"/>
            </p:cNvSpPr>
            <p:nvPr/>
          </p:nvSpPr>
          <p:spPr bwMode="auto">
            <a:xfrm>
              <a:off x="2574" y="2924"/>
              <a:ext cx="18" cy="6"/>
            </a:xfrm>
            <a:prstGeom prst="line">
              <a:avLst/>
            </a:prstGeom>
            <a:noFill/>
            <a:ln w="9525">
              <a:solidFill>
                <a:srgbClr val="FF0000"/>
              </a:solidFill>
              <a:round/>
              <a:headEnd/>
              <a:tailEnd/>
            </a:ln>
          </p:spPr>
          <p:txBody>
            <a:bodyPr/>
            <a:lstStyle/>
            <a:p>
              <a:endParaRPr lang="fr-CH"/>
            </a:p>
          </p:txBody>
        </p:sp>
        <p:sp>
          <p:nvSpPr>
            <p:cNvPr id="2707705" name="Line 7417"/>
            <p:cNvSpPr>
              <a:spLocks noChangeShapeType="1"/>
            </p:cNvSpPr>
            <p:nvPr/>
          </p:nvSpPr>
          <p:spPr bwMode="auto">
            <a:xfrm>
              <a:off x="2592" y="2930"/>
              <a:ext cx="18" cy="12"/>
            </a:xfrm>
            <a:prstGeom prst="line">
              <a:avLst/>
            </a:prstGeom>
            <a:noFill/>
            <a:ln w="9525">
              <a:solidFill>
                <a:srgbClr val="FF0000"/>
              </a:solidFill>
              <a:round/>
              <a:headEnd/>
              <a:tailEnd/>
            </a:ln>
          </p:spPr>
          <p:txBody>
            <a:bodyPr/>
            <a:lstStyle/>
            <a:p>
              <a:endParaRPr lang="fr-CH"/>
            </a:p>
          </p:txBody>
        </p:sp>
        <p:sp>
          <p:nvSpPr>
            <p:cNvPr id="2707706" name="Line 7418"/>
            <p:cNvSpPr>
              <a:spLocks noChangeShapeType="1"/>
            </p:cNvSpPr>
            <p:nvPr/>
          </p:nvSpPr>
          <p:spPr bwMode="auto">
            <a:xfrm>
              <a:off x="2610" y="2942"/>
              <a:ext cx="18" cy="12"/>
            </a:xfrm>
            <a:prstGeom prst="line">
              <a:avLst/>
            </a:prstGeom>
            <a:noFill/>
            <a:ln w="9525">
              <a:solidFill>
                <a:srgbClr val="FF0000"/>
              </a:solidFill>
              <a:round/>
              <a:headEnd/>
              <a:tailEnd/>
            </a:ln>
          </p:spPr>
          <p:txBody>
            <a:bodyPr/>
            <a:lstStyle/>
            <a:p>
              <a:endParaRPr lang="fr-CH"/>
            </a:p>
          </p:txBody>
        </p:sp>
        <p:sp>
          <p:nvSpPr>
            <p:cNvPr id="2707707" name="Line 7419"/>
            <p:cNvSpPr>
              <a:spLocks noChangeShapeType="1"/>
            </p:cNvSpPr>
            <p:nvPr/>
          </p:nvSpPr>
          <p:spPr bwMode="auto">
            <a:xfrm>
              <a:off x="2628" y="2954"/>
              <a:ext cx="18" cy="6"/>
            </a:xfrm>
            <a:prstGeom prst="line">
              <a:avLst/>
            </a:prstGeom>
            <a:noFill/>
            <a:ln w="9525">
              <a:solidFill>
                <a:srgbClr val="FF0000"/>
              </a:solidFill>
              <a:round/>
              <a:headEnd/>
              <a:tailEnd/>
            </a:ln>
          </p:spPr>
          <p:txBody>
            <a:bodyPr/>
            <a:lstStyle/>
            <a:p>
              <a:endParaRPr lang="fr-CH"/>
            </a:p>
          </p:txBody>
        </p:sp>
        <p:sp>
          <p:nvSpPr>
            <p:cNvPr id="2707708" name="Line 7420"/>
            <p:cNvSpPr>
              <a:spLocks noChangeShapeType="1"/>
            </p:cNvSpPr>
            <p:nvPr/>
          </p:nvSpPr>
          <p:spPr bwMode="auto">
            <a:xfrm>
              <a:off x="2646" y="2960"/>
              <a:ext cx="12" cy="12"/>
            </a:xfrm>
            <a:prstGeom prst="line">
              <a:avLst/>
            </a:prstGeom>
            <a:noFill/>
            <a:ln w="9525">
              <a:solidFill>
                <a:srgbClr val="FF0000"/>
              </a:solidFill>
              <a:round/>
              <a:headEnd/>
              <a:tailEnd/>
            </a:ln>
          </p:spPr>
          <p:txBody>
            <a:bodyPr/>
            <a:lstStyle/>
            <a:p>
              <a:endParaRPr lang="fr-CH"/>
            </a:p>
          </p:txBody>
        </p:sp>
        <p:sp>
          <p:nvSpPr>
            <p:cNvPr id="2707709" name="Line 7421"/>
            <p:cNvSpPr>
              <a:spLocks noChangeShapeType="1"/>
            </p:cNvSpPr>
            <p:nvPr/>
          </p:nvSpPr>
          <p:spPr bwMode="auto">
            <a:xfrm>
              <a:off x="2658" y="2972"/>
              <a:ext cx="18" cy="12"/>
            </a:xfrm>
            <a:prstGeom prst="line">
              <a:avLst/>
            </a:prstGeom>
            <a:noFill/>
            <a:ln w="9525">
              <a:solidFill>
                <a:srgbClr val="FF0000"/>
              </a:solidFill>
              <a:round/>
              <a:headEnd/>
              <a:tailEnd/>
            </a:ln>
          </p:spPr>
          <p:txBody>
            <a:bodyPr/>
            <a:lstStyle/>
            <a:p>
              <a:endParaRPr lang="fr-CH"/>
            </a:p>
          </p:txBody>
        </p:sp>
        <p:sp>
          <p:nvSpPr>
            <p:cNvPr id="2707710" name="Line 7422"/>
            <p:cNvSpPr>
              <a:spLocks noChangeShapeType="1"/>
            </p:cNvSpPr>
            <p:nvPr/>
          </p:nvSpPr>
          <p:spPr bwMode="auto">
            <a:xfrm>
              <a:off x="2676" y="2984"/>
              <a:ext cx="18" cy="6"/>
            </a:xfrm>
            <a:prstGeom prst="line">
              <a:avLst/>
            </a:prstGeom>
            <a:noFill/>
            <a:ln w="9525">
              <a:solidFill>
                <a:srgbClr val="FF0000"/>
              </a:solidFill>
              <a:round/>
              <a:headEnd/>
              <a:tailEnd/>
            </a:ln>
          </p:spPr>
          <p:txBody>
            <a:bodyPr/>
            <a:lstStyle/>
            <a:p>
              <a:endParaRPr lang="fr-CH"/>
            </a:p>
          </p:txBody>
        </p:sp>
        <p:sp>
          <p:nvSpPr>
            <p:cNvPr id="2707711" name="Line 7423"/>
            <p:cNvSpPr>
              <a:spLocks noChangeShapeType="1"/>
            </p:cNvSpPr>
            <p:nvPr/>
          </p:nvSpPr>
          <p:spPr bwMode="auto">
            <a:xfrm>
              <a:off x="1020" y="2144"/>
              <a:ext cx="18" cy="6"/>
            </a:xfrm>
            <a:prstGeom prst="line">
              <a:avLst/>
            </a:prstGeom>
            <a:noFill/>
            <a:ln w="9525">
              <a:solidFill>
                <a:srgbClr val="000000"/>
              </a:solidFill>
              <a:prstDash val="sysDot"/>
              <a:round/>
              <a:headEnd/>
              <a:tailEnd/>
            </a:ln>
          </p:spPr>
          <p:txBody>
            <a:bodyPr/>
            <a:lstStyle/>
            <a:p>
              <a:endParaRPr lang="fr-CH"/>
            </a:p>
          </p:txBody>
        </p:sp>
        <p:sp>
          <p:nvSpPr>
            <p:cNvPr id="2707712" name="Line 7424"/>
            <p:cNvSpPr>
              <a:spLocks noChangeShapeType="1"/>
            </p:cNvSpPr>
            <p:nvPr/>
          </p:nvSpPr>
          <p:spPr bwMode="auto">
            <a:xfrm>
              <a:off x="1038" y="2150"/>
              <a:ext cx="18" cy="6"/>
            </a:xfrm>
            <a:prstGeom prst="line">
              <a:avLst/>
            </a:prstGeom>
            <a:noFill/>
            <a:ln w="9525">
              <a:solidFill>
                <a:srgbClr val="000000"/>
              </a:solidFill>
              <a:prstDash val="sysDot"/>
              <a:round/>
              <a:headEnd/>
              <a:tailEnd/>
            </a:ln>
          </p:spPr>
          <p:txBody>
            <a:bodyPr/>
            <a:lstStyle/>
            <a:p>
              <a:endParaRPr lang="fr-CH"/>
            </a:p>
          </p:txBody>
        </p:sp>
        <p:sp>
          <p:nvSpPr>
            <p:cNvPr id="2707713" name="Line 7425"/>
            <p:cNvSpPr>
              <a:spLocks noChangeShapeType="1"/>
            </p:cNvSpPr>
            <p:nvPr/>
          </p:nvSpPr>
          <p:spPr bwMode="auto">
            <a:xfrm>
              <a:off x="1056" y="2156"/>
              <a:ext cx="12" cy="12"/>
            </a:xfrm>
            <a:prstGeom prst="line">
              <a:avLst/>
            </a:prstGeom>
            <a:noFill/>
            <a:ln w="9525">
              <a:solidFill>
                <a:srgbClr val="000000"/>
              </a:solidFill>
              <a:prstDash val="sysDot"/>
              <a:round/>
              <a:headEnd/>
              <a:tailEnd/>
            </a:ln>
          </p:spPr>
          <p:txBody>
            <a:bodyPr/>
            <a:lstStyle/>
            <a:p>
              <a:endParaRPr lang="fr-CH"/>
            </a:p>
          </p:txBody>
        </p:sp>
        <p:sp>
          <p:nvSpPr>
            <p:cNvPr id="2707714" name="Line 7426"/>
            <p:cNvSpPr>
              <a:spLocks noChangeShapeType="1"/>
            </p:cNvSpPr>
            <p:nvPr/>
          </p:nvSpPr>
          <p:spPr bwMode="auto">
            <a:xfrm>
              <a:off x="1068" y="2168"/>
              <a:ext cx="18" cy="6"/>
            </a:xfrm>
            <a:prstGeom prst="line">
              <a:avLst/>
            </a:prstGeom>
            <a:noFill/>
            <a:ln w="9525">
              <a:solidFill>
                <a:srgbClr val="000000"/>
              </a:solidFill>
              <a:prstDash val="sysDot"/>
              <a:round/>
              <a:headEnd/>
              <a:tailEnd/>
            </a:ln>
          </p:spPr>
          <p:txBody>
            <a:bodyPr/>
            <a:lstStyle/>
            <a:p>
              <a:endParaRPr lang="fr-CH"/>
            </a:p>
          </p:txBody>
        </p:sp>
        <p:sp>
          <p:nvSpPr>
            <p:cNvPr id="2707715" name="Line 7427"/>
            <p:cNvSpPr>
              <a:spLocks noChangeShapeType="1"/>
            </p:cNvSpPr>
            <p:nvPr/>
          </p:nvSpPr>
          <p:spPr bwMode="auto">
            <a:xfrm>
              <a:off x="1086" y="2174"/>
              <a:ext cx="18" cy="6"/>
            </a:xfrm>
            <a:prstGeom prst="line">
              <a:avLst/>
            </a:prstGeom>
            <a:noFill/>
            <a:ln w="9525">
              <a:solidFill>
                <a:srgbClr val="000000"/>
              </a:solidFill>
              <a:prstDash val="sysDot"/>
              <a:round/>
              <a:headEnd/>
              <a:tailEnd/>
            </a:ln>
          </p:spPr>
          <p:txBody>
            <a:bodyPr/>
            <a:lstStyle/>
            <a:p>
              <a:endParaRPr lang="fr-CH"/>
            </a:p>
          </p:txBody>
        </p:sp>
        <p:sp>
          <p:nvSpPr>
            <p:cNvPr id="2707716" name="Line 7428"/>
            <p:cNvSpPr>
              <a:spLocks noChangeShapeType="1"/>
            </p:cNvSpPr>
            <p:nvPr/>
          </p:nvSpPr>
          <p:spPr bwMode="auto">
            <a:xfrm>
              <a:off x="1104" y="2180"/>
              <a:ext cx="18" cy="12"/>
            </a:xfrm>
            <a:prstGeom prst="line">
              <a:avLst/>
            </a:prstGeom>
            <a:noFill/>
            <a:ln w="9525">
              <a:solidFill>
                <a:srgbClr val="000000"/>
              </a:solidFill>
              <a:prstDash val="sysDot"/>
              <a:round/>
              <a:headEnd/>
              <a:tailEnd/>
            </a:ln>
          </p:spPr>
          <p:txBody>
            <a:bodyPr/>
            <a:lstStyle/>
            <a:p>
              <a:endParaRPr lang="fr-CH"/>
            </a:p>
          </p:txBody>
        </p:sp>
        <p:sp>
          <p:nvSpPr>
            <p:cNvPr id="2707717" name="Line 7429"/>
            <p:cNvSpPr>
              <a:spLocks noChangeShapeType="1"/>
            </p:cNvSpPr>
            <p:nvPr/>
          </p:nvSpPr>
          <p:spPr bwMode="auto">
            <a:xfrm>
              <a:off x="1122" y="2192"/>
              <a:ext cx="18" cy="6"/>
            </a:xfrm>
            <a:prstGeom prst="line">
              <a:avLst/>
            </a:prstGeom>
            <a:noFill/>
            <a:ln w="9525">
              <a:solidFill>
                <a:srgbClr val="000000"/>
              </a:solidFill>
              <a:prstDash val="sysDot"/>
              <a:round/>
              <a:headEnd/>
              <a:tailEnd/>
            </a:ln>
          </p:spPr>
          <p:txBody>
            <a:bodyPr/>
            <a:lstStyle/>
            <a:p>
              <a:endParaRPr lang="fr-CH"/>
            </a:p>
          </p:txBody>
        </p:sp>
        <p:sp>
          <p:nvSpPr>
            <p:cNvPr id="2707718" name="Line 7430"/>
            <p:cNvSpPr>
              <a:spLocks noChangeShapeType="1"/>
            </p:cNvSpPr>
            <p:nvPr/>
          </p:nvSpPr>
          <p:spPr bwMode="auto">
            <a:xfrm>
              <a:off x="1140" y="2198"/>
              <a:ext cx="12" cy="12"/>
            </a:xfrm>
            <a:prstGeom prst="line">
              <a:avLst/>
            </a:prstGeom>
            <a:noFill/>
            <a:ln w="9525">
              <a:solidFill>
                <a:srgbClr val="000000"/>
              </a:solidFill>
              <a:prstDash val="sysDot"/>
              <a:round/>
              <a:headEnd/>
              <a:tailEnd/>
            </a:ln>
          </p:spPr>
          <p:txBody>
            <a:bodyPr/>
            <a:lstStyle/>
            <a:p>
              <a:endParaRPr lang="fr-CH"/>
            </a:p>
          </p:txBody>
        </p:sp>
        <p:sp>
          <p:nvSpPr>
            <p:cNvPr id="2707719" name="Line 7431"/>
            <p:cNvSpPr>
              <a:spLocks noChangeShapeType="1"/>
            </p:cNvSpPr>
            <p:nvPr/>
          </p:nvSpPr>
          <p:spPr bwMode="auto">
            <a:xfrm>
              <a:off x="1152" y="2210"/>
              <a:ext cx="18" cy="6"/>
            </a:xfrm>
            <a:prstGeom prst="line">
              <a:avLst/>
            </a:prstGeom>
            <a:noFill/>
            <a:ln w="9525">
              <a:solidFill>
                <a:srgbClr val="000000"/>
              </a:solidFill>
              <a:prstDash val="sysDot"/>
              <a:round/>
              <a:headEnd/>
              <a:tailEnd/>
            </a:ln>
          </p:spPr>
          <p:txBody>
            <a:bodyPr/>
            <a:lstStyle/>
            <a:p>
              <a:endParaRPr lang="fr-CH"/>
            </a:p>
          </p:txBody>
        </p:sp>
        <p:sp>
          <p:nvSpPr>
            <p:cNvPr id="2707720" name="Line 7432"/>
            <p:cNvSpPr>
              <a:spLocks noChangeShapeType="1"/>
            </p:cNvSpPr>
            <p:nvPr/>
          </p:nvSpPr>
          <p:spPr bwMode="auto">
            <a:xfrm>
              <a:off x="1170" y="2216"/>
              <a:ext cx="18" cy="6"/>
            </a:xfrm>
            <a:prstGeom prst="line">
              <a:avLst/>
            </a:prstGeom>
            <a:noFill/>
            <a:ln w="9525">
              <a:solidFill>
                <a:srgbClr val="000000"/>
              </a:solidFill>
              <a:prstDash val="sysDot"/>
              <a:round/>
              <a:headEnd/>
              <a:tailEnd/>
            </a:ln>
          </p:spPr>
          <p:txBody>
            <a:bodyPr/>
            <a:lstStyle/>
            <a:p>
              <a:endParaRPr lang="fr-CH"/>
            </a:p>
          </p:txBody>
        </p:sp>
        <p:sp>
          <p:nvSpPr>
            <p:cNvPr id="2707721" name="Line 7433"/>
            <p:cNvSpPr>
              <a:spLocks noChangeShapeType="1"/>
            </p:cNvSpPr>
            <p:nvPr/>
          </p:nvSpPr>
          <p:spPr bwMode="auto">
            <a:xfrm>
              <a:off x="1188" y="2222"/>
              <a:ext cx="18" cy="12"/>
            </a:xfrm>
            <a:prstGeom prst="line">
              <a:avLst/>
            </a:prstGeom>
            <a:noFill/>
            <a:ln w="9525">
              <a:solidFill>
                <a:srgbClr val="000000"/>
              </a:solidFill>
              <a:prstDash val="sysDot"/>
              <a:round/>
              <a:headEnd/>
              <a:tailEnd/>
            </a:ln>
          </p:spPr>
          <p:txBody>
            <a:bodyPr/>
            <a:lstStyle/>
            <a:p>
              <a:endParaRPr lang="fr-CH"/>
            </a:p>
          </p:txBody>
        </p:sp>
        <p:sp>
          <p:nvSpPr>
            <p:cNvPr id="2707722" name="Line 7434"/>
            <p:cNvSpPr>
              <a:spLocks noChangeShapeType="1"/>
            </p:cNvSpPr>
            <p:nvPr/>
          </p:nvSpPr>
          <p:spPr bwMode="auto">
            <a:xfrm>
              <a:off x="1206" y="2234"/>
              <a:ext cx="12" cy="6"/>
            </a:xfrm>
            <a:prstGeom prst="line">
              <a:avLst/>
            </a:prstGeom>
            <a:noFill/>
            <a:ln w="9525">
              <a:solidFill>
                <a:srgbClr val="000000"/>
              </a:solidFill>
              <a:prstDash val="sysDot"/>
              <a:round/>
              <a:headEnd/>
              <a:tailEnd/>
            </a:ln>
          </p:spPr>
          <p:txBody>
            <a:bodyPr/>
            <a:lstStyle/>
            <a:p>
              <a:endParaRPr lang="fr-CH"/>
            </a:p>
          </p:txBody>
        </p:sp>
        <p:sp>
          <p:nvSpPr>
            <p:cNvPr id="2707723" name="Line 7435"/>
            <p:cNvSpPr>
              <a:spLocks noChangeShapeType="1"/>
            </p:cNvSpPr>
            <p:nvPr/>
          </p:nvSpPr>
          <p:spPr bwMode="auto">
            <a:xfrm>
              <a:off x="1218" y="2240"/>
              <a:ext cx="18" cy="6"/>
            </a:xfrm>
            <a:prstGeom prst="line">
              <a:avLst/>
            </a:prstGeom>
            <a:noFill/>
            <a:ln w="9525">
              <a:solidFill>
                <a:srgbClr val="000000"/>
              </a:solidFill>
              <a:prstDash val="sysDot"/>
              <a:round/>
              <a:headEnd/>
              <a:tailEnd/>
            </a:ln>
          </p:spPr>
          <p:txBody>
            <a:bodyPr/>
            <a:lstStyle/>
            <a:p>
              <a:endParaRPr lang="fr-CH"/>
            </a:p>
          </p:txBody>
        </p:sp>
        <p:sp>
          <p:nvSpPr>
            <p:cNvPr id="2707724" name="Line 7436"/>
            <p:cNvSpPr>
              <a:spLocks noChangeShapeType="1"/>
            </p:cNvSpPr>
            <p:nvPr/>
          </p:nvSpPr>
          <p:spPr bwMode="auto">
            <a:xfrm>
              <a:off x="1236" y="2246"/>
              <a:ext cx="18" cy="12"/>
            </a:xfrm>
            <a:prstGeom prst="line">
              <a:avLst/>
            </a:prstGeom>
            <a:noFill/>
            <a:ln w="9525">
              <a:solidFill>
                <a:srgbClr val="000000"/>
              </a:solidFill>
              <a:prstDash val="sysDot"/>
              <a:round/>
              <a:headEnd/>
              <a:tailEnd/>
            </a:ln>
          </p:spPr>
          <p:txBody>
            <a:bodyPr/>
            <a:lstStyle/>
            <a:p>
              <a:endParaRPr lang="fr-CH"/>
            </a:p>
          </p:txBody>
        </p:sp>
        <p:sp>
          <p:nvSpPr>
            <p:cNvPr id="2707725" name="Line 7437"/>
            <p:cNvSpPr>
              <a:spLocks noChangeShapeType="1"/>
            </p:cNvSpPr>
            <p:nvPr/>
          </p:nvSpPr>
          <p:spPr bwMode="auto">
            <a:xfrm>
              <a:off x="1254" y="2258"/>
              <a:ext cx="18" cy="6"/>
            </a:xfrm>
            <a:prstGeom prst="line">
              <a:avLst/>
            </a:prstGeom>
            <a:noFill/>
            <a:ln w="9525">
              <a:solidFill>
                <a:srgbClr val="000000"/>
              </a:solidFill>
              <a:prstDash val="sysDot"/>
              <a:round/>
              <a:headEnd/>
              <a:tailEnd/>
            </a:ln>
          </p:spPr>
          <p:txBody>
            <a:bodyPr/>
            <a:lstStyle/>
            <a:p>
              <a:endParaRPr lang="fr-CH"/>
            </a:p>
          </p:txBody>
        </p:sp>
        <p:sp>
          <p:nvSpPr>
            <p:cNvPr id="2707726" name="Line 7438"/>
            <p:cNvSpPr>
              <a:spLocks noChangeShapeType="1"/>
            </p:cNvSpPr>
            <p:nvPr/>
          </p:nvSpPr>
          <p:spPr bwMode="auto">
            <a:xfrm>
              <a:off x="1272" y="2264"/>
              <a:ext cx="18" cy="6"/>
            </a:xfrm>
            <a:prstGeom prst="line">
              <a:avLst/>
            </a:prstGeom>
            <a:noFill/>
            <a:ln w="9525">
              <a:solidFill>
                <a:srgbClr val="000000"/>
              </a:solidFill>
              <a:prstDash val="sysDot"/>
              <a:round/>
              <a:headEnd/>
              <a:tailEnd/>
            </a:ln>
          </p:spPr>
          <p:txBody>
            <a:bodyPr/>
            <a:lstStyle/>
            <a:p>
              <a:endParaRPr lang="fr-CH"/>
            </a:p>
          </p:txBody>
        </p:sp>
        <p:sp>
          <p:nvSpPr>
            <p:cNvPr id="2707727" name="Line 7439"/>
            <p:cNvSpPr>
              <a:spLocks noChangeShapeType="1"/>
            </p:cNvSpPr>
            <p:nvPr/>
          </p:nvSpPr>
          <p:spPr bwMode="auto">
            <a:xfrm>
              <a:off x="1290" y="2270"/>
              <a:ext cx="12" cy="12"/>
            </a:xfrm>
            <a:prstGeom prst="line">
              <a:avLst/>
            </a:prstGeom>
            <a:noFill/>
            <a:ln w="9525">
              <a:solidFill>
                <a:srgbClr val="000000"/>
              </a:solidFill>
              <a:prstDash val="sysDot"/>
              <a:round/>
              <a:headEnd/>
              <a:tailEnd/>
            </a:ln>
          </p:spPr>
          <p:txBody>
            <a:bodyPr/>
            <a:lstStyle/>
            <a:p>
              <a:endParaRPr lang="fr-CH"/>
            </a:p>
          </p:txBody>
        </p:sp>
        <p:sp>
          <p:nvSpPr>
            <p:cNvPr id="2707728" name="Line 7440"/>
            <p:cNvSpPr>
              <a:spLocks noChangeShapeType="1"/>
            </p:cNvSpPr>
            <p:nvPr/>
          </p:nvSpPr>
          <p:spPr bwMode="auto">
            <a:xfrm>
              <a:off x="1302" y="2282"/>
              <a:ext cx="18" cy="6"/>
            </a:xfrm>
            <a:prstGeom prst="line">
              <a:avLst/>
            </a:prstGeom>
            <a:noFill/>
            <a:ln w="9525">
              <a:solidFill>
                <a:srgbClr val="000000"/>
              </a:solidFill>
              <a:prstDash val="sysDot"/>
              <a:round/>
              <a:headEnd/>
              <a:tailEnd/>
            </a:ln>
          </p:spPr>
          <p:txBody>
            <a:bodyPr/>
            <a:lstStyle/>
            <a:p>
              <a:endParaRPr lang="fr-CH"/>
            </a:p>
          </p:txBody>
        </p:sp>
        <p:sp>
          <p:nvSpPr>
            <p:cNvPr id="2707729" name="Line 7441"/>
            <p:cNvSpPr>
              <a:spLocks noChangeShapeType="1"/>
            </p:cNvSpPr>
            <p:nvPr/>
          </p:nvSpPr>
          <p:spPr bwMode="auto">
            <a:xfrm>
              <a:off x="1320" y="2288"/>
              <a:ext cx="18" cy="6"/>
            </a:xfrm>
            <a:prstGeom prst="line">
              <a:avLst/>
            </a:prstGeom>
            <a:noFill/>
            <a:ln w="9525">
              <a:solidFill>
                <a:srgbClr val="000000"/>
              </a:solidFill>
              <a:prstDash val="sysDot"/>
              <a:round/>
              <a:headEnd/>
              <a:tailEnd/>
            </a:ln>
          </p:spPr>
          <p:txBody>
            <a:bodyPr/>
            <a:lstStyle/>
            <a:p>
              <a:endParaRPr lang="fr-CH"/>
            </a:p>
          </p:txBody>
        </p:sp>
        <p:sp>
          <p:nvSpPr>
            <p:cNvPr id="2707730" name="Line 7442"/>
            <p:cNvSpPr>
              <a:spLocks noChangeShapeType="1"/>
            </p:cNvSpPr>
            <p:nvPr/>
          </p:nvSpPr>
          <p:spPr bwMode="auto">
            <a:xfrm>
              <a:off x="1338" y="2294"/>
              <a:ext cx="18" cy="12"/>
            </a:xfrm>
            <a:prstGeom prst="line">
              <a:avLst/>
            </a:prstGeom>
            <a:noFill/>
            <a:ln w="9525">
              <a:solidFill>
                <a:srgbClr val="000000"/>
              </a:solidFill>
              <a:prstDash val="sysDot"/>
              <a:round/>
              <a:headEnd/>
              <a:tailEnd/>
            </a:ln>
          </p:spPr>
          <p:txBody>
            <a:bodyPr/>
            <a:lstStyle/>
            <a:p>
              <a:endParaRPr lang="fr-CH"/>
            </a:p>
          </p:txBody>
        </p:sp>
        <p:sp>
          <p:nvSpPr>
            <p:cNvPr id="2707731" name="Line 7443"/>
            <p:cNvSpPr>
              <a:spLocks noChangeShapeType="1"/>
            </p:cNvSpPr>
            <p:nvPr/>
          </p:nvSpPr>
          <p:spPr bwMode="auto">
            <a:xfrm>
              <a:off x="1356" y="2306"/>
              <a:ext cx="18" cy="6"/>
            </a:xfrm>
            <a:prstGeom prst="line">
              <a:avLst/>
            </a:prstGeom>
            <a:noFill/>
            <a:ln w="9525">
              <a:solidFill>
                <a:srgbClr val="000000"/>
              </a:solidFill>
              <a:prstDash val="sysDot"/>
              <a:round/>
              <a:headEnd/>
              <a:tailEnd/>
            </a:ln>
          </p:spPr>
          <p:txBody>
            <a:bodyPr/>
            <a:lstStyle/>
            <a:p>
              <a:endParaRPr lang="fr-CH"/>
            </a:p>
          </p:txBody>
        </p:sp>
        <p:sp>
          <p:nvSpPr>
            <p:cNvPr id="2707732" name="Line 7444"/>
            <p:cNvSpPr>
              <a:spLocks noChangeShapeType="1"/>
            </p:cNvSpPr>
            <p:nvPr/>
          </p:nvSpPr>
          <p:spPr bwMode="auto">
            <a:xfrm>
              <a:off x="1374" y="2312"/>
              <a:ext cx="12" cy="6"/>
            </a:xfrm>
            <a:prstGeom prst="line">
              <a:avLst/>
            </a:prstGeom>
            <a:noFill/>
            <a:ln w="9525">
              <a:solidFill>
                <a:srgbClr val="000000"/>
              </a:solidFill>
              <a:prstDash val="sysDot"/>
              <a:round/>
              <a:headEnd/>
              <a:tailEnd/>
            </a:ln>
          </p:spPr>
          <p:txBody>
            <a:bodyPr/>
            <a:lstStyle/>
            <a:p>
              <a:endParaRPr lang="fr-CH"/>
            </a:p>
          </p:txBody>
        </p:sp>
        <p:sp>
          <p:nvSpPr>
            <p:cNvPr id="2707733" name="Line 7445"/>
            <p:cNvSpPr>
              <a:spLocks noChangeShapeType="1"/>
            </p:cNvSpPr>
            <p:nvPr/>
          </p:nvSpPr>
          <p:spPr bwMode="auto">
            <a:xfrm>
              <a:off x="1386" y="2318"/>
              <a:ext cx="18" cy="12"/>
            </a:xfrm>
            <a:prstGeom prst="line">
              <a:avLst/>
            </a:prstGeom>
            <a:noFill/>
            <a:ln w="9525">
              <a:solidFill>
                <a:srgbClr val="000000"/>
              </a:solidFill>
              <a:prstDash val="sysDot"/>
              <a:round/>
              <a:headEnd/>
              <a:tailEnd/>
            </a:ln>
          </p:spPr>
          <p:txBody>
            <a:bodyPr/>
            <a:lstStyle/>
            <a:p>
              <a:endParaRPr lang="fr-CH"/>
            </a:p>
          </p:txBody>
        </p:sp>
        <p:sp>
          <p:nvSpPr>
            <p:cNvPr id="2707734" name="Line 7446"/>
            <p:cNvSpPr>
              <a:spLocks noChangeShapeType="1"/>
            </p:cNvSpPr>
            <p:nvPr/>
          </p:nvSpPr>
          <p:spPr bwMode="auto">
            <a:xfrm>
              <a:off x="1404" y="2330"/>
              <a:ext cx="18" cy="6"/>
            </a:xfrm>
            <a:prstGeom prst="line">
              <a:avLst/>
            </a:prstGeom>
            <a:noFill/>
            <a:ln w="9525">
              <a:solidFill>
                <a:srgbClr val="000000"/>
              </a:solidFill>
              <a:prstDash val="sysDot"/>
              <a:round/>
              <a:headEnd/>
              <a:tailEnd/>
            </a:ln>
          </p:spPr>
          <p:txBody>
            <a:bodyPr/>
            <a:lstStyle/>
            <a:p>
              <a:endParaRPr lang="fr-CH"/>
            </a:p>
          </p:txBody>
        </p:sp>
        <p:sp>
          <p:nvSpPr>
            <p:cNvPr id="2707735" name="Line 7447"/>
            <p:cNvSpPr>
              <a:spLocks noChangeShapeType="1"/>
            </p:cNvSpPr>
            <p:nvPr/>
          </p:nvSpPr>
          <p:spPr bwMode="auto">
            <a:xfrm>
              <a:off x="1422" y="2336"/>
              <a:ext cx="18" cy="6"/>
            </a:xfrm>
            <a:prstGeom prst="line">
              <a:avLst/>
            </a:prstGeom>
            <a:noFill/>
            <a:ln w="9525">
              <a:solidFill>
                <a:srgbClr val="000000"/>
              </a:solidFill>
              <a:prstDash val="sysDot"/>
              <a:round/>
              <a:headEnd/>
              <a:tailEnd/>
            </a:ln>
          </p:spPr>
          <p:txBody>
            <a:bodyPr/>
            <a:lstStyle/>
            <a:p>
              <a:endParaRPr lang="fr-CH"/>
            </a:p>
          </p:txBody>
        </p:sp>
        <p:sp>
          <p:nvSpPr>
            <p:cNvPr id="2707736" name="Line 7448"/>
            <p:cNvSpPr>
              <a:spLocks noChangeShapeType="1"/>
            </p:cNvSpPr>
            <p:nvPr/>
          </p:nvSpPr>
          <p:spPr bwMode="auto">
            <a:xfrm>
              <a:off x="1440" y="2342"/>
              <a:ext cx="18" cy="12"/>
            </a:xfrm>
            <a:prstGeom prst="line">
              <a:avLst/>
            </a:prstGeom>
            <a:noFill/>
            <a:ln w="9525">
              <a:solidFill>
                <a:srgbClr val="000000"/>
              </a:solidFill>
              <a:prstDash val="sysDot"/>
              <a:round/>
              <a:headEnd/>
              <a:tailEnd/>
            </a:ln>
          </p:spPr>
          <p:txBody>
            <a:bodyPr/>
            <a:lstStyle/>
            <a:p>
              <a:endParaRPr lang="fr-CH"/>
            </a:p>
          </p:txBody>
        </p:sp>
        <p:sp>
          <p:nvSpPr>
            <p:cNvPr id="2707737" name="Line 7449"/>
            <p:cNvSpPr>
              <a:spLocks noChangeShapeType="1"/>
            </p:cNvSpPr>
            <p:nvPr/>
          </p:nvSpPr>
          <p:spPr bwMode="auto">
            <a:xfrm>
              <a:off x="1458" y="2354"/>
              <a:ext cx="12" cy="6"/>
            </a:xfrm>
            <a:prstGeom prst="line">
              <a:avLst/>
            </a:prstGeom>
            <a:noFill/>
            <a:ln w="9525">
              <a:solidFill>
                <a:srgbClr val="000000"/>
              </a:solidFill>
              <a:prstDash val="sysDot"/>
              <a:round/>
              <a:headEnd/>
              <a:tailEnd/>
            </a:ln>
          </p:spPr>
          <p:txBody>
            <a:bodyPr/>
            <a:lstStyle/>
            <a:p>
              <a:endParaRPr lang="fr-CH"/>
            </a:p>
          </p:txBody>
        </p:sp>
        <p:sp>
          <p:nvSpPr>
            <p:cNvPr id="2707738" name="Line 7450"/>
            <p:cNvSpPr>
              <a:spLocks noChangeShapeType="1"/>
            </p:cNvSpPr>
            <p:nvPr/>
          </p:nvSpPr>
          <p:spPr bwMode="auto">
            <a:xfrm>
              <a:off x="1470" y="2360"/>
              <a:ext cx="18" cy="12"/>
            </a:xfrm>
            <a:prstGeom prst="line">
              <a:avLst/>
            </a:prstGeom>
            <a:noFill/>
            <a:ln w="9525">
              <a:solidFill>
                <a:srgbClr val="000000"/>
              </a:solidFill>
              <a:prstDash val="sysDot"/>
              <a:round/>
              <a:headEnd/>
              <a:tailEnd/>
            </a:ln>
          </p:spPr>
          <p:txBody>
            <a:bodyPr/>
            <a:lstStyle/>
            <a:p>
              <a:endParaRPr lang="fr-CH"/>
            </a:p>
          </p:txBody>
        </p:sp>
        <p:sp>
          <p:nvSpPr>
            <p:cNvPr id="2707739" name="Line 7451"/>
            <p:cNvSpPr>
              <a:spLocks noChangeShapeType="1"/>
            </p:cNvSpPr>
            <p:nvPr/>
          </p:nvSpPr>
          <p:spPr bwMode="auto">
            <a:xfrm>
              <a:off x="1488" y="2372"/>
              <a:ext cx="18" cy="6"/>
            </a:xfrm>
            <a:prstGeom prst="line">
              <a:avLst/>
            </a:prstGeom>
            <a:noFill/>
            <a:ln w="9525">
              <a:solidFill>
                <a:srgbClr val="000000"/>
              </a:solidFill>
              <a:prstDash val="sysDot"/>
              <a:round/>
              <a:headEnd/>
              <a:tailEnd/>
            </a:ln>
          </p:spPr>
          <p:txBody>
            <a:bodyPr/>
            <a:lstStyle/>
            <a:p>
              <a:endParaRPr lang="fr-CH"/>
            </a:p>
          </p:txBody>
        </p:sp>
        <p:sp>
          <p:nvSpPr>
            <p:cNvPr id="2707740" name="Line 7452"/>
            <p:cNvSpPr>
              <a:spLocks noChangeShapeType="1"/>
            </p:cNvSpPr>
            <p:nvPr/>
          </p:nvSpPr>
          <p:spPr bwMode="auto">
            <a:xfrm>
              <a:off x="1506" y="2378"/>
              <a:ext cx="18" cy="6"/>
            </a:xfrm>
            <a:prstGeom prst="line">
              <a:avLst/>
            </a:prstGeom>
            <a:noFill/>
            <a:ln w="9525">
              <a:solidFill>
                <a:srgbClr val="000000"/>
              </a:solidFill>
              <a:prstDash val="sysDot"/>
              <a:round/>
              <a:headEnd/>
              <a:tailEnd/>
            </a:ln>
          </p:spPr>
          <p:txBody>
            <a:bodyPr/>
            <a:lstStyle/>
            <a:p>
              <a:endParaRPr lang="fr-CH"/>
            </a:p>
          </p:txBody>
        </p:sp>
        <p:sp>
          <p:nvSpPr>
            <p:cNvPr id="2707741" name="Line 7453"/>
            <p:cNvSpPr>
              <a:spLocks noChangeShapeType="1"/>
            </p:cNvSpPr>
            <p:nvPr/>
          </p:nvSpPr>
          <p:spPr bwMode="auto">
            <a:xfrm>
              <a:off x="1524" y="2384"/>
              <a:ext cx="12" cy="12"/>
            </a:xfrm>
            <a:prstGeom prst="line">
              <a:avLst/>
            </a:prstGeom>
            <a:noFill/>
            <a:ln w="9525">
              <a:solidFill>
                <a:srgbClr val="000000"/>
              </a:solidFill>
              <a:prstDash val="sysDot"/>
              <a:round/>
              <a:headEnd/>
              <a:tailEnd/>
            </a:ln>
          </p:spPr>
          <p:txBody>
            <a:bodyPr/>
            <a:lstStyle/>
            <a:p>
              <a:endParaRPr lang="fr-CH"/>
            </a:p>
          </p:txBody>
        </p:sp>
        <p:sp>
          <p:nvSpPr>
            <p:cNvPr id="2707742" name="Line 7454"/>
            <p:cNvSpPr>
              <a:spLocks noChangeShapeType="1"/>
            </p:cNvSpPr>
            <p:nvPr/>
          </p:nvSpPr>
          <p:spPr bwMode="auto">
            <a:xfrm>
              <a:off x="1536" y="2396"/>
              <a:ext cx="18" cy="6"/>
            </a:xfrm>
            <a:prstGeom prst="line">
              <a:avLst/>
            </a:prstGeom>
            <a:noFill/>
            <a:ln w="9525">
              <a:solidFill>
                <a:srgbClr val="000000"/>
              </a:solidFill>
              <a:prstDash val="sysDot"/>
              <a:round/>
              <a:headEnd/>
              <a:tailEnd/>
            </a:ln>
          </p:spPr>
          <p:txBody>
            <a:bodyPr/>
            <a:lstStyle/>
            <a:p>
              <a:endParaRPr lang="fr-CH"/>
            </a:p>
          </p:txBody>
        </p:sp>
        <p:sp>
          <p:nvSpPr>
            <p:cNvPr id="2707743" name="Line 7455"/>
            <p:cNvSpPr>
              <a:spLocks noChangeShapeType="1"/>
            </p:cNvSpPr>
            <p:nvPr/>
          </p:nvSpPr>
          <p:spPr bwMode="auto">
            <a:xfrm>
              <a:off x="1554" y="2402"/>
              <a:ext cx="18" cy="6"/>
            </a:xfrm>
            <a:prstGeom prst="line">
              <a:avLst/>
            </a:prstGeom>
            <a:noFill/>
            <a:ln w="9525">
              <a:solidFill>
                <a:srgbClr val="000000"/>
              </a:solidFill>
              <a:prstDash val="sysDot"/>
              <a:round/>
              <a:headEnd/>
              <a:tailEnd/>
            </a:ln>
          </p:spPr>
          <p:txBody>
            <a:bodyPr/>
            <a:lstStyle/>
            <a:p>
              <a:endParaRPr lang="fr-CH"/>
            </a:p>
          </p:txBody>
        </p:sp>
        <p:sp>
          <p:nvSpPr>
            <p:cNvPr id="2707744" name="Line 7456"/>
            <p:cNvSpPr>
              <a:spLocks noChangeShapeType="1"/>
            </p:cNvSpPr>
            <p:nvPr/>
          </p:nvSpPr>
          <p:spPr bwMode="auto">
            <a:xfrm>
              <a:off x="1572" y="2408"/>
              <a:ext cx="18" cy="12"/>
            </a:xfrm>
            <a:prstGeom prst="line">
              <a:avLst/>
            </a:prstGeom>
            <a:noFill/>
            <a:ln w="9525">
              <a:solidFill>
                <a:srgbClr val="000000"/>
              </a:solidFill>
              <a:prstDash val="sysDot"/>
              <a:round/>
              <a:headEnd/>
              <a:tailEnd/>
            </a:ln>
          </p:spPr>
          <p:txBody>
            <a:bodyPr/>
            <a:lstStyle/>
            <a:p>
              <a:endParaRPr lang="fr-CH"/>
            </a:p>
          </p:txBody>
        </p:sp>
        <p:sp>
          <p:nvSpPr>
            <p:cNvPr id="2707745" name="Line 7457"/>
            <p:cNvSpPr>
              <a:spLocks noChangeShapeType="1"/>
            </p:cNvSpPr>
            <p:nvPr/>
          </p:nvSpPr>
          <p:spPr bwMode="auto">
            <a:xfrm>
              <a:off x="1590" y="2420"/>
              <a:ext cx="18" cy="6"/>
            </a:xfrm>
            <a:prstGeom prst="line">
              <a:avLst/>
            </a:prstGeom>
            <a:noFill/>
            <a:ln w="9525">
              <a:solidFill>
                <a:srgbClr val="000000"/>
              </a:solidFill>
              <a:prstDash val="sysDot"/>
              <a:round/>
              <a:headEnd/>
              <a:tailEnd/>
            </a:ln>
          </p:spPr>
          <p:txBody>
            <a:bodyPr/>
            <a:lstStyle/>
            <a:p>
              <a:endParaRPr lang="fr-CH"/>
            </a:p>
          </p:txBody>
        </p:sp>
        <p:sp>
          <p:nvSpPr>
            <p:cNvPr id="2707746" name="Line 7458"/>
            <p:cNvSpPr>
              <a:spLocks noChangeShapeType="1"/>
            </p:cNvSpPr>
            <p:nvPr/>
          </p:nvSpPr>
          <p:spPr bwMode="auto">
            <a:xfrm>
              <a:off x="1608" y="2426"/>
              <a:ext cx="12" cy="6"/>
            </a:xfrm>
            <a:prstGeom prst="line">
              <a:avLst/>
            </a:prstGeom>
            <a:noFill/>
            <a:ln w="9525">
              <a:solidFill>
                <a:srgbClr val="000000"/>
              </a:solidFill>
              <a:prstDash val="sysDot"/>
              <a:round/>
              <a:headEnd/>
              <a:tailEnd/>
            </a:ln>
          </p:spPr>
          <p:txBody>
            <a:bodyPr/>
            <a:lstStyle/>
            <a:p>
              <a:endParaRPr lang="fr-CH"/>
            </a:p>
          </p:txBody>
        </p:sp>
        <p:sp>
          <p:nvSpPr>
            <p:cNvPr id="2707747" name="Line 7459"/>
            <p:cNvSpPr>
              <a:spLocks noChangeShapeType="1"/>
            </p:cNvSpPr>
            <p:nvPr/>
          </p:nvSpPr>
          <p:spPr bwMode="auto">
            <a:xfrm>
              <a:off x="1620" y="2432"/>
              <a:ext cx="18" cy="12"/>
            </a:xfrm>
            <a:prstGeom prst="line">
              <a:avLst/>
            </a:prstGeom>
            <a:noFill/>
            <a:ln w="9525">
              <a:solidFill>
                <a:srgbClr val="000000"/>
              </a:solidFill>
              <a:prstDash val="sysDot"/>
              <a:round/>
              <a:headEnd/>
              <a:tailEnd/>
            </a:ln>
          </p:spPr>
          <p:txBody>
            <a:bodyPr/>
            <a:lstStyle/>
            <a:p>
              <a:endParaRPr lang="fr-CH"/>
            </a:p>
          </p:txBody>
        </p:sp>
        <p:sp>
          <p:nvSpPr>
            <p:cNvPr id="2707748" name="Line 7460"/>
            <p:cNvSpPr>
              <a:spLocks noChangeShapeType="1"/>
            </p:cNvSpPr>
            <p:nvPr/>
          </p:nvSpPr>
          <p:spPr bwMode="auto">
            <a:xfrm>
              <a:off x="1638" y="2444"/>
              <a:ext cx="18" cy="6"/>
            </a:xfrm>
            <a:prstGeom prst="line">
              <a:avLst/>
            </a:prstGeom>
            <a:noFill/>
            <a:ln w="9525">
              <a:solidFill>
                <a:srgbClr val="000000"/>
              </a:solidFill>
              <a:prstDash val="sysDot"/>
              <a:round/>
              <a:headEnd/>
              <a:tailEnd/>
            </a:ln>
          </p:spPr>
          <p:txBody>
            <a:bodyPr/>
            <a:lstStyle/>
            <a:p>
              <a:endParaRPr lang="fr-CH"/>
            </a:p>
          </p:txBody>
        </p:sp>
        <p:sp>
          <p:nvSpPr>
            <p:cNvPr id="2707749" name="Line 7461"/>
            <p:cNvSpPr>
              <a:spLocks noChangeShapeType="1"/>
            </p:cNvSpPr>
            <p:nvPr/>
          </p:nvSpPr>
          <p:spPr bwMode="auto">
            <a:xfrm>
              <a:off x="1656" y="2450"/>
              <a:ext cx="18" cy="6"/>
            </a:xfrm>
            <a:prstGeom prst="line">
              <a:avLst/>
            </a:prstGeom>
            <a:noFill/>
            <a:ln w="9525">
              <a:solidFill>
                <a:srgbClr val="000000"/>
              </a:solidFill>
              <a:prstDash val="sysDot"/>
              <a:round/>
              <a:headEnd/>
              <a:tailEnd/>
            </a:ln>
          </p:spPr>
          <p:txBody>
            <a:bodyPr/>
            <a:lstStyle/>
            <a:p>
              <a:endParaRPr lang="fr-CH"/>
            </a:p>
          </p:txBody>
        </p:sp>
        <p:sp>
          <p:nvSpPr>
            <p:cNvPr id="2707750" name="Line 7462"/>
            <p:cNvSpPr>
              <a:spLocks noChangeShapeType="1"/>
            </p:cNvSpPr>
            <p:nvPr/>
          </p:nvSpPr>
          <p:spPr bwMode="auto">
            <a:xfrm>
              <a:off x="1674" y="2456"/>
              <a:ext cx="18" cy="12"/>
            </a:xfrm>
            <a:prstGeom prst="line">
              <a:avLst/>
            </a:prstGeom>
            <a:noFill/>
            <a:ln w="9525">
              <a:solidFill>
                <a:srgbClr val="000000"/>
              </a:solidFill>
              <a:prstDash val="sysDot"/>
              <a:round/>
              <a:headEnd/>
              <a:tailEnd/>
            </a:ln>
          </p:spPr>
          <p:txBody>
            <a:bodyPr/>
            <a:lstStyle/>
            <a:p>
              <a:endParaRPr lang="fr-CH"/>
            </a:p>
          </p:txBody>
        </p:sp>
        <p:sp>
          <p:nvSpPr>
            <p:cNvPr id="2707751" name="Line 7463"/>
            <p:cNvSpPr>
              <a:spLocks noChangeShapeType="1"/>
            </p:cNvSpPr>
            <p:nvPr/>
          </p:nvSpPr>
          <p:spPr bwMode="auto">
            <a:xfrm>
              <a:off x="1692" y="2468"/>
              <a:ext cx="12" cy="6"/>
            </a:xfrm>
            <a:prstGeom prst="line">
              <a:avLst/>
            </a:prstGeom>
            <a:noFill/>
            <a:ln w="9525">
              <a:solidFill>
                <a:srgbClr val="000000"/>
              </a:solidFill>
              <a:prstDash val="sysDot"/>
              <a:round/>
              <a:headEnd/>
              <a:tailEnd/>
            </a:ln>
          </p:spPr>
          <p:txBody>
            <a:bodyPr/>
            <a:lstStyle/>
            <a:p>
              <a:endParaRPr lang="fr-CH"/>
            </a:p>
          </p:txBody>
        </p:sp>
        <p:sp>
          <p:nvSpPr>
            <p:cNvPr id="2707752" name="Line 7464"/>
            <p:cNvSpPr>
              <a:spLocks noChangeShapeType="1"/>
            </p:cNvSpPr>
            <p:nvPr/>
          </p:nvSpPr>
          <p:spPr bwMode="auto">
            <a:xfrm>
              <a:off x="1704" y="2474"/>
              <a:ext cx="18" cy="6"/>
            </a:xfrm>
            <a:prstGeom prst="line">
              <a:avLst/>
            </a:prstGeom>
            <a:noFill/>
            <a:ln w="9525">
              <a:solidFill>
                <a:srgbClr val="000000"/>
              </a:solidFill>
              <a:prstDash val="sysDot"/>
              <a:round/>
              <a:headEnd/>
              <a:tailEnd/>
            </a:ln>
          </p:spPr>
          <p:txBody>
            <a:bodyPr/>
            <a:lstStyle/>
            <a:p>
              <a:endParaRPr lang="fr-CH"/>
            </a:p>
          </p:txBody>
        </p:sp>
        <p:sp>
          <p:nvSpPr>
            <p:cNvPr id="2707753" name="Line 7465"/>
            <p:cNvSpPr>
              <a:spLocks noChangeShapeType="1"/>
            </p:cNvSpPr>
            <p:nvPr/>
          </p:nvSpPr>
          <p:spPr bwMode="auto">
            <a:xfrm>
              <a:off x="1722" y="2480"/>
              <a:ext cx="18" cy="12"/>
            </a:xfrm>
            <a:prstGeom prst="line">
              <a:avLst/>
            </a:prstGeom>
            <a:noFill/>
            <a:ln w="9525">
              <a:solidFill>
                <a:srgbClr val="000000"/>
              </a:solidFill>
              <a:prstDash val="sysDot"/>
              <a:round/>
              <a:headEnd/>
              <a:tailEnd/>
            </a:ln>
          </p:spPr>
          <p:txBody>
            <a:bodyPr/>
            <a:lstStyle/>
            <a:p>
              <a:endParaRPr lang="fr-CH"/>
            </a:p>
          </p:txBody>
        </p:sp>
        <p:sp>
          <p:nvSpPr>
            <p:cNvPr id="2707754" name="Line 7466"/>
            <p:cNvSpPr>
              <a:spLocks noChangeShapeType="1"/>
            </p:cNvSpPr>
            <p:nvPr/>
          </p:nvSpPr>
          <p:spPr bwMode="auto">
            <a:xfrm>
              <a:off x="1740" y="2492"/>
              <a:ext cx="18" cy="6"/>
            </a:xfrm>
            <a:prstGeom prst="line">
              <a:avLst/>
            </a:prstGeom>
            <a:noFill/>
            <a:ln w="9525">
              <a:solidFill>
                <a:srgbClr val="000000"/>
              </a:solidFill>
              <a:prstDash val="sysDot"/>
              <a:round/>
              <a:headEnd/>
              <a:tailEnd/>
            </a:ln>
          </p:spPr>
          <p:txBody>
            <a:bodyPr/>
            <a:lstStyle/>
            <a:p>
              <a:endParaRPr lang="fr-CH"/>
            </a:p>
          </p:txBody>
        </p:sp>
        <p:sp>
          <p:nvSpPr>
            <p:cNvPr id="2707755" name="Line 7467"/>
            <p:cNvSpPr>
              <a:spLocks noChangeShapeType="1"/>
            </p:cNvSpPr>
            <p:nvPr/>
          </p:nvSpPr>
          <p:spPr bwMode="auto">
            <a:xfrm>
              <a:off x="1758" y="2498"/>
              <a:ext cx="18" cy="6"/>
            </a:xfrm>
            <a:prstGeom prst="line">
              <a:avLst/>
            </a:prstGeom>
            <a:noFill/>
            <a:ln w="9525">
              <a:solidFill>
                <a:srgbClr val="000000"/>
              </a:solidFill>
              <a:prstDash val="sysDot"/>
              <a:round/>
              <a:headEnd/>
              <a:tailEnd/>
            </a:ln>
          </p:spPr>
          <p:txBody>
            <a:bodyPr/>
            <a:lstStyle/>
            <a:p>
              <a:endParaRPr lang="fr-CH"/>
            </a:p>
          </p:txBody>
        </p:sp>
        <p:sp>
          <p:nvSpPr>
            <p:cNvPr id="2707756" name="Line 7468"/>
            <p:cNvSpPr>
              <a:spLocks noChangeShapeType="1"/>
            </p:cNvSpPr>
            <p:nvPr/>
          </p:nvSpPr>
          <p:spPr bwMode="auto">
            <a:xfrm>
              <a:off x="1776" y="2504"/>
              <a:ext cx="12" cy="12"/>
            </a:xfrm>
            <a:prstGeom prst="line">
              <a:avLst/>
            </a:prstGeom>
            <a:noFill/>
            <a:ln w="9525">
              <a:solidFill>
                <a:srgbClr val="000000"/>
              </a:solidFill>
              <a:prstDash val="sysDot"/>
              <a:round/>
              <a:headEnd/>
              <a:tailEnd/>
            </a:ln>
          </p:spPr>
          <p:txBody>
            <a:bodyPr/>
            <a:lstStyle/>
            <a:p>
              <a:endParaRPr lang="fr-CH"/>
            </a:p>
          </p:txBody>
        </p:sp>
        <p:sp>
          <p:nvSpPr>
            <p:cNvPr id="2707757" name="Line 7469"/>
            <p:cNvSpPr>
              <a:spLocks noChangeShapeType="1"/>
            </p:cNvSpPr>
            <p:nvPr/>
          </p:nvSpPr>
          <p:spPr bwMode="auto">
            <a:xfrm>
              <a:off x="1788" y="2516"/>
              <a:ext cx="18" cy="6"/>
            </a:xfrm>
            <a:prstGeom prst="line">
              <a:avLst/>
            </a:prstGeom>
            <a:noFill/>
            <a:ln w="9525">
              <a:solidFill>
                <a:srgbClr val="000000"/>
              </a:solidFill>
              <a:prstDash val="sysDot"/>
              <a:round/>
              <a:headEnd/>
              <a:tailEnd/>
            </a:ln>
          </p:spPr>
          <p:txBody>
            <a:bodyPr/>
            <a:lstStyle/>
            <a:p>
              <a:endParaRPr lang="fr-CH"/>
            </a:p>
          </p:txBody>
        </p:sp>
        <p:sp>
          <p:nvSpPr>
            <p:cNvPr id="2707758" name="Line 7470"/>
            <p:cNvSpPr>
              <a:spLocks noChangeShapeType="1"/>
            </p:cNvSpPr>
            <p:nvPr/>
          </p:nvSpPr>
          <p:spPr bwMode="auto">
            <a:xfrm>
              <a:off x="1806" y="2522"/>
              <a:ext cx="18" cy="12"/>
            </a:xfrm>
            <a:prstGeom prst="line">
              <a:avLst/>
            </a:prstGeom>
            <a:noFill/>
            <a:ln w="9525">
              <a:solidFill>
                <a:srgbClr val="000000"/>
              </a:solidFill>
              <a:prstDash val="sysDot"/>
              <a:round/>
              <a:headEnd/>
              <a:tailEnd/>
            </a:ln>
          </p:spPr>
          <p:txBody>
            <a:bodyPr/>
            <a:lstStyle/>
            <a:p>
              <a:endParaRPr lang="fr-CH"/>
            </a:p>
          </p:txBody>
        </p:sp>
        <p:sp>
          <p:nvSpPr>
            <p:cNvPr id="2707759" name="Line 7471"/>
            <p:cNvSpPr>
              <a:spLocks noChangeShapeType="1"/>
            </p:cNvSpPr>
            <p:nvPr/>
          </p:nvSpPr>
          <p:spPr bwMode="auto">
            <a:xfrm>
              <a:off x="1824" y="2534"/>
              <a:ext cx="18" cy="6"/>
            </a:xfrm>
            <a:prstGeom prst="line">
              <a:avLst/>
            </a:prstGeom>
            <a:noFill/>
            <a:ln w="9525">
              <a:solidFill>
                <a:srgbClr val="000000"/>
              </a:solidFill>
              <a:prstDash val="sysDot"/>
              <a:round/>
              <a:headEnd/>
              <a:tailEnd/>
            </a:ln>
          </p:spPr>
          <p:txBody>
            <a:bodyPr/>
            <a:lstStyle/>
            <a:p>
              <a:endParaRPr lang="fr-CH"/>
            </a:p>
          </p:txBody>
        </p:sp>
        <p:sp>
          <p:nvSpPr>
            <p:cNvPr id="2707760" name="Line 7472"/>
            <p:cNvSpPr>
              <a:spLocks noChangeShapeType="1"/>
            </p:cNvSpPr>
            <p:nvPr/>
          </p:nvSpPr>
          <p:spPr bwMode="auto">
            <a:xfrm>
              <a:off x="1842" y="2540"/>
              <a:ext cx="18" cy="6"/>
            </a:xfrm>
            <a:prstGeom prst="line">
              <a:avLst/>
            </a:prstGeom>
            <a:noFill/>
            <a:ln w="9525">
              <a:solidFill>
                <a:srgbClr val="000000"/>
              </a:solidFill>
              <a:prstDash val="sysDot"/>
              <a:round/>
              <a:headEnd/>
              <a:tailEnd/>
            </a:ln>
          </p:spPr>
          <p:txBody>
            <a:bodyPr/>
            <a:lstStyle/>
            <a:p>
              <a:endParaRPr lang="fr-CH"/>
            </a:p>
          </p:txBody>
        </p:sp>
        <p:sp>
          <p:nvSpPr>
            <p:cNvPr id="2707761" name="Line 7473"/>
            <p:cNvSpPr>
              <a:spLocks noChangeShapeType="1"/>
            </p:cNvSpPr>
            <p:nvPr/>
          </p:nvSpPr>
          <p:spPr bwMode="auto">
            <a:xfrm>
              <a:off x="1860" y="2546"/>
              <a:ext cx="12" cy="12"/>
            </a:xfrm>
            <a:prstGeom prst="line">
              <a:avLst/>
            </a:prstGeom>
            <a:noFill/>
            <a:ln w="9525">
              <a:solidFill>
                <a:srgbClr val="000000"/>
              </a:solidFill>
              <a:prstDash val="sysDot"/>
              <a:round/>
              <a:headEnd/>
              <a:tailEnd/>
            </a:ln>
          </p:spPr>
          <p:txBody>
            <a:bodyPr/>
            <a:lstStyle/>
            <a:p>
              <a:endParaRPr lang="fr-CH"/>
            </a:p>
          </p:txBody>
        </p:sp>
        <p:sp>
          <p:nvSpPr>
            <p:cNvPr id="2707762" name="Line 7474"/>
            <p:cNvSpPr>
              <a:spLocks noChangeShapeType="1"/>
            </p:cNvSpPr>
            <p:nvPr/>
          </p:nvSpPr>
          <p:spPr bwMode="auto">
            <a:xfrm>
              <a:off x="1872" y="2558"/>
              <a:ext cx="18" cy="6"/>
            </a:xfrm>
            <a:prstGeom prst="line">
              <a:avLst/>
            </a:prstGeom>
            <a:noFill/>
            <a:ln w="9525">
              <a:solidFill>
                <a:srgbClr val="000000"/>
              </a:solidFill>
              <a:prstDash val="sysDot"/>
              <a:round/>
              <a:headEnd/>
              <a:tailEnd/>
            </a:ln>
          </p:spPr>
          <p:txBody>
            <a:bodyPr/>
            <a:lstStyle/>
            <a:p>
              <a:endParaRPr lang="fr-CH"/>
            </a:p>
          </p:txBody>
        </p:sp>
        <p:sp>
          <p:nvSpPr>
            <p:cNvPr id="2707763" name="Line 7475"/>
            <p:cNvSpPr>
              <a:spLocks noChangeShapeType="1"/>
            </p:cNvSpPr>
            <p:nvPr/>
          </p:nvSpPr>
          <p:spPr bwMode="auto">
            <a:xfrm>
              <a:off x="1890" y="2564"/>
              <a:ext cx="18" cy="6"/>
            </a:xfrm>
            <a:prstGeom prst="line">
              <a:avLst/>
            </a:prstGeom>
            <a:noFill/>
            <a:ln w="9525">
              <a:solidFill>
                <a:srgbClr val="000000"/>
              </a:solidFill>
              <a:prstDash val="sysDot"/>
              <a:round/>
              <a:headEnd/>
              <a:tailEnd/>
            </a:ln>
          </p:spPr>
          <p:txBody>
            <a:bodyPr/>
            <a:lstStyle/>
            <a:p>
              <a:endParaRPr lang="fr-CH"/>
            </a:p>
          </p:txBody>
        </p:sp>
        <p:sp>
          <p:nvSpPr>
            <p:cNvPr id="2707764" name="Line 7476"/>
            <p:cNvSpPr>
              <a:spLocks noChangeShapeType="1"/>
            </p:cNvSpPr>
            <p:nvPr/>
          </p:nvSpPr>
          <p:spPr bwMode="auto">
            <a:xfrm>
              <a:off x="1908" y="2570"/>
              <a:ext cx="18" cy="12"/>
            </a:xfrm>
            <a:prstGeom prst="line">
              <a:avLst/>
            </a:prstGeom>
            <a:noFill/>
            <a:ln w="9525">
              <a:solidFill>
                <a:srgbClr val="000000"/>
              </a:solidFill>
              <a:prstDash val="sysDot"/>
              <a:round/>
              <a:headEnd/>
              <a:tailEnd/>
            </a:ln>
          </p:spPr>
          <p:txBody>
            <a:bodyPr/>
            <a:lstStyle/>
            <a:p>
              <a:endParaRPr lang="fr-CH"/>
            </a:p>
          </p:txBody>
        </p:sp>
        <p:sp>
          <p:nvSpPr>
            <p:cNvPr id="2707765" name="Line 7477"/>
            <p:cNvSpPr>
              <a:spLocks noChangeShapeType="1"/>
            </p:cNvSpPr>
            <p:nvPr/>
          </p:nvSpPr>
          <p:spPr bwMode="auto">
            <a:xfrm>
              <a:off x="1926" y="2582"/>
              <a:ext cx="12" cy="6"/>
            </a:xfrm>
            <a:prstGeom prst="line">
              <a:avLst/>
            </a:prstGeom>
            <a:noFill/>
            <a:ln w="9525">
              <a:solidFill>
                <a:srgbClr val="000000"/>
              </a:solidFill>
              <a:prstDash val="sysDot"/>
              <a:round/>
              <a:headEnd/>
              <a:tailEnd/>
            </a:ln>
          </p:spPr>
          <p:txBody>
            <a:bodyPr/>
            <a:lstStyle/>
            <a:p>
              <a:endParaRPr lang="fr-CH"/>
            </a:p>
          </p:txBody>
        </p:sp>
        <p:sp>
          <p:nvSpPr>
            <p:cNvPr id="2707766" name="Line 7478"/>
            <p:cNvSpPr>
              <a:spLocks noChangeShapeType="1"/>
            </p:cNvSpPr>
            <p:nvPr/>
          </p:nvSpPr>
          <p:spPr bwMode="auto">
            <a:xfrm>
              <a:off x="1938" y="2588"/>
              <a:ext cx="18" cy="6"/>
            </a:xfrm>
            <a:prstGeom prst="line">
              <a:avLst/>
            </a:prstGeom>
            <a:noFill/>
            <a:ln w="9525">
              <a:solidFill>
                <a:srgbClr val="000000"/>
              </a:solidFill>
              <a:prstDash val="sysDot"/>
              <a:round/>
              <a:headEnd/>
              <a:tailEnd/>
            </a:ln>
          </p:spPr>
          <p:txBody>
            <a:bodyPr/>
            <a:lstStyle/>
            <a:p>
              <a:endParaRPr lang="fr-CH"/>
            </a:p>
          </p:txBody>
        </p:sp>
        <p:sp>
          <p:nvSpPr>
            <p:cNvPr id="2707767" name="Line 7479"/>
            <p:cNvSpPr>
              <a:spLocks noChangeShapeType="1"/>
            </p:cNvSpPr>
            <p:nvPr/>
          </p:nvSpPr>
          <p:spPr bwMode="auto">
            <a:xfrm>
              <a:off x="1956" y="2594"/>
              <a:ext cx="18" cy="12"/>
            </a:xfrm>
            <a:prstGeom prst="line">
              <a:avLst/>
            </a:prstGeom>
            <a:noFill/>
            <a:ln w="9525">
              <a:solidFill>
                <a:srgbClr val="000000"/>
              </a:solidFill>
              <a:prstDash val="sysDot"/>
              <a:round/>
              <a:headEnd/>
              <a:tailEnd/>
            </a:ln>
          </p:spPr>
          <p:txBody>
            <a:bodyPr/>
            <a:lstStyle/>
            <a:p>
              <a:endParaRPr lang="fr-CH"/>
            </a:p>
          </p:txBody>
        </p:sp>
        <p:sp>
          <p:nvSpPr>
            <p:cNvPr id="2707768" name="Line 7480"/>
            <p:cNvSpPr>
              <a:spLocks noChangeShapeType="1"/>
            </p:cNvSpPr>
            <p:nvPr/>
          </p:nvSpPr>
          <p:spPr bwMode="auto">
            <a:xfrm>
              <a:off x="1974" y="2606"/>
              <a:ext cx="18" cy="6"/>
            </a:xfrm>
            <a:prstGeom prst="line">
              <a:avLst/>
            </a:prstGeom>
            <a:noFill/>
            <a:ln w="9525">
              <a:solidFill>
                <a:srgbClr val="000000"/>
              </a:solidFill>
              <a:prstDash val="sysDot"/>
              <a:round/>
              <a:headEnd/>
              <a:tailEnd/>
            </a:ln>
          </p:spPr>
          <p:txBody>
            <a:bodyPr/>
            <a:lstStyle/>
            <a:p>
              <a:endParaRPr lang="fr-CH"/>
            </a:p>
          </p:txBody>
        </p:sp>
        <p:sp>
          <p:nvSpPr>
            <p:cNvPr id="2707769" name="Line 7481"/>
            <p:cNvSpPr>
              <a:spLocks noChangeShapeType="1"/>
            </p:cNvSpPr>
            <p:nvPr/>
          </p:nvSpPr>
          <p:spPr bwMode="auto">
            <a:xfrm>
              <a:off x="1992" y="2612"/>
              <a:ext cx="18" cy="6"/>
            </a:xfrm>
            <a:prstGeom prst="line">
              <a:avLst/>
            </a:prstGeom>
            <a:noFill/>
            <a:ln w="9525">
              <a:solidFill>
                <a:srgbClr val="000000"/>
              </a:solidFill>
              <a:prstDash val="sysDot"/>
              <a:round/>
              <a:headEnd/>
              <a:tailEnd/>
            </a:ln>
          </p:spPr>
          <p:txBody>
            <a:bodyPr/>
            <a:lstStyle/>
            <a:p>
              <a:endParaRPr lang="fr-CH"/>
            </a:p>
          </p:txBody>
        </p:sp>
        <p:sp>
          <p:nvSpPr>
            <p:cNvPr id="2707770" name="Line 7482"/>
            <p:cNvSpPr>
              <a:spLocks noChangeShapeType="1"/>
            </p:cNvSpPr>
            <p:nvPr/>
          </p:nvSpPr>
          <p:spPr bwMode="auto">
            <a:xfrm>
              <a:off x="2010" y="2618"/>
              <a:ext cx="12" cy="12"/>
            </a:xfrm>
            <a:prstGeom prst="line">
              <a:avLst/>
            </a:prstGeom>
            <a:noFill/>
            <a:ln w="9525">
              <a:solidFill>
                <a:srgbClr val="000000"/>
              </a:solidFill>
              <a:prstDash val="sysDot"/>
              <a:round/>
              <a:headEnd/>
              <a:tailEnd/>
            </a:ln>
          </p:spPr>
          <p:txBody>
            <a:bodyPr/>
            <a:lstStyle/>
            <a:p>
              <a:endParaRPr lang="fr-CH"/>
            </a:p>
          </p:txBody>
        </p:sp>
        <p:sp>
          <p:nvSpPr>
            <p:cNvPr id="2707771" name="Line 7483"/>
            <p:cNvSpPr>
              <a:spLocks noChangeShapeType="1"/>
            </p:cNvSpPr>
            <p:nvPr/>
          </p:nvSpPr>
          <p:spPr bwMode="auto">
            <a:xfrm>
              <a:off x="2022" y="2630"/>
              <a:ext cx="18" cy="6"/>
            </a:xfrm>
            <a:prstGeom prst="line">
              <a:avLst/>
            </a:prstGeom>
            <a:noFill/>
            <a:ln w="9525">
              <a:solidFill>
                <a:srgbClr val="000000"/>
              </a:solidFill>
              <a:prstDash val="sysDot"/>
              <a:round/>
              <a:headEnd/>
              <a:tailEnd/>
            </a:ln>
          </p:spPr>
          <p:txBody>
            <a:bodyPr/>
            <a:lstStyle/>
            <a:p>
              <a:endParaRPr lang="fr-CH"/>
            </a:p>
          </p:txBody>
        </p:sp>
        <p:sp>
          <p:nvSpPr>
            <p:cNvPr id="2707772" name="Line 7484"/>
            <p:cNvSpPr>
              <a:spLocks noChangeShapeType="1"/>
            </p:cNvSpPr>
            <p:nvPr/>
          </p:nvSpPr>
          <p:spPr bwMode="auto">
            <a:xfrm>
              <a:off x="2040" y="2636"/>
              <a:ext cx="18" cy="6"/>
            </a:xfrm>
            <a:prstGeom prst="line">
              <a:avLst/>
            </a:prstGeom>
            <a:noFill/>
            <a:ln w="9525">
              <a:solidFill>
                <a:srgbClr val="000000"/>
              </a:solidFill>
              <a:prstDash val="sysDot"/>
              <a:round/>
              <a:headEnd/>
              <a:tailEnd/>
            </a:ln>
          </p:spPr>
          <p:txBody>
            <a:bodyPr/>
            <a:lstStyle/>
            <a:p>
              <a:endParaRPr lang="fr-CH"/>
            </a:p>
          </p:txBody>
        </p:sp>
        <p:sp>
          <p:nvSpPr>
            <p:cNvPr id="2707773" name="Line 7485"/>
            <p:cNvSpPr>
              <a:spLocks noChangeShapeType="1"/>
            </p:cNvSpPr>
            <p:nvPr/>
          </p:nvSpPr>
          <p:spPr bwMode="auto">
            <a:xfrm>
              <a:off x="2058" y="2642"/>
              <a:ext cx="18" cy="12"/>
            </a:xfrm>
            <a:prstGeom prst="line">
              <a:avLst/>
            </a:prstGeom>
            <a:noFill/>
            <a:ln w="9525">
              <a:solidFill>
                <a:srgbClr val="000000"/>
              </a:solidFill>
              <a:prstDash val="sysDot"/>
              <a:round/>
              <a:headEnd/>
              <a:tailEnd/>
            </a:ln>
          </p:spPr>
          <p:txBody>
            <a:bodyPr/>
            <a:lstStyle/>
            <a:p>
              <a:endParaRPr lang="fr-CH"/>
            </a:p>
          </p:txBody>
        </p:sp>
        <p:sp>
          <p:nvSpPr>
            <p:cNvPr id="2707774" name="Line 7486"/>
            <p:cNvSpPr>
              <a:spLocks noChangeShapeType="1"/>
            </p:cNvSpPr>
            <p:nvPr/>
          </p:nvSpPr>
          <p:spPr bwMode="auto">
            <a:xfrm>
              <a:off x="2076" y="2654"/>
              <a:ext cx="18" cy="6"/>
            </a:xfrm>
            <a:prstGeom prst="line">
              <a:avLst/>
            </a:prstGeom>
            <a:noFill/>
            <a:ln w="9525">
              <a:solidFill>
                <a:srgbClr val="000000"/>
              </a:solidFill>
              <a:prstDash val="sysDot"/>
              <a:round/>
              <a:headEnd/>
              <a:tailEnd/>
            </a:ln>
          </p:spPr>
          <p:txBody>
            <a:bodyPr/>
            <a:lstStyle/>
            <a:p>
              <a:endParaRPr lang="fr-CH"/>
            </a:p>
          </p:txBody>
        </p:sp>
        <p:sp>
          <p:nvSpPr>
            <p:cNvPr id="2707775" name="Line 7487"/>
            <p:cNvSpPr>
              <a:spLocks noChangeShapeType="1"/>
            </p:cNvSpPr>
            <p:nvPr/>
          </p:nvSpPr>
          <p:spPr bwMode="auto">
            <a:xfrm>
              <a:off x="2094" y="2660"/>
              <a:ext cx="12" cy="6"/>
            </a:xfrm>
            <a:prstGeom prst="line">
              <a:avLst/>
            </a:prstGeom>
            <a:noFill/>
            <a:ln w="9525">
              <a:solidFill>
                <a:srgbClr val="000000"/>
              </a:solidFill>
              <a:prstDash val="sysDot"/>
              <a:round/>
              <a:headEnd/>
              <a:tailEnd/>
            </a:ln>
          </p:spPr>
          <p:txBody>
            <a:bodyPr/>
            <a:lstStyle/>
            <a:p>
              <a:endParaRPr lang="fr-CH"/>
            </a:p>
          </p:txBody>
        </p:sp>
        <p:sp>
          <p:nvSpPr>
            <p:cNvPr id="2707776" name="Line 7488"/>
            <p:cNvSpPr>
              <a:spLocks noChangeShapeType="1"/>
            </p:cNvSpPr>
            <p:nvPr/>
          </p:nvSpPr>
          <p:spPr bwMode="auto">
            <a:xfrm>
              <a:off x="2106" y="2666"/>
              <a:ext cx="18" cy="12"/>
            </a:xfrm>
            <a:prstGeom prst="line">
              <a:avLst/>
            </a:prstGeom>
            <a:noFill/>
            <a:ln w="9525">
              <a:solidFill>
                <a:srgbClr val="000000"/>
              </a:solidFill>
              <a:prstDash val="sysDot"/>
              <a:round/>
              <a:headEnd/>
              <a:tailEnd/>
            </a:ln>
          </p:spPr>
          <p:txBody>
            <a:bodyPr/>
            <a:lstStyle/>
            <a:p>
              <a:endParaRPr lang="fr-CH"/>
            </a:p>
          </p:txBody>
        </p:sp>
        <p:sp>
          <p:nvSpPr>
            <p:cNvPr id="2707777" name="Line 7489"/>
            <p:cNvSpPr>
              <a:spLocks noChangeShapeType="1"/>
            </p:cNvSpPr>
            <p:nvPr/>
          </p:nvSpPr>
          <p:spPr bwMode="auto">
            <a:xfrm>
              <a:off x="2124" y="2678"/>
              <a:ext cx="18" cy="6"/>
            </a:xfrm>
            <a:prstGeom prst="line">
              <a:avLst/>
            </a:prstGeom>
            <a:noFill/>
            <a:ln w="9525">
              <a:solidFill>
                <a:srgbClr val="000000"/>
              </a:solidFill>
              <a:prstDash val="sysDot"/>
              <a:round/>
              <a:headEnd/>
              <a:tailEnd/>
            </a:ln>
          </p:spPr>
          <p:txBody>
            <a:bodyPr/>
            <a:lstStyle/>
            <a:p>
              <a:endParaRPr lang="fr-CH"/>
            </a:p>
          </p:txBody>
        </p:sp>
        <p:sp>
          <p:nvSpPr>
            <p:cNvPr id="2707778" name="Line 7490"/>
            <p:cNvSpPr>
              <a:spLocks noChangeShapeType="1"/>
            </p:cNvSpPr>
            <p:nvPr/>
          </p:nvSpPr>
          <p:spPr bwMode="auto">
            <a:xfrm>
              <a:off x="2142" y="2684"/>
              <a:ext cx="18" cy="12"/>
            </a:xfrm>
            <a:prstGeom prst="line">
              <a:avLst/>
            </a:prstGeom>
            <a:noFill/>
            <a:ln w="9525">
              <a:solidFill>
                <a:srgbClr val="000000"/>
              </a:solidFill>
              <a:prstDash val="sysDot"/>
              <a:round/>
              <a:headEnd/>
              <a:tailEnd/>
            </a:ln>
          </p:spPr>
          <p:txBody>
            <a:bodyPr/>
            <a:lstStyle/>
            <a:p>
              <a:endParaRPr lang="fr-CH"/>
            </a:p>
          </p:txBody>
        </p:sp>
        <p:sp>
          <p:nvSpPr>
            <p:cNvPr id="2707779" name="Line 7491"/>
            <p:cNvSpPr>
              <a:spLocks noChangeShapeType="1"/>
            </p:cNvSpPr>
            <p:nvPr/>
          </p:nvSpPr>
          <p:spPr bwMode="auto">
            <a:xfrm>
              <a:off x="2160" y="2696"/>
              <a:ext cx="18" cy="6"/>
            </a:xfrm>
            <a:prstGeom prst="line">
              <a:avLst/>
            </a:prstGeom>
            <a:noFill/>
            <a:ln w="9525">
              <a:solidFill>
                <a:srgbClr val="000000"/>
              </a:solidFill>
              <a:prstDash val="sysDot"/>
              <a:round/>
              <a:headEnd/>
              <a:tailEnd/>
            </a:ln>
          </p:spPr>
          <p:txBody>
            <a:bodyPr/>
            <a:lstStyle/>
            <a:p>
              <a:endParaRPr lang="fr-CH"/>
            </a:p>
          </p:txBody>
        </p:sp>
        <p:sp>
          <p:nvSpPr>
            <p:cNvPr id="2707780" name="Line 7492"/>
            <p:cNvSpPr>
              <a:spLocks noChangeShapeType="1"/>
            </p:cNvSpPr>
            <p:nvPr/>
          </p:nvSpPr>
          <p:spPr bwMode="auto">
            <a:xfrm>
              <a:off x="2178" y="2702"/>
              <a:ext cx="12" cy="6"/>
            </a:xfrm>
            <a:prstGeom prst="line">
              <a:avLst/>
            </a:prstGeom>
            <a:noFill/>
            <a:ln w="9525">
              <a:solidFill>
                <a:srgbClr val="000000"/>
              </a:solidFill>
              <a:prstDash val="sysDot"/>
              <a:round/>
              <a:headEnd/>
              <a:tailEnd/>
            </a:ln>
          </p:spPr>
          <p:txBody>
            <a:bodyPr/>
            <a:lstStyle/>
            <a:p>
              <a:endParaRPr lang="fr-CH"/>
            </a:p>
          </p:txBody>
        </p:sp>
        <p:sp>
          <p:nvSpPr>
            <p:cNvPr id="2707781" name="Line 7493"/>
            <p:cNvSpPr>
              <a:spLocks noChangeShapeType="1"/>
            </p:cNvSpPr>
            <p:nvPr/>
          </p:nvSpPr>
          <p:spPr bwMode="auto">
            <a:xfrm>
              <a:off x="2190" y="2708"/>
              <a:ext cx="18" cy="12"/>
            </a:xfrm>
            <a:prstGeom prst="line">
              <a:avLst/>
            </a:prstGeom>
            <a:noFill/>
            <a:ln w="9525">
              <a:solidFill>
                <a:srgbClr val="000000"/>
              </a:solidFill>
              <a:prstDash val="sysDot"/>
              <a:round/>
              <a:headEnd/>
              <a:tailEnd/>
            </a:ln>
          </p:spPr>
          <p:txBody>
            <a:bodyPr/>
            <a:lstStyle/>
            <a:p>
              <a:endParaRPr lang="fr-CH"/>
            </a:p>
          </p:txBody>
        </p:sp>
        <p:sp>
          <p:nvSpPr>
            <p:cNvPr id="2707782" name="Line 7494"/>
            <p:cNvSpPr>
              <a:spLocks noChangeShapeType="1"/>
            </p:cNvSpPr>
            <p:nvPr/>
          </p:nvSpPr>
          <p:spPr bwMode="auto">
            <a:xfrm>
              <a:off x="2208" y="2720"/>
              <a:ext cx="18" cy="6"/>
            </a:xfrm>
            <a:prstGeom prst="line">
              <a:avLst/>
            </a:prstGeom>
            <a:noFill/>
            <a:ln w="9525">
              <a:solidFill>
                <a:srgbClr val="000000"/>
              </a:solidFill>
              <a:prstDash val="sysDot"/>
              <a:round/>
              <a:headEnd/>
              <a:tailEnd/>
            </a:ln>
          </p:spPr>
          <p:txBody>
            <a:bodyPr/>
            <a:lstStyle/>
            <a:p>
              <a:endParaRPr lang="fr-CH"/>
            </a:p>
          </p:txBody>
        </p:sp>
        <p:sp>
          <p:nvSpPr>
            <p:cNvPr id="2707783" name="Line 7495"/>
            <p:cNvSpPr>
              <a:spLocks noChangeShapeType="1"/>
            </p:cNvSpPr>
            <p:nvPr/>
          </p:nvSpPr>
          <p:spPr bwMode="auto">
            <a:xfrm>
              <a:off x="2226" y="2726"/>
              <a:ext cx="18" cy="6"/>
            </a:xfrm>
            <a:prstGeom prst="line">
              <a:avLst/>
            </a:prstGeom>
            <a:noFill/>
            <a:ln w="9525">
              <a:solidFill>
                <a:srgbClr val="000000"/>
              </a:solidFill>
              <a:prstDash val="sysDot"/>
              <a:round/>
              <a:headEnd/>
              <a:tailEnd/>
            </a:ln>
          </p:spPr>
          <p:txBody>
            <a:bodyPr/>
            <a:lstStyle/>
            <a:p>
              <a:endParaRPr lang="fr-CH"/>
            </a:p>
          </p:txBody>
        </p:sp>
        <p:sp>
          <p:nvSpPr>
            <p:cNvPr id="2707784" name="Line 7496"/>
            <p:cNvSpPr>
              <a:spLocks noChangeShapeType="1"/>
            </p:cNvSpPr>
            <p:nvPr/>
          </p:nvSpPr>
          <p:spPr bwMode="auto">
            <a:xfrm>
              <a:off x="2244" y="2732"/>
              <a:ext cx="12" cy="12"/>
            </a:xfrm>
            <a:prstGeom prst="line">
              <a:avLst/>
            </a:prstGeom>
            <a:noFill/>
            <a:ln w="9525">
              <a:solidFill>
                <a:srgbClr val="000000"/>
              </a:solidFill>
              <a:prstDash val="sysDot"/>
              <a:round/>
              <a:headEnd/>
              <a:tailEnd/>
            </a:ln>
          </p:spPr>
          <p:txBody>
            <a:bodyPr/>
            <a:lstStyle/>
            <a:p>
              <a:endParaRPr lang="fr-CH"/>
            </a:p>
          </p:txBody>
        </p:sp>
        <p:sp>
          <p:nvSpPr>
            <p:cNvPr id="2707785" name="Line 7497"/>
            <p:cNvSpPr>
              <a:spLocks noChangeShapeType="1"/>
            </p:cNvSpPr>
            <p:nvPr/>
          </p:nvSpPr>
          <p:spPr bwMode="auto">
            <a:xfrm>
              <a:off x="2256" y="2744"/>
              <a:ext cx="18" cy="6"/>
            </a:xfrm>
            <a:prstGeom prst="line">
              <a:avLst/>
            </a:prstGeom>
            <a:noFill/>
            <a:ln w="9525">
              <a:solidFill>
                <a:srgbClr val="000000"/>
              </a:solidFill>
              <a:prstDash val="sysDot"/>
              <a:round/>
              <a:headEnd/>
              <a:tailEnd/>
            </a:ln>
          </p:spPr>
          <p:txBody>
            <a:bodyPr/>
            <a:lstStyle/>
            <a:p>
              <a:endParaRPr lang="fr-CH"/>
            </a:p>
          </p:txBody>
        </p:sp>
        <p:sp>
          <p:nvSpPr>
            <p:cNvPr id="2707786" name="Line 7498"/>
            <p:cNvSpPr>
              <a:spLocks noChangeShapeType="1"/>
            </p:cNvSpPr>
            <p:nvPr/>
          </p:nvSpPr>
          <p:spPr bwMode="auto">
            <a:xfrm>
              <a:off x="2274" y="2750"/>
              <a:ext cx="18" cy="6"/>
            </a:xfrm>
            <a:prstGeom prst="line">
              <a:avLst/>
            </a:prstGeom>
            <a:noFill/>
            <a:ln w="9525">
              <a:solidFill>
                <a:srgbClr val="000000"/>
              </a:solidFill>
              <a:prstDash val="sysDot"/>
              <a:round/>
              <a:headEnd/>
              <a:tailEnd/>
            </a:ln>
          </p:spPr>
          <p:txBody>
            <a:bodyPr/>
            <a:lstStyle/>
            <a:p>
              <a:endParaRPr lang="fr-CH"/>
            </a:p>
          </p:txBody>
        </p:sp>
        <p:sp>
          <p:nvSpPr>
            <p:cNvPr id="2707787" name="Line 7499"/>
            <p:cNvSpPr>
              <a:spLocks noChangeShapeType="1"/>
            </p:cNvSpPr>
            <p:nvPr/>
          </p:nvSpPr>
          <p:spPr bwMode="auto">
            <a:xfrm>
              <a:off x="2292" y="2756"/>
              <a:ext cx="18" cy="12"/>
            </a:xfrm>
            <a:prstGeom prst="line">
              <a:avLst/>
            </a:prstGeom>
            <a:noFill/>
            <a:ln w="9525">
              <a:solidFill>
                <a:srgbClr val="000000"/>
              </a:solidFill>
              <a:prstDash val="sysDot"/>
              <a:round/>
              <a:headEnd/>
              <a:tailEnd/>
            </a:ln>
          </p:spPr>
          <p:txBody>
            <a:bodyPr/>
            <a:lstStyle/>
            <a:p>
              <a:endParaRPr lang="fr-CH"/>
            </a:p>
          </p:txBody>
        </p:sp>
        <p:sp>
          <p:nvSpPr>
            <p:cNvPr id="2707788" name="Line 7500"/>
            <p:cNvSpPr>
              <a:spLocks noChangeShapeType="1"/>
            </p:cNvSpPr>
            <p:nvPr/>
          </p:nvSpPr>
          <p:spPr bwMode="auto">
            <a:xfrm>
              <a:off x="2310" y="2768"/>
              <a:ext cx="18" cy="6"/>
            </a:xfrm>
            <a:prstGeom prst="line">
              <a:avLst/>
            </a:prstGeom>
            <a:noFill/>
            <a:ln w="9525">
              <a:solidFill>
                <a:srgbClr val="000000"/>
              </a:solidFill>
              <a:prstDash val="sysDot"/>
              <a:round/>
              <a:headEnd/>
              <a:tailEnd/>
            </a:ln>
          </p:spPr>
          <p:txBody>
            <a:bodyPr/>
            <a:lstStyle/>
            <a:p>
              <a:endParaRPr lang="fr-CH"/>
            </a:p>
          </p:txBody>
        </p:sp>
        <p:sp>
          <p:nvSpPr>
            <p:cNvPr id="2707789" name="Line 7501"/>
            <p:cNvSpPr>
              <a:spLocks noChangeShapeType="1"/>
            </p:cNvSpPr>
            <p:nvPr/>
          </p:nvSpPr>
          <p:spPr bwMode="auto">
            <a:xfrm>
              <a:off x="2328" y="2774"/>
              <a:ext cx="12" cy="6"/>
            </a:xfrm>
            <a:prstGeom prst="line">
              <a:avLst/>
            </a:prstGeom>
            <a:noFill/>
            <a:ln w="9525">
              <a:solidFill>
                <a:srgbClr val="000000"/>
              </a:solidFill>
              <a:prstDash val="sysDot"/>
              <a:round/>
              <a:headEnd/>
              <a:tailEnd/>
            </a:ln>
          </p:spPr>
          <p:txBody>
            <a:bodyPr/>
            <a:lstStyle/>
            <a:p>
              <a:endParaRPr lang="fr-CH"/>
            </a:p>
          </p:txBody>
        </p:sp>
        <p:sp>
          <p:nvSpPr>
            <p:cNvPr id="2707790" name="Line 7502"/>
            <p:cNvSpPr>
              <a:spLocks noChangeShapeType="1"/>
            </p:cNvSpPr>
            <p:nvPr/>
          </p:nvSpPr>
          <p:spPr bwMode="auto">
            <a:xfrm>
              <a:off x="2340" y="2780"/>
              <a:ext cx="18" cy="12"/>
            </a:xfrm>
            <a:prstGeom prst="line">
              <a:avLst/>
            </a:prstGeom>
            <a:noFill/>
            <a:ln w="9525">
              <a:solidFill>
                <a:srgbClr val="000000"/>
              </a:solidFill>
              <a:prstDash val="sysDot"/>
              <a:round/>
              <a:headEnd/>
              <a:tailEnd/>
            </a:ln>
          </p:spPr>
          <p:txBody>
            <a:bodyPr/>
            <a:lstStyle/>
            <a:p>
              <a:endParaRPr lang="fr-CH"/>
            </a:p>
          </p:txBody>
        </p:sp>
        <p:sp>
          <p:nvSpPr>
            <p:cNvPr id="2707791" name="Line 7503"/>
            <p:cNvSpPr>
              <a:spLocks noChangeShapeType="1"/>
            </p:cNvSpPr>
            <p:nvPr/>
          </p:nvSpPr>
          <p:spPr bwMode="auto">
            <a:xfrm>
              <a:off x="2358" y="2792"/>
              <a:ext cx="18" cy="6"/>
            </a:xfrm>
            <a:prstGeom prst="line">
              <a:avLst/>
            </a:prstGeom>
            <a:noFill/>
            <a:ln w="9525">
              <a:solidFill>
                <a:srgbClr val="000000"/>
              </a:solidFill>
              <a:prstDash val="sysDot"/>
              <a:round/>
              <a:headEnd/>
              <a:tailEnd/>
            </a:ln>
          </p:spPr>
          <p:txBody>
            <a:bodyPr/>
            <a:lstStyle/>
            <a:p>
              <a:endParaRPr lang="fr-CH"/>
            </a:p>
          </p:txBody>
        </p:sp>
        <p:sp>
          <p:nvSpPr>
            <p:cNvPr id="2707792" name="Line 7504"/>
            <p:cNvSpPr>
              <a:spLocks noChangeShapeType="1"/>
            </p:cNvSpPr>
            <p:nvPr/>
          </p:nvSpPr>
          <p:spPr bwMode="auto">
            <a:xfrm>
              <a:off x="2376" y="2798"/>
              <a:ext cx="18" cy="6"/>
            </a:xfrm>
            <a:prstGeom prst="line">
              <a:avLst/>
            </a:prstGeom>
            <a:noFill/>
            <a:ln w="9525">
              <a:solidFill>
                <a:srgbClr val="000000"/>
              </a:solidFill>
              <a:prstDash val="sysDot"/>
              <a:round/>
              <a:headEnd/>
              <a:tailEnd/>
            </a:ln>
          </p:spPr>
          <p:txBody>
            <a:bodyPr/>
            <a:lstStyle/>
            <a:p>
              <a:endParaRPr lang="fr-CH"/>
            </a:p>
          </p:txBody>
        </p:sp>
        <p:sp>
          <p:nvSpPr>
            <p:cNvPr id="2707793" name="Line 7505"/>
            <p:cNvSpPr>
              <a:spLocks noChangeShapeType="1"/>
            </p:cNvSpPr>
            <p:nvPr/>
          </p:nvSpPr>
          <p:spPr bwMode="auto">
            <a:xfrm>
              <a:off x="2394" y="2804"/>
              <a:ext cx="18" cy="12"/>
            </a:xfrm>
            <a:prstGeom prst="line">
              <a:avLst/>
            </a:prstGeom>
            <a:noFill/>
            <a:ln w="9525">
              <a:solidFill>
                <a:srgbClr val="000000"/>
              </a:solidFill>
              <a:prstDash val="sysDot"/>
              <a:round/>
              <a:headEnd/>
              <a:tailEnd/>
            </a:ln>
          </p:spPr>
          <p:txBody>
            <a:bodyPr/>
            <a:lstStyle/>
            <a:p>
              <a:endParaRPr lang="fr-CH"/>
            </a:p>
          </p:txBody>
        </p:sp>
        <p:sp>
          <p:nvSpPr>
            <p:cNvPr id="2707794" name="Line 7506"/>
            <p:cNvSpPr>
              <a:spLocks noChangeShapeType="1"/>
            </p:cNvSpPr>
            <p:nvPr/>
          </p:nvSpPr>
          <p:spPr bwMode="auto">
            <a:xfrm>
              <a:off x="2412" y="2816"/>
              <a:ext cx="12" cy="6"/>
            </a:xfrm>
            <a:prstGeom prst="line">
              <a:avLst/>
            </a:prstGeom>
            <a:noFill/>
            <a:ln w="9525">
              <a:solidFill>
                <a:srgbClr val="000000"/>
              </a:solidFill>
              <a:prstDash val="sysDot"/>
              <a:round/>
              <a:headEnd/>
              <a:tailEnd/>
            </a:ln>
          </p:spPr>
          <p:txBody>
            <a:bodyPr/>
            <a:lstStyle/>
            <a:p>
              <a:endParaRPr lang="fr-CH"/>
            </a:p>
          </p:txBody>
        </p:sp>
        <p:sp>
          <p:nvSpPr>
            <p:cNvPr id="2707795" name="Line 7507"/>
            <p:cNvSpPr>
              <a:spLocks noChangeShapeType="1"/>
            </p:cNvSpPr>
            <p:nvPr/>
          </p:nvSpPr>
          <p:spPr bwMode="auto">
            <a:xfrm>
              <a:off x="2424" y="2822"/>
              <a:ext cx="18" cy="6"/>
            </a:xfrm>
            <a:prstGeom prst="line">
              <a:avLst/>
            </a:prstGeom>
            <a:noFill/>
            <a:ln w="9525">
              <a:solidFill>
                <a:srgbClr val="000000"/>
              </a:solidFill>
              <a:prstDash val="sysDot"/>
              <a:round/>
              <a:headEnd/>
              <a:tailEnd/>
            </a:ln>
          </p:spPr>
          <p:txBody>
            <a:bodyPr/>
            <a:lstStyle/>
            <a:p>
              <a:endParaRPr lang="fr-CH"/>
            </a:p>
          </p:txBody>
        </p:sp>
        <p:sp>
          <p:nvSpPr>
            <p:cNvPr id="2707796" name="Line 7508"/>
            <p:cNvSpPr>
              <a:spLocks noChangeShapeType="1"/>
            </p:cNvSpPr>
            <p:nvPr/>
          </p:nvSpPr>
          <p:spPr bwMode="auto">
            <a:xfrm>
              <a:off x="2442" y="2828"/>
              <a:ext cx="18" cy="12"/>
            </a:xfrm>
            <a:prstGeom prst="line">
              <a:avLst/>
            </a:prstGeom>
            <a:noFill/>
            <a:ln w="9525">
              <a:solidFill>
                <a:srgbClr val="000000"/>
              </a:solidFill>
              <a:prstDash val="sysDot"/>
              <a:round/>
              <a:headEnd/>
              <a:tailEnd/>
            </a:ln>
          </p:spPr>
          <p:txBody>
            <a:bodyPr/>
            <a:lstStyle/>
            <a:p>
              <a:endParaRPr lang="fr-CH"/>
            </a:p>
          </p:txBody>
        </p:sp>
        <p:sp>
          <p:nvSpPr>
            <p:cNvPr id="2707797" name="Line 7509"/>
            <p:cNvSpPr>
              <a:spLocks noChangeShapeType="1"/>
            </p:cNvSpPr>
            <p:nvPr/>
          </p:nvSpPr>
          <p:spPr bwMode="auto">
            <a:xfrm>
              <a:off x="2460" y="2840"/>
              <a:ext cx="18" cy="6"/>
            </a:xfrm>
            <a:prstGeom prst="line">
              <a:avLst/>
            </a:prstGeom>
            <a:noFill/>
            <a:ln w="9525">
              <a:solidFill>
                <a:srgbClr val="000000"/>
              </a:solidFill>
              <a:prstDash val="sysDot"/>
              <a:round/>
              <a:headEnd/>
              <a:tailEnd/>
            </a:ln>
          </p:spPr>
          <p:txBody>
            <a:bodyPr/>
            <a:lstStyle/>
            <a:p>
              <a:endParaRPr lang="fr-CH"/>
            </a:p>
          </p:txBody>
        </p:sp>
        <p:sp>
          <p:nvSpPr>
            <p:cNvPr id="2707798" name="Line 7510"/>
            <p:cNvSpPr>
              <a:spLocks noChangeShapeType="1"/>
            </p:cNvSpPr>
            <p:nvPr/>
          </p:nvSpPr>
          <p:spPr bwMode="auto">
            <a:xfrm>
              <a:off x="2478" y="2846"/>
              <a:ext cx="18" cy="12"/>
            </a:xfrm>
            <a:prstGeom prst="line">
              <a:avLst/>
            </a:prstGeom>
            <a:noFill/>
            <a:ln w="9525">
              <a:solidFill>
                <a:srgbClr val="000000"/>
              </a:solidFill>
              <a:prstDash val="sysDot"/>
              <a:round/>
              <a:headEnd/>
              <a:tailEnd/>
            </a:ln>
          </p:spPr>
          <p:txBody>
            <a:bodyPr/>
            <a:lstStyle/>
            <a:p>
              <a:endParaRPr lang="fr-CH"/>
            </a:p>
          </p:txBody>
        </p:sp>
        <p:sp>
          <p:nvSpPr>
            <p:cNvPr id="2707799" name="Line 7511"/>
            <p:cNvSpPr>
              <a:spLocks noChangeShapeType="1"/>
            </p:cNvSpPr>
            <p:nvPr/>
          </p:nvSpPr>
          <p:spPr bwMode="auto">
            <a:xfrm>
              <a:off x="2496" y="2858"/>
              <a:ext cx="12" cy="6"/>
            </a:xfrm>
            <a:prstGeom prst="line">
              <a:avLst/>
            </a:prstGeom>
            <a:noFill/>
            <a:ln w="9525">
              <a:solidFill>
                <a:srgbClr val="000000"/>
              </a:solidFill>
              <a:prstDash val="sysDot"/>
              <a:round/>
              <a:headEnd/>
              <a:tailEnd/>
            </a:ln>
          </p:spPr>
          <p:txBody>
            <a:bodyPr/>
            <a:lstStyle/>
            <a:p>
              <a:endParaRPr lang="fr-CH"/>
            </a:p>
          </p:txBody>
        </p:sp>
        <p:sp>
          <p:nvSpPr>
            <p:cNvPr id="2707800" name="Line 7512"/>
            <p:cNvSpPr>
              <a:spLocks noChangeShapeType="1"/>
            </p:cNvSpPr>
            <p:nvPr/>
          </p:nvSpPr>
          <p:spPr bwMode="auto">
            <a:xfrm>
              <a:off x="2508" y="2864"/>
              <a:ext cx="18" cy="6"/>
            </a:xfrm>
            <a:prstGeom prst="line">
              <a:avLst/>
            </a:prstGeom>
            <a:noFill/>
            <a:ln w="9525">
              <a:solidFill>
                <a:srgbClr val="000000"/>
              </a:solidFill>
              <a:prstDash val="sysDot"/>
              <a:round/>
              <a:headEnd/>
              <a:tailEnd/>
            </a:ln>
          </p:spPr>
          <p:txBody>
            <a:bodyPr/>
            <a:lstStyle/>
            <a:p>
              <a:endParaRPr lang="fr-CH"/>
            </a:p>
          </p:txBody>
        </p:sp>
        <p:sp>
          <p:nvSpPr>
            <p:cNvPr id="2707801" name="Line 7513"/>
            <p:cNvSpPr>
              <a:spLocks noChangeShapeType="1"/>
            </p:cNvSpPr>
            <p:nvPr/>
          </p:nvSpPr>
          <p:spPr bwMode="auto">
            <a:xfrm>
              <a:off x="2526" y="2870"/>
              <a:ext cx="18" cy="12"/>
            </a:xfrm>
            <a:prstGeom prst="line">
              <a:avLst/>
            </a:prstGeom>
            <a:noFill/>
            <a:ln w="9525">
              <a:solidFill>
                <a:srgbClr val="000000"/>
              </a:solidFill>
              <a:prstDash val="sysDot"/>
              <a:round/>
              <a:headEnd/>
              <a:tailEnd/>
            </a:ln>
          </p:spPr>
          <p:txBody>
            <a:bodyPr/>
            <a:lstStyle/>
            <a:p>
              <a:endParaRPr lang="fr-CH"/>
            </a:p>
          </p:txBody>
        </p:sp>
        <p:sp>
          <p:nvSpPr>
            <p:cNvPr id="2707802" name="Line 7514"/>
            <p:cNvSpPr>
              <a:spLocks noChangeShapeType="1"/>
            </p:cNvSpPr>
            <p:nvPr/>
          </p:nvSpPr>
          <p:spPr bwMode="auto">
            <a:xfrm>
              <a:off x="2544" y="2882"/>
              <a:ext cx="18" cy="6"/>
            </a:xfrm>
            <a:prstGeom prst="line">
              <a:avLst/>
            </a:prstGeom>
            <a:noFill/>
            <a:ln w="9525">
              <a:solidFill>
                <a:srgbClr val="000000"/>
              </a:solidFill>
              <a:prstDash val="sysDot"/>
              <a:round/>
              <a:headEnd/>
              <a:tailEnd/>
            </a:ln>
          </p:spPr>
          <p:txBody>
            <a:bodyPr/>
            <a:lstStyle/>
            <a:p>
              <a:endParaRPr lang="fr-CH"/>
            </a:p>
          </p:txBody>
        </p:sp>
        <p:sp>
          <p:nvSpPr>
            <p:cNvPr id="2707803" name="Line 7515"/>
            <p:cNvSpPr>
              <a:spLocks noChangeShapeType="1"/>
            </p:cNvSpPr>
            <p:nvPr/>
          </p:nvSpPr>
          <p:spPr bwMode="auto">
            <a:xfrm>
              <a:off x="2562" y="2888"/>
              <a:ext cx="12" cy="6"/>
            </a:xfrm>
            <a:prstGeom prst="line">
              <a:avLst/>
            </a:prstGeom>
            <a:noFill/>
            <a:ln w="9525">
              <a:solidFill>
                <a:srgbClr val="000000"/>
              </a:solidFill>
              <a:prstDash val="sysDot"/>
              <a:round/>
              <a:headEnd/>
              <a:tailEnd/>
            </a:ln>
          </p:spPr>
          <p:txBody>
            <a:bodyPr/>
            <a:lstStyle/>
            <a:p>
              <a:endParaRPr lang="fr-CH"/>
            </a:p>
          </p:txBody>
        </p:sp>
        <p:sp>
          <p:nvSpPr>
            <p:cNvPr id="2707804" name="Line 7516"/>
            <p:cNvSpPr>
              <a:spLocks noChangeShapeType="1"/>
            </p:cNvSpPr>
            <p:nvPr/>
          </p:nvSpPr>
          <p:spPr bwMode="auto">
            <a:xfrm>
              <a:off x="2574" y="2894"/>
              <a:ext cx="18" cy="12"/>
            </a:xfrm>
            <a:prstGeom prst="line">
              <a:avLst/>
            </a:prstGeom>
            <a:noFill/>
            <a:ln w="9525">
              <a:solidFill>
                <a:srgbClr val="000000"/>
              </a:solidFill>
              <a:prstDash val="sysDot"/>
              <a:round/>
              <a:headEnd/>
              <a:tailEnd/>
            </a:ln>
          </p:spPr>
          <p:txBody>
            <a:bodyPr/>
            <a:lstStyle/>
            <a:p>
              <a:endParaRPr lang="fr-CH"/>
            </a:p>
          </p:txBody>
        </p:sp>
        <p:sp>
          <p:nvSpPr>
            <p:cNvPr id="2707805" name="Line 7517"/>
            <p:cNvSpPr>
              <a:spLocks noChangeShapeType="1"/>
            </p:cNvSpPr>
            <p:nvPr/>
          </p:nvSpPr>
          <p:spPr bwMode="auto">
            <a:xfrm>
              <a:off x="2592" y="2906"/>
              <a:ext cx="18" cy="6"/>
            </a:xfrm>
            <a:prstGeom prst="line">
              <a:avLst/>
            </a:prstGeom>
            <a:noFill/>
            <a:ln w="9525">
              <a:solidFill>
                <a:srgbClr val="000000"/>
              </a:solidFill>
              <a:prstDash val="sysDot"/>
              <a:round/>
              <a:headEnd/>
              <a:tailEnd/>
            </a:ln>
          </p:spPr>
          <p:txBody>
            <a:bodyPr/>
            <a:lstStyle/>
            <a:p>
              <a:endParaRPr lang="fr-CH"/>
            </a:p>
          </p:txBody>
        </p:sp>
        <p:sp>
          <p:nvSpPr>
            <p:cNvPr id="2707806" name="Line 7518"/>
            <p:cNvSpPr>
              <a:spLocks noChangeShapeType="1"/>
            </p:cNvSpPr>
            <p:nvPr/>
          </p:nvSpPr>
          <p:spPr bwMode="auto">
            <a:xfrm>
              <a:off x="2610" y="2912"/>
              <a:ext cx="18" cy="6"/>
            </a:xfrm>
            <a:prstGeom prst="line">
              <a:avLst/>
            </a:prstGeom>
            <a:noFill/>
            <a:ln w="9525">
              <a:solidFill>
                <a:srgbClr val="000000"/>
              </a:solidFill>
              <a:prstDash val="sysDot"/>
              <a:round/>
              <a:headEnd/>
              <a:tailEnd/>
            </a:ln>
          </p:spPr>
          <p:txBody>
            <a:bodyPr/>
            <a:lstStyle/>
            <a:p>
              <a:endParaRPr lang="fr-CH"/>
            </a:p>
          </p:txBody>
        </p:sp>
        <p:sp>
          <p:nvSpPr>
            <p:cNvPr id="2707807" name="Line 7519"/>
            <p:cNvSpPr>
              <a:spLocks noChangeShapeType="1"/>
            </p:cNvSpPr>
            <p:nvPr/>
          </p:nvSpPr>
          <p:spPr bwMode="auto">
            <a:xfrm>
              <a:off x="2628" y="2918"/>
              <a:ext cx="18" cy="12"/>
            </a:xfrm>
            <a:prstGeom prst="line">
              <a:avLst/>
            </a:prstGeom>
            <a:noFill/>
            <a:ln w="9525">
              <a:solidFill>
                <a:srgbClr val="000000"/>
              </a:solidFill>
              <a:prstDash val="sysDot"/>
              <a:round/>
              <a:headEnd/>
              <a:tailEnd/>
            </a:ln>
          </p:spPr>
          <p:txBody>
            <a:bodyPr/>
            <a:lstStyle/>
            <a:p>
              <a:endParaRPr lang="fr-CH"/>
            </a:p>
          </p:txBody>
        </p:sp>
        <p:sp>
          <p:nvSpPr>
            <p:cNvPr id="2707808" name="Line 7520"/>
            <p:cNvSpPr>
              <a:spLocks noChangeShapeType="1"/>
            </p:cNvSpPr>
            <p:nvPr/>
          </p:nvSpPr>
          <p:spPr bwMode="auto">
            <a:xfrm>
              <a:off x="2646" y="2930"/>
              <a:ext cx="12" cy="6"/>
            </a:xfrm>
            <a:prstGeom prst="line">
              <a:avLst/>
            </a:prstGeom>
            <a:noFill/>
            <a:ln w="9525">
              <a:solidFill>
                <a:srgbClr val="000000"/>
              </a:solidFill>
              <a:prstDash val="sysDot"/>
              <a:round/>
              <a:headEnd/>
              <a:tailEnd/>
            </a:ln>
          </p:spPr>
          <p:txBody>
            <a:bodyPr/>
            <a:lstStyle/>
            <a:p>
              <a:endParaRPr lang="fr-CH"/>
            </a:p>
          </p:txBody>
        </p:sp>
        <p:sp>
          <p:nvSpPr>
            <p:cNvPr id="2707809" name="Line 7521"/>
            <p:cNvSpPr>
              <a:spLocks noChangeShapeType="1"/>
            </p:cNvSpPr>
            <p:nvPr/>
          </p:nvSpPr>
          <p:spPr bwMode="auto">
            <a:xfrm>
              <a:off x="2658" y="2936"/>
              <a:ext cx="18" cy="6"/>
            </a:xfrm>
            <a:prstGeom prst="line">
              <a:avLst/>
            </a:prstGeom>
            <a:noFill/>
            <a:ln w="9525">
              <a:solidFill>
                <a:srgbClr val="000000"/>
              </a:solidFill>
              <a:prstDash val="sysDot"/>
              <a:round/>
              <a:headEnd/>
              <a:tailEnd/>
            </a:ln>
          </p:spPr>
          <p:txBody>
            <a:bodyPr/>
            <a:lstStyle/>
            <a:p>
              <a:endParaRPr lang="fr-CH"/>
            </a:p>
          </p:txBody>
        </p:sp>
        <p:sp>
          <p:nvSpPr>
            <p:cNvPr id="2707810" name="Line 7522"/>
            <p:cNvSpPr>
              <a:spLocks noChangeShapeType="1"/>
            </p:cNvSpPr>
            <p:nvPr/>
          </p:nvSpPr>
          <p:spPr bwMode="auto">
            <a:xfrm>
              <a:off x="2676" y="2942"/>
              <a:ext cx="18" cy="12"/>
            </a:xfrm>
            <a:prstGeom prst="line">
              <a:avLst/>
            </a:prstGeom>
            <a:noFill/>
            <a:ln w="9525">
              <a:solidFill>
                <a:srgbClr val="000000"/>
              </a:solidFill>
              <a:prstDash val="sysDot"/>
              <a:round/>
              <a:headEnd/>
              <a:tailEnd/>
            </a:ln>
          </p:spPr>
          <p:txBody>
            <a:bodyPr/>
            <a:lstStyle/>
            <a:p>
              <a:endParaRPr lang="fr-CH"/>
            </a:p>
          </p:txBody>
        </p:sp>
      </p:grpSp>
      <p:grpSp>
        <p:nvGrpSpPr>
          <p:cNvPr id="3" name="Group 7987"/>
          <p:cNvGrpSpPr>
            <a:grpSpLocks/>
          </p:cNvGrpSpPr>
          <p:nvPr/>
        </p:nvGrpSpPr>
        <p:grpSpPr bwMode="auto">
          <a:xfrm>
            <a:off x="4953000" y="3175000"/>
            <a:ext cx="3386138" cy="2976563"/>
            <a:chOff x="2889" y="1646"/>
            <a:chExt cx="2133" cy="1875"/>
          </a:xfrm>
        </p:grpSpPr>
        <p:sp>
          <p:nvSpPr>
            <p:cNvPr id="2707816" name="Line 7528"/>
            <p:cNvSpPr>
              <a:spLocks noChangeShapeType="1"/>
            </p:cNvSpPr>
            <p:nvPr/>
          </p:nvSpPr>
          <p:spPr bwMode="auto">
            <a:xfrm>
              <a:off x="3231" y="3080"/>
              <a:ext cx="1686" cy="0"/>
            </a:xfrm>
            <a:prstGeom prst="line">
              <a:avLst/>
            </a:prstGeom>
            <a:noFill/>
            <a:ln w="19050">
              <a:solidFill>
                <a:srgbClr val="000000"/>
              </a:solidFill>
              <a:round/>
              <a:headEnd/>
              <a:tailEnd/>
            </a:ln>
          </p:spPr>
          <p:txBody>
            <a:bodyPr/>
            <a:lstStyle/>
            <a:p>
              <a:endParaRPr lang="fr-CH"/>
            </a:p>
          </p:txBody>
        </p:sp>
        <p:sp>
          <p:nvSpPr>
            <p:cNvPr id="2707817" name="Line 7529"/>
            <p:cNvSpPr>
              <a:spLocks noChangeShapeType="1"/>
            </p:cNvSpPr>
            <p:nvPr/>
          </p:nvSpPr>
          <p:spPr bwMode="auto">
            <a:xfrm flipV="1">
              <a:off x="4917" y="1886"/>
              <a:ext cx="0" cy="1194"/>
            </a:xfrm>
            <a:prstGeom prst="line">
              <a:avLst/>
            </a:prstGeom>
            <a:noFill/>
            <a:ln w="19050">
              <a:solidFill>
                <a:srgbClr val="000000"/>
              </a:solidFill>
              <a:round/>
              <a:headEnd/>
              <a:tailEnd/>
            </a:ln>
          </p:spPr>
          <p:txBody>
            <a:bodyPr/>
            <a:lstStyle/>
            <a:p>
              <a:endParaRPr lang="fr-CH"/>
            </a:p>
          </p:txBody>
        </p:sp>
        <p:sp>
          <p:nvSpPr>
            <p:cNvPr id="2707818" name="Line 7530"/>
            <p:cNvSpPr>
              <a:spLocks noChangeShapeType="1"/>
            </p:cNvSpPr>
            <p:nvPr/>
          </p:nvSpPr>
          <p:spPr bwMode="auto">
            <a:xfrm flipH="1">
              <a:off x="3231" y="1886"/>
              <a:ext cx="1686" cy="0"/>
            </a:xfrm>
            <a:prstGeom prst="line">
              <a:avLst/>
            </a:prstGeom>
            <a:noFill/>
            <a:ln w="19050">
              <a:solidFill>
                <a:srgbClr val="000000"/>
              </a:solidFill>
              <a:round/>
              <a:headEnd/>
              <a:tailEnd/>
            </a:ln>
          </p:spPr>
          <p:txBody>
            <a:bodyPr/>
            <a:lstStyle/>
            <a:p>
              <a:endParaRPr lang="fr-CH"/>
            </a:p>
          </p:txBody>
        </p:sp>
        <p:sp>
          <p:nvSpPr>
            <p:cNvPr id="2707819" name="Line 7531"/>
            <p:cNvSpPr>
              <a:spLocks noChangeShapeType="1"/>
            </p:cNvSpPr>
            <p:nvPr/>
          </p:nvSpPr>
          <p:spPr bwMode="auto">
            <a:xfrm>
              <a:off x="3231" y="1886"/>
              <a:ext cx="0" cy="1194"/>
            </a:xfrm>
            <a:prstGeom prst="line">
              <a:avLst/>
            </a:prstGeom>
            <a:noFill/>
            <a:ln w="19050">
              <a:solidFill>
                <a:srgbClr val="000000"/>
              </a:solidFill>
              <a:round/>
              <a:headEnd/>
              <a:tailEnd/>
            </a:ln>
          </p:spPr>
          <p:txBody>
            <a:bodyPr/>
            <a:lstStyle/>
            <a:p>
              <a:endParaRPr lang="fr-CH"/>
            </a:p>
          </p:txBody>
        </p:sp>
        <p:sp>
          <p:nvSpPr>
            <p:cNvPr id="2707820" name="Rectangle 7532"/>
            <p:cNvSpPr>
              <a:spLocks noChangeArrowheads="1"/>
            </p:cNvSpPr>
            <p:nvPr/>
          </p:nvSpPr>
          <p:spPr bwMode="auto">
            <a:xfrm>
              <a:off x="3144" y="3134"/>
              <a:ext cx="14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0.1</a:t>
              </a:r>
              <a:endParaRPr lang="fr-FR"/>
            </a:p>
          </p:txBody>
        </p:sp>
        <p:sp>
          <p:nvSpPr>
            <p:cNvPr id="2707821" name="Rectangle 7533"/>
            <p:cNvSpPr>
              <a:spLocks noChangeArrowheads="1"/>
            </p:cNvSpPr>
            <p:nvPr/>
          </p:nvSpPr>
          <p:spPr bwMode="auto">
            <a:xfrm>
              <a:off x="3414" y="3134"/>
              <a:ext cx="14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0.3</a:t>
              </a:r>
              <a:endParaRPr lang="fr-FR"/>
            </a:p>
          </p:txBody>
        </p:sp>
        <p:sp>
          <p:nvSpPr>
            <p:cNvPr id="2707822" name="Rectangle 7534"/>
            <p:cNvSpPr>
              <a:spLocks noChangeArrowheads="1"/>
            </p:cNvSpPr>
            <p:nvPr/>
          </p:nvSpPr>
          <p:spPr bwMode="auto">
            <a:xfrm>
              <a:off x="3708" y="3134"/>
              <a:ext cx="14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1.0</a:t>
              </a:r>
              <a:endParaRPr lang="fr-FR"/>
            </a:p>
          </p:txBody>
        </p:sp>
        <p:sp>
          <p:nvSpPr>
            <p:cNvPr id="2707823" name="Rectangle 7535"/>
            <p:cNvSpPr>
              <a:spLocks noChangeArrowheads="1"/>
            </p:cNvSpPr>
            <p:nvPr/>
          </p:nvSpPr>
          <p:spPr bwMode="auto">
            <a:xfrm>
              <a:off x="3972" y="3134"/>
              <a:ext cx="14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3.0</a:t>
              </a:r>
              <a:endParaRPr lang="fr-FR"/>
            </a:p>
          </p:txBody>
        </p:sp>
        <p:sp>
          <p:nvSpPr>
            <p:cNvPr id="2707824" name="Rectangle 7536"/>
            <p:cNvSpPr>
              <a:spLocks noChangeArrowheads="1"/>
            </p:cNvSpPr>
            <p:nvPr/>
          </p:nvSpPr>
          <p:spPr bwMode="auto">
            <a:xfrm>
              <a:off x="4239" y="3134"/>
              <a:ext cx="19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10.0</a:t>
              </a:r>
              <a:endParaRPr lang="fr-FR"/>
            </a:p>
          </p:txBody>
        </p:sp>
        <p:sp>
          <p:nvSpPr>
            <p:cNvPr id="2707825" name="Rectangle 7537"/>
            <p:cNvSpPr>
              <a:spLocks noChangeArrowheads="1"/>
            </p:cNvSpPr>
            <p:nvPr/>
          </p:nvSpPr>
          <p:spPr bwMode="auto">
            <a:xfrm>
              <a:off x="4509" y="3134"/>
              <a:ext cx="19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30.0</a:t>
              </a:r>
              <a:endParaRPr lang="fr-FR"/>
            </a:p>
          </p:txBody>
        </p:sp>
        <p:sp>
          <p:nvSpPr>
            <p:cNvPr id="2707826" name="Rectangle 7538"/>
            <p:cNvSpPr>
              <a:spLocks noChangeArrowheads="1"/>
            </p:cNvSpPr>
            <p:nvPr/>
          </p:nvSpPr>
          <p:spPr bwMode="auto">
            <a:xfrm>
              <a:off x="4776" y="3134"/>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100.0</a:t>
              </a:r>
              <a:endParaRPr lang="fr-FR"/>
            </a:p>
          </p:txBody>
        </p:sp>
        <p:sp>
          <p:nvSpPr>
            <p:cNvPr id="2707827" name="Line 7539"/>
            <p:cNvSpPr>
              <a:spLocks noChangeShapeType="1"/>
            </p:cNvSpPr>
            <p:nvPr/>
          </p:nvSpPr>
          <p:spPr bwMode="auto">
            <a:xfrm>
              <a:off x="3399" y="3080"/>
              <a:ext cx="0" cy="12"/>
            </a:xfrm>
            <a:prstGeom prst="line">
              <a:avLst/>
            </a:prstGeom>
            <a:noFill/>
            <a:ln w="9525">
              <a:solidFill>
                <a:srgbClr val="000000"/>
              </a:solidFill>
              <a:round/>
              <a:headEnd/>
              <a:tailEnd/>
            </a:ln>
          </p:spPr>
          <p:txBody>
            <a:bodyPr/>
            <a:lstStyle/>
            <a:p>
              <a:endParaRPr lang="fr-CH"/>
            </a:p>
          </p:txBody>
        </p:sp>
        <p:sp>
          <p:nvSpPr>
            <p:cNvPr id="2707828" name="Line 7540"/>
            <p:cNvSpPr>
              <a:spLocks noChangeShapeType="1"/>
            </p:cNvSpPr>
            <p:nvPr/>
          </p:nvSpPr>
          <p:spPr bwMode="auto">
            <a:xfrm flipV="1">
              <a:off x="3399" y="3080"/>
              <a:ext cx="0" cy="12"/>
            </a:xfrm>
            <a:prstGeom prst="line">
              <a:avLst/>
            </a:prstGeom>
            <a:noFill/>
            <a:ln w="9525">
              <a:solidFill>
                <a:srgbClr val="000000"/>
              </a:solidFill>
              <a:round/>
              <a:headEnd/>
              <a:tailEnd/>
            </a:ln>
          </p:spPr>
          <p:txBody>
            <a:bodyPr/>
            <a:lstStyle/>
            <a:p>
              <a:endParaRPr lang="fr-CH"/>
            </a:p>
          </p:txBody>
        </p:sp>
        <p:sp>
          <p:nvSpPr>
            <p:cNvPr id="2707829" name="Line 7541"/>
            <p:cNvSpPr>
              <a:spLocks noChangeShapeType="1"/>
            </p:cNvSpPr>
            <p:nvPr/>
          </p:nvSpPr>
          <p:spPr bwMode="auto">
            <a:xfrm>
              <a:off x="3501" y="3080"/>
              <a:ext cx="0" cy="12"/>
            </a:xfrm>
            <a:prstGeom prst="line">
              <a:avLst/>
            </a:prstGeom>
            <a:noFill/>
            <a:ln w="9525">
              <a:solidFill>
                <a:srgbClr val="000000"/>
              </a:solidFill>
              <a:round/>
              <a:headEnd/>
              <a:tailEnd/>
            </a:ln>
          </p:spPr>
          <p:txBody>
            <a:bodyPr/>
            <a:lstStyle/>
            <a:p>
              <a:endParaRPr lang="fr-CH"/>
            </a:p>
          </p:txBody>
        </p:sp>
        <p:sp>
          <p:nvSpPr>
            <p:cNvPr id="2707830" name="Line 7542"/>
            <p:cNvSpPr>
              <a:spLocks noChangeShapeType="1"/>
            </p:cNvSpPr>
            <p:nvPr/>
          </p:nvSpPr>
          <p:spPr bwMode="auto">
            <a:xfrm flipV="1">
              <a:off x="3501" y="3080"/>
              <a:ext cx="0" cy="12"/>
            </a:xfrm>
            <a:prstGeom prst="line">
              <a:avLst/>
            </a:prstGeom>
            <a:noFill/>
            <a:ln w="9525">
              <a:solidFill>
                <a:srgbClr val="000000"/>
              </a:solidFill>
              <a:round/>
              <a:headEnd/>
              <a:tailEnd/>
            </a:ln>
          </p:spPr>
          <p:txBody>
            <a:bodyPr/>
            <a:lstStyle/>
            <a:p>
              <a:endParaRPr lang="fr-CH"/>
            </a:p>
          </p:txBody>
        </p:sp>
        <p:sp>
          <p:nvSpPr>
            <p:cNvPr id="2707831" name="Line 7543"/>
            <p:cNvSpPr>
              <a:spLocks noChangeShapeType="1"/>
            </p:cNvSpPr>
            <p:nvPr/>
          </p:nvSpPr>
          <p:spPr bwMode="auto">
            <a:xfrm>
              <a:off x="3573" y="3080"/>
              <a:ext cx="0" cy="12"/>
            </a:xfrm>
            <a:prstGeom prst="line">
              <a:avLst/>
            </a:prstGeom>
            <a:noFill/>
            <a:ln w="9525">
              <a:solidFill>
                <a:srgbClr val="000000"/>
              </a:solidFill>
              <a:round/>
              <a:headEnd/>
              <a:tailEnd/>
            </a:ln>
          </p:spPr>
          <p:txBody>
            <a:bodyPr/>
            <a:lstStyle/>
            <a:p>
              <a:endParaRPr lang="fr-CH"/>
            </a:p>
          </p:txBody>
        </p:sp>
        <p:sp>
          <p:nvSpPr>
            <p:cNvPr id="2707832" name="Line 7544"/>
            <p:cNvSpPr>
              <a:spLocks noChangeShapeType="1"/>
            </p:cNvSpPr>
            <p:nvPr/>
          </p:nvSpPr>
          <p:spPr bwMode="auto">
            <a:xfrm flipV="1">
              <a:off x="3573" y="3080"/>
              <a:ext cx="0" cy="12"/>
            </a:xfrm>
            <a:prstGeom prst="line">
              <a:avLst/>
            </a:prstGeom>
            <a:noFill/>
            <a:ln w="9525">
              <a:solidFill>
                <a:srgbClr val="000000"/>
              </a:solidFill>
              <a:round/>
              <a:headEnd/>
              <a:tailEnd/>
            </a:ln>
          </p:spPr>
          <p:txBody>
            <a:bodyPr/>
            <a:lstStyle/>
            <a:p>
              <a:endParaRPr lang="fr-CH"/>
            </a:p>
          </p:txBody>
        </p:sp>
        <p:sp>
          <p:nvSpPr>
            <p:cNvPr id="2707833" name="Line 7545"/>
            <p:cNvSpPr>
              <a:spLocks noChangeShapeType="1"/>
            </p:cNvSpPr>
            <p:nvPr/>
          </p:nvSpPr>
          <p:spPr bwMode="auto">
            <a:xfrm>
              <a:off x="3627" y="3080"/>
              <a:ext cx="0" cy="12"/>
            </a:xfrm>
            <a:prstGeom prst="line">
              <a:avLst/>
            </a:prstGeom>
            <a:noFill/>
            <a:ln w="9525">
              <a:solidFill>
                <a:srgbClr val="000000"/>
              </a:solidFill>
              <a:round/>
              <a:headEnd/>
              <a:tailEnd/>
            </a:ln>
          </p:spPr>
          <p:txBody>
            <a:bodyPr/>
            <a:lstStyle/>
            <a:p>
              <a:endParaRPr lang="fr-CH"/>
            </a:p>
          </p:txBody>
        </p:sp>
        <p:sp>
          <p:nvSpPr>
            <p:cNvPr id="2707834" name="Line 7546"/>
            <p:cNvSpPr>
              <a:spLocks noChangeShapeType="1"/>
            </p:cNvSpPr>
            <p:nvPr/>
          </p:nvSpPr>
          <p:spPr bwMode="auto">
            <a:xfrm flipV="1">
              <a:off x="3627" y="3080"/>
              <a:ext cx="0" cy="12"/>
            </a:xfrm>
            <a:prstGeom prst="line">
              <a:avLst/>
            </a:prstGeom>
            <a:noFill/>
            <a:ln w="9525">
              <a:solidFill>
                <a:srgbClr val="000000"/>
              </a:solidFill>
              <a:round/>
              <a:headEnd/>
              <a:tailEnd/>
            </a:ln>
          </p:spPr>
          <p:txBody>
            <a:bodyPr/>
            <a:lstStyle/>
            <a:p>
              <a:endParaRPr lang="fr-CH"/>
            </a:p>
          </p:txBody>
        </p:sp>
        <p:sp>
          <p:nvSpPr>
            <p:cNvPr id="2707835" name="Line 7547"/>
            <p:cNvSpPr>
              <a:spLocks noChangeShapeType="1"/>
            </p:cNvSpPr>
            <p:nvPr/>
          </p:nvSpPr>
          <p:spPr bwMode="auto">
            <a:xfrm>
              <a:off x="3669" y="3080"/>
              <a:ext cx="0" cy="12"/>
            </a:xfrm>
            <a:prstGeom prst="line">
              <a:avLst/>
            </a:prstGeom>
            <a:noFill/>
            <a:ln w="9525">
              <a:solidFill>
                <a:srgbClr val="000000"/>
              </a:solidFill>
              <a:round/>
              <a:headEnd/>
              <a:tailEnd/>
            </a:ln>
          </p:spPr>
          <p:txBody>
            <a:bodyPr/>
            <a:lstStyle/>
            <a:p>
              <a:endParaRPr lang="fr-CH"/>
            </a:p>
          </p:txBody>
        </p:sp>
        <p:sp>
          <p:nvSpPr>
            <p:cNvPr id="2707836" name="Line 7548"/>
            <p:cNvSpPr>
              <a:spLocks noChangeShapeType="1"/>
            </p:cNvSpPr>
            <p:nvPr/>
          </p:nvSpPr>
          <p:spPr bwMode="auto">
            <a:xfrm flipV="1">
              <a:off x="3669" y="3080"/>
              <a:ext cx="0" cy="12"/>
            </a:xfrm>
            <a:prstGeom prst="line">
              <a:avLst/>
            </a:prstGeom>
            <a:noFill/>
            <a:ln w="9525">
              <a:solidFill>
                <a:srgbClr val="000000"/>
              </a:solidFill>
              <a:round/>
              <a:headEnd/>
              <a:tailEnd/>
            </a:ln>
          </p:spPr>
          <p:txBody>
            <a:bodyPr/>
            <a:lstStyle/>
            <a:p>
              <a:endParaRPr lang="fr-CH"/>
            </a:p>
          </p:txBody>
        </p:sp>
        <p:sp>
          <p:nvSpPr>
            <p:cNvPr id="2707837" name="Line 7549"/>
            <p:cNvSpPr>
              <a:spLocks noChangeShapeType="1"/>
            </p:cNvSpPr>
            <p:nvPr/>
          </p:nvSpPr>
          <p:spPr bwMode="auto">
            <a:xfrm>
              <a:off x="3705" y="3080"/>
              <a:ext cx="0" cy="12"/>
            </a:xfrm>
            <a:prstGeom prst="line">
              <a:avLst/>
            </a:prstGeom>
            <a:noFill/>
            <a:ln w="9525">
              <a:solidFill>
                <a:srgbClr val="000000"/>
              </a:solidFill>
              <a:round/>
              <a:headEnd/>
              <a:tailEnd/>
            </a:ln>
          </p:spPr>
          <p:txBody>
            <a:bodyPr/>
            <a:lstStyle/>
            <a:p>
              <a:endParaRPr lang="fr-CH"/>
            </a:p>
          </p:txBody>
        </p:sp>
        <p:sp>
          <p:nvSpPr>
            <p:cNvPr id="2707838" name="Line 7550"/>
            <p:cNvSpPr>
              <a:spLocks noChangeShapeType="1"/>
            </p:cNvSpPr>
            <p:nvPr/>
          </p:nvSpPr>
          <p:spPr bwMode="auto">
            <a:xfrm flipV="1">
              <a:off x="3705" y="3080"/>
              <a:ext cx="0" cy="12"/>
            </a:xfrm>
            <a:prstGeom prst="line">
              <a:avLst/>
            </a:prstGeom>
            <a:noFill/>
            <a:ln w="9525">
              <a:solidFill>
                <a:srgbClr val="000000"/>
              </a:solidFill>
              <a:round/>
              <a:headEnd/>
              <a:tailEnd/>
            </a:ln>
          </p:spPr>
          <p:txBody>
            <a:bodyPr/>
            <a:lstStyle/>
            <a:p>
              <a:endParaRPr lang="fr-CH"/>
            </a:p>
          </p:txBody>
        </p:sp>
        <p:sp>
          <p:nvSpPr>
            <p:cNvPr id="2707839" name="Line 7551"/>
            <p:cNvSpPr>
              <a:spLocks noChangeShapeType="1"/>
            </p:cNvSpPr>
            <p:nvPr/>
          </p:nvSpPr>
          <p:spPr bwMode="auto">
            <a:xfrm>
              <a:off x="3741" y="3080"/>
              <a:ext cx="0" cy="12"/>
            </a:xfrm>
            <a:prstGeom prst="line">
              <a:avLst/>
            </a:prstGeom>
            <a:noFill/>
            <a:ln w="9525">
              <a:solidFill>
                <a:srgbClr val="000000"/>
              </a:solidFill>
              <a:round/>
              <a:headEnd/>
              <a:tailEnd/>
            </a:ln>
          </p:spPr>
          <p:txBody>
            <a:bodyPr/>
            <a:lstStyle/>
            <a:p>
              <a:endParaRPr lang="fr-CH"/>
            </a:p>
          </p:txBody>
        </p:sp>
        <p:sp>
          <p:nvSpPr>
            <p:cNvPr id="2707840" name="Line 7552"/>
            <p:cNvSpPr>
              <a:spLocks noChangeShapeType="1"/>
            </p:cNvSpPr>
            <p:nvPr/>
          </p:nvSpPr>
          <p:spPr bwMode="auto">
            <a:xfrm flipV="1">
              <a:off x="3741" y="3080"/>
              <a:ext cx="0" cy="12"/>
            </a:xfrm>
            <a:prstGeom prst="line">
              <a:avLst/>
            </a:prstGeom>
            <a:noFill/>
            <a:ln w="9525">
              <a:solidFill>
                <a:srgbClr val="000000"/>
              </a:solidFill>
              <a:round/>
              <a:headEnd/>
              <a:tailEnd/>
            </a:ln>
          </p:spPr>
          <p:txBody>
            <a:bodyPr/>
            <a:lstStyle/>
            <a:p>
              <a:endParaRPr lang="fr-CH"/>
            </a:p>
          </p:txBody>
        </p:sp>
        <p:sp>
          <p:nvSpPr>
            <p:cNvPr id="2707841" name="Line 7553"/>
            <p:cNvSpPr>
              <a:spLocks noChangeShapeType="1"/>
            </p:cNvSpPr>
            <p:nvPr/>
          </p:nvSpPr>
          <p:spPr bwMode="auto">
            <a:xfrm>
              <a:off x="3771" y="3080"/>
              <a:ext cx="0" cy="12"/>
            </a:xfrm>
            <a:prstGeom prst="line">
              <a:avLst/>
            </a:prstGeom>
            <a:noFill/>
            <a:ln w="9525">
              <a:solidFill>
                <a:srgbClr val="000000"/>
              </a:solidFill>
              <a:round/>
              <a:headEnd/>
              <a:tailEnd/>
            </a:ln>
          </p:spPr>
          <p:txBody>
            <a:bodyPr/>
            <a:lstStyle/>
            <a:p>
              <a:endParaRPr lang="fr-CH"/>
            </a:p>
          </p:txBody>
        </p:sp>
        <p:sp>
          <p:nvSpPr>
            <p:cNvPr id="2707842" name="Line 7554"/>
            <p:cNvSpPr>
              <a:spLocks noChangeShapeType="1"/>
            </p:cNvSpPr>
            <p:nvPr/>
          </p:nvSpPr>
          <p:spPr bwMode="auto">
            <a:xfrm flipV="1">
              <a:off x="3771" y="3080"/>
              <a:ext cx="0" cy="12"/>
            </a:xfrm>
            <a:prstGeom prst="line">
              <a:avLst/>
            </a:prstGeom>
            <a:noFill/>
            <a:ln w="9525">
              <a:solidFill>
                <a:srgbClr val="000000"/>
              </a:solidFill>
              <a:round/>
              <a:headEnd/>
              <a:tailEnd/>
            </a:ln>
          </p:spPr>
          <p:txBody>
            <a:bodyPr/>
            <a:lstStyle/>
            <a:p>
              <a:endParaRPr lang="fr-CH"/>
            </a:p>
          </p:txBody>
        </p:sp>
        <p:sp>
          <p:nvSpPr>
            <p:cNvPr id="2707843" name="Line 7555"/>
            <p:cNvSpPr>
              <a:spLocks noChangeShapeType="1"/>
            </p:cNvSpPr>
            <p:nvPr/>
          </p:nvSpPr>
          <p:spPr bwMode="auto">
            <a:xfrm>
              <a:off x="3795" y="3080"/>
              <a:ext cx="0" cy="12"/>
            </a:xfrm>
            <a:prstGeom prst="line">
              <a:avLst/>
            </a:prstGeom>
            <a:noFill/>
            <a:ln w="9525">
              <a:solidFill>
                <a:srgbClr val="000000"/>
              </a:solidFill>
              <a:round/>
              <a:headEnd/>
              <a:tailEnd/>
            </a:ln>
          </p:spPr>
          <p:txBody>
            <a:bodyPr/>
            <a:lstStyle/>
            <a:p>
              <a:endParaRPr lang="fr-CH"/>
            </a:p>
          </p:txBody>
        </p:sp>
        <p:sp>
          <p:nvSpPr>
            <p:cNvPr id="2707844" name="Line 7556"/>
            <p:cNvSpPr>
              <a:spLocks noChangeShapeType="1"/>
            </p:cNvSpPr>
            <p:nvPr/>
          </p:nvSpPr>
          <p:spPr bwMode="auto">
            <a:xfrm flipV="1">
              <a:off x="3795" y="3080"/>
              <a:ext cx="0" cy="12"/>
            </a:xfrm>
            <a:prstGeom prst="line">
              <a:avLst/>
            </a:prstGeom>
            <a:noFill/>
            <a:ln w="9525">
              <a:solidFill>
                <a:srgbClr val="000000"/>
              </a:solidFill>
              <a:round/>
              <a:headEnd/>
              <a:tailEnd/>
            </a:ln>
          </p:spPr>
          <p:txBody>
            <a:bodyPr/>
            <a:lstStyle/>
            <a:p>
              <a:endParaRPr lang="fr-CH"/>
            </a:p>
          </p:txBody>
        </p:sp>
        <p:sp>
          <p:nvSpPr>
            <p:cNvPr id="2707845" name="Line 7557"/>
            <p:cNvSpPr>
              <a:spLocks noChangeShapeType="1"/>
            </p:cNvSpPr>
            <p:nvPr/>
          </p:nvSpPr>
          <p:spPr bwMode="auto">
            <a:xfrm>
              <a:off x="3963" y="3080"/>
              <a:ext cx="0" cy="12"/>
            </a:xfrm>
            <a:prstGeom prst="line">
              <a:avLst/>
            </a:prstGeom>
            <a:noFill/>
            <a:ln w="9525">
              <a:solidFill>
                <a:srgbClr val="000000"/>
              </a:solidFill>
              <a:round/>
              <a:headEnd/>
              <a:tailEnd/>
            </a:ln>
          </p:spPr>
          <p:txBody>
            <a:bodyPr/>
            <a:lstStyle/>
            <a:p>
              <a:endParaRPr lang="fr-CH"/>
            </a:p>
          </p:txBody>
        </p:sp>
        <p:sp>
          <p:nvSpPr>
            <p:cNvPr id="2707846" name="Line 7558"/>
            <p:cNvSpPr>
              <a:spLocks noChangeShapeType="1"/>
            </p:cNvSpPr>
            <p:nvPr/>
          </p:nvSpPr>
          <p:spPr bwMode="auto">
            <a:xfrm flipV="1">
              <a:off x="3963" y="3080"/>
              <a:ext cx="0" cy="12"/>
            </a:xfrm>
            <a:prstGeom prst="line">
              <a:avLst/>
            </a:prstGeom>
            <a:noFill/>
            <a:ln w="9525">
              <a:solidFill>
                <a:srgbClr val="000000"/>
              </a:solidFill>
              <a:round/>
              <a:headEnd/>
              <a:tailEnd/>
            </a:ln>
          </p:spPr>
          <p:txBody>
            <a:bodyPr/>
            <a:lstStyle/>
            <a:p>
              <a:endParaRPr lang="fr-CH"/>
            </a:p>
          </p:txBody>
        </p:sp>
        <p:sp>
          <p:nvSpPr>
            <p:cNvPr id="2707847" name="Line 7559"/>
            <p:cNvSpPr>
              <a:spLocks noChangeShapeType="1"/>
            </p:cNvSpPr>
            <p:nvPr/>
          </p:nvSpPr>
          <p:spPr bwMode="auto">
            <a:xfrm>
              <a:off x="4059" y="3080"/>
              <a:ext cx="0" cy="12"/>
            </a:xfrm>
            <a:prstGeom prst="line">
              <a:avLst/>
            </a:prstGeom>
            <a:noFill/>
            <a:ln w="9525">
              <a:solidFill>
                <a:srgbClr val="000000"/>
              </a:solidFill>
              <a:round/>
              <a:headEnd/>
              <a:tailEnd/>
            </a:ln>
          </p:spPr>
          <p:txBody>
            <a:bodyPr/>
            <a:lstStyle/>
            <a:p>
              <a:endParaRPr lang="fr-CH"/>
            </a:p>
          </p:txBody>
        </p:sp>
        <p:sp>
          <p:nvSpPr>
            <p:cNvPr id="2707848" name="Line 7560"/>
            <p:cNvSpPr>
              <a:spLocks noChangeShapeType="1"/>
            </p:cNvSpPr>
            <p:nvPr/>
          </p:nvSpPr>
          <p:spPr bwMode="auto">
            <a:xfrm flipV="1">
              <a:off x="4059" y="3080"/>
              <a:ext cx="0" cy="12"/>
            </a:xfrm>
            <a:prstGeom prst="line">
              <a:avLst/>
            </a:prstGeom>
            <a:noFill/>
            <a:ln w="9525">
              <a:solidFill>
                <a:srgbClr val="000000"/>
              </a:solidFill>
              <a:round/>
              <a:headEnd/>
              <a:tailEnd/>
            </a:ln>
          </p:spPr>
          <p:txBody>
            <a:bodyPr/>
            <a:lstStyle/>
            <a:p>
              <a:endParaRPr lang="fr-CH"/>
            </a:p>
          </p:txBody>
        </p:sp>
        <p:sp>
          <p:nvSpPr>
            <p:cNvPr id="2707849" name="Line 7561"/>
            <p:cNvSpPr>
              <a:spLocks noChangeShapeType="1"/>
            </p:cNvSpPr>
            <p:nvPr/>
          </p:nvSpPr>
          <p:spPr bwMode="auto">
            <a:xfrm>
              <a:off x="4131" y="3080"/>
              <a:ext cx="0" cy="12"/>
            </a:xfrm>
            <a:prstGeom prst="line">
              <a:avLst/>
            </a:prstGeom>
            <a:noFill/>
            <a:ln w="9525">
              <a:solidFill>
                <a:srgbClr val="000000"/>
              </a:solidFill>
              <a:round/>
              <a:headEnd/>
              <a:tailEnd/>
            </a:ln>
          </p:spPr>
          <p:txBody>
            <a:bodyPr/>
            <a:lstStyle/>
            <a:p>
              <a:endParaRPr lang="fr-CH"/>
            </a:p>
          </p:txBody>
        </p:sp>
        <p:sp>
          <p:nvSpPr>
            <p:cNvPr id="2707850" name="Line 7562"/>
            <p:cNvSpPr>
              <a:spLocks noChangeShapeType="1"/>
            </p:cNvSpPr>
            <p:nvPr/>
          </p:nvSpPr>
          <p:spPr bwMode="auto">
            <a:xfrm flipV="1">
              <a:off x="4131" y="3080"/>
              <a:ext cx="0" cy="12"/>
            </a:xfrm>
            <a:prstGeom prst="line">
              <a:avLst/>
            </a:prstGeom>
            <a:noFill/>
            <a:ln w="9525">
              <a:solidFill>
                <a:srgbClr val="000000"/>
              </a:solidFill>
              <a:round/>
              <a:headEnd/>
              <a:tailEnd/>
            </a:ln>
          </p:spPr>
          <p:txBody>
            <a:bodyPr/>
            <a:lstStyle/>
            <a:p>
              <a:endParaRPr lang="fr-CH"/>
            </a:p>
          </p:txBody>
        </p:sp>
        <p:sp>
          <p:nvSpPr>
            <p:cNvPr id="2707851" name="Line 7563"/>
            <p:cNvSpPr>
              <a:spLocks noChangeShapeType="1"/>
            </p:cNvSpPr>
            <p:nvPr/>
          </p:nvSpPr>
          <p:spPr bwMode="auto">
            <a:xfrm>
              <a:off x="4185" y="3080"/>
              <a:ext cx="0" cy="12"/>
            </a:xfrm>
            <a:prstGeom prst="line">
              <a:avLst/>
            </a:prstGeom>
            <a:noFill/>
            <a:ln w="9525">
              <a:solidFill>
                <a:srgbClr val="000000"/>
              </a:solidFill>
              <a:round/>
              <a:headEnd/>
              <a:tailEnd/>
            </a:ln>
          </p:spPr>
          <p:txBody>
            <a:bodyPr/>
            <a:lstStyle/>
            <a:p>
              <a:endParaRPr lang="fr-CH"/>
            </a:p>
          </p:txBody>
        </p:sp>
        <p:sp>
          <p:nvSpPr>
            <p:cNvPr id="2707852" name="Line 7564"/>
            <p:cNvSpPr>
              <a:spLocks noChangeShapeType="1"/>
            </p:cNvSpPr>
            <p:nvPr/>
          </p:nvSpPr>
          <p:spPr bwMode="auto">
            <a:xfrm flipV="1">
              <a:off x="4185" y="3080"/>
              <a:ext cx="0" cy="12"/>
            </a:xfrm>
            <a:prstGeom prst="line">
              <a:avLst/>
            </a:prstGeom>
            <a:noFill/>
            <a:ln w="9525">
              <a:solidFill>
                <a:srgbClr val="000000"/>
              </a:solidFill>
              <a:round/>
              <a:headEnd/>
              <a:tailEnd/>
            </a:ln>
          </p:spPr>
          <p:txBody>
            <a:bodyPr/>
            <a:lstStyle/>
            <a:p>
              <a:endParaRPr lang="fr-CH"/>
            </a:p>
          </p:txBody>
        </p:sp>
        <p:sp>
          <p:nvSpPr>
            <p:cNvPr id="2707853" name="Line 7565"/>
            <p:cNvSpPr>
              <a:spLocks noChangeShapeType="1"/>
            </p:cNvSpPr>
            <p:nvPr/>
          </p:nvSpPr>
          <p:spPr bwMode="auto">
            <a:xfrm>
              <a:off x="4227" y="3080"/>
              <a:ext cx="0" cy="12"/>
            </a:xfrm>
            <a:prstGeom prst="line">
              <a:avLst/>
            </a:prstGeom>
            <a:noFill/>
            <a:ln w="9525">
              <a:solidFill>
                <a:srgbClr val="000000"/>
              </a:solidFill>
              <a:round/>
              <a:headEnd/>
              <a:tailEnd/>
            </a:ln>
          </p:spPr>
          <p:txBody>
            <a:bodyPr/>
            <a:lstStyle/>
            <a:p>
              <a:endParaRPr lang="fr-CH"/>
            </a:p>
          </p:txBody>
        </p:sp>
        <p:sp>
          <p:nvSpPr>
            <p:cNvPr id="2707854" name="Line 7566"/>
            <p:cNvSpPr>
              <a:spLocks noChangeShapeType="1"/>
            </p:cNvSpPr>
            <p:nvPr/>
          </p:nvSpPr>
          <p:spPr bwMode="auto">
            <a:xfrm flipV="1">
              <a:off x="4227" y="3080"/>
              <a:ext cx="0" cy="12"/>
            </a:xfrm>
            <a:prstGeom prst="line">
              <a:avLst/>
            </a:prstGeom>
            <a:noFill/>
            <a:ln w="9525">
              <a:solidFill>
                <a:srgbClr val="000000"/>
              </a:solidFill>
              <a:round/>
              <a:headEnd/>
              <a:tailEnd/>
            </a:ln>
          </p:spPr>
          <p:txBody>
            <a:bodyPr/>
            <a:lstStyle/>
            <a:p>
              <a:endParaRPr lang="fr-CH"/>
            </a:p>
          </p:txBody>
        </p:sp>
        <p:sp>
          <p:nvSpPr>
            <p:cNvPr id="2707855" name="Line 7567"/>
            <p:cNvSpPr>
              <a:spLocks noChangeShapeType="1"/>
            </p:cNvSpPr>
            <p:nvPr/>
          </p:nvSpPr>
          <p:spPr bwMode="auto">
            <a:xfrm>
              <a:off x="4269" y="3080"/>
              <a:ext cx="0" cy="12"/>
            </a:xfrm>
            <a:prstGeom prst="line">
              <a:avLst/>
            </a:prstGeom>
            <a:noFill/>
            <a:ln w="9525">
              <a:solidFill>
                <a:srgbClr val="000000"/>
              </a:solidFill>
              <a:round/>
              <a:headEnd/>
              <a:tailEnd/>
            </a:ln>
          </p:spPr>
          <p:txBody>
            <a:bodyPr/>
            <a:lstStyle/>
            <a:p>
              <a:endParaRPr lang="fr-CH"/>
            </a:p>
          </p:txBody>
        </p:sp>
        <p:sp>
          <p:nvSpPr>
            <p:cNvPr id="2707856" name="Line 7568"/>
            <p:cNvSpPr>
              <a:spLocks noChangeShapeType="1"/>
            </p:cNvSpPr>
            <p:nvPr/>
          </p:nvSpPr>
          <p:spPr bwMode="auto">
            <a:xfrm flipV="1">
              <a:off x="4269" y="3080"/>
              <a:ext cx="0" cy="12"/>
            </a:xfrm>
            <a:prstGeom prst="line">
              <a:avLst/>
            </a:prstGeom>
            <a:noFill/>
            <a:ln w="9525">
              <a:solidFill>
                <a:srgbClr val="000000"/>
              </a:solidFill>
              <a:round/>
              <a:headEnd/>
              <a:tailEnd/>
            </a:ln>
          </p:spPr>
          <p:txBody>
            <a:bodyPr/>
            <a:lstStyle/>
            <a:p>
              <a:endParaRPr lang="fr-CH"/>
            </a:p>
          </p:txBody>
        </p:sp>
        <p:sp>
          <p:nvSpPr>
            <p:cNvPr id="2707857" name="Line 7569"/>
            <p:cNvSpPr>
              <a:spLocks noChangeShapeType="1"/>
            </p:cNvSpPr>
            <p:nvPr/>
          </p:nvSpPr>
          <p:spPr bwMode="auto">
            <a:xfrm>
              <a:off x="4299" y="3080"/>
              <a:ext cx="0" cy="12"/>
            </a:xfrm>
            <a:prstGeom prst="line">
              <a:avLst/>
            </a:prstGeom>
            <a:noFill/>
            <a:ln w="9525">
              <a:solidFill>
                <a:srgbClr val="000000"/>
              </a:solidFill>
              <a:round/>
              <a:headEnd/>
              <a:tailEnd/>
            </a:ln>
          </p:spPr>
          <p:txBody>
            <a:bodyPr/>
            <a:lstStyle/>
            <a:p>
              <a:endParaRPr lang="fr-CH"/>
            </a:p>
          </p:txBody>
        </p:sp>
        <p:sp>
          <p:nvSpPr>
            <p:cNvPr id="2707858" name="Line 7570"/>
            <p:cNvSpPr>
              <a:spLocks noChangeShapeType="1"/>
            </p:cNvSpPr>
            <p:nvPr/>
          </p:nvSpPr>
          <p:spPr bwMode="auto">
            <a:xfrm flipV="1">
              <a:off x="4299" y="3080"/>
              <a:ext cx="0" cy="12"/>
            </a:xfrm>
            <a:prstGeom prst="line">
              <a:avLst/>
            </a:prstGeom>
            <a:noFill/>
            <a:ln w="9525">
              <a:solidFill>
                <a:srgbClr val="000000"/>
              </a:solidFill>
              <a:round/>
              <a:headEnd/>
              <a:tailEnd/>
            </a:ln>
          </p:spPr>
          <p:txBody>
            <a:bodyPr/>
            <a:lstStyle/>
            <a:p>
              <a:endParaRPr lang="fr-CH"/>
            </a:p>
          </p:txBody>
        </p:sp>
        <p:sp>
          <p:nvSpPr>
            <p:cNvPr id="2707859" name="Line 7571"/>
            <p:cNvSpPr>
              <a:spLocks noChangeShapeType="1"/>
            </p:cNvSpPr>
            <p:nvPr/>
          </p:nvSpPr>
          <p:spPr bwMode="auto">
            <a:xfrm>
              <a:off x="4329" y="3080"/>
              <a:ext cx="0" cy="12"/>
            </a:xfrm>
            <a:prstGeom prst="line">
              <a:avLst/>
            </a:prstGeom>
            <a:noFill/>
            <a:ln w="9525">
              <a:solidFill>
                <a:srgbClr val="000000"/>
              </a:solidFill>
              <a:round/>
              <a:headEnd/>
              <a:tailEnd/>
            </a:ln>
          </p:spPr>
          <p:txBody>
            <a:bodyPr/>
            <a:lstStyle/>
            <a:p>
              <a:endParaRPr lang="fr-CH"/>
            </a:p>
          </p:txBody>
        </p:sp>
        <p:sp>
          <p:nvSpPr>
            <p:cNvPr id="2707860" name="Line 7572"/>
            <p:cNvSpPr>
              <a:spLocks noChangeShapeType="1"/>
            </p:cNvSpPr>
            <p:nvPr/>
          </p:nvSpPr>
          <p:spPr bwMode="auto">
            <a:xfrm flipV="1">
              <a:off x="4329" y="3080"/>
              <a:ext cx="0" cy="12"/>
            </a:xfrm>
            <a:prstGeom prst="line">
              <a:avLst/>
            </a:prstGeom>
            <a:noFill/>
            <a:ln w="9525">
              <a:solidFill>
                <a:srgbClr val="000000"/>
              </a:solidFill>
              <a:round/>
              <a:headEnd/>
              <a:tailEnd/>
            </a:ln>
          </p:spPr>
          <p:txBody>
            <a:bodyPr/>
            <a:lstStyle/>
            <a:p>
              <a:endParaRPr lang="fr-CH"/>
            </a:p>
          </p:txBody>
        </p:sp>
        <p:sp>
          <p:nvSpPr>
            <p:cNvPr id="2707861" name="Line 7573"/>
            <p:cNvSpPr>
              <a:spLocks noChangeShapeType="1"/>
            </p:cNvSpPr>
            <p:nvPr/>
          </p:nvSpPr>
          <p:spPr bwMode="auto">
            <a:xfrm>
              <a:off x="4521" y="3080"/>
              <a:ext cx="0" cy="12"/>
            </a:xfrm>
            <a:prstGeom prst="line">
              <a:avLst/>
            </a:prstGeom>
            <a:noFill/>
            <a:ln w="9525">
              <a:solidFill>
                <a:srgbClr val="000000"/>
              </a:solidFill>
              <a:round/>
              <a:headEnd/>
              <a:tailEnd/>
            </a:ln>
          </p:spPr>
          <p:txBody>
            <a:bodyPr/>
            <a:lstStyle/>
            <a:p>
              <a:endParaRPr lang="fr-CH"/>
            </a:p>
          </p:txBody>
        </p:sp>
        <p:sp>
          <p:nvSpPr>
            <p:cNvPr id="2707862" name="Line 7574"/>
            <p:cNvSpPr>
              <a:spLocks noChangeShapeType="1"/>
            </p:cNvSpPr>
            <p:nvPr/>
          </p:nvSpPr>
          <p:spPr bwMode="auto">
            <a:xfrm flipV="1">
              <a:off x="4521" y="3080"/>
              <a:ext cx="0" cy="12"/>
            </a:xfrm>
            <a:prstGeom prst="line">
              <a:avLst/>
            </a:prstGeom>
            <a:noFill/>
            <a:ln w="9525">
              <a:solidFill>
                <a:srgbClr val="000000"/>
              </a:solidFill>
              <a:round/>
              <a:headEnd/>
              <a:tailEnd/>
            </a:ln>
          </p:spPr>
          <p:txBody>
            <a:bodyPr/>
            <a:lstStyle/>
            <a:p>
              <a:endParaRPr lang="fr-CH"/>
            </a:p>
          </p:txBody>
        </p:sp>
        <p:sp>
          <p:nvSpPr>
            <p:cNvPr id="2707863" name="Line 7575"/>
            <p:cNvSpPr>
              <a:spLocks noChangeShapeType="1"/>
            </p:cNvSpPr>
            <p:nvPr/>
          </p:nvSpPr>
          <p:spPr bwMode="auto">
            <a:xfrm>
              <a:off x="4623" y="3080"/>
              <a:ext cx="0" cy="12"/>
            </a:xfrm>
            <a:prstGeom prst="line">
              <a:avLst/>
            </a:prstGeom>
            <a:noFill/>
            <a:ln w="9525">
              <a:solidFill>
                <a:srgbClr val="000000"/>
              </a:solidFill>
              <a:round/>
              <a:headEnd/>
              <a:tailEnd/>
            </a:ln>
          </p:spPr>
          <p:txBody>
            <a:bodyPr/>
            <a:lstStyle/>
            <a:p>
              <a:endParaRPr lang="fr-CH"/>
            </a:p>
          </p:txBody>
        </p:sp>
        <p:sp>
          <p:nvSpPr>
            <p:cNvPr id="2707864" name="Line 7576"/>
            <p:cNvSpPr>
              <a:spLocks noChangeShapeType="1"/>
            </p:cNvSpPr>
            <p:nvPr/>
          </p:nvSpPr>
          <p:spPr bwMode="auto">
            <a:xfrm flipV="1">
              <a:off x="4623" y="3080"/>
              <a:ext cx="0" cy="12"/>
            </a:xfrm>
            <a:prstGeom prst="line">
              <a:avLst/>
            </a:prstGeom>
            <a:noFill/>
            <a:ln w="9525">
              <a:solidFill>
                <a:srgbClr val="000000"/>
              </a:solidFill>
              <a:round/>
              <a:headEnd/>
              <a:tailEnd/>
            </a:ln>
          </p:spPr>
          <p:txBody>
            <a:bodyPr/>
            <a:lstStyle/>
            <a:p>
              <a:endParaRPr lang="fr-CH"/>
            </a:p>
          </p:txBody>
        </p:sp>
        <p:sp>
          <p:nvSpPr>
            <p:cNvPr id="2707865" name="Line 7577"/>
            <p:cNvSpPr>
              <a:spLocks noChangeShapeType="1"/>
            </p:cNvSpPr>
            <p:nvPr/>
          </p:nvSpPr>
          <p:spPr bwMode="auto">
            <a:xfrm>
              <a:off x="4689" y="3080"/>
              <a:ext cx="0" cy="12"/>
            </a:xfrm>
            <a:prstGeom prst="line">
              <a:avLst/>
            </a:prstGeom>
            <a:noFill/>
            <a:ln w="9525">
              <a:solidFill>
                <a:srgbClr val="000000"/>
              </a:solidFill>
              <a:round/>
              <a:headEnd/>
              <a:tailEnd/>
            </a:ln>
          </p:spPr>
          <p:txBody>
            <a:bodyPr/>
            <a:lstStyle/>
            <a:p>
              <a:endParaRPr lang="fr-CH"/>
            </a:p>
          </p:txBody>
        </p:sp>
        <p:sp>
          <p:nvSpPr>
            <p:cNvPr id="2707866" name="Line 7578"/>
            <p:cNvSpPr>
              <a:spLocks noChangeShapeType="1"/>
            </p:cNvSpPr>
            <p:nvPr/>
          </p:nvSpPr>
          <p:spPr bwMode="auto">
            <a:xfrm flipV="1">
              <a:off x="4689" y="3080"/>
              <a:ext cx="0" cy="12"/>
            </a:xfrm>
            <a:prstGeom prst="line">
              <a:avLst/>
            </a:prstGeom>
            <a:noFill/>
            <a:ln w="9525">
              <a:solidFill>
                <a:srgbClr val="000000"/>
              </a:solidFill>
              <a:round/>
              <a:headEnd/>
              <a:tailEnd/>
            </a:ln>
          </p:spPr>
          <p:txBody>
            <a:bodyPr/>
            <a:lstStyle/>
            <a:p>
              <a:endParaRPr lang="fr-CH"/>
            </a:p>
          </p:txBody>
        </p:sp>
        <p:sp>
          <p:nvSpPr>
            <p:cNvPr id="2707867" name="Line 7579"/>
            <p:cNvSpPr>
              <a:spLocks noChangeShapeType="1"/>
            </p:cNvSpPr>
            <p:nvPr/>
          </p:nvSpPr>
          <p:spPr bwMode="auto">
            <a:xfrm>
              <a:off x="4749" y="3080"/>
              <a:ext cx="0" cy="12"/>
            </a:xfrm>
            <a:prstGeom prst="line">
              <a:avLst/>
            </a:prstGeom>
            <a:noFill/>
            <a:ln w="9525">
              <a:solidFill>
                <a:srgbClr val="000000"/>
              </a:solidFill>
              <a:round/>
              <a:headEnd/>
              <a:tailEnd/>
            </a:ln>
          </p:spPr>
          <p:txBody>
            <a:bodyPr/>
            <a:lstStyle/>
            <a:p>
              <a:endParaRPr lang="fr-CH"/>
            </a:p>
          </p:txBody>
        </p:sp>
        <p:sp>
          <p:nvSpPr>
            <p:cNvPr id="2707868" name="Line 7580"/>
            <p:cNvSpPr>
              <a:spLocks noChangeShapeType="1"/>
            </p:cNvSpPr>
            <p:nvPr/>
          </p:nvSpPr>
          <p:spPr bwMode="auto">
            <a:xfrm flipV="1">
              <a:off x="4749" y="3080"/>
              <a:ext cx="0" cy="12"/>
            </a:xfrm>
            <a:prstGeom prst="line">
              <a:avLst/>
            </a:prstGeom>
            <a:noFill/>
            <a:ln w="9525">
              <a:solidFill>
                <a:srgbClr val="000000"/>
              </a:solidFill>
              <a:round/>
              <a:headEnd/>
              <a:tailEnd/>
            </a:ln>
          </p:spPr>
          <p:txBody>
            <a:bodyPr/>
            <a:lstStyle/>
            <a:p>
              <a:endParaRPr lang="fr-CH"/>
            </a:p>
          </p:txBody>
        </p:sp>
        <p:sp>
          <p:nvSpPr>
            <p:cNvPr id="2707869" name="Line 7581"/>
            <p:cNvSpPr>
              <a:spLocks noChangeShapeType="1"/>
            </p:cNvSpPr>
            <p:nvPr/>
          </p:nvSpPr>
          <p:spPr bwMode="auto">
            <a:xfrm>
              <a:off x="4791" y="3080"/>
              <a:ext cx="0" cy="12"/>
            </a:xfrm>
            <a:prstGeom prst="line">
              <a:avLst/>
            </a:prstGeom>
            <a:noFill/>
            <a:ln w="9525">
              <a:solidFill>
                <a:srgbClr val="000000"/>
              </a:solidFill>
              <a:round/>
              <a:headEnd/>
              <a:tailEnd/>
            </a:ln>
          </p:spPr>
          <p:txBody>
            <a:bodyPr/>
            <a:lstStyle/>
            <a:p>
              <a:endParaRPr lang="fr-CH"/>
            </a:p>
          </p:txBody>
        </p:sp>
        <p:sp>
          <p:nvSpPr>
            <p:cNvPr id="2707870" name="Line 7582"/>
            <p:cNvSpPr>
              <a:spLocks noChangeShapeType="1"/>
            </p:cNvSpPr>
            <p:nvPr/>
          </p:nvSpPr>
          <p:spPr bwMode="auto">
            <a:xfrm flipV="1">
              <a:off x="4791" y="3080"/>
              <a:ext cx="0" cy="12"/>
            </a:xfrm>
            <a:prstGeom prst="line">
              <a:avLst/>
            </a:prstGeom>
            <a:noFill/>
            <a:ln w="9525">
              <a:solidFill>
                <a:srgbClr val="000000"/>
              </a:solidFill>
              <a:round/>
              <a:headEnd/>
              <a:tailEnd/>
            </a:ln>
          </p:spPr>
          <p:txBody>
            <a:bodyPr/>
            <a:lstStyle/>
            <a:p>
              <a:endParaRPr lang="fr-CH"/>
            </a:p>
          </p:txBody>
        </p:sp>
        <p:sp>
          <p:nvSpPr>
            <p:cNvPr id="2707871" name="Line 7583"/>
            <p:cNvSpPr>
              <a:spLocks noChangeShapeType="1"/>
            </p:cNvSpPr>
            <p:nvPr/>
          </p:nvSpPr>
          <p:spPr bwMode="auto">
            <a:xfrm>
              <a:off x="4827" y="3080"/>
              <a:ext cx="0" cy="12"/>
            </a:xfrm>
            <a:prstGeom prst="line">
              <a:avLst/>
            </a:prstGeom>
            <a:noFill/>
            <a:ln w="9525">
              <a:solidFill>
                <a:srgbClr val="000000"/>
              </a:solidFill>
              <a:round/>
              <a:headEnd/>
              <a:tailEnd/>
            </a:ln>
          </p:spPr>
          <p:txBody>
            <a:bodyPr/>
            <a:lstStyle/>
            <a:p>
              <a:endParaRPr lang="fr-CH"/>
            </a:p>
          </p:txBody>
        </p:sp>
        <p:sp>
          <p:nvSpPr>
            <p:cNvPr id="2707872" name="Line 7584"/>
            <p:cNvSpPr>
              <a:spLocks noChangeShapeType="1"/>
            </p:cNvSpPr>
            <p:nvPr/>
          </p:nvSpPr>
          <p:spPr bwMode="auto">
            <a:xfrm flipV="1">
              <a:off x="4827" y="3080"/>
              <a:ext cx="0" cy="12"/>
            </a:xfrm>
            <a:prstGeom prst="line">
              <a:avLst/>
            </a:prstGeom>
            <a:noFill/>
            <a:ln w="9525">
              <a:solidFill>
                <a:srgbClr val="000000"/>
              </a:solidFill>
              <a:round/>
              <a:headEnd/>
              <a:tailEnd/>
            </a:ln>
          </p:spPr>
          <p:txBody>
            <a:bodyPr/>
            <a:lstStyle/>
            <a:p>
              <a:endParaRPr lang="fr-CH"/>
            </a:p>
          </p:txBody>
        </p:sp>
        <p:sp>
          <p:nvSpPr>
            <p:cNvPr id="2707873" name="Line 7585"/>
            <p:cNvSpPr>
              <a:spLocks noChangeShapeType="1"/>
            </p:cNvSpPr>
            <p:nvPr/>
          </p:nvSpPr>
          <p:spPr bwMode="auto">
            <a:xfrm>
              <a:off x="4863" y="3080"/>
              <a:ext cx="0" cy="12"/>
            </a:xfrm>
            <a:prstGeom prst="line">
              <a:avLst/>
            </a:prstGeom>
            <a:noFill/>
            <a:ln w="9525">
              <a:solidFill>
                <a:srgbClr val="000000"/>
              </a:solidFill>
              <a:round/>
              <a:headEnd/>
              <a:tailEnd/>
            </a:ln>
          </p:spPr>
          <p:txBody>
            <a:bodyPr/>
            <a:lstStyle/>
            <a:p>
              <a:endParaRPr lang="fr-CH"/>
            </a:p>
          </p:txBody>
        </p:sp>
        <p:sp>
          <p:nvSpPr>
            <p:cNvPr id="2707874" name="Line 7586"/>
            <p:cNvSpPr>
              <a:spLocks noChangeShapeType="1"/>
            </p:cNvSpPr>
            <p:nvPr/>
          </p:nvSpPr>
          <p:spPr bwMode="auto">
            <a:xfrm flipV="1">
              <a:off x="4863" y="3080"/>
              <a:ext cx="0" cy="12"/>
            </a:xfrm>
            <a:prstGeom prst="line">
              <a:avLst/>
            </a:prstGeom>
            <a:noFill/>
            <a:ln w="9525">
              <a:solidFill>
                <a:srgbClr val="000000"/>
              </a:solidFill>
              <a:round/>
              <a:headEnd/>
              <a:tailEnd/>
            </a:ln>
          </p:spPr>
          <p:txBody>
            <a:bodyPr/>
            <a:lstStyle/>
            <a:p>
              <a:endParaRPr lang="fr-CH"/>
            </a:p>
          </p:txBody>
        </p:sp>
        <p:sp>
          <p:nvSpPr>
            <p:cNvPr id="2707875" name="Line 7587"/>
            <p:cNvSpPr>
              <a:spLocks noChangeShapeType="1"/>
            </p:cNvSpPr>
            <p:nvPr/>
          </p:nvSpPr>
          <p:spPr bwMode="auto">
            <a:xfrm>
              <a:off x="4887" y="3080"/>
              <a:ext cx="0" cy="12"/>
            </a:xfrm>
            <a:prstGeom prst="line">
              <a:avLst/>
            </a:prstGeom>
            <a:noFill/>
            <a:ln w="9525">
              <a:solidFill>
                <a:srgbClr val="000000"/>
              </a:solidFill>
              <a:round/>
              <a:headEnd/>
              <a:tailEnd/>
            </a:ln>
          </p:spPr>
          <p:txBody>
            <a:bodyPr/>
            <a:lstStyle/>
            <a:p>
              <a:endParaRPr lang="fr-CH"/>
            </a:p>
          </p:txBody>
        </p:sp>
        <p:sp>
          <p:nvSpPr>
            <p:cNvPr id="2707876" name="Line 7588"/>
            <p:cNvSpPr>
              <a:spLocks noChangeShapeType="1"/>
            </p:cNvSpPr>
            <p:nvPr/>
          </p:nvSpPr>
          <p:spPr bwMode="auto">
            <a:xfrm flipV="1">
              <a:off x="4887" y="3080"/>
              <a:ext cx="0" cy="12"/>
            </a:xfrm>
            <a:prstGeom prst="line">
              <a:avLst/>
            </a:prstGeom>
            <a:noFill/>
            <a:ln w="9525">
              <a:solidFill>
                <a:srgbClr val="000000"/>
              </a:solidFill>
              <a:round/>
              <a:headEnd/>
              <a:tailEnd/>
            </a:ln>
          </p:spPr>
          <p:txBody>
            <a:bodyPr/>
            <a:lstStyle/>
            <a:p>
              <a:endParaRPr lang="fr-CH"/>
            </a:p>
          </p:txBody>
        </p:sp>
        <p:sp>
          <p:nvSpPr>
            <p:cNvPr id="2707877" name="Line 7589"/>
            <p:cNvSpPr>
              <a:spLocks noChangeShapeType="1"/>
            </p:cNvSpPr>
            <p:nvPr/>
          </p:nvSpPr>
          <p:spPr bwMode="auto">
            <a:xfrm>
              <a:off x="3231" y="3080"/>
              <a:ext cx="0" cy="30"/>
            </a:xfrm>
            <a:prstGeom prst="line">
              <a:avLst/>
            </a:prstGeom>
            <a:noFill/>
            <a:ln w="19050">
              <a:solidFill>
                <a:srgbClr val="000000"/>
              </a:solidFill>
              <a:round/>
              <a:headEnd/>
              <a:tailEnd/>
            </a:ln>
          </p:spPr>
          <p:txBody>
            <a:bodyPr/>
            <a:lstStyle/>
            <a:p>
              <a:endParaRPr lang="fr-CH"/>
            </a:p>
          </p:txBody>
        </p:sp>
        <p:sp>
          <p:nvSpPr>
            <p:cNvPr id="2707878" name="Line 7590"/>
            <p:cNvSpPr>
              <a:spLocks noChangeShapeType="1"/>
            </p:cNvSpPr>
            <p:nvPr/>
          </p:nvSpPr>
          <p:spPr bwMode="auto">
            <a:xfrm flipV="1">
              <a:off x="3231" y="3080"/>
              <a:ext cx="0" cy="30"/>
            </a:xfrm>
            <a:prstGeom prst="line">
              <a:avLst/>
            </a:prstGeom>
            <a:noFill/>
            <a:ln w="19050">
              <a:solidFill>
                <a:srgbClr val="000000"/>
              </a:solidFill>
              <a:round/>
              <a:headEnd/>
              <a:tailEnd/>
            </a:ln>
          </p:spPr>
          <p:txBody>
            <a:bodyPr/>
            <a:lstStyle/>
            <a:p>
              <a:endParaRPr lang="fr-CH"/>
            </a:p>
          </p:txBody>
        </p:sp>
        <p:sp>
          <p:nvSpPr>
            <p:cNvPr id="2707879" name="Line 7591"/>
            <p:cNvSpPr>
              <a:spLocks noChangeShapeType="1"/>
            </p:cNvSpPr>
            <p:nvPr/>
          </p:nvSpPr>
          <p:spPr bwMode="auto">
            <a:xfrm>
              <a:off x="3501" y="3080"/>
              <a:ext cx="0" cy="30"/>
            </a:xfrm>
            <a:prstGeom prst="line">
              <a:avLst/>
            </a:prstGeom>
            <a:noFill/>
            <a:ln w="19050">
              <a:solidFill>
                <a:srgbClr val="000000"/>
              </a:solidFill>
              <a:round/>
              <a:headEnd/>
              <a:tailEnd/>
            </a:ln>
          </p:spPr>
          <p:txBody>
            <a:bodyPr/>
            <a:lstStyle/>
            <a:p>
              <a:endParaRPr lang="fr-CH"/>
            </a:p>
          </p:txBody>
        </p:sp>
        <p:sp>
          <p:nvSpPr>
            <p:cNvPr id="2707880" name="Line 7592"/>
            <p:cNvSpPr>
              <a:spLocks noChangeShapeType="1"/>
            </p:cNvSpPr>
            <p:nvPr/>
          </p:nvSpPr>
          <p:spPr bwMode="auto">
            <a:xfrm flipV="1">
              <a:off x="3501" y="3080"/>
              <a:ext cx="0" cy="30"/>
            </a:xfrm>
            <a:prstGeom prst="line">
              <a:avLst/>
            </a:prstGeom>
            <a:noFill/>
            <a:ln w="19050">
              <a:solidFill>
                <a:srgbClr val="000000"/>
              </a:solidFill>
              <a:round/>
              <a:headEnd/>
              <a:tailEnd/>
            </a:ln>
          </p:spPr>
          <p:txBody>
            <a:bodyPr/>
            <a:lstStyle/>
            <a:p>
              <a:endParaRPr lang="fr-CH"/>
            </a:p>
          </p:txBody>
        </p:sp>
        <p:sp>
          <p:nvSpPr>
            <p:cNvPr id="2707881" name="Line 7593"/>
            <p:cNvSpPr>
              <a:spLocks noChangeShapeType="1"/>
            </p:cNvSpPr>
            <p:nvPr/>
          </p:nvSpPr>
          <p:spPr bwMode="auto">
            <a:xfrm>
              <a:off x="3795" y="3080"/>
              <a:ext cx="0" cy="30"/>
            </a:xfrm>
            <a:prstGeom prst="line">
              <a:avLst/>
            </a:prstGeom>
            <a:noFill/>
            <a:ln w="19050">
              <a:solidFill>
                <a:srgbClr val="000000"/>
              </a:solidFill>
              <a:round/>
              <a:headEnd/>
              <a:tailEnd/>
            </a:ln>
          </p:spPr>
          <p:txBody>
            <a:bodyPr/>
            <a:lstStyle/>
            <a:p>
              <a:endParaRPr lang="fr-CH"/>
            </a:p>
          </p:txBody>
        </p:sp>
        <p:sp>
          <p:nvSpPr>
            <p:cNvPr id="2707882" name="Line 7594"/>
            <p:cNvSpPr>
              <a:spLocks noChangeShapeType="1"/>
            </p:cNvSpPr>
            <p:nvPr/>
          </p:nvSpPr>
          <p:spPr bwMode="auto">
            <a:xfrm flipV="1">
              <a:off x="3795" y="3080"/>
              <a:ext cx="0" cy="30"/>
            </a:xfrm>
            <a:prstGeom prst="line">
              <a:avLst/>
            </a:prstGeom>
            <a:noFill/>
            <a:ln w="19050">
              <a:solidFill>
                <a:srgbClr val="000000"/>
              </a:solidFill>
              <a:round/>
              <a:headEnd/>
              <a:tailEnd/>
            </a:ln>
          </p:spPr>
          <p:txBody>
            <a:bodyPr/>
            <a:lstStyle/>
            <a:p>
              <a:endParaRPr lang="fr-CH"/>
            </a:p>
          </p:txBody>
        </p:sp>
        <p:sp>
          <p:nvSpPr>
            <p:cNvPr id="2707883" name="Line 7595"/>
            <p:cNvSpPr>
              <a:spLocks noChangeShapeType="1"/>
            </p:cNvSpPr>
            <p:nvPr/>
          </p:nvSpPr>
          <p:spPr bwMode="auto">
            <a:xfrm>
              <a:off x="4059" y="3080"/>
              <a:ext cx="0" cy="30"/>
            </a:xfrm>
            <a:prstGeom prst="line">
              <a:avLst/>
            </a:prstGeom>
            <a:noFill/>
            <a:ln w="19050">
              <a:solidFill>
                <a:srgbClr val="000000"/>
              </a:solidFill>
              <a:round/>
              <a:headEnd/>
              <a:tailEnd/>
            </a:ln>
          </p:spPr>
          <p:txBody>
            <a:bodyPr/>
            <a:lstStyle/>
            <a:p>
              <a:endParaRPr lang="fr-CH"/>
            </a:p>
          </p:txBody>
        </p:sp>
        <p:sp>
          <p:nvSpPr>
            <p:cNvPr id="2707884" name="Line 7596"/>
            <p:cNvSpPr>
              <a:spLocks noChangeShapeType="1"/>
            </p:cNvSpPr>
            <p:nvPr/>
          </p:nvSpPr>
          <p:spPr bwMode="auto">
            <a:xfrm flipV="1">
              <a:off x="4059" y="3080"/>
              <a:ext cx="0" cy="30"/>
            </a:xfrm>
            <a:prstGeom prst="line">
              <a:avLst/>
            </a:prstGeom>
            <a:noFill/>
            <a:ln w="19050">
              <a:solidFill>
                <a:srgbClr val="000000"/>
              </a:solidFill>
              <a:round/>
              <a:headEnd/>
              <a:tailEnd/>
            </a:ln>
          </p:spPr>
          <p:txBody>
            <a:bodyPr/>
            <a:lstStyle/>
            <a:p>
              <a:endParaRPr lang="fr-CH"/>
            </a:p>
          </p:txBody>
        </p:sp>
        <p:sp>
          <p:nvSpPr>
            <p:cNvPr id="2707885" name="Line 7597"/>
            <p:cNvSpPr>
              <a:spLocks noChangeShapeType="1"/>
            </p:cNvSpPr>
            <p:nvPr/>
          </p:nvSpPr>
          <p:spPr bwMode="auto">
            <a:xfrm>
              <a:off x="4353" y="3080"/>
              <a:ext cx="0" cy="30"/>
            </a:xfrm>
            <a:prstGeom prst="line">
              <a:avLst/>
            </a:prstGeom>
            <a:noFill/>
            <a:ln w="19050">
              <a:solidFill>
                <a:srgbClr val="000000"/>
              </a:solidFill>
              <a:round/>
              <a:headEnd/>
              <a:tailEnd/>
            </a:ln>
          </p:spPr>
          <p:txBody>
            <a:bodyPr/>
            <a:lstStyle/>
            <a:p>
              <a:endParaRPr lang="fr-CH"/>
            </a:p>
          </p:txBody>
        </p:sp>
        <p:sp>
          <p:nvSpPr>
            <p:cNvPr id="2707886" name="Line 7598"/>
            <p:cNvSpPr>
              <a:spLocks noChangeShapeType="1"/>
            </p:cNvSpPr>
            <p:nvPr/>
          </p:nvSpPr>
          <p:spPr bwMode="auto">
            <a:xfrm flipV="1">
              <a:off x="4353" y="3080"/>
              <a:ext cx="0" cy="30"/>
            </a:xfrm>
            <a:prstGeom prst="line">
              <a:avLst/>
            </a:prstGeom>
            <a:noFill/>
            <a:ln w="19050">
              <a:solidFill>
                <a:srgbClr val="000000"/>
              </a:solidFill>
              <a:round/>
              <a:headEnd/>
              <a:tailEnd/>
            </a:ln>
          </p:spPr>
          <p:txBody>
            <a:bodyPr/>
            <a:lstStyle/>
            <a:p>
              <a:endParaRPr lang="fr-CH"/>
            </a:p>
          </p:txBody>
        </p:sp>
        <p:sp>
          <p:nvSpPr>
            <p:cNvPr id="2707887" name="Line 7599"/>
            <p:cNvSpPr>
              <a:spLocks noChangeShapeType="1"/>
            </p:cNvSpPr>
            <p:nvPr/>
          </p:nvSpPr>
          <p:spPr bwMode="auto">
            <a:xfrm>
              <a:off x="4623" y="3080"/>
              <a:ext cx="0" cy="30"/>
            </a:xfrm>
            <a:prstGeom prst="line">
              <a:avLst/>
            </a:prstGeom>
            <a:noFill/>
            <a:ln w="19050">
              <a:solidFill>
                <a:srgbClr val="000000"/>
              </a:solidFill>
              <a:round/>
              <a:headEnd/>
              <a:tailEnd/>
            </a:ln>
          </p:spPr>
          <p:txBody>
            <a:bodyPr/>
            <a:lstStyle/>
            <a:p>
              <a:endParaRPr lang="fr-CH"/>
            </a:p>
          </p:txBody>
        </p:sp>
        <p:sp>
          <p:nvSpPr>
            <p:cNvPr id="2707888" name="Line 7600"/>
            <p:cNvSpPr>
              <a:spLocks noChangeShapeType="1"/>
            </p:cNvSpPr>
            <p:nvPr/>
          </p:nvSpPr>
          <p:spPr bwMode="auto">
            <a:xfrm flipV="1">
              <a:off x="4623" y="3080"/>
              <a:ext cx="0" cy="30"/>
            </a:xfrm>
            <a:prstGeom prst="line">
              <a:avLst/>
            </a:prstGeom>
            <a:noFill/>
            <a:ln w="19050">
              <a:solidFill>
                <a:srgbClr val="000000"/>
              </a:solidFill>
              <a:round/>
              <a:headEnd/>
              <a:tailEnd/>
            </a:ln>
          </p:spPr>
          <p:txBody>
            <a:bodyPr/>
            <a:lstStyle/>
            <a:p>
              <a:endParaRPr lang="fr-CH"/>
            </a:p>
          </p:txBody>
        </p:sp>
        <p:sp>
          <p:nvSpPr>
            <p:cNvPr id="2707889" name="Line 7601"/>
            <p:cNvSpPr>
              <a:spLocks noChangeShapeType="1"/>
            </p:cNvSpPr>
            <p:nvPr/>
          </p:nvSpPr>
          <p:spPr bwMode="auto">
            <a:xfrm>
              <a:off x="4917" y="3080"/>
              <a:ext cx="0" cy="30"/>
            </a:xfrm>
            <a:prstGeom prst="line">
              <a:avLst/>
            </a:prstGeom>
            <a:noFill/>
            <a:ln w="19050">
              <a:solidFill>
                <a:srgbClr val="000000"/>
              </a:solidFill>
              <a:round/>
              <a:headEnd/>
              <a:tailEnd/>
            </a:ln>
          </p:spPr>
          <p:txBody>
            <a:bodyPr/>
            <a:lstStyle/>
            <a:p>
              <a:endParaRPr lang="fr-CH"/>
            </a:p>
          </p:txBody>
        </p:sp>
        <p:sp>
          <p:nvSpPr>
            <p:cNvPr id="2707890" name="Line 7602"/>
            <p:cNvSpPr>
              <a:spLocks noChangeShapeType="1"/>
            </p:cNvSpPr>
            <p:nvPr/>
          </p:nvSpPr>
          <p:spPr bwMode="auto">
            <a:xfrm flipV="1">
              <a:off x="4917" y="3080"/>
              <a:ext cx="0" cy="30"/>
            </a:xfrm>
            <a:prstGeom prst="line">
              <a:avLst/>
            </a:prstGeom>
            <a:noFill/>
            <a:ln w="19050">
              <a:solidFill>
                <a:srgbClr val="000000"/>
              </a:solidFill>
              <a:round/>
              <a:headEnd/>
              <a:tailEnd/>
            </a:ln>
          </p:spPr>
          <p:txBody>
            <a:bodyPr/>
            <a:lstStyle/>
            <a:p>
              <a:endParaRPr lang="fr-CH"/>
            </a:p>
          </p:txBody>
        </p:sp>
        <p:sp>
          <p:nvSpPr>
            <p:cNvPr id="2707891" name="Rectangle 7603"/>
            <p:cNvSpPr>
              <a:spLocks noChangeArrowheads="1"/>
            </p:cNvSpPr>
            <p:nvPr/>
          </p:nvSpPr>
          <p:spPr bwMode="auto">
            <a:xfrm>
              <a:off x="2943" y="3032"/>
              <a:ext cx="19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0.00</a:t>
              </a:r>
              <a:endParaRPr lang="fr-FR"/>
            </a:p>
          </p:txBody>
        </p:sp>
        <p:sp>
          <p:nvSpPr>
            <p:cNvPr id="2707892" name="Rectangle 7604"/>
            <p:cNvSpPr>
              <a:spLocks noChangeArrowheads="1"/>
            </p:cNvSpPr>
            <p:nvPr/>
          </p:nvSpPr>
          <p:spPr bwMode="auto">
            <a:xfrm>
              <a:off x="2889" y="2834"/>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10.00</a:t>
              </a:r>
              <a:endParaRPr lang="fr-FR"/>
            </a:p>
          </p:txBody>
        </p:sp>
        <p:sp>
          <p:nvSpPr>
            <p:cNvPr id="2707893" name="Rectangle 7605"/>
            <p:cNvSpPr>
              <a:spLocks noChangeArrowheads="1"/>
            </p:cNvSpPr>
            <p:nvPr/>
          </p:nvSpPr>
          <p:spPr bwMode="auto">
            <a:xfrm>
              <a:off x="2889" y="2636"/>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20.00</a:t>
              </a:r>
              <a:endParaRPr lang="fr-FR"/>
            </a:p>
          </p:txBody>
        </p:sp>
        <p:sp>
          <p:nvSpPr>
            <p:cNvPr id="2707894" name="Rectangle 7606"/>
            <p:cNvSpPr>
              <a:spLocks noChangeArrowheads="1"/>
            </p:cNvSpPr>
            <p:nvPr/>
          </p:nvSpPr>
          <p:spPr bwMode="auto">
            <a:xfrm>
              <a:off x="2889" y="2438"/>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30.00</a:t>
              </a:r>
              <a:endParaRPr lang="fr-FR"/>
            </a:p>
          </p:txBody>
        </p:sp>
        <p:sp>
          <p:nvSpPr>
            <p:cNvPr id="2707895" name="Rectangle 7607"/>
            <p:cNvSpPr>
              <a:spLocks noChangeArrowheads="1"/>
            </p:cNvSpPr>
            <p:nvPr/>
          </p:nvSpPr>
          <p:spPr bwMode="auto">
            <a:xfrm>
              <a:off x="2889" y="2240"/>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40.00</a:t>
              </a:r>
              <a:endParaRPr lang="fr-FR"/>
            </a:p>
          </p:txBody>
        </p:sp>
        <p:sp>
          <p:nvSpPr>
            <p:cNvPr id="2707896" name="Rectangle 7608"/>
            <p:cNvSpPr>
              <a:spLocks noChangeArrowheads="1"/>
            </p:cNvSpPr>
            <p:nvPr/>
          </p:nvSpPr>
          <p:spPr bwMode="auto">
            <a:xfrm>
              <a:off x="2889" y="2042"/>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50.00</a:t>
              </a:r>
              <a:endParaRPr lang="fr-FR"/>
            </a:p>
          </p:txBody>
        </p:sp>
        <p:sp>
          <p:nvSpPr>
            <p:cNvPr id="2707897" name="Rectangle 7609"/>
            <p:cNvSpPr>
              <a:spLocks noChangeArrowheads="1"/>
            </p:cNvSpPr>
            <p:nvPr/>
          </p:nvSpPr>
          <p:spPr bwMode="auto">
            <a:xfrm>
              <a:off x="2889" y="1838"/>
              <a:ext cx="24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60.00</a:t>
              </a:r>
              <a:endParaRPr lang="fr-FR"/>
            </a:p>
          </p:txBody>
        </p:sp>
        <p:sp>
          <p:nvSpPr>
            <p:cNvPr id="2707898" name="Line 7610"/>
            <p:cNvSpPr>
              <a:spLocks noChangeShapeType="1"/>
            </p:cNvSpPr>
            <p:nvPr/>
          </p:nvSpPr>
          <p:spPr bwMode="auto">
            <a:xfrm flipH="1">
              <a:off x="3219" y="3080"/>
              <a:ext cx="12" cy="0"/>
            </a:xfrm>
            <a:prstGeom prst="line">
              <a:avLst/>
            </a:prstGeom>
            <a:noFill/>
            <a:ln w="19050">
              <a:solidFill>
                <a:srgbClr val="000000"/>
              </a:solidFill>
              <a:round/>
              <a:headEnd/>
              <a:tailEnd/>
            </a:ln>
          </p:spPr>
          <p:txBody>
            <a:bodyPr/>
            <a:lstStyle/>
            <a:p>
              <a:endParaRPr lang="fr-CH"/>
            </a:p>
          </p:txBody>
        </p:sp>
        <p:sp>
          <p:nvSpPr>
            <p:cNvPr id="2707899" name="Line 7611"/>
            <p:cNvSpPr>
              <a:spLocks noChangeShapeType="1"/>
            </p:cNvSpPr>
            <p:nvPr/>
          </p:nvSpPr>
          <p:spPr bwMode="auto">
            <a:xfrm>
              <a:off x="3219" y="3080"/>
              <a:ext cx="12" cy="0"/>
            </a:xfrm>
            <a:prstGeom prst="line">
              <a:avLst/>
            </a:prstGeom>
            <a:noFill/>
            <a:ln w="19050">
              <a:solidFill>
                <a:srgbClr val="000000"/>
              </a:solidFill>
              <a:round/>
              <a:headEnd/>
              <a:tailEnd/>
            </a:ln>
          </p:spPr>
          <p:txBody>
            <a:bodyPr/>
            <a:lstStyle/>
            <a:p>
              <a:endParaRPr lang="fr-CH"/>
            </a:p>
          </p:txBody>
        </p:sp>
        <p:sp>
          <p:nvSpPr>
            <p:cNvPr id="2707900" name="Line 7612"/>
            <p:cNvSpPr>
              <a:spLocks noChangeShapeType="1"/>
            </p:cNvSpPr>
            <p:nvPr/>
          </p:nvSpPr>
          <p:spPr bwMode="auto">
            <a:xfrm flipH="1">
              <a:off x="3201" y="3080"/>
              <a:ext cx="30" cy="0"/>
            </a:xfrm>
            <a:prstGeom prst="line">
              <a:avLst/>
            </a:prstGeom>
            <a:noFill/>
            <a:ln w="19050">
              <a:solidFill>
                <a:srgbClr val="000000"/>
              </a:solidFill>
              <a:round/>
              <a:headEnd/>
              <a:tailEnd/>
            </a:ln>
          </p:spPr>
          <p:txBody>
            <a:bodyPr/>
            <a:lstStyle/>
            <a:p>
              <a:endParaRPr lang="fr-CH"/>
            </a:p>
          </p:txBody>
        </p:sp>
        <p:sp>
          <p:nvSpPr>
            <p:cNvPr id="2707901" name="Line 7613"/>
            <p:cNvSpPr>
              <a:spLocks noChangeShapeType="1"/>
            </p:cNvSpPr>
            <p:nvPr/>
          </p:nvSpPr>
          <p:spPr bwMode="auto">
            <a:xfrm>
              <a:off x="3201" y="3080"/>
              <a:ext cx="30" cy="0"/>
            </a:xfrm>
            <a:prstGeom prst="line">
              <a:avLst/>
            </a:prstGeom>
            <a:noFill/>
            <a:ln w="19050">
              <a:solidFill>
                <a:srgbClr val="000000"/>
              </a:solidFill>
              <a:round/>
              <a:headEnd/>
              <a:tailEnd/>
            </a:ln>
          </p:spPr>
          <p:txBody>
            <a:bodyPr/>
            <a:lstStyle/>
            <a:p>
              <a:endParaRPr lang="fr-CH"/>
            </a:p>
          </p:txBody>
        </p:sp>
        <p:sp>
          <p:nvSpPr>
            <p:cNvPr id="2707902" name="Line 7614"/>
            <p:cNvSpPr>
              <a:spLocks noChangeShapeType="1"/>
            </p:cNvSpPr>
            <p:nvPr/>
          </p:nvSpPr>
          <p:spPr bwMode="auto">
            <a:xfrm flipH="1">
              <a:off x="3219" y="3038"/>
              <a:ext cx="12" cy="0"/>
            </a:xfrm>
            <a:prstGeom prst="line">
              <a:avLst/>
            </a:prstGeom>
            <a:noFill/>
            <a:ln w="9525">
              <a:solidFill>
                <a:srgbClr val="000000"/>
              </a:solidFill>
              <a:round/>
              <a:headEnd/>
              <a:tailEnd/>
            </a:ln>
          </p:spPr>
          <p:txBody>
            <a:bodyPr/>
            <a:lstStyle/>
            <a:p>
              <a:endParaRPr lang="fr-CH"/>
            </a:p>
          </p:txBody>
        </p:sp>
        <p:sp>
          <p:nvSpPr>
            <p:cNvPr id="2707903" name="Line 7615"/>
            <p:cNvSpPr>
              <a:spLocks noChangeShapeType="1"/>
            </p:cNvSpPr>
            <p:nvPr/>
          </p:nvSpPr>
          <p:spPr bwMode="auto">
            <a:xfrm>
              <a:off x="3219" y="3038"/>
              <a:ext cx="12" cy="0"/>
            </a:xfrm>
            <a:prstGeom prst="line">
              <a:avLst/>
            </a:prstGeom>
            <a:noFill/>
            <a:ln w="9525">
              <a:solidFill>
                <a:srgbClr val="000000"/>
              </a:solidFill>
              <a:round/>
              <a:headEnd/>
              <a:tailEnd/>
            </a:ln>
          </p:spPr>
          <p:txBody>
            <a:bodyPr/>
            <a:lstStyle/>
            <a:p>
              <a:endParaRPr lang="fr-CH"/>
            </a:p>
          </p:txBody>
        </p:sp>
        <p:sp>
          <p:nvSpPr>
            <p:cNvPr id="2707904" name="Line 7616"/>
            <p:cNvSpPr>
              <a:spLocks noChangeShapeType="1"/>
            </p:cNvSpPr>
            <p:nvPr/>
          </p:nvSpPr>
          <p:spPr bwMode="auto">
            <a:xfrm flipH="1">
              <a:off x="3219" y="2996"/>
              <a:ext cx="12" cy="0"/>
            </a:xfrm>
            <a:prstGeom prst="line">
              <a:avLst/>
            </a:prstGeom>
            <a:noFill/>
            <a:ln w="9525">
              <a:solidFill>
                <a:srgbClr val="000000"/>
              </a:solidFill>
              <a:round/>
              <a:headEnd/>
              <a:tailEnd/>
            </a:ln>
          </p:spPr>
          <p:txBody>
            <a:bodyPr/>
            <a:lstStyle/>
            <a:p>
              <a:endParaRPr lang="fr-CH"/>
            </a:p>
          </p:txBody>
        </p:sp>
        <p:sp>
          <p:nvSpPr>
            <p:cNvPr id="2707905" name="Line 7617"/>
            <p:cNvSpPr>
              <a:spLocks noChangeShapeType="1"/>
            </p:cNvSpPr>
            <p:nvPr/>
          </p:nvSpPr>
          <p:spPr bwMode="auto">
            <a:xfrm>
              <a:off x="3219" y="2996"/>
              <a:ext cx="12" cy="0"/>
            </a:xfrm>
            <a:prstGeom prst="line">
              <a:avLst/>
            </a:prstGeom>
            <a:noFill/>
            <a:ln w="9525">
              <a:solidFill>
                <a:srgbClr val="000000"/>
              </a:solidFill>
              <a:round/>
              <a:headEnd/>
              <a:tailEnd/>
            </a:ln>
          </p:spPr>
          <p:txBody>
            <a:bodyPr/>
            <a:lstStyle/>
            <a:p>
              <a:endParaRPr lang="fr-CH"/>
            </a:p>
          </p:txBody>
        </p:sp>
        <p:sp>
          <p:nvSpPr>
            <p:cNvPr id="2707906" name="Line 7618"/>
            <p:cNvSpPr>
              <a:spLocks noChangeShapeType="1"/>
            </p:cNvSpPr>
            <p:nvPr/>
          </p:nvSpPr>
          <p:spPr bwMode="auto">
            <a:xfrm flipH="1">
              <a:off x="3219" y="2960"/>
              <a:ext cx="12" cy="0"/>
            </a:xfrm>
            <a:prstGeom prst="line">
              <a:avLst/>
            </a:prstGeom>
            <a:noFill/>
            <a:ln w="9525">
              <a:solidFill>
                <a:srgbClr val="000000"/>
              </a:solidFill>
              <a:round/>
              <a:headEnd/>
              <a:tailEnd/>
            </a:ln>
          </p:spPr>
          <p:txBody>
            <a:bodyPr/>
            <a:lstStyle/>
            <a:p>
              <a:endParaRPr lang="fr-CH"/>
            </a:p>
          </p:txBody>
        </p:sp>
        <p:sp>
          <p:nvSpPr>
            <p:cNvPr id="2707907" name="Line 7619"/>
            <p:cNvSpPr>
              <a:spLocks noChangeShapeType="1"/>
            </p:cNvSpPr>
            <p:nvPr/>
          </p:nvSpPr>
          <p:spPr bwMode="auto">
            <a:xfrm>
              <a:off x="3219" y="2960"/>
              <a:ext cx="12" cy="0"/>
            </a:xfrm>
            <a:prstGeom prst="line">
              <a:avLst/>
            </a:prstGeom>
            <a:noFill/>
            <a:ln w="9525">
              <a:solidFill>
                <a:srgbClr val="000000"/>
              </a:solidFill>
              <a:round/>
              <a:headEnd/>
              <a:tailEnd/>
            </a:ln>
          </p:spPr>
          <p:txBody>
            <a:bodyPr/>
            <a:lstStyle/>
            <a:p>
              <a:endParaRPr lang="fr-CH"/>
            </a:p>
          </p:txBody>
        </p:sp>
        <p:sp>
          <p:nvSpPr>
            <p:cNvPr id="2707908" name="Line 7620"/>
            <p:cNvSpPr>
              <a:spLocks noChangeShapeType="1"/>
            </p:cNvSpPr>
            <p:nvPr/>
          </p:nvSpPr>
          <p:spPr bwMode="auto">
            <a:xfrm flipH="1">
              <a:off x="3219" y="2918"/>
              <a:ext cx="12" cy="0"/>
            </a:xfrm>
            <a:prstGeom prst="line">
              <a:avLst/>
            </a:prstGeom>
            <a:noFill/>
            <a:ln w="9525">
              <a:solidFill>
                <a:srgbClr val="000000"/>
              </a:solidFill>
              <a:round/>
              <a:headEnd/>
              <a:tailEnd/>
            </a:ln>
          </p:spPr>
          <p:txBody>
            <a:bodyPr/>
            <a:lstStyle/>
            <a:p>
              <a:endParaRPr lang="fr-CH"/>
            </a:p>
          </p:txBody>
        </p:sp>
        <p:sp>
          <p:nvSpPr>
            <p:cNvPr id="2707909" name="Line 7621"/>
            <p:cNvSpPr>
              <a:spLocks noChangeShapeType="1"/>
            </p:cNvSpPr>
            <p:nvPr/>
          </p:nvSpPr>
          <p:spPr bwMode="auto">
            <a:xfrm>
              <a:off x="3219" y="2918"/>
              <a:ext cx="12" cy="0"/>
            </a:xfrm>
            <a:prstGeom prst="line">
              <a:avLst/>
            </a:prstGeom>
            <a:noFill/>
            <a:ln w="9525">
              <a:solidFill>
                <a:srgbClr val="000000"/>
              </a:solidFill>
              <a:round/>
              <a:headEnd/>
              <a:tailEnd/>
            </a:ln>
          </p:spPr>
          <p:txBody>
            <a:bodyPr/>
            <a:lstStyle/>
            <a:p>
              <a:endParaRPr lang="fr-CH"/>
            </a:p>
          </p:txBody>
        </p:sp>
        <p:sp>
          <p:nvSpPr>
            <p:cNvPr id="2707910" name="Line 7622"/>
            <p:cNvSpPr>
              <a:spLocks noChangeShapeType="1"/>
            </p:cNvSpPr>
            <p:nvPr/>
          </p:nvSpPr>
          <p:spPr bwMode="auto">
            <a:xfrm flipH="1">
              <a:off x="3201" y="2882"/>
              <a:ext cx="30" cy="0"/>
            </a:xfrm>
            <a:prstGeom prst="line">
              <a:avLst/>
            </a:prstGeom>
            <a:noFill/>
            <a:ln w="19050">
              <a:solidFill>
                <a:srgbClr val="000000"/>
              </a:solidFill>
              <a:round/>
              <a:headEnd/>
              <a:tailEnd/>
            </a:ln>
          </p:spPr>
          <p:txBody>
            <a:bodyPr/>
            <a:lstStyle/>
            <a:p>
              <a:endParaRPr lang="fr-CH"/>
            </a:p>
          </p:txBody>
        </p:sp>
        <p:sp>
          <p:nvSpPr>
            <p:cNvPr id="2707911" name="Line 7623"/>
            <p:cNvSpPr>
              <a:spLocks noChangeShapeType="1"/>
            </p:cNvSpPr>
            <p:nvPr/>
          </p:nvSpPr>
          <p:spPr bwMode="auto">
            <a:xfrm>
              <a:off x="3201" y="2882"/>
              <a:ext cx="30" cy="0"/>
            </a:xfrm>
            <a:prstGeom prst="line">
              <a:avLst/>
            </a:prstGeom>
            <a:noFill/>
            <a:ln w="19050">
              <a:solidFill>
                <a:srgbClr val="000000"/>
              </a:solidFill>
              <a:round/>
              <a:headEnd/>
              <a:tailEnd/>
            </a:ln>
          </p:spPr>
          <p:txBody>
            <a:bodyPr/>
            <a:lstStyle/>
            <a:p>
              <a:endParaRPr lang="fr-CH"/>
            </a:p>
          </p:txBody>
        </p:sp>
        <p:sp>
          <p:nvSpPr>
            <p:cNvPr id="2707912" name="Line 7624"/>
            <p:cNvSpPr>
              <a:spLocks noChangeShapeType="1"/>
            </p:cNvSpPr>
            <p:nvPr/>
          </p:nvSpPr>
          <p:spPr bwMode="auto">
            <a:xfrm flipH="1">
              <a:off x="3219" y="2840"/>
              <a:ext cx="12" cy="0"/>
            </a:xfrm>
            <a:prstGeom prst="line">
              <a:avLst/>
            </a:prstGeom>
            <a:noFill/>
            <a:ln w="9525">
              <a:solidFill>
                <a:srgbClr val="000000"/>
              </a:solidFill>
              <a:round/>
              <a:headEnd/>
              <a:tailEnd/>
            </a:ln>
          </p:spPr>
          <p:txBody>
            <a:bodyPr/>
            <a:lstStyle/>
            <a:p>
              <a:endParaRPr lang="fr-CH"/>
            </a:p>
          </p:txBody>
        </p:sp>
        <p:sp>
          <p:nvSpPr>
            <p:cNvPr id="2707913" name="Line 7625"/>
            <p:cNvSpPr>
              <a:spLocks noChangeShapeType="1"/>
            </p:cNvSpPr>
            <p:nvPr/>
          </p:nvSpPr>
          <p:spPr bwMode="auto">
            <a:xfrm>
              <a:off x="3219" y="2840"/>
              <a:ext cx="12" cy="0"/>
            </a:xfrm>
            <a:prstGeom prst="line">
              <a:avLst/>
            </a:prstGeom>
            <a:noFill/>
            <a:ln w="9525">
              <a:solidFill>
                <a:srgbClr val="000000"/>
              </a:solidFill>
              <a:round/>
              <a:headEnd/>
              <a:tailEnd/>
            </a:ln>
          </p:spPr>
          <p:txBody>
            <a:bodyPr/>
            <a:lstStyle/>
            <a:p>
              <a:endParaRPr lang="fr-CH"/>
            </a:p>
          </p:txBody>
        </p:sp>
        <p:sp>
          <p:nvSpPr>
            <p:cNvPr id="2707914" name="Line 7626"/>
            <p:cNvSpPr>
              <a:spLocks noChangeShapeType="1"/>
            </p:cNvSpPr>
            <p:nvPr/>
          </p:nvSpPr>
          <p:spPr bwMode="auto">
            <a:xfrm flipH="1">
              <a:off x="3219" y="2798"/>
              <a:ext cx="12" cy="0"/>
            </a:xfrm>
            <a:prstGeom prst="line">
              <a:avLst/>
            </a:prstGeom>
            <a:noFill/>
            <a:ln w="9525">
              <a:solidFill>
                <a:srgbClr val="000000"/>
              </a:solidFill>
              <a:round/>
              <a:headEnd/>
              <a:tailEnd/>
            </a:ln>
          </p:spPr>
          <p:txBody>
            <a:bodyPr/>
            <a:lstStyle/>
            <a:p>
              <a:endParaRPr lang="fr-CH"/>
            </a:p>
          </p:txBody>
        </p:sp>
        <p:sp>
          <p:nvSpPr>
            <p:cNvPr id="2707915" name="Line 7627"/>
            <p:cNvSpPr>
              <a:spLocks noChangeShapeType="1"/>
            </p:cNvSpPr>
            <p:nvPr/>
          </p:nvSpPr>
          <p:spPr bwMode="auto">
            <a:xfrm>
              <a:off x="3219" y="2798"/>
              <a:ext cx="12" cy="0"/>
            </a:xfrm>
            <a:prstGeom prst="line">
              <a:avLst/>
            </a:prstGeom>
            <a:noFill/>
            <a:ln w="9525">
              <a:solidFill>
                <a:srgbClr val="000000"/>
              </a:solidFill>
              <a:round/>
              <a:headEnd/>
              <a:tailEnd/>
            </a:ln>
          </p:spPr>
          <p:txBody>
            <a:bodyPr/>
            <a:lstStyle/>
            <a:p>
              <a:endParaRPr lang="fr-CH"/>
            </a:p>
          </p:txBody>
        </p:sp>
        <p:sp>
          <p:nvSpPr>
            <p:cNvPr id="2707916" name="Line 7628"/>
            <p:cNvSpPr>
              <a:spLocks noChangeShapeType="1"/>
            </p:cNvSpPr>
            <p:nvPr/>
          </p:nvSpPr>
          <p:spPr bwMode="auto">
            <a:xfrm flipH="1">
              <a:off x="3219" y="2762"/>
              <a:ext cx="12" cy="0"/>
            </a:xfrm>
            <a:prstGeom prst="line">
              <a:avLst/>
            </a:prstGeom>
            <a:noFill/>
            <a:ln w="9525">
              <a:solidFill>
                <a:srgbClr val="000000"/>
              </a:solidFill>
              <a:round/>
              <a:headEnd/>
              <a:tailEnd/>
            </a:ln>
          </p:spPr>
          <p:txBody>
            <a:bodyPr/>
            <a:lstStyle/>
            <a:p>
              <a:endParaRPr lang="fr-CH"/>
            </a:p>
          </p:txBody>
        </p:sp>
        <p:sp>
          <p:nvSpPr>
            <p:cNvPr id="2707917" name="Line 7629"/>
            <p:cNvSpPr>
              <a:spLocks noChangeShapeType="1"/>
            </p:cNvSpPr>
            <p:nvPr/>
          </p:nvSpPr>
          <p:spPr bwMode="auto">
            <a:xfrm>
              <a:off x="3219" y="2762"/>
              <a:ext cx="12" cy="0"/>
            </a:xfrm>
            <a:prstGeom prst="line">
              <a:avLst/>
            </a:prstGeom>
            <a:noFill/>
            <a:ln w="9525">
              <a:solidFill>
                <a:srgbClr val="000000"/>
              </a:solidFill>
              <a:round/>
              <a:headEnd/>
              <a:tailEnd/>
            </a:ln>
          </p:spPr>
          <p:txBody>
            <a:bodyPr/>
            <a:lstStyle/>
            <a:p>
              <a:endParaRPr lang="fr-CH"/>
            </a:p>
          </p:txBody>
        </p:sp>
        <p:sp>
          <p:nvSpPr>
            <p:cNvPr id="2707918" name="Line 7630"/>
            <p:cNvSpPr>
              <a:spLocks noChangeShapeType="1"/>
            </p:cNvSpPr>
            <p:nvPr/>
          </p:nvSpPr>
          <p:spPr bwMode="auto">
            <a:xfrm flipH="1">
              <a:off x="3219" y="2720"/>
              <a:ext cx="12" cy="0"/>
            </a:xfrm>
            <a:prstGeom prst="line">
              <a:avLst/>
            </a:prstGeom>
            <a:noFill/>
            <a:ln w="9525">
              <a:solidFill>
                <a:srgbClr val="000000"/>
              </a:solidFill>
              <a:round/>
              <a:headEnd/>
              <a:tailEnd/>
            </a:ln>
          </p:spPr>
          <p:txBody>
            <a:bodyPr/>
            <a:lstStyle/>
            <a:p>
              <a:endParaRPr lang="fr-CH"/>
            </a:p>
          </p:txBody>
        </p:sp>
        <p:sp>
          <p:nvSpPr>
            <p:cNvPr id="2707919" name="Line 7631"/>
            <p:cNvSpPr>
              <a:spLocks noChangeShapeType="1"/>
            </p:cNvSpPr>
            <p:nvPr/>
          </p:nvSpPr>
          <p:spPr bwMode="auto">
            <a:xfrm>
              <a:off x="3219" y="2720"/>
              <a:ext cx="12" cy="0"/>
            </a:xfrm>
            <a:prstGeom prst="line">
              <a:avLst/>
            </a:prstGeom>
            <a:noFill/>
            <a:ln w="9525">
              <a:solidFill>
                <a:srgbClr val="000000"/>
              </a:solidFill>
              <a:round/>
              <a:headEnd/>
              <a:tailEnd/>
            </a:ln>
          </p:spPr>
          <p:txBody>
            <a:bodyPr/>
            <a:lstStyle/>
            <a:p>
              <a:endParaRPr lang="fr-CH"/>
            </a:p>
          </p:txBody>
        </p:sp>
        <p:sp>
          <p:nvSpPr>
            <p:cNvPr id="2707920" name="Line 7632"/>
            <p:cNvSpPr>
              <a:spLocks noChangeShapeType="1"/>
            </p:cNvSpPr>
            <p:nvPr/>
          </p:nvSpPr>
          <p:spPr bwMode="auto">
            <a:xfrm flipH="1">
              <a:off x="3201" y="2684"/>
              <a:ext cx="30" cy="0"/>
            </a:xfrm>
            <a:prstGeom prst="line">
              <a:avLst/>
            </a:prstGeom>
            <a:noFill/>
            <a:ln w="19050">
              <a:solidFill>
                <a:srgbClr val="000000"/>
              </a:solidFill>
              <a:round/>
              <a:headEnd/>
              <a:tailEnd/>
            </a:ln>
          </p:spPr>
          <p:txBody>
            <a:bodyPr/>
            <a:lstStyle/>
            <a:p>
              <a:endParaRPr lang="fr-CH"/>
            </a:p>
          </p:txBody>
        </p:sp>
        <p:sp>
          <p:nvSpPr>
            <p:cNvPr id="2707921" name="Line 7633"/>
            <p:cNvSpPr>
              <a:spLocks noChangeShapeType="1"/>
            </p:cNvSpPr>
            <p:nvPr/>
          </p:nvSpPr>
          <p:spPr bwMode="auto">
            <a:xfrm>
              <a:off x="3201" y="2684"/>
              <a:ext cx="30" cy="0"/>
            </a:xfrm>
            <a:prstGeom prst="line">
              <a:avLst/>
            </a:prstGeom>
            <a:noFill/>
            <a:ln w="19050">
              <a:solidFill>
                <a:srgbClr val="000000"/>
              </a:solidFill>
              <a:round/>
              <a:headEnd/>
              <a:tailEnd/>
            </a:ln>
          </p:spPr>
          <p:txBody>
            <a:bodyPr/>
            <a:lstStyle/>
            <a:p>
              <a:endParaRPr lang="fr-CH"/>
            </a:p>
          </p:txBody>
        </p:sp>
        <p:sp>
          <p:nvSpPr>
            <p:cNvPr id="2707922" name="Line 7634"/>
            <p:cNvSpPr>
              <a:spLocks noChangeShapeType="1"/>
            </p:cNvSpPr>
            <p:nvPr/>
          </p:nvSpPr>
          <p:spPr bwMode="auto">
            <a:xfrm flipH="1">
              <a:off x="3219" y="2642"/>
              <a:ext cx="12" cy="0"/>
            </a:xfrm>
            <a:prstGeom prst="line">
              <a:avLst/>
            </a:prstGeom>
            <a:noFill/>
            <a:ln w="9525">
              <a:solidFill>
                <a:srgbClr val="000000"/>
              </a:solidFill>
              <a:round/>
              <a:headEnd/>
              <a:tailEnd/>
            </a:ln>
          </p:spPr>
          <p:txBody>
            <a:bodyPr/>
            <a:lstStyle/>
            <a:p>
              <a:endParaRPr lang="fr-CH"/>
            </a:p>
          </p:txBody>
        </p:sp>
        <p:sp>
          <p:nvSpPr>
            <p:cNvPr id="2707923" name="Line 7635"/>
            <p:cNvSpPr>
              <a:spLocks noChangeShapeType="1"/>
            </p:cNvSpPr>
            <p:nvPr/>
          </p:nvSpPr>
          <p:spPr bwMode="auto">
            <a:xfrm>
              <a:off x="3219" y="2642"/>
              <a:ext cx="12" cy="0"/>
            </a:xfrm>
            <a:prstGeom prst="line">
              <a:avLst/>
            </a:prstGeom>
            <a:noFill/>
            <a:ln w="9525">
              <a:solidFill>
                <a:srgbClr val="000000"/>
              </a:solidFill>
              <a:round/>
              <a:headEnd/>
              <a:tailEnd/>
            </a:ln>
          </p:spPr>
          <p:txBody>
            <a:bodyPr/>
            <a:lstStyle/>
            <a:p>
              <a:endParaRPr lang="fr-CH"/>
            </a:p>
          </p:txBody>
        </p:sp>
        <p:sp>
          <p:nvSpPr>
            <p:cNvPr id="2707924" name="Line 7636"/>
            <p:cNvSpPr>
              <a:spLocks noChangeShapeType="1"/>
            </p:cNvSpPr>
            <p:nvPr/>
          </p:nvSpPr>
          <p:spPr bwMode="auto">
            <a:xfrm flipH="1">
              <a:off x="3219" y="2600"/>
              <a:ext cx="12" cy="0"/>
            </a:xfrm>
            <a:prstGeom prst="line">
              <a:avLst/>
            </a:prstGeom>
            <a:noFill/>
            <a:ln w="9525">
              <a:solidFill>
                <a:srgbClr val="000000"/>
              </a:solidFill>
              <a:round/>
              <a:headEnd/>
              <a:tailEnd/>
            </a:ln>
          </p:spPr>
          <p:txBody>
            <a:bodyPr/>
            <a:lstStyle/>
            <a:p>
              <a:endParaRPr lang="fr-CH"/>
            </a:p>
          </p:txBody>
        </p:sp>
        <p:sp>
          <p:nvSpPr>
            <p:cNvPr id="2707925" name="Line 7637"/>
            <p:cNvSpPr>
              <a:spLocks noChangeShapeType="1"/>
            </p:cNvSpPr>
            <p:nvPr/>
          </p:nvSpPr>
          <p:spPr bwMode="auto">
            <a:xfrm>
              <a:off x="3219" y="2600"/>
              <a:ext cx="12" cy="0"/>
            </a:xfrm>
            <a:prstGeom prst="line">
              <a:avLst/>
            </a:prstGeom>
            <a:noFill/>
            <a:ln w="9525">
              <a:solidFill>
                <a:srgbClr val="000000"/>
              </a:solidFill>
              <a:round/>
              <a:headEnd/>
              <a:tailEnd/>
            </a:ln>
          </p:spPr>
          <p:txBody>
            <a:bodyPr/>
            <a:lstStyle/>
            <a:p>
              <a:endParaRPr lang="fr-CH"/>
            </a:p>
          </p:txBody>
        </p:sp>
        <p:sp>
          <p:nvSpPr>
            <p:cNvPr id="2707926" name="Line 7638"/>
            <p:cNvSpPr>
              <a:spLocks noChangeShapeType="1"/>
            </p:cNvSpPr>
            <p:nvPr/>
          </p:nvSpPr>
          <p:spPr bwMode="auto">
            <a:xfrm flipH="1">
              <a:off x="3219" y="2564"/>
              <a:ext cx="12" cy="0"/>
            </a:xfrm>
            <a:prstGeom prst="line">
              <a:avLst/>
            </a:prstGeom>
            <a:noFill/>
            <a:ln w="9525">
              <a:solidFill>
                <a:srgbClr val="000000"/>
              </a:solidFill>
              <a:round/>
              <a:headEnd/>
              <a:tailEnd/>
            </a:ln>
          </p:spPr>
          <p:txBody>
            <a:bodyPr/>
            <a:lstStyle/>
            <a:p>
              <a:endParaRPr lang="fr-CH"/>
            </a:p>
          </p:txBody>
        </p:sp>
        <p:sp>
          <p:nvSpPr>
            <p:cNvPr id="2707927" name="Line 7639"/>
            <p:cNvSpPr>
              <a:spLocks noChangeShapeType="1"/>
            </p:cNvSpPr>
            <p:nvPr/>
          </p:nvSpPr>
          <p:spPr bwMode="auto">
            <a:xfrm>
              <a:off x="3219" y="2564"/>
              <a:ext cx="12" cy="0"/>
            </a:xfrm>
            <a:prstGeom prst="line">
              <a:avLst/>
            </a:prstGeom>
            <a:noFill/>
            <a:ln w="9525">
              <a:solidFill>
                <a:srgbClr val="000000"/>
              </a:solidFill>
              <a:round/>
              <a:headEnd/>
              <a:tailEnd/>
            </a:ln>
          </p:spPr>
          <p:txBody>
            <a:bodyPr/>
            <a:lstStyle/>
            <a:p>
              <a:endParaRPr lang="fr-CH"/>
            </a:p>
          </p:txBody>
        </p:sp>
        <p:sp>
          <p:nvSpPr>
            <p:cNvPr id="2707928" name="Line 7640"/>
            <p:cNvSpPr>
              <a:spLocks noChangeShapeType="1"/>
            </p:cNvSpPr>
            <p:nvPr/>
          </p:nvSpPr>
          <p:spPr bwMode="auto">
            <a:xfrm flipH="1">
              <a:off x="3219" y="2522"/>
              <a:ext cx="12" cy="0"/>
            </a:xfrm>
            <a:prstGeom prst="line">
              <a:avLst/>
            </a:prstGeom>
            <a:noFill/>
            <a:ln w="9525">
              <a:solidFill>
                <a:srgbClr val="000000"/>
              </a:solidFill>
              <a:round/>
              <a:headEnd/>
              <a:tailEnd/>
            </a:ln>
          </p:spPr>
          <p:txBody>
            <a:bodyPr/>
            <a:lstStyle/>
            <a:p>
              <a:endParaRPr lang="fr-CH"/>
            </a:p>
          </p:txBody>
        </p:sp>
        <p:sp>
          <p:nvSpPr>
            <p:cNvPr id="2707929" name="Line 7641"/>
            <p:cNvSpPr>
              <a:spLocks noChangeShapeType="1"/>
            </p:cNvSpPr>
            <p:nvPr/>
          </p:nvSpPr>
          <p:spPr bwMode="auto">
            <a:xfrm>
              <a:off x="3219" y="2522"/>
              <a:ext cx="12" cy="0"/>
            </a:xfrm>
            <a:prstGeom prst="line">
              <a:avLst/>
            </a:prstGeom>
            <a:noFill/>
            <a:ln w="9525">
              <a:solidFill>
                <a:srgbClr val="000000"/>
              </a:solidFill>
              <a:round/>
              <a:headEnd/>
              <a:tailEnd/>
            </a:ln>
          </p:spPr>
          <p:txBody>
            <a:bodyPr/>
            <a:lstStyle/>
            <a:p>
              <a:endParaRPr lang="fr-CH"/>
            </a:p>
          </p:txBody>
        </p:sp>
        <p:sp>
          <p:nvSpPr>
            <p:cNvPr id="2707930" name="Line 7642"/>
            <p:cNvSpPr>
              <a:spLocks noChangeShapeType="1"/>
            </p:cNvSpPr>
            <p:nvPr/>
          </p:nvSpPr>
          <p:spPr bwMode="auto">
            <a:xfrm flipH="1">
              <a:off x="3201" y="2486"/>
              <a:ext cx="30" cy="0"/>
            </a:xfrm>
            <a:prstGeom prst="line">
              <a:avLst/>
            </a:prstGeom>
            <a:noFill/>
            <a:ln w="19050">
              <a:solidFill>
                <a:srgbClr val="000000"/>
              </a:solidFill>
              <a:round/>
              <a:headEnd/>
              <a:tailEnd/>
            </a:ln>
          </p:spPr>
          <p:txBody>
            <a:bodyPr/>
            <a:lstStyle/>
            <a:p>
              <a:endParaRPr lang="fr-CH"/>
            </a:p>
          </p:txBody>
        </p:sp>
        <p:sp>
          <p:nvSpPr>
            <p:cNvPr id="2707931" name="Line 7643"/>
            <p:cNvSpPr>
              <a:spLocks noChangeShapeType="1"/>
            </p:cNvSpPr>
            <p:nvPr/>
          </p:nvSpPr>
          <p:spPr bwMode="auto">
            <a:xfrm>
              <a:off x="3201" y="2486"/>
              <a:ext cx="30" cy="0"/>
            </a:xfrm>
            <a:prstGeom prst="line">
              <a:avLst/>
            </a:prstGeom>
            <a:noFill/>
            <a:ln w="19050">
              <a:solidFill>
                <a:srgbClr val="000000"/>
              </a:solidFill>
              <a:round/>
              <a:headEnd/>
              <a:tailEnd/>
            </a:ln>
          </p:spPr>
          <p:txBody>
            <a:bodyPr/>
            <a:lstStyle/>
            <a:p>
              <a:endParaRPr lang="fr-CH"/>
            </a:p>
          </p:txBody>
        </p:sp>
        <p:sp>
          <p:nvSpPr>
            <p:cNvPr id="2707932" name="Line 7644"/>
            <p:cNvSpPr>
              <a:spLocks noChangeShapeType="1"/>
            </p:cNvSpPr>
            <p:nvPr/>
          </p:nvSpPr>
          <p:spPr bwMode="auto">
            <a:xfrm flipH="1">
              <a:off x="3219" y="2444"/>
              <a:ext cx="12" cy="0"/>
            </a:xfrm>
            <a:prstGeom prst="line">
              <a:avLst/>
            </a:prstGeom>
            <a:noFill/>
            <a:ln w="9525">
              <a:solidFill>
                <a:srgbClr val="000000"/>
              </a:solidFill>
              <a:round/>
              <a:headEnd/>
              <a:tailEnd/>
            </a:ln>
          </p:spPr>
          <p:txBody>
            <a:bodyPr/>
            <a:lstStyle/>
            <a:p>
              <a:endParaRPr lang="fr-CH"/>
            </a:p>
          </p:txBody>
        </p:sp>
        <p:sp>
          <p:nvSpPr>
            <p:cNvPr id="2707933" name="Line 7645"/>
            <p:cNvSpPr>
              <a:spLocks noChangeShapeType="1"/>
            </p:cNvSpPr>
            <p:nvPr/>
          </p:nvSpPr>
          <p:spPr bwMode="auto">
            <a:xfrm>
              <a:off x="3219" y="2444"/>
              <a:ext cx="12" cy="0"/>
            </a:xfrm>
            <a:prstGeom prst="line">
              <a:avLst/>
            </a:prstGeom>
            <a:noFill/>
            <a:ln w="9525">
              <a:solidFill>
                <a:srgbClr val="000000"/>
              </a:solidFill>
              <a:round/>
              <a:headEnd/>
              <a:tailEnd/>
            </a:ln>
          </p:spPr>
          <p:txBody>
            <a:bodyPr/>
            <a:lstStyle/>
            <a:p>
              <a:endParaRPr lang="fr-CH"/>
            </a:p>
          </p:txBody>
        </p:sp>
        <p:sp>
          <p:nvSpPr>
            <p:cNvPr id="2707934" name="Line 7646"/>
            <p:cNvSpPr>
              <a:spLocks noChangeShapeType="1"/>
            </p:cNvSpPr>
            <p:nvPr/>
          </p:nvSpPr>
          <p:spPr bwMode="auto">
            <a:xfrm flipH="1">
              <a:off x="3219" y="2402"/>
              <a:ext cx="12" cy="0"/>
            </a:xfrm>
            <a:prstGeom prst="line">
              <a:avLst/>
            </a:prstGeom>
            <a:noFill/>
            <a:ln w="9525">
              <a:solidFill>
                <a:srgbClr val="000000"/>
              </a:solidFill>
              <a:round/>
              <a:headEnd/>
              <a:tailEnd/>
            </a:ln>
          </p:spPr>
          <p:txBody>
            <a:bodyPr/>
            <a:lstStyle/>
            <a:p>
              <a:endParaRPr lang="fr-CH"/>
            </a:p>
          </p:txBody>
        </p:sp>
        <p:sp>
          <p:nvSpPr>
            <p:cNvPr id="2707935" name="Line 7647"/>
            <p:cNvSpPr>
              <a:spLocks noChangeShapeType="1"/>
            </p:cNvSpPr>
            <p:nvPr/>
          </p:nvSpPr>
          <p:spPr bwMode="auto">
            <a:xfrm>
              <a:off x="3219" y="2402"/>
              <a:ext cx="12" cy="0"/>
            </a:xfrm>
            <a:prstGeom prst="line">
              <a:avLst/>
            </a:prstGeom>
            <a:noFill/>
            <a:ln w="9525">
              <a:solidFill>
                <a:srgbClr val="000000"/>
              </a:solidFill>
              <a:round/>
              <a:headEnd/>
              <a:tailEnd/>
            </a:ln>
          </p:spPr>
          <p:txBody>
            <a:bodyPr/>
            <a:lstStyle/>
            <a:p>
              <a:endParaRPr lang="fr-CH"/>
            </a:p>
          </p:txBody>
        </p:sp>
        <p:sp>
          <p:nvSpPr>
            <p:cNvPr id="2707936" name="Line 7648"/>
            <p:cNvSpPr>
              <a:spLocks noChangeShapeType="1"/>
            </p:cNvSpPr>
            <p:nvPr/>
          </p:nvSpPr>
          <p:spPr bwMode="auto">
            <a:xfrm flipH="1">
              <a:off x="3219" y="2366"/>
              <a:ext cx="12" cy="0"/>
            </a:xfrm>
            <a:prstGeom prst="line">
              <a:avLst/>
            </a:prstGeom>
            <a:noFill/>
            <a:ln w="9525">
              <a:solidFill>
                <a:srgbClr val="000000"/>
              </a:solidFill>
              <a:round/>
              <a:headEnd/>
              <a:tailEnd/>
            </a:ln>
          </p:spPr>
          <p:txBody>
            <a:bodyPr/>
            <a:lstStyle/>
            <a:p>
              <a:endParaRPr lang="fr-CH"/>
            </a:p>
          </p:txBody>
        </p:sp>
        <p:sp>
          <p:nvSpPr>
            <p:cNvPr id="2707937" name="Line 7649"/>
            <p:cNvSpPr>
              <a:spLocks noChangeShapeType="1"/>
            </p:cNvSpPr>
            <p:nvPr/>
          </p:nvSpPr>
          <p:spPr bwMode="auto">
            <a:xfrm>
              <a:off x="3219" y="2366"/>
              <a:ext cx="12" cy="0"/>
            </a:xfrm>
            <a:prstGeom prst="line">
              <a:avLst/>
            </a:prstGeom>
            <a:noFill/>
            <a:ln w="9525">
              <a:solidFill>
                <a:srgbClr val="000000"/>
              </a:solidFill>
              <a:round/>
              <a:headEnd/>
              <a:tailEnd/>
            </a:ln>
          </p:spPr>
          <p:txBody>
            <a:bodyPr/>
            <a:lstStyle/>
            <a:p>
              <a:endParaRPr lang="fr-CH"/>
            </a:p>
          </p:txBody>
        </p:sp>
        <p:sp>
          <p:nvSpPr>
            <p:cNvPr id="2707938" name="Line 7650"/>
            <p:cNvSpPr>
              <a:spLocks noChangeShapeType="1"/>
            </p:cNvSpPr>
            <p:nvPr/>
          </p:nvSpPr>
          <p:spPr bwMode="auto">
            <a:xfrm flipH="1">
              <a:off x="3219" y="2324"/>
              <a:ext cx="12" cy="0"/>
            </a:xfrm>
            <a:prstGeom prst="line">
              <a:avLst/>
            </a:prstGeom>
            <a:noFill/>
            <a:ln w="9525">
              <a:solidFill>
                <a:srgbClr val="000000"/>
              </a:solidFill>
              <a:round/>
              <a:headEnd/>
              <a:tailEnd/>
            </a:ln>
          </p:spPr>
          <p:txBody>
            <a:bodyPr/>
            <a:lstStyle/>
            <a:p>
              <a:endParaRPr lang="fr-CH"/>
            </a:p>
          </p:txBody>
        </p:sp>
        <p:sp>
          <p:nvSpPr>
            <p:cNvPr id="2707939" name="Line 7651"/>
            <p:cNvSpPr>
              <a:spLocks noChangeShapeType="1"/>
            </p:cNvSpPr>
            <p:nvPr/>
          </p:nvSpPr>
          <p:spPr bwMode="auto">
            <a:xfrm>
              <a:off x="3219" y="2324"/>
              <a:ext cx="12" cy="0"/>
            </a:xfrm>
            <a:prstGeom prst="line">
              <a:avLst/>
            </a:prstGeom>
            <a:noFill/>
            <a:ln w="9525">
              <a:solidFill>
                <a:srgbClr val="000000"/>
              </a:solidFill>
              <a:round/>
              <a:headEnd/>
              <a:tailEnd/>
            </a:ln>
          </p:spPr>
          <p:txBody>
            <a:bodyPr/>
            <a:lstStyle/>
            <a:p>
              <a:endParaRPr lang="fr-CH"/>
            </a:p>
          </p:txBody>
        </p:sp>
        <p:sp>
          <p:nvSpPr>
            <p:cNvPr id="2707940" name="Line 7652"/>
            <p:cNvSpPr>
              <a:spLocks noChangeShapeType="1"/>
            </p:cNvSpPr>
            <p:nvPr/>
          </p:nvSpPr>
          <p:spPr bwMode="auto">
            <a:xfrm flipH="1">
              <a:off x="3201" y="2288"/>
              <a:ext cx="30" cy="0"/>
            </a:xfrm>
            <a:prstGeom prst="line">
              <a:avLst/>
            </a:prstGeom>
            <a:noFill/>
            <a:ln w="19050">
              <a:solidFill>
                <a:srgbClr val="000000"/>
              </a:solidFill>
              <a:round/>
              <a:headEnd/>
              <a:tailEnd/>
            </a:ln>
          </p:spPr>
          <p:txBody>
            <a:bodyPr/>
            <a:lstStyle/>
            <a:p>
              <a:endParaRPr lang="fr-CH"/>
            </a:p>
          </p:txBody>
        </p:sp>
        <p:sp>
          <p:nvSpPr>
            <p:cNvPr id="2707941" name="Line 7653"/>
            <p:cNvSpPr>
              <a:spLocks noChangeShapeType="1"/>
            </p:cNvSpPr>
            <p:nvPr/>
          </p:nvSpPr>
          <p:spPr bwMode="auto">
            <a:xfrm>
              <a:off x="3201" y="2288"/>
              <a:ext cx="30" cy="0"/>
            </a:xfrm>
            <a:prstGeom prst="line">
              <a:avLst/>
            </a:prstGeom>
            <a:noFill/>
            <a:ln w="19050">
              <a:solidFill>
                <a:srgbClr val="000000"/>
              </a:solidFill>
              <a:round/>
              <a:headEnd/>
              <a:tailEnd/>
            </a:ln>
          </p:spPr>
          <p:txBody>
            <a:bodyPr/>
            <a:lstStyle/>
            <a:p>
              <a:endParaRPr lang="fr-CH"/>
            </a:p>
          </p:txBody>
        </p:sp>
        <p:sp>
          <p:nvSpPr>
            <p:cNvPr id="2707942" name="Line 7654"/>
            <p:cNvSpPr>
              <a:spLocks noChangeShapeType="1"/>
            </p:cNvSpPr>
            <p:nvPr/>
          </p:nvSpPr>
          <p:spPr bwMode="auto">
            <a:xfrm flipH="1">
              <a:off x="3219" y="2246"/>
              <a:ext cx="12" cy="0"/>
            </a:xfrm>
            <a:prstGeom prst="line">
              <a:avLst/>
            </a:prstGeom>
            <a:noFill/>
            <a:ln w="9525">
              <a:solidFill>
                <a:srgbClr val="000000"/>
              </a:solidFill>
              <a:round/>
              <a:headEnd/>
              <a:tailEnd/>
            </a:ln>
          </p:spPr>
          <p:txBody>
            <a:bodyPr/>
            <a:lstStyle/>
            <a:p>
              <a:endParaRPr lang="fr-CH"/>
            </a:p>
          </p:txBody>
        </p:sp>
        <p:sp>
          <p:nvSpPr>
            <p:cNvPr id="2707943" name="Line 7655"/>
            <p:cNvSpPr>
              <a:spLocks noChangeShapeType="1"/>
            </p:cNvSpPr>
            <p:nvPr/>
          </p:nvSpPr>
          <p:spPr bwMode="auto">
            <a:xfrm>
              <a:off x="3219" y="2246"/>
              <a:ext cx="12" cy="0"/>
            </a:xfrm>
            <a:prstGeom prst="line">
              <a:avLst/>
            </a:prstGeom>
            <a:noFill/>
            <a:ln w="9525">
              <a:solidFill>
                <a:srgbClr val="000000"/>
              </a:solidFill>
              <a:round/>
              <a:headEnd/>
              <a:tailEnd/>
            </a:ln>
          </p:spPr>
          <p:txBody>
            <a:bodyPr/>
            <a:lstStyle/>
            <a:p>
              <a:endParaRPr lang="fr-CH"/>
            </a:p>
          </p:txBody>
        </p:sp>
        <p:sp>
          <p:nvSpPr>
            <p:cNvPr id="2707944" name="Line 7656"/>
            <p:cNvSpPr>
              <a:spLocks noChangeShapeType="1"/>
            </p:cNvSpPr>
            <p:nvPr/>
          </p:nvSpPr>
          <p:spPr bwMode="auto">
            <a:xfrm flipH="1">
              <a:off x="3219" y="2204"/>
              <a:ext cx="12" cy="0"/>
            </a:xfrm>
            <a:prstGeom prst="line">
              <a:avLst/>
            </a:prstGeom>
            <a:noFill/>
            <a:ln w="9525">
              <a:solidFill>
                <a:srgbClr val="000000"/>
              </a:solidFill>
              <a:round/>
              <a:headEnd/>
              <a:tailEnd/>
            </a:ln>
          </p:spPr>
          <p:txBody>
            <a:bodyPr/>
            <a:lstStyle/>
            <a:p>
              <a:endParaRPr lang="fr-CH"/>
            </a:p>
          </p:txBody>
        </p:sp>
        <p:sp>
          <p:nvSpPr>
            <p:cNvPr id="2707945" name="Line 7657"/>
            <p:cNvSpPr>
              <a:spLocks noChangeShapeType="1"/>
            </p:cNvSpPr>
            <p:nvPr/>
          </p:nvSpPr>
          <p:spPr bwMode="auto">
            <a:xfrm>
              <a:off x="3219" y="2204"/>
              <a:ext cx="12" cy="0"/>
            </a:xfrm>
            <a:prstGeom prst="line">
              <a:avLst/>
            </a:prstGeom>
            <a:noFill/>
            <a:ln w="9525">
              <a:solidFill>
                <a:srgbClr val="000000"/>
              </a:solidFill>
              <a:round/>
              <a:headEnd/>
              <a:tailEnd/>
            </a:ln>
          </p:spPr>
          <p:txBody>
            <a:bodyPr/>
            <a:lstStyle/>
            <a:p>
              <a:endParaRPr lang="fr-CH"/>
            </a:p>
          </p:txBody>
        </p:sp>
        <p:sp>
          <p:nvSpPr>
            <p:cNvPr id="2707946" name="Line 7658"/>
            <p:cNvSpPr>
              <a:spLocks noChangeShapeType="1"/>
            </p:cNvSpPr>
            <p:nvPr/>
          </p:nvSpPr>
          <p:spPr bwMode="auto">
            <a:xfrm flipH="1">
              <a:off x="3219" y="2168"/>
              <a:ext cx="12" cy="0"/>
            </a:xfrm>
            <a:prstGeom prst="line">
              <a:avLst/>
            </a:prstGeom>
            <a:noFill/>
            <a:ln w="9525">
              <a:solidFill>
                <a:srgbClr val="000000"/>
              </a:solidFill>
              <a:round/>
              <a:headEnd/>
              <a:tailEnd/>
            </a:ln>
          </p:spPr>
          <p:txBody>
            <a:bodyPr/>
            <a:lstStyle/>
            <a:p>
              <a:endParaRPr lang="fr-CH"/>
            </a:p>
          </p:txBody>
        </p:sp>
        <p:sp>
          <p:nvSpPr>
            <p:cNvPr id="2707947" name="Line 7659"/>
            <p:cNvSpPr>
              <a:spLocks noChangeShapeType="1"/>
            </p:cNvSpPr>
            <p:nvPr/>
          </p:nvSpPr>
          <p:spPr bwMode="auto">
            <a:xfrm>
              <a:off x="3219" y="2168"/>
              <a:ext cx="12" cy="0"/>
            </a:xfrm>
            <a:prstGeom prst="line">
              <a:avLst/>
            </a:prstGeom>
            <a:noFill/>
            <a:ln w="9525">
              <a:solidFill>
                <a:srgbClr val="000000"/>
              </a:solidFill>
              <a:round/>
              <a:headEnd/>
              <a:tailEnd/>
            </a:ln>
          </p:spPr>
          <p:txBody>
            <a:bodyPr/>
            <a:lstStyle/>
            <a:p>
              <a:endParaRPr lang="fr-CH"/>
            </a:p>
          </p:txBody>
        </p:sp>
        <p:sp>
          <p:nvSpPr>
            <p:cNvPr id="2707948" name="Line 7660"/>
            <p:cNvSpPr>
              <a:spLocks noChangeShapeType="1"/>
            </p:cNvSpPr>
            <p:nvPr/>
          </p:nvSpPr>
          <p:spPr bwMode="auto">
            <a:xfrm flipH="1">
              <a:off x="3219" y="2126"/>
              <a:ext cx="12" cy="0"/>
            </a:xfrm>
            <a:prstGeom prst="line">
              <a:avLst/>
            </a:prstGeom>
            <a:noFill/>
            <a:ln w="9525">
              <a:solidFill>
                <a:srgbClr val="000000"/>
              </a:solidFill>
              <a:round/>
              <a:headEnd/>
              <a:tailEnd/>
            </a:ln>
          </p:spPr>
          <p:txBody>
            <a:bodyPr/>
            <a:lstStyle/>
            <a:p>
              <a:endParaRPr lang="fr-CH"/>
            </a:p>
          </p:txBody>
        </p:sp>
        <p:sp>
          <p:nvSpPr>
            <p:cNvPr id="2707949" name="Line 7661"/>
            <p:cNvSpPr>
              <a:spLocks noChangeShapeType="1"/>
            </p:cNvSpPr>
            <p:nvPr/>
          </p:nvSpPr>
          <p:spPr bwMode="auto">
            <a:xfrm>
              <a:off x="3219" y="2126"/>
              <a:ext cx="12" cy="0"/>
            </a:xfrm>
            <a:prstGeom prst="line">
              <a:avLst/>
            </a:prstGeom>
            <a:noFill/>
            <a:ln w="9525">
              <a:solidFill>
                <a:srgbClr val="000000"/>
              </a:solidFill>
              <a:round/>
              <a:headEnd/>
              <a:tailEnd/>
            </a:ln>
          </p:spPr>
          <p:txBody>
            <a:bodyPr/>
            <a:lstStyle/>
            <a:p>
              <a:endParaRPr lang="fr-CH"/>
            </a:p>
          </p:txBody>
        </p:sp>
        <p:sp>
          <p:nvSpPr>
            <p:cNvPr id="2707950" name="Line 7662"/>
            <p:cNvSpPr>
              <a:spLocks noChangeShapeType="1"/>
            </p:cNvSpPr>
            <p:nvPr/>
          </p:nvSpPr>
          <p:spPr bwMode="auto">
            <a:xfrm flipH="1">
              <a:off x="3201" y="2090"/>
              <a:ext cx="30" cy="0"/>
            </a:xfrm>
            <a:prstGeom prst="line">
              <a:avLst/>
            </a:prstGeom>
            <a:noFill/>
            <a:ln w="19050">
              <a:solidFill>
                <a:srgbClr val="000000"/>
              </a:solidFill>
              <a:round/>
              <a:headEnd/>
              <a:tailEnd/>
            </a:ln>
          </p:spPr>
          <p:txBody>
            <a:bodyPr/>
            <a:lstStyle/>
            <a:p>
              <a:endParaRPr lang="fr-CH"/>
            </a:p>
          </p:txBody>
        </p:sp>
        <p:sp>
          <p:nvSpPr>
            <p:cNvPr id="2707951" name="Line 7663"/>
            <p:cNvSpPr>
              <a:spLocks noChangeShapeType="1"/>
            </p:cNvSpPr>
            <p:nvPr/>
          </p:nvSpPr>
          <p:spPr bwMode="auto">
            <a:xfrm>
              <a:off x="3201" y="2090"/>
              <a:ext cx="30" cy="0"/>
            </a:xfrm>
            <a:prstGeom prst="line">
              <a:avLst/>
            </a:prstGeom>
            <a:noFill/>
            <a:ln w="19050">
              <a:solidFill>
                <a:srgbClr val="000000"/>
              </a:solidFill>
              <a:round/>
              <a:headEnd/>
              <a:tailEnd/>
            </a:ln>
          </p:spPr>
          <p:txBody>
            <a:bodyPr/>
            <a:lstStyle/>
            <a:p>
              <a:endParaRPr lang="fr-CH"/>
            </a:p>
          </p:txBody>
        </p:sp>
        <p:sp>
          <p:nvSpPr>
            <p:cNvPr id="2707952" name="Line 7664"/>
            <p:cNvSpPr>
              <a:spLocks noChangeShapeType="1"/>
            </p:cNvSpPr>
            <p:nvPr/>
          </p:nvSpPr>
          <p:spPr bwMode="auto">
            <a:xfrm flipH="1">
              <a:off x="3219" y="2048"/>
              <a:ext cx="12" cy="0"/>
            </a:xfrm>
            <a:prstGeom prst="line">
              <a:avLst/>
            </a:prstGeom>
            <a:noFill/>
            <a:ln w="9525">
              <a:solidFill>
                <a:srgbClr val="000000"/>
              </a:solidFill>
              <a:round/>
              <a:headEnd/>
              <a:tailEnd/>
            </a:ln>
          </p:spPr>
          <p:txBody>
            <a:bodyPr/>
            <a:lstStyle/>
            <a:p>
              <a:endParaRPr lang="fr-CH"/>
            </a:p>
          </p:txBody>
        </p:sp>
        <p:sp>
          <p:nvSpPr>
            <p:cNvPr id="2707953" name="Line 7665"/>
            <p:cNvSpPr>
              <a:spLocks noChangeShapeType="1"/>
            </p:cNvSpPr>
            <p:nvPr/>
          </p:nvSpPr>
          <p:spPr bwMode="auto">
            <a:xfrm>
              <a:off x="3219" y="2048"/>
              <a:ext cx="12" cy="0"/>
            </a:xfrm>
            <a:prstGeom prst="line">
              <a:avLst/>
            </a:prstGeom>
            <a:noFill/>
            <a:ln w="9525">
              <a:solidFill>
                <a:srgbClr val="000000"/>
              </a:solidFill>
              <a:round/>
              <a:headEnd/>
              <a:tailEnd/>
            </a:ln>
          </p:spPr>
          <p:txBody>
            <a:bodyPr/>
            <a:lstStyle/>
            <a:p>
              <a:endParaRPr lang="fr-CH"/>
            </a:p>
          </p:txBody>
        </p:sp>
        <p:sp>
          <p:nvSpPr>
            <p:cNvPr id="2707954" name="Line 7666"/>
            <p:cNvSpPr>
              <a:spLocks noChangeShapeType="1"/>
            </p:cNvSpPr>
            <p:nvPr/>
          </p:nvSpPr>
          <p:spPr bwMode="auto">
            <a:xfrm flipH="1">
              <a:off x="3219" y="2006"/>
              <a:ext cx="12" cy="0"/>
            </a:xfrm>
            <a:prstGeom prst="line">
              <a:avLst/>
            </a:prstGeom>
            <a:noFill/>
            <a:ln w="9525">
              <a:solidFill>
                <a:srgbClr val="000000"/>
              </a:solidFill>
              <a:round/>
              <a:headEnd/>
              <a:tailEnd/>
            </a:ln>
          </p:spPr>
          <p:txBody>
            <a:bodyPr/>
            <a:lstStyle/>
            <a:p>
              <a:endParaRPr lang="fr-CH"/>
            </a:p>
          </p:txBody>
        </p:sp>
        <p:sp>
          <p:nvSpPr>
            <p:cNvPr id="2707955" name="Line 7667"/>
            <p:cNvSpPr>
              <a:spLocks noChangeShapeType="1"/>
            </p:cNvSpPr>
            <p:nvPr/>
          </p:nvSpPr>
          <p:spPr bwMode="auto">
            <a:xfrm>
              <a:off x="3219" y="2006"/>
              <a:ext cx="12" cy="0"/>
            </a:xfrm>
            <a:prstGeom prst="line">
              <a:avLst/>
            </a:prstGeom>
            <a:noFill/>
            <a:ln w="9525">
              <a:solidFill>
                <a:srgbClr val="000000"/>
              </a:solidFill>
              <a:round/>
              <a:headEnd/>
              <a:tailEnd/>
            </a:ln>
          </p:spPr>
          <p:txBody>
            <a:bodyPr/>
            <a:lstStyle/>
            <a:p>
              <a:endParaRPr lang="fr-CH"/>
            </a:p>
          </p:txBody>
        </p:sp>
        <p:sp>
          <p:nvSpPr>
            <p:cNvPr id="2707956" name="Line 7668"/>
            <p:cNvSpPr>
              <a:spLocks noChangeShapeType="1"/>
            </p:cNvSpPr>
            <p:nvPr/>
          </p:nvSpPr>
          <p:spPr bwMode="auto">
            <a:xfrm flipH="1">
              <a:off x="3219" y="1970"/>
              <a:ext cx="12" cy="0"/>
            </a:xfrm>
            <a:prstGeom prst="line">
              <a:avLst/>
            </a:prstGeom>
            <a:noFill/>
            <a:ln w="9525">
              <a:solidFill>
                <a:srgbClr val="000000"/>
              </a:solidFill>
              <a:round/>
              <a:headEnd/>
              <a:tailEnd/>
            </a:ln>
          </p:spPr>
          <p:txBody>
            <a:bodyPr/>
            <a:lstStyle/>
            <a:p>
              <a:endParaRPr lang="fr-CH"/>
            </a:p>
          </p:txBody>
        </p:sp>
        <p:sp>
          <p:nvSpPr>
            <p:cNvPr id="2707957" name="Line 7669"/>
            <p:cNvSpPr>
              <a:spLocks noChangeShapeType="1"/>
            </p:cNvSpPr>
            <p:nvPr/>
          </p:nvSpPr>
          <p:spPr bwMode="auto">
            <a:xfrm>
              <a:off x="3219" y="1970"/>
              <a:ext cx="12" cy="0"/>
            </a:xfrm>
            <a:prstGeom prst="line">
              <a:avLst/>
            </a:prstGeom>
            <a:noFill/>
            <a:ln w="9525">
              <a:solidFill>
                <a:srgbClr val="000000"/>
              </a:solidFill>
              <a:round/>
              <a:headEnd/>
              <a:tailEnd/>
            </a:ln>
          </p:spPr>
          <p:txBody>
            <a:bodyPr/>
            <a:lstStyle/>
            <a:p>
              <a:endParaRPr lang="fr-CH"/>
            </a:p>
          </p:txBody>
        </p:sp>
        <p:sp>
          <p:nvSpPr>
            <p:cNvPr id="2707958" name="Line 7670"/>
            <p:cNvSpPr>
              <a:spLocks noChangeShapeType="1"/>
            </p:cNvSpPr>
            <p:nvPr/>
          </p:nvSpPr>
          <p:spPr bwMode="auto">
            <a:xfrm flipH="1">
              <a:off x="3219" y="1928"/>
              <a:ext cx="12" cy="0"/>
            </a:xfrm>
            <a:prstGeom prst="line">
              <a:avLst/>
            </a:prstGeom>
            <a:noFill/>
            <a:ln w="9525">
              <a:solidFill>
                <a:srgbClr val="000000"/>
              </a:solidFill>
              <a:round/>
              <a:headEnd/>
              <a:tailEnd/>
            </a:ln>
          </p:spPr>
          <p:txBody>
            <a:bodyPr/>
            <a:lstStyle/>
            <a:p>
              <a:endParaRPr lang="fr-CH"/>
            </a:p>
          </p:txBody>
        </p:sp>
        <p:sp>
          <p:nvSpPr>
            <p:cNvPr id="2707959" name="Line 7671"/>
            <p:cNvSpPr>
              <a:spLocks noChangeShapeType="1"/>
            </p:cNvSpPr>
            <p:nvPr/>
          </p:nvSpPr>
          <p:spPr bwMode="auto">
            <a:xfrm>
              <a:off x="3219" y="1928"/>
              <a:ext cx="12" cy="0"/>
            </a:xfrm>
            <a:prstGeom prst="line">
              <a:avLst/>
            </a:prstGeom>
            <a:noFill/>
            <a:ln w="9525">
              <a:solidFill>
                <a:srgbClr val="000000"/>
              </a:solidFill>
              <a:round/>
              <a:headEnd/>
              <a:tailEnd/>
            </a:ln>
          </p:spPr>
          <p:txBody>
            <a:bodyPr/>
            <a:lstStyle/>
            <a:p>
              <a:endParaRPr lang="fr-CH"/>
            </a:p>
          </p:txBody>
        </p:sp>
        <p:sp>
          <p:nvSpPr>
            <p:cNvPr id="2707960" name="Line 7672"/>
            <p:cNvSpPr>
              <a:spLocks noChangeShapeType="1"/>
            </p:cNvSpPr>
            <p:nvPr/>
          </p:nvSpPr>
          <p:spPr bwMode="auto">
            <a:xfrm flipH="1">
              <a:off x="3201" y="1886"/>
              <a:ext cx="30" cy="0"/>
            </a:xfrm>
            <a:prstGeom prst="line">
              <a:avLst/>
            </a:prstGeom>
            <a:noFill/>
            <a:ln w="19050">
              <a:solidFill>
                <a:srgbClr val="000000"/>
              </a:solidFill>
              <a:round/>
              <a:headEnd/>
              <a:tailEnd/>
            </a:ln>
          </p:spPr>
          <p:txBody>
            <a:bodyPr/>
            <a:lstStyle/>
            <a:p>
              <a:endParaRPr lang="fr-CH"/>
            </a:p>
          </p:txBody>
        </p:sp>
        <p:sp>
          <p:nvSpPr>
            <p:cNvPr id="2707961" name="Line 7673"/>
            <p:cNvSpPr>
              <a:spLocks noChangeShapeType="1"/>
            </p:cNvSpPr>
            <p:nvPr/>
          </p:nvSpPr>
          <p:spPr bwMode="auto">
            <a:xfrm>
              <a:off x="3201" y="1886"/>
              <a:ext cx="30" cy="0"/>
            </a:xfrm>
            <a:prstGeom prst="line">
              <a:avLst/>
            </a:prstGeom>
            <a:noFill/>
            <a:ln w="19050">
              <a:solidFill>
                <a:srgbClr val="000000"/>
              </a:solidFill>
              <a:round/>
              <a:headEnd/>
              <a:tailEnd/>
            </a:ln>
          </p:spPr>
          <p:txBody>
            <a:bodyPr/>
            <a:lstStyle/>
            <a:p>
              <a:endParaRPr lang="fr-CH"/>
            </a:p>
          </p:txBody>
        </p:sp>
        <p:sp>
          <p:nvSpPr>
            <p:cNvPr id="2707962" name="Rectangle 7674"/>
            <p:cNvSpPr>
              <a:spLocks noChangeArrowheads="1"/>
            </p:cNvSpPr>
            <p:nvPr/>
          </p:nvSpPr>
          <p:spPr bwMode="auto">
            <a:xfrm>
              <a:off x="3318" y="1646"/>
              <a:ext cx="1551"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IIP3 versus versus overdrive voltage</a:t>
              </a:r>
              <a:endParaRPr lang="fr-FR"/>
            </a:p>
          </p:txBody>
        </p:sp>
        <p:sp>
          <p:nvSpPr>
            <p:cNvPr id="2707964" name="Rectangle 7676"/>
            <p:cNvSpPr>
              <a:spLocks noChangeArrowheads="1"/>
            </p:cNvSpPr>
            <p:nvPr/>
          </p:nvSpPr>
          <p:spPr bwMode="auto">
            <a:xfrm>
              <a:off x="2949" y="1940"/>
              <a:ext cx="178"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IIP3</a:t>
              </a:r>
              <a:endParaRPr lang="fr-FR"/>
            </a:p>
          </p:txBody>
        </p:sp>
        <p:sp>
          <p:nvSpPr>
            <p:cNvPr id="2707965" name="Rectangle 7677"/>
            <p:cNvSpPr>
              <a:spLocks noChangeArrowheads="1"/>
            </p:cNvSpPr>
            <p:nvPr/>
          </p:nvSpPr>
          <p:spPr bwMode="auto">
            <a:xfrm>
              <a:off x="2985" y="2138"/>
              <a:ext cx="124"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dB</a:t>
              </a:r>
              <a:endParaRPr lang="fr-FR"/>
            </a:p>
          </p:txBody>
        </p:sp>
        <p:sp>
          <p:nvSpPr>
            <p:cNvPr id="2707966" name="Rectangle 7678"/>
            <p:cNvSpPr>
              <a:spLocks noChangeArrowheads="1"/>
            </p:cNvSpPr>
            <p:nvPr/>
          </p:nvSpPr>
          <p:spPr bwMode="auto">
            <a:xfrm>
              <a:off x="3729" y="3230"/>
              <a:ext cx="690"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(VG-VT0)/(nUT)</a:t>
              </a:r>
              <a:endParaRPr lang="fr-FR"/>
            </a:p>
          </p:txBody>
        </p:sp>
        <p:sp>
          <p:nvSpPr>
            <p:cNvPr id="2707967" name="Rectangle 7679"/>
            <p:cNvSpPr>
              <a:spLocks noChangeArrowheads="1"/>
            </p:cNvSpPr>
            <p:nvPr/>
          </p:nvSpPr>
          <p:spPr bwMode="auto">
            <a:xfrm>
              <a:off x="3534" y="3287"/>
              <a:ext cx="183"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sim.</a:t>
              </a:r>
              <a:endParaRPr lang="fr-FR"/>
            </a:p>
          </p:txBody>
        </p:sp>
        <p:sp>
          <p:nvSpPr>
            <p:cNvPr id="2707968" name="Line 7680"/>
            <p:cNvSpPr>
              <a:spLocks noChangeShapeType="1"/>
            </p:cNvSpPr>
            <p:nvPr/>
          </p:nvSpPr>
          <p:spPr bwMode="auto">
            <a:xfrm>
              <a:off x="3735" y="3374"/>
              <a:ext cx="168" cy="0"/>
            </a:xfrm>
            <a:prstGeom prst="line">
              <a:avLst/>
            </a:prstGeom>
            <a:noFill/>
            <a:ln w="19050">
              <a:solidFill>
                <a:srgbClr val="FF0000"/>
              </a:solidFill>
              <a:round/>
              <a:headEnd/>
              <a:tailEnd/>
            </a:ln>
          </p:spPr>
          <p:txBody>
            <a:bodyPr/>
            <a:lstStyle/>
            <a:p>
              <a:endParaRPr lang="fr-CH"/>
            </a:p>
          </p:txBody>
        </p:sp>
        <p:sp>
          <p:nvSpPr>
            <p:cNvPr id="2707969" name="Rectangle 7681"/>
            <p:cNvSpPr>
              <a:spLocks noChangeArrowheads="1"/>
            </p:cNvSpPr>
            <p:nvPr/>
          </p:nvSpPr>
          <p:spPr bwMode="auto">
            <a:xfrm>
              <a:off x="4482" y="3287"/>
              <a:ext cx="76"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si</a:t>
              </a:r>
              <a:endParaRPr lang="fr-FR"/>
            </a:p>
          </p:txBody>
        </p:sp>
        <p:sp>
          <p:nvSpPr>
            <p:cNvPr id="2707970" name="Line 7682"/>
            <p:cNvSpPr>
              <a:spLocks noChangeShapeType="1"/>
            </p:cNvSpPr>
            <p:nvPr/>
          </p:nvSpPr>
          <p:spPr bwMode="auto">
            <a:xfrm>
              <a:off x="4581" y="3374"/>
              <a:ext cx="168" cy="0"/>
            </a:xfrm>
            <a:prstGeom prst="line">
              <a:avLst/>
            </a:prstGeom>
            <a:noFill/>
            <a:ln w="9525">
              <a:solidFill>
                <a:srgbClr val="0000FF"/>
              </a:solidFill>
              <a:round/>
              <a:headEnd/>
              <a:tailEnd/>
            </a:ln>
          </p:spPr>
          <p:txBody>
            <a:bodyPr/>
            <a:lstStyle/>
            <a:p>
              <a:endParaRPr lang="fr-CH"/>
            </a:p>
          </p:txBody>
        </p:sp>
        <p:sp>
          <p:nvSpPr>
            <p:cNvPr id="2707971" name="Rectangle 7683"/>
            <p:cNvSpPr>
              <a:spLocks noChangeArrowheads="1"/>
            </p:cNvSpPr>
            <p:nvPr/>
          </p:nvSpPr>
          <p:spPr bwMode="auto">
            <a:xfrm>
              <a:off x="3180" y="3383"/>
              <a:ext cx="545" cy="138"/>
            </a:xfrm>
            <a:prstGeom prst="rect">
              <a:avLst/>
            </a:prstGeom>
            <a:noFill/>
            <a:ln w="9525">
              <a:noFill/>
              <a:miter lim="800000"/>
              <a:headEnd/>
              <a:tailEnd/>
            </a:ln>
          </p:spPr>
          <p:txBody>
            <a:bodyPr wrap="none" lIns="0" tIns="0" rIns="0" bIns="0">
              <a:spAutoFit/>
            </a:bodyPr>
            <a:lstStyle/>
            <a:p>
              <a:pPr defTabSz="762000"/>
              <a:r>
                <a:rPr lang="fr-FR" sz="1200">
                  <a:solidFill>
                    <a:srgbClr val="000000"/>
                  </a:solidFill>
                  <a:latin typeface="Arial" charset="0"/>
                </a:rPr>
                <a:t>si asymptote</a:t>
              </a:r>
              <a:endParaRPr lang="fr-FR"/>
            </a:p>
          </p:txBody>
        </p:sp>
        <p:sp>
          <p:nvSpPr>
            <p:cNvPr id="2707972" name="Line 7684"/>
            <p:cNvSpPr>
              <a:spLocks noChangeShapeType="1"/>
            </p:cNvSpPr>
            <p:nvPr/>
          </p:nvSpPr>
          <p:spPr bwMode="auto">
            <a:xfrm>
              <a:off x="3735" y="3470"/>
              <a:ext cx="168" cy="0"/>
            </a:xfrm>
            <a:prstGeom prst="line">
              <a:avLst/>
            </a:prstGeom>
            <a:noFill/>
            <a:ln w="9525">
              <a:solidFill>
                <a:srgbClr val="000000"/>
              </a:solidFill>
              <a:prstDash val="sysDot"/>
              <a:round/>
              <a:headEnd/>
              <a:tailEnd/>
            </a:ln>
          </p:spPr>
          <p:txBody>
            <a:bodyPr/>
            <a:lstStyle/>
            <a:p>
              <a:endParaRPr lang="fr-CH"/>
            </a:p>
          </p:txBody>
        </p:sp>
        <p:sp>
          <p:nvSpPr>
            <p:cNvPr id="2707973" name="Line 7685"/>
            <p:cNvSpPr>
              <a:spLocks noChangeShapeType="1"/>
            </p:cNvSpPr>
            <p:nvPr/>
          </p:nvSpPr>
          <p:spPr bwMode="auto">
            <a:xfrm>
              <a:off x="3231" y="2276"/>
              <a:ext cx="18" cy="402"/>
            </a:xfrm>
            <a:prstGeom prst="line">
              <a:avLst/>
            </a:prstGeom>
            <a:noFill/>
            <a:ln w="19050">
              <a:solidFill>
                <a:srgbClr val="FF0000"/>
              </a:solidFill>
              <a:round/>
              <a:headEnd/>
              <a:tailEnd/>
            </a:ln>
          </p:spPr>
          <p:txBody>
            <a:bodyPr/>
            <a:lstStyle/>
            <a:p>
              <a:endParaRPr lang="fr-CH"/>
            </a:p>
          </p:txBody>
        </p:sp>
        <p:sp>
          <p:nvSpPr>
            <p:cNvPr id="2707974" name="Line 7686"/>
            <p:cNvSpPr>
              <a:spLocks noChangeShapeType="1"/>
            </p:cNvSpPr>
            <p:nvPr/>
          </p:nvSpPr>
          <p:spPr bwMode="auto">
            <a:xfrm flipV="1">
              <a:off x="3249" y="2672"/>
              <a:ext cx="18" cy="6"/>
            </a:xfrm>
            <a:prstGeom prst="line">
              <a:avLst/>
            </a:prstGeom>
            <a:noFill/>
            <a:ln w="19050">
              <a:solidFill>
                <a:srgbClr val="FF0000"/>
              </a:solidFill>
              <a:round/>
              <a:headEnd/>
              <a:tailEnd/>
            </a:ln>
          </p:spPr>
          <p:txBody>
            <a:bodyPr/>
            <a:lstStyle/>
            <a:p>
              <a:endParaRPr lang="fr-CH"/>
            </a:p>
          </p:txBody>
        </p:sp>
        <p:sp>
          <p:nvSpPr>
            <p:cNvPr id="2707975" name="Line 7687"/>
            <p:cNvSpPr>
              <a:spLocks noChangeShapeType="1"/>
            </p:cNvSpPr>
            <p:nvPr/>
          </p:nvSpPr>
          <p:spPr bwMode="auto">
            <a:xfrm flipV="1">
              <a:off x="3267" y="2666"/>
              <a:ext cx="18" cy="6"/>
            </a:xfrm>
            <a:prstGeom prst="line">
              <a:avLst/>
            </a:prstGeom>
            <a:noFill/>
            <a:ln w="19050">
              <a:solidFill>
                <a:srgbClr val="FF0000"/>
              </a:solidFill>
              <a:round/>
              <a:headEnd/>
              <a:tailEnd/>
            </a:ln>
          </p:spPr>
          <p:txBody>
            <a:bodyPr/>
            <a:lstStyle/>
            <a:p>
              <a:endParaRPr lang="fr-CH"/>
            </a:p>
          </p:txBody>
        </p:sp>
        <p:sp>
          <p:nvSpPr>
            <p:cNvPr id="2707976" name="Line 7688"/>
            <p:cNvSpPr>
              <a:spLocks noChangeShapeType="1"/>
            </p:cNvSpPr>
            <p:nvPr/>
          </p:nvSpPr>
          <p:spPr bwMode="auto">
            <a:xfrm flipV="1">
              <a:off x="3285" y="2660"/>
              <a:ext cx="18" cy="6"/>
            </a:xfrm>
            <a:prstGeom prst="line">
              <a:avLst/>
            </a:prstGeom>
            <a:noFill/>
            <a:ln w="19050">
              <a:solidFill>
                <a:srgbClr val="FF0000"/>
              </a:solidFill>
              <a:round/>
              <a:headEnd/>
              <a:tailEnd/>
            </a:ln>
          </p:spPr>
          <p:txBody>
            <a:bodyPr/>
            <a:lstStyle/>
            <a:p>
              <a:endParaRPr lang="fr-CH"/>
            </a:p>
          </p:txBody>
        </p:sp>
        <p:sp>
          <p:nvSpPr>
            <p:cNvPr id="2707977" name="Line 7689"/>
            <p:cNvSpPr>
              <a:spLocks noChangeShapeType="1"/>
            </p:cNvSpPr>
            <p:nvPr/>
          </p:nvSpPr>
          <p:spPr bwMode="auto">
            <a:xfrm flipV="1">
              <a:off x="3303" y="2654"/>
              <a:ext cx="12" cy="6"/>
            </a:xfrm>
            <a:prstGeom prst="line">
              <a:avLst/>
            </a:prstGeom>
            <a:noFill/>
            <a:ln w="19050">
              <a:solidFill>
                <a:srgbClr val="FF0000"/>
              </a:solidFill>
              <a:round/>
              <a:headEnd/>
              <a:tailEnd/>
            </a:ln>
          </p:spPr>
          <p:txBody>
            <a:bodyPr/>
            <a:lstStyle/>
            <a:p>
              <a:endParaRPr lang="fr-CH"/>
            </a:p>
          </p:txBody>
        </p:sp>
        <p:sp>
          <p:nvSpPr>
            <p:cNvPr id="2707978" name="Line 7690"/>
            <p:cNvSpPr>
              <a:spLocks noChangeShapeType="1"/>
            </p:cNvSpPr>
            <p:nvPr/>
          </p:nvSpPr>
          <p:spPr bwMode="auto">
            <a:xfrm flipV="1">
              <a:off x="3315" y="2648"/>
              <a:ext cx="18" cy="6"/>
            </a:xfrm>
            <a:prstGeom prst="line">
              <a:avLst/>
            </a:prstGeom>
            <a:noFill/>
            <a:ln w="19050">
              <a:solidFill>
                <a:srgbClr val="FF0000"/>
              </a:solidFill>
              <a:round/>
              <a:headEnd/>
              <a:tailEnd/>
            </a:ln>
          </p:spPr>
          <p:txBody>
            <a:bodyPr/>
            <a:lstStyle/>
            <a:p>
              <a:endParaRPr lang="fr-CH"/>
            </a:p>
          </p:txBody>
        </p:sp>
        <p:sp>
          <p:nvSpPr>
            <p:cNvPr id="2707979" name="Line 7691"/>
            <p:cNvSpPr>
              <a:spLocks noChangeShapeType="1"/>
            </p:cNvSpPr>
            <p:nvPr/>
          </p:nvSpPr>
          <p:spPr bwMode="auto">
            <a:xfrm flipV="1">
              <a:off x="3333" y="2642"/>
              <a:ext cx="18" cy="6"/>
            </a:xfrm>
            <a:prstGeom prst="line">
              <a:avLst/>
            </a:prstGeom>
            <a:noFill/>
            <a:ln w="19050">
              <a:solidFill>
                <a:srgbClr val="FF0000"/>
              </a:solidFill>
              <a:round/>
              <a:headEnd/>
              <a:tailEnd/>
            </a:ln>
          </p:spPr>
          <p:txBody>
            <a:bodyPr/>
            <a:lstStyle/>
            <a:p>
              <a:endParaRPr lang="fr-CH"/>
            </a:p>
          </p:txBody>
        </p:sp>
        <p:sp>
          <p:nvSpPr>
            <p:cNvPr id="2707980" name="Line 7692"/>
            <p:cNvSpPr>
              <a:spLocks noChangeShapeType="1"/>
            </p:cNvSpPr>
            <p:nvPr/>
          </p:nvSpPr>
          <p:spPr bwMode="auto">
            <a:xfrm flipV="1">
              <a:off x="3351" y="2636"/>
              <a:ext cx="18" cy="6"/>
            </a:xfrm>
            <a:prstGeom prst="line">
              <a:avLst/>
            </a:prstGeom>
            <a:noFill/>
            <a:ln w="19050">
              <a:solidFill>
                <a:srgbClr val="FF0000"/>
              </a:solidFill>
              <a:round/>
              <a:headEnd/>
              <a:tailEnd/>
            </a:ln>
          </p:spPr>
          <p:txBody>
            <a:bodyPr/>
            <a:lstStyle/>
            <a:p>
              <a:endParaRPr lang="fr-CH"/>
            </a:p>
          </p:txBody>
        </p:sp>
        <p:sp>
          <p:nvSpPr>
            <p:cNvPr id="2707981" name="Line 7693"/>
            <p:cNvSpPr>
              <a:spLocks noChangeShapeType="1"/>
            </p:cNvSpPr>
            <p:nvPr/>
          </p:nvSpPr>
          <p:spPr bwMode="auto">
            <a:xfrm flipV="1">
              <a:off x="3369" y="2630"/>
              <a:ext cx="18" cy="6"/>
            </a:xfrm>
            <a:prstGeom prst="line">
              <a:avLst/>
            </a:prstGeom>
            <a:noFill/>
            <a:ln w="19050">
              <a:solidFill>
                <a:srgbClr val="FF0000"/>
              </a:solidFill>
              <a:round/>
              <a:headEnd/>
              <a:tailEnd/>
            </a:ln>
          </p:spPr>
          <p:txBody>
            <a:bodyPr/>
            <a:lstStyle/>
            <a:p>
              <a:endParaRPr lang="fr-CH"/>
            </a:p>
          </p:txBody>
        </p:sp>
        <p:sp>
          <p:nvSpPr>
            <p:cNvPr id="2707982" name="Line 7694"/>
            <p:cNvSpPr>
              <a:spLocks noChangeShapeType="1"/>
            </p:cNvSpPr>
            <p:nvPr/>
          </p:nvSpPr>
          <p:spPr bwMode="auto">
            <a:xfrm flipV="1">
              <a:off x="3387" y="2624"/>
              <a:ext cx="12" cy="6"/>
            </a:xfrm>
            <a:prstGeom prst="line">
              <a:avLst/>
            </a:prstGeom>
            <a:noFill/>
            <a:ln w="19050">
              <a:solidFill>
                <a:srgbClr val="FF0000"/>
              </a:solidFill>
              <a:round/>
              <a:headEnd/>
              <a:tailEnd/>
            </a:ln>
          </p:spPr>
          <p:txBody>
            <a:bodyPr/>
            <a:lstStyle/>
            <a:p>
              <a:endParaRPr lang="fr-CH"/>
            </a:p>
          </p:txBody>
        </p:sp>
        <p:sp>
          <p:nvSpPr>
            <p:cNvPr id="2707983" name="Line 7695"/>
            <p:cNvSpPr>
              <a:spLocks noChangeShapeType="1"/>
            </p:cNvSpPr>
            <p:nvPr/>
          </p:nvSpPr>
          <p:spPr bwMode="auto">
            <a:xfrm flipV="1">
              <a:off x="3399" y="2618"/>
              <a:ext cx="18" cy="6"/>
            </a:xfrm>
            <a:prstGeom prst="line">
              <a:avLst/>
            </a:prstGeom>
            <a:noFill/>
            <a:ln w="19050">
              <a:solidFill>
                <a:srgbClr val="FF0000"/>
              </a:solidFill>
              <a:round/>
              <a:headEnd/>
              <a:tailEnd/>
            </a:ln>
          </p:spPr>
          <p:txBody>
            <a:bodyPr/>
            <a:lstStyle/>
            <a:p>
              <a:endParaRPr lang="fr-CH"/>
            </a:p>
          </p:txBody>
        </p:sp>
        <p:sp>
          <p:nvSpPr>
            <p:cNvPr id="2707984" name="Line 7696"/>
            <p:cNvSpPr>
              <a:spLocks noChangeShapeType="1"/>
            </p:cNvSpPr>
            <p:nvPr/>
          </p:nvSpPr>
          <p:spPr bwMode="auto">
            <a:xfrm flipV="1">
              <a:off x="3417" y="2612"/>
              <a:ext cx="18" cy="6"/>
            </a:xfrm>
            <a:prstGeom prst="line">
              <a:avLst/>
            </a:prstGeom>
            <a:noFill/>
            <a:ln w="19050">
              <a:solidFill>
                <a:srgbClr val="FF0000"/>
              </a:solidFill>
              <a:round/>
              <a:headEnd/>
              <a:tailEnd/>
            </a:ln>
          </p:spPr>
          <p:txBody>
            <a:bodyPr/>
            <a:lstStyle/>
            <a:p>
              <a:endParaRPr lang="fr-CH"/>
            </a:p>
          </p:txBody>
        </p:sp>
        <p:sp>
          <p:nvSpPr>
            <p:cNvPr id="2707985" name="Line 7697"/>
            <p:cNvSpPr>
              <a:spLocks noChangeShapeType="1"/>
            </p:cNvSpPr>
            <p:nvPr/>
          </p:nvSpPr>
          <p:spPr bwMode="auto">
            <a:xfrm flipV="1">
              <a:off x="3435" y="2606"/>
              <a:ext cx="18" cy="6"/>
            </a:xfrm>
            <a:prstGeom prst="line">
              <a:avLst/>
            </a:prstGeom>
            <a:noFill/>
            <a:ln w="19050">
              <a:solidFill>
                <a:srgbClr val="FF0000"/>
              </a:solidFill>
              <a:round/>
              <a:headEnd/>
              <a:tailEnd/>
            </a:ln>
          </p:spPr>
          <p:txBody>
            <a:bodyPr/>
            <a:lstStyle/>
            <a:p>
              <a:endParaRPr lang="fr-CH"/>
            </a:p>
          </p:txBody>
        </p:sp>
        <p:sp>
          <p:nvSpPr>
            <p:cNvPr id="2707986" name="Line 7698"/>
            <p:cNvSpPr>
              <a:spLocks noChangeShapeType="1"/>
            </p:cNvSpPr>
            <p:nvPr/>
          </p:nvSpPr>
          <p:spPr bwMode="auto">
            <a:xfrm flipV="1">
              <a:off x="3453" y="2600"/>
              <a:ext cx="18" cy="6"/>
            </a:xfrm>
            <a:prstGeom prst="line">
              <a:avLst/>
            </a:prstGeom>
            <a:noFill/>
            <a:ln w="19050">
              <a:solidFill>
                <a:srgbClr val="FF0000"/>
              </a:solidFill>
              <a:round/>
              <a:headEnd/>
              <a:tailEnd/>
            </a:ln>
          </p:spPr>
          <p:txBody>
            <a:bodyPr/>
            <a:lstStyle/>
            <a:p>
              <a:endParaRPr lang="fr-CH"/>
            </a:p>
          </p:txBody>
        </p:sp>
        <p:sp>
          <p:nvSpPr>
            <p:cNvPr id="2707987" name="Line 7699"/>
            <p:cNvSpPr>
              <a:spLocks noChangeShapeType="1"/>
            </p:cNvSpPr>
            <p:nvPr/>
          </p:nvSpPr>
          <p:spPr bwMode="auto">
            <a:xfrm flipV="1">
              <a:off x="3471" y="2594"/>
              <a:ext cx="12" cy="6"/>
            </a:xfrm>
            <a:prstGeom prst="line">
              <a:avLst/>
            </a:prstGeom>
            <a:noFill/>
            <a:ln w="19050">
              <a:solidFill>
                <a:srgbClr val="FF0000"/>
              </a:solidFill>
              <a:round/>
              <a:headEnd/>
              <a:tailEnd/>
            </a:ln>
          </p:spPr>
          <p:txBody>
            <a:bodyPr/>
            <a:lstStyle/>
            <a:p>
              <a:endParaRPr lang="fr-CH"/>
            </a:p>
          </p:txBody>
        </p:sp>
        <p:sp>
          <p:nvSpPr>
            <p:cNvPr id="2707988" name="Line 7700"/>
            <p:cNvSpPr>
              <a:spLocks noChangeShapeType="1"/>
            </p:cNvSpPr>
            <p:nvPr/>
          </p:nvSpPr>
          <p:spPr bwMode="auto">
            <a:xfrm flipV="1">
              <a:off x="3483" y="2588"/>
              <a:ext cx="18" cy="6"/>
            </a:xfrm>
            <a:prstGeom prst="line">
              <a:avLst/>
            </a:prstGeom>
            <a:noFill/>
            <a:ln w="19050">
              <a:solidFill>
                <a:srgbClr val="FF0000"/>
              </a:solidFill>
              <a:round/>
              <a:headEnd/>
              <a:tailEnd/>
            </a:ln>
          </p:spPr>
          <p:txBody>
            <a:bodyPr/>
            <a:lstStyle/>
            <a:p>
              <a:endParaRPr lang="fr-CH"/>
            </a:p>
          </p:txBody>
        </p:sp>
        <p:sp>
          <p:nvSpPr>
            <p:cNvPr id="2707989" name="Line 7701"/>
            <p:cNvSpPr>
              <a:spLocks noChangeShapeType="1"/>
            </p:cNvSpPr>
            <p:nvPr/>
          </p:nvSpPr>
          <p:spPr bwMode="auto">
            <a:xfrm flipV="1">
              <a:off x="3501" y="2582"/>
              <a:ext cx="18" cy="6"/>
            </a:xfrm>
            <a:prstGeom prst="line">
              <a:avLst/>
            </a:prstGeom>
            <a:noFill/>
            <a:ln w="19050">
              <a:solidFill>
                <a:srgbClr val="FF0000"/>
              </a:solidFill>
              <a:round/>
              <a:headEnd/>
              <a:tailEnd/>
            </a:ln>
          </p:spPr>
          <p:txBody>
            <a:bodyPr/>
            <a:lstStyle/>
            <a:p>
              <a:endParaRPr lang="fr-CH"/>
            </a:p>
          </p:txBody>
        </p:sp>
        <p:sp>
          <p:nvSpPr>
            <p:cNvPr id="2707990" name="Line 7702"/>
            <p:cNvSpPr>
              <a:spLocks noChangeShapeType="1"/>
            </p:cNvSpPr>
            <p:nvPr/>
          </p:nvSpPr>
          <p:spPr bwMode="auto">
            <a:xfrm flipV="1">
              <a:off x="3519" y="2576"/>
              <a:ext cx="18" cy="6"/>
            </a:xfrm>
            <a:prstGeom prst="line">
              <a:avLst/>
            </a:prstGeom>
            <a:noFill/>
            <a:ln w="19050">
              <a:solidFill>
                <a:srgbClr val="FF0000"/>
              </a:solidFill>
              <a:round/>
              <a:headEnd/>
              <a:tailEnd/>
            </a:ln>
          </p:spPr>
          <p:txBody>
            <a:bodyPr/>
            <a:lstStyle/>
            <a:p>
              <a:endParaRPr lang="fr-CH"/>
            </a:p>
          </p:txBody>
        </p:sp>
        <p:sp>
          <p:nvSpPr>
            <p:cNvPr id="2707991" name="Line 7703"/>
            <p:cNvSpPr>
              <a:spLocks noChangeShapeType="1"/>
            </p:cNvSpPr>
            <p:nvPr/>
          </p:nvSpPr>
          <p:spPr bwMode="auto">
            <a:xfrm flipV="1">
              <a:off x="3537" y="2570"/>
              <a:ext cx="18" cy="6"/>
            </a:xfrm>
            <a:prstGeom prst="line">
              <a:avLst/>
            </a:prstGeom>
            <a:noFill/>
            <a:ln w="19050">
              <a:solidFill>
                <a:srgbClr val="FF0000"/>
              </a:solidFill>
              <a:round/>
              <a:headEnd/>
              <a:tailEnd/>
            </a:ln>
          </p:spPr>
          <p:txBody>
            <a:bodyPr/>
            <a:lstStyle/>
            <a:p>
              <a:endParaRPr lang="fr-CH"/>
            </a:p>
          </p:txBody>
        </p:sp>
        <p:sp>
          <p:nvSpPr>
            <p:cNvPr id="2707992" name="Line 7704"/>
            <p:cNvSpPr>
              <a:spLocks noChangeShapeType="1"/>
            </p:cNvSpPr>
            <p:nvPr/>
          </p:nvSpPr>
          <p:spPr bwMode="auto">
            <a:xfrm flipV="1">
              <a:off x="3555" y="2564"/>
              <a:ext cx="12" cy="6"/>
            </a:xfrm>
            <a:prstGeom prst="line">
              <a:avLst/>
            </a:prstGeom>
            <a:noFill/>
            <a:ln w="19050">
              <a:solidFill>
                <a:srgbClr val="FF0000"/>
              </a:solidFill>
              <a:round/>
              <a:headEnd/>
              <a:tailEnd/>
            </a:ln>
          </p:spPr>
          <p:txBody>
            <a:bodyPr/>
            <a:lstStyle/>
            <a:p>
              <a:endParaRPr lang="fr-CH"/>
            </a:p>
          </p:txBody>
        </p:sp>
        <p:sp>
          <p:nvSpPr>
            <p:cNvPr id="2707993" name="Line 7705"/>
            <p:cNvSpPr>
              <a:spLocks noChangeShapeType="1"/>
            </p:cNvSpPr>
            <p:nvPr/>
          </p:nvSpPr>
          <p:spPr bwMode="auto">
            <a:xfrm flipV="1">
              <a:off x="3567" y="2558"/>
              <a:ext cx="18" cy="6"/>
            </a:xfrm>
            <a:prstGeom prst="line">
              <a:avLst/>
            </a:prstGeom>
            <a:noFill/>
            <a:ln w="19050">
              <a:solidFill>
                <a:srgbClr val="FF0000"/>
              </a:solidFill>
              <a:round/>
              <a:headEnd/>
              <a:tailEnd/>
            </a:ln>
          </p:spPr>
          <p:txBody>
            <a:bodyPr/>
            <a:lstStyle/>
            <a:p>
              <a:endParaRPr lang="fr-CH"/>
            </a:p>
          </p:txBody>
        </p:sp>
        <p:sp>
          <p:nvSpPr>
            <p:cNvPr id="2707994" name="Line 7706"/>
            <p:cNvSpPr>
              <a:spLocks noChangeShapeType="1"/>
            </p:cNvSpPr>
            <p:nvPr/>
          </p:nvSpPr>
          <p:spPr bwMode="auto">
            <a:xfrm flipV="1">
              <a:off x="3585" y="2552"/>
              <a:ext cx="18" cy="6"/>
            </a:xfrm>
            <a:prstGeom prst="line">
              <a:avLst/>
            </a:prstGeom>
            <a:noFill/>
            <a:ln w="19050">
              <a:solidFill>
                <a:srgbClr val="FF0000"/>
              </a:solidFill>
              <a:round/>
              <a:headEnd/>
              <a:tailEnd/>
            </a:ln>
          </p:spPr>
          <p:txBody>
            <a:bodyPr/>
            <a:lstStyle/>
            <a:p>
              <a:endParaRPr lang="fr-CH"/>
            </a:p>
          </p:txBody>
        </p:sp>
        <p:sp>
          <p:nvSpPr>
            <p:cNvPr id="2707995" name="Line 7707"/>
            <p:cNvSpPr>
              <a:spLocks noChangeShapeType="1"/>
            </p:cNvSpPr>
            <p:nvPr/>
          </p:nvSpPr>
          <p:spPr bwMode="auto">
            <a:xfrm flipV="1">
              <a:off x="3603" y="2546"/>
              <a:ext cx="18" cy="6"/>
            </a:xfrm>
            <a:prstGeom prst="line">
              <a:avLst/>
            </a:prstGeom>
            <a:noFill/>
            <a:ln w="19050">
              <a:solidFill>
                <a:srgbClr val="FF0000"/>
              </a:solidFill>
              <a:round/>
              <a:headEnd/>
              <a:tailEnd/>
            </a:ln>
          </p:spPr>
          <p:txBody>
            <a:bodyPr/>
            <a:lstStyle/>
            <a:p>
              <a:endParaRPr lang="fr-CH"/>
            </a:p>
          </p:txBody>
        </p:sp>
        <p:sp>
          <p:nvSpPr>
            <p:cNvPr id="2707996" name="Line 7708"/>
            <p:cNvSpPr>
              <a:spLocks noChangeShapeType="1"/>
            </p:cNvSpPr>
            <p:nvPr/>
          </p:nvSpPr>
          <p:spPr bwMode="auto">
            <a:xfrm flipV="1">
              <a:off x="3621" y="2540"/>
              <a:ext cx="18" cy="6"/>
            </a:xfrm>
            <a:prstGeom prst="line">
              <a:avLst/>
            </a:prstGeom>
            <a:noFill/>
            <a:ln w="19050">
              <a:solidFill>
                <a:srgbClr val="FF0000"/>
              </a:solidFill>
              <a:round/>
              <a:headEnd/>
              <a:tailEnd/>
            </a:ln>
          </p:spPr>
          <p:txBody>
            <a:bodyPr/>
            <a:lstStyle/>
            <a:p>
              <a:endParaRPr lang="fr-CH"/>
            </a:p>
          </p:txBody>
        </p:sp>
        <p:sp>
          <p:nvSpPr>
            <p:cNvPr id="2707997" name="Line 7709"/>
            <p:cNvSpPr>
              <a:spLocks noChangeShapeType="1"/>
            </p:cNvSpPr>
            <p:nvPr/>
          </p:nvSpPr>
          <p:spPr bwMode="auto">
            <a:xfrm flipV="1">
              <a:off x="3639" y="2534"/>
              <a:ext cx="12" cy="6"/>
            </a:xfrm>
            <a:prstGeom prst="line">
              <a:avLst/>
            </a:prstGeom>
            <a:noFill/>
            <a:ln w="19050">
              <a:solidFill>
                <a:srgbClr val="FF0000"/>
              </a:solidFill>
              <a:round/>
              <a:headEnd/>
              <a:tailEnd/>
            </a:ln>
          </p:spPr>
          <p:txBody>
            <a:bodyPr/>
            <a:lstStyle/>
            <a:p>
              <a:endParaRPr lang="fr-CH"/>
            </a:p>
          </p:txBody>
        </p:sp>
        <p:sp>
          <p:nvSpPr>
            <p:cNvPr id="2707998" name="Line 7710"/>
            <p:cNvSpPr>
              <a:spLocks noChangeShapeType="1"/>
            </p:cNvSpPr>
            <p:nvPr/>
          </p:nvSpPr>
          <p:spPr bwMode="auto">
            <a:xfrm flipV="1">
              <a:off x="3651" y="2528"/>
              <a:ext cx="18" cy="6"/>
            </a:xfrm>
            <a:prstGeom prst="line">
              <a:avLst/>
            </a:prstGeom>
            <a:noFill/>
            <a:ln w="19050">
              <a:solidFill>
                <a:srgbClr val="FF0000"/>
              </a:solidFill>
              <a:round/>
              <a:headEnd/>
              <a:tailEnd/>
            </a:ln>
          </p:spPr>
          <p:txBody>
            <a:bodyPr/>
            <a:lstStyle/>
            <a:p>
              <a:endParaRPr lang="fr-CH"/>
            </a:p>
          </p:txBody>
        </p:sp>
        <p:sp>
          <p:nvSpPr>
            <p:cNvPr id="2707999" name="Line 7711"/>
            <p:cNvSpPr>
              <a:spLocks noChangeShapeType="1"/>
            </p:cNvSpPr>
            <p:nvPr/>
          </p:nvSpPr>
          <p:spPr bwMode="auto">
            <a:xfrm flipV="1">
              <a:off x="3669" y="2522"/>
              <a:ext cx="18" cy="6"/>
            </a:xfrm>
            <a:prstGeom prst="line">
              <a:avLst/>
            </a:prstGeom>
            <a:noFill/>
            <a:ln w="19050">
              <a:solidFill>
                <a:srgbClr val="FF0000"/>
              </a:solidFill>
              <a:round/>
              <a:headEnd/>
              <a:tailEnd/>
            </a:ln>
          </p:spPr>
          <p:txBody>
            <a:bodyPr/>
            <a:lstStyle/>
            <a:p>
              <a:endParaRPr lang="fr-CH"/>
            </a:p>
          </p:txBody>
        </p:sp>
        <p:sp>
          <p:nvSpPr>
            <p:cNvPr id="2708000" name="Line 7712"/>
            <p:cNvSpPr>
              <a:spLocks noChangeShapeType="1"/>
            </p:cNvSpPr>
            <p:nvPr/>
          </p:nvSpPr>
          <p:spPr bwMode="auto">
            <a:xfrm flipV="1">
              <a:off x="3687" y="2516"/>
              <a:ext cx="18" cy="6"/>
            </a:xfrm>
            <a:prstGeom prst="line">
              <a:avLst/>
            </a:prstGeom>
            <a:noFill/>
            <a:ln w="19050">
              <a:solidFill>
                <a:srgbClr val="FF0000"/>
              </a:solidFill>
              <a:round/>
              <a:headEnd/>
              <a:tailEnd/>
            </a:ln>
          </p:spPr>
          <p:txBody>
            <a:bodyPr/>
            <a:lstStyle/>
            <a:p>
              <a:endParaRPr lang="fr-CH"/>
            </a:p>
          </p:txBody>
        </p:sp>
        <p:sp>
          <p:nvSpPr>
            <p:cNvPr id="2708001" name="Line 7713"/>
            <p:cNvSpPr>
              <a:spLocks noChangeShapeType="1"/>
            </p:cNvSpPr>
            <p:nvPr/>
          </p:nvSpPr>
          <p:spPr bwMode="auto">
            <a:xfrm flipV="1">
              <a:off x="3705" y="2510"/>
              <a:ext cx="18" cy="6"/>
            </a:xfrm>
            <a:prstGeom prst="line">
              <a:avLst/>
            </a:prstGeom>
            <a:noFill/>
            <a:ln w="19050">
              <a:solidFill>
                <a:srgbClr val="FF0000"/>
              </a:solidFill>
              <a:round/>
              <a:headEnd/>
              <a:tailEnd/>
            </a:ln>
          </p:spPr>
          <p:txBody>
            <a:bodyPr/>
            <a:lstStyle/>
            <a:p>
              <a:endParaRPr lang="fr-CH"/>
            </a:p>
          </p:txBody>
        </p:sp>
        <p:sp>
          <p:nvSpPr>
            <p:cNvPr id="2708002" name="Line 7714"/>
            <p:cNvSpPr>
              <a:spLocks noChangeShapeType="1"/>
            </p:cNvSpPr>
            <p:nvPr/>
          </p:nvSpPr>
          <p:spPr bwMode="auto">
            <a:xfrm flipV="1">
              <a:off x="3723" y="2504"/>
              <a:ext cx="12" cy="6"/>
            </a:xfrm>
            <a:prstGeom prst="line">
              <a:avLst/>
            </a:prstGeom>
            <a:noFill/>
            <a:ln w="19050">
              <a:solidFill>
                <a:srgbClr val="FF0000"/>
              </a:solidFill>
              <a:round/>
              <a:headEnd/>
              <a:tailEnd/>
            </a:ln>
          </p:spPr>
          <p:txBody>
            <a:bodyPr/>
            <a:lstStyle/>
            <a:p>
              <a:endParaRPr lang="fr-CH"/>
            </a:p>
          </p:txBody>
        </p:sp>
        <p:sp>
          <p:nvSpPr>
            <p:cNvPr id="2708003" name="Line 7715"/>
            <p:cNvSpPr>
              <a:spLocks noChangeShapeType="1"/>
            </p:cNvSpPr>
            <p:nvPr/>
          </p:nvSpPr>
          <p:spPr bwMode="auto">
            <a:xfrm flipV="1">
              <a:off x="3735" y="2498"/>
              <a:ext cx="18" cy="6"/>
            </a:xfrm>
            <a:prstGeom prst="line">
              <a:avLst/>
            </a:prstGeom>
            <a:noFill/>
            <a:ln w="19050">
              <a:solidFill>
                <a:srgbClr val="FF0000"/>
              </a:solidFill>
              <a:round/>
              <a:headEnd/>
              <a:tailEnd/>
            </a:ln>
          </p:spPr>
          <p:txBody>
            <a:bodyPr/>
            <a:lstStyle/>
            <a:p>
              <a:endParaRPr lang="fr-CH"/>
            </a:p>
          </p:txBody>
        </p:sp>
        <p:sp>
          <p:nvSpPr>
            <p:cNvPr id="2708004" name="Line 7716"/>
            <p:cNvSpPr>
              <a:spLocks noChangeShapeType="1"/>
            </p:cNvSpPr>
            <p:nvPr/>
          </p:nvSpPr>
          <p:spPr bwMode="auto">
            <a:xfrm flipV="1">
              <a:off x="3753" y="2492"/>
              <a:ext cx="18" cy="6"/>
            </a:xfrm>
            <a:prstGeom prst="line">
              <a:avLst/>
            </a:prstGeom>
            <a:noFill/>
            <a:ln w="19050">
              <a:solidFill>
                <a:srgbClr val="FF0000"/>
              </a:solidFill>
              <a:round/>
              <a:headEnd/>
              <a:tailEnd/>
            </a:ln>
          </p:spPr>
          <p:txBody>
            <a:bodyPr/>
            <a:lstStyle/>
            <a:p>
              <a:endParaRPr lang="fr-CH"/>
            </a:p>
          </p:txBody>
        </p:sp>
        <p:sp>
          <p:nvSpPr>
            <p:cNvPr id="2708005" name="Line 7717"/>
            <p:cNvSpPr>
              <a:spLocks noChangeShapeType="1"/>
            </p:cNvSpPr>
            <p:nvPr/>
          </p:nvSpPr>
          <p:spPr bwMode="auto">
            <a:xfrm flipV="1">
              <a:off x="3771" y="2486"/>
              <a:ext cx="18" cy="6"/>
            </a:xfrm>
            <a:prstGeom prst="line">
              <a:avLst/>
            </a:prstGeom>
            <a:noFill/>
            <a:ln w="19050">
              <a:solidFill>
                <a:srgbClr val="FF0000"/>
              </a:solidFill>
              <a:round/>
              <a:headEnd/>
              <a:tailEnd/>
            </a:ln>
          </p:spPr>
          <p:txBody>
            <a:bodyPr/>
            <a:lstStyle/>
            <a:p>
              <a:endParaRPr lang="fr-CH"/>
            </a:p>
          </p:txBody>
        </p:sp>
        <p:sp>
          <p:nvSpPr>
            <p:cNvPr id="2708006" name="Line 7718"/>
            <p:cNvSpPr>
              <a:spLocks noChangeShapeType="1"/>
            </p:cNvSpPr>
            <p:nvPr/>
          </p:nvSpPr>
          <p:spPr bwMode="auto">
            <a:xfrm flipV="1">
              <a:off x="3789" y="2480"/>
              <a:ext cx="18" cy="6"/>
            </a:xfrm>
            <a:prstGeom prst="line">
              <a:avLst/>
            </a:prstGeom>
            <a:noFill/>
            <a:ln w="19050">
              <a:solidFill>
                <a:srgbClr val="FF0000"/>
              </a:solidFill>
              <a:round/>
              <a:headEnd/>
              <a:tailEnd/>
            </a:ln>
          </p:spPr>
          <p:txBody>
            <a:bodyPr/>
            <a:lstStyle/>
            <a:p>
              <a:endParaRPr lang="fr-CH"/>
            </a:p>
          </p:txBody>
        </p:sp>
        <p:sp>
          <p:nvSpPr>
            <p:cNvPr id="2708007" name="Line 7719"/>
            <p:cNvSpPr>
              <a:spLocks noChangeShapeType="1"/>
            </p:cNvSpPr>
            <p:nvPr/>
          </p:nvSpPr>
          <p:spPr bwMode="auto">
            <a:xfrm flipV="1">
              <a:off x="3807" y="2474"/>
              <a:ext cx="12" cy="6"/>
            </a:xfrm>
            <a:prstGeom prst="line">
              <a:avLst/>
            </a:prstGeom>
            <a:noFill/>
            <a:ln w="19050">
              <a:solidFill>
                <a:srgbClr val="FF0000"/>
              </a:solidFill>
              <a:round/>
              <a:headEnd/>
              <a:tailEnd/>
            </a:ln>
          </p:spPr>
          <p:txBody>
            <a:bodyPr/>
            <a:lstStyle/>
            <a:p>
              <a:endParaRPr lang="fr-CH"/>
            </a:p>
          </p:txBody>
        </p:sp>
        <p:sp>
          <p:nvSpPr>
            <p:cNvPr id="2708008" name="Line 7720"/>
            <p:cNvSpPr>
              <a:spLocks noChangeShapeType="1"/>
            </p:cNvSpPr>
            <p:nvPr/>
          </p:nvSpPr>
          <p:spPr bwMode="auto">
            <a:xfrm flipV="1">
              <a:off x="3819" y="2468"/>
              <a:ext cx="18" cy="6"/>
            </a:xfrm>
            <a:prstGeom prst="line">
              <a:avLst/>
            </a:prstGeom>
            <a:noFill/>
            <a:ln w="19050">
              <a:solidFill>
                <a:srgbClr val="FF0000"/>
              </a:solidFill>
              <a:round/>
              <a:headEnd/>
              <a:tailEnd/>
            </a:ln>
          </p:spPr>
          <p:txBody>
            <a:bodyPr/>
            <a:lstStyle/>
            <a:p>
              <a:endParaRPr lang="fr-CH"/>
            </a:p>
          </p:txBody>
        </p:sp>
        <p:sp>
          <p:nvSpPr>
            <p:cNvPr id="2708009" name="Line 7721"/>
            <p:cNvSpPr>
              <a:spLocks noChangeShapeType="1"/>
            </p:cNvSpPr>
            <p:nvPr/>
          </p:nvSpPr>
          <p:spPr bwMode="auto">
            <a:xfrm flipV="1">
              <a:off x="3837" y="2462"/>
              <a:ext cx="18" cy="6"/>
            </a:xfrm>
            <a:prstGeom prst="line">
              <a:avLst/>
            </a:prstGeom>
            <a:noFill/>
            <a:ln w="19050">
              <a:solidFill>
                <a:srgbClr val="FF0000"/>
              </a:solidFill>
              <a:round/>
              <a:headEnd/>
              <a:tailEnd/>
            </a:ln>
          </p:spPr>
          <p:txBody>
            <a:bodyPr/>
            <a:lstStyle/>
            <a:p>
              <a:endParaRPr lang="fr-CH"/>
            </a:p>
          </p:txBody>
        </p:sp>
        <p:sp>
          <p:nvSpPr>
            <p:cNvPr id="2708010" name="Line 7722"/>
            <p:cNvSpPr>
              <a:spLocks noChangeShapeType="1"/>
            </p:cNvSpPr>
            <p:nvPr/>
          </p:nvSpPr>
          <p:spPr bwMode="auto">
            <a:xfrm flipV="1">
              <a:off x="3855" y="2456"/>
              <a:ext cx="18" cy="6"/>
            </a:xfrm>
            <a:prstGeom prst="line">
              <a:avLst/>
            </a:prstGeom>
            <a:noFill/>
            <a:ln w="19050">
              <a:solidFill>
                <a:srgbClr val="FF0000"/>
              </a:solidFill>
              <a:round/>
              <a:headEnd/>
              <a:tailEnd/>
            </a:ln>
          </p:spPr>
          <p:txBody>
            <a:bodyPr/>
            <a:lstStyle/>
            <a:p>
              <a:endParaRPr lang="fr-CH"/>
            </a:p>
          </p:txBody>
        </p:sp>
        <p:sp>
          <p:nvSpPr>
            <p:cNvPr id="2708011" name="Line 7723"/>
            <p:cNvSpPr>
              <a:spLocks noChangeShapeType="1"/>
            </p:cNvSpPr>
            <p:nvPr/>
          </p:nvSpPr>
          <p:spPr bwMode="auto">
            <a:xfrm flipV="1">
              <a:off x="3873" y="2450"/>
              <a:ext cx="18" cy="6"/>
            </a:xfrm>
            <a:prstGeom prst="line">
              <a:avLst/>
            </a:prstGeom>
            <a:noFill/>
            <a:ln w="19050">
              <a:solidFill>
                <a:srgbClr val="FF0000"/>
              </a:solidFill>
              <a:round/>
              <a:headEnd/>
              <a:tailEnd/>
            </a:ln>
          </p:spPr>
          <p:txBody>
            <a:bodyPr/>
            <a:lstStyle/>
            <a:p>
              <a:endParaRPr lang="fr-CH"/>
            </a:p>
          </p:txBody>
        </p:sp>
        <p:sp>
          <p:nvSpPr>
            <p:cNvPr id="2708012" name="Line 7724"/>
            <p:cNvSpPr>
              <a:spLocks noChangeShapeType="1"/>
            </p:cNvSpPr>
            <p:nvPr/>
          </p:nvSpPr>
          <p:spPr bwMode="auto">
            <a:xfrm flipV="1">
              <a:off x="3891" y="2444"/>
              <a:ext cx="12" cy="6"/>
            </a:xfrm>
            <a:prstGeom prst="line">
              <a:avLst/>
            </a:prstGeom>
            <a:noFill/>
            <a:ln w="19050">
              <a:solidFill>
                <a:srgbClr val="FF0000"/>
              </a:solidFill>
              <a:round/>
              <a:headEnd/>
              <a:tailEnd/>
            </a:ln>
          </p:spPr>
          <p:txBody>
            <a:bodyPr/>
            <a:lstStyle/>
            <a:p>
              <a:endParaRPr lang="fr-CH"/>
            </a:p>
          </p:txBody>
        </p:sp>
        <p:sp>
          <p:nvSpPr>
            <p:cNvPr id="2708013" name="Line 7725"/>
            <p:cNvSpPr>
              <a:spLocks noChangeShapeType="1"/>
            </p:cNvSpPr>
            <p:nvPr/>
          </p:nvSpPr>
          <p:spPr bwMode="auto">
            <a:xfrm flipV="1">
              <a:off x="3903" y="2438"/>
              <a:ext cx="18" cy="6"/>
            </a:xfrm>
            <a:prstGeom prst="line">
              <a:avLst/>
            </a:prstGeom>
            <a:noFill/>
            <a:ln w="19050">
              <a:solidFill>
                <a:srgbClr val="FF0000"/>
              </a:solidFill>
              <a:round/>
              <a:headEnd/>
              <a:tailEnd/>
            </a:ln>
          </p:spPr>
          <p:txBody>
            <a:bodyPr/>
            <a:lstStyle/>
            <a:p>
              <a:endParaRPr lang="fr-CH"/>
            </a:p>
          </p:txBody>
        </p:sp>
        <p:sp>
          <p:nvSpPr>
            <p:cNvPr id="2708014" name="Line 7726"/>
            <p:cNvSpPr>
              <a:spLocks noChangeShapeType="1"/>
            </p:cNvSpPr>
            <p:nvPr/>
          </p:nvSpPr>
          <p:spPr bwMode="auto">
            <a:xfrm flipV="1">
              <a:off x="3921" y="2432"/>
              <a:ext cx="18" cy="6"/>
            </a:xfrm>
            <a:prstGeom prst="line">
              <a:avLst/>
            </a:prstGeom>
            <a:noFill/>
            <a:ln w="19050">
              <a:solidFill>
                <a:srgbClr val="FF0000"/>
              </a:solidFill>
              <a:round/>
              <a:headEnd/>
              <a:tailEnd/>
            </a:ln>
          </p:spPr>
          <p:txBody>
            <a:bodyPr/>
            <a:lstStyle/>
            <a:p>
              <a:endParaRPr lang="fr-CH"/>
            </a:p>
          </p:txBody>
        </p:sp>
        <p:sp>
          <p:nvSpPr>
            <p:cNvPr id="2708016" name="Line 7728"/>
            <p:cNvSpPr>
              <a:spLocks noChangeShapeType="1"/>
            </p:cNvSpPr>
            <p:nvPr/>
          </p:nvSpPr>
          <p:spPr bwMode="auto">
            <a:xfrm flipV="1">
              <a:off x="3939" y="2426"/>
              <a:ext cx="18" cy="6"/>
            </a:xfrm>
            <a:prstGeom prst="line">
              <a:avLst/>
            </a:prstGeom>
            <a:noFill/>
            <a:ln w="19050">
              <a:solidFill>
                <a:srgbClr val="FF0000"/>
              </a:solidFill>
              <a:round/>
              <a:headEnd/>
              <a:tailEnd/>
            </a:ln>
          </p:spPr>
          <p:txBody>
            <a:bodyPr/>
            <a:lstStyle/>
            <a:p>
              <a:endParaRPr lang="fr-CH"/>
            </a:p>
          </p:txBody>
        </p:sp>
        <p:sp>
          <p:nvSpPr>
            <p:cNvPr id="2708017" name="Line 7729"/>
            <p:cNvSpPr>
              <a:spLocks noChangeShapeType="1"/>
            </p:cNvSpPr>
            <p:nvPr/>
          </p:nvSpPr>
          <p:spPr bwMode="auto">
            <a:xfrm flipV="1">
              <a:off x="3957" y="2420"/>
              <a:ext cx="18" cy="6"/>
            </a:xfrm>
            <a:prstGeom prst="line">
              <a:avLst/>
            </a:prstGeom>
            <a:noFill/>
            <a:ln w="19050">
              <a:solidFill>
                <a:srgbClr val="FF0000"/>
              </a:solidFill>
              <a:round/>
              <a:headEnd/>
              <a:tailEnd/>
            </a:ln>
          </p:spPr>
          <p:txBody>
            <a:bodyPr/>
            <a:lstStyle/>
            <a:p>
              <a:endParaRPr lang="fr-CH"/>
            </a:p>
          </p:txBody>
        </p:sp>
        <p:sp>
          <p:nvSpPr>
            <p:cNvPr id="2708018" name="Line 7730"/>
            <p:cNvSpPr>
              <a:spLocks noChangeShapeType="1"/>
            </p:cNvSpPr>
            <p:nvPr/>
          </p:nvSpPr>
          <p:spPr bwMode="auto">
            <a:xfrm flipV="1">
              <a:off x="3975" y="2414"/>
              <a:ext cx="12" cy="6"/>
            </a:xfrm>
            <a:prstGeom prst="line">
              <a:avLst/>
            </a:prstGeom>
            <a:noFill/>
            <a:ln w="19050">
              <a:solidFill>
                <a:srgbClr val="FF0000"/>
              </a:solidFill>
              <a:round/>
              <a:headEnd/>
              <a:tailEnd/>
            </a:ln>
          </p:spPr>
          <p:txBody>
            <a:bodyPr/>
            <a:lstStyle/>
            <a:p>
              <a:endParaRPr lang="fr-CH"/>
            </a:p>
          </p:txBody>
        </p:sp>
        <p:sp>
          <p:nvSpPr>
            <p:cNvPr id="2708019" name="Line 7731"/>
            <p:cNvSpPr>
              <a:spLocks noChangeShapeType="1"/>
            </p:cNvSpPr>
            <p:nvPr/>
          </p:nvSpPr>
          <p:spPr bwMode="auto">
            <a:xfrm flipV="1">
              <a:off x="3987" y="2408"/>
              <a:ext cx="18" cy="6"/>
            </a:xfrm>
            <a:prstGeom prst="line">
              <a:avLst/>
            </a:prstGeom>
            <a:noFill/>
            <a:ln w="19050">
              <a:solidFill>
                <a:srgbClr val="FF0000"/>
              </a:solidFill>
              <a:round/>
              <a:headEnd/>
              <a:tailEnd/>
            </a:ln>
          </p:spPr>
          <p:txBody>
            <a:bodyPr/>
            <a:lstStyle/>
            <a:p>
              <a:endParaRPr lang="fr-CH"/>
            </a:p>
          </p:txBody>
        </p:sp>
        <p:sp>
          <p:nvSpPr>
            <p:cNvPr id="2708020" name="Line 7732"/>
            <p:cNvSpPr>
              <a:spLocks noChangeShapeType="1"/>
            </p:cNvSpPr>
            <p:nvPr/>
          </p:nvSpPr>
          <p:spPr bwMode="auto">
            <a:xfrm flipV="1">
              <a:off x="4005" y="2402"/>
              <a:ext cx="18" cy="6"/>
            </a:xfrm>
            <a:prstGeom prst="line">
              <a:avLst/>
            </a:prstGeom>
            <a:noFill/>
            <a:ln w="19050">
              <a:solidFill>
                <a:srgbClr val="FF0000"/>
              </a:solidFill>
              <a:round/>
              <a:headEnd/>
              <a:tailEnd/>
            </a:ln>
          </p:spPr>
          <p:txBody>
            <a:bodyPr/>
            <a:lstStyle/>
            <a:p>
              <a:endParaRPr lang="fr-CH"/>
            </a:p>
          </p:txBody>
        </p:sp>
        <p:sp>
          <p:nvSpPr>
            <p:cNvPr id="2708021" name="Line 7733"/>
            <p:cNvSpPr>
              <a:spLocks noChangeShapeType="1"/>
            </p:cNvSpPr>
            <p:nvPr/>
          </p:nvSpPr>
          <p:spPr bwMode="auto">
            <a:xfrm flipV="1">
              <a:off x="4023" y="2396"/>
              <a:ext cx="18" cy="6"/>
            </a:xfrm>
            <a:prstGeom prst="line">
              <a:avLst/>
            </a:prstGeom>
            <a:noFill/>
            <a:ln w="19050">
              <a:solidFill>
                <a:srgbClr val="FF0000"/>
              </a:solidFill>
              <a:round/>
              <a:headEnd/>
              <a:tailEnd/>
            </a:ln>
          </p:spPr>
          <p:txBody>
            <a:bodyPr/>
            <a:lstStyle/>
            <a:p>
              <a:endParaRPr lang="fr-CH"/>
            </a:p>
          </p:txBody>
        </p:sp>
        <p:sp>
          <p:nvSpPr>
            <p:cNvPr id="2708022" name="Line 7734"/>
            <p:cNvSpPr>
              <a:spLocks noChangeShapeType="1"/>
            </p:cNvSpPr>
            <p:nvPr/>
          </p:nvSpPr>
          <p:spPr bwMode="auto">
            <a:xfrm flipV="1">
              <a:off x="4041" y="2390"/>
              <a:ext cx="18" cy="6"/>
            </a:xfrm>
            <a:prstGeom prst="line">
              <a:avLst/>
            </a:prstGeom>
            <a:noFill/>
            <a:ln w="19050">
              <a:solidFill>
                <a:srgbClr val="FF0000"/>
              </a:solidFill>
              <a:round/>
              <a:headEnd/>
              <a:tailEnd/>
            </a:ln>
          </p:spPr>
          <p:txBody>
            <a:bodyPr/>
            <a:lstStyle/>
            <a:p>
              <a:endParaRPr lang="fr-CH"/>
            </a:p>
          </p:txBody>
        </p:sp>
        <p:sp>
          <p:nvSpPr>
            <p:cNvPr id="2708023" name="Line 7735"/>
            <p:cNvSpPr>
              <a:spLocks noChangeShapeType="1"/>
            </p:cNvSpPr>
            <p:nvPr/>
          </p:nvSpPr>
          <p:spPr bwMode="auto">
            <a:xfrm flipV="1">
              <a:off x="4059" y="2384"/>
              <a:ext cx="18" cy="6"/>
            </a:xfrm>
            <a:prstGeom prst="line">
              <a:avLst/>
            </a:prstGeom>
            <a:noFill/>
            <a:ln w="19050">
              <a:solidFill>
                <a:srgbClr val="FF0000"/>
              </a:solidFill>
              <a:round/>
              <a:headEnd/>
              <a:tailEnd/>
            </a:ln>
          </p:spPr>
          <p:txBody>
            <a:bodyPr/>
            <a:lstStyle/>
            <a:p>
              <a:endParaRPr lang="fr-CH"/>
            </a:p>
          </p:txBody>
        </p:sp>
        <p:sp>
          <p:nvSpPr>
            <p:cNvPr id="2708024" name="Line 7736"/>
            <p:cNvSpPr>
              <a:spLocks noChangeShapeType="1"/>
            </p:cNvSpPr>
            <p:nvPr/>
          </p:nvSpPr>
          <p:spPr bwMode="auto">
            <a:xfrm flipV="1">
              <a:off x="4077" y="2378"/>
              <a:ext cx="12" cy="6"/>
            </a:xfrm>
            <a:prstGeom prst="line">
              <a:avLst/>
            </a:prstGeom>
            <a:noFill/>
            <a:ln w="19050">
              <a:solidFill>
                <a:srgbClr val="FF0000"/>
              </a:solidFill>
              <a:round/>
              <a:headEnd/>
              <a:tailEnd/>
            </a:ln>
          </p:spPr>
          <p:txBody>
            <a:bodyPr/>
            <a:lstStyle/>
            <a:p>
              <a:endParaRPr lang="fr-CH"/>
            </a:p>
          </p:txBody>
        </p:sp>
        <p:sp>
          <p:nvSpPr>
            <p:cNvPr id="2708025" name="Line 7737"/>
            <p:cNvSpPr>
              <a:spLocks noChangeShapeType="1"/>
            </p:cNvSpPr>
            <p:nvPr/>
          </p:nvSpPr>
          <p:spPr bwMode="auto">
            <a:xfrm flipV="1">
              <a:off x="4089" y="2372"/>
              <a:ext cx="18" cy="6"/>
            </a:xfrm>
            <a:prstGeom prst="line">
              <a:avLst/>
            </a:prstGeom>
            <a:noFill/>
            <a:ln w="19050">
              <a:solidFill>
                <a:srgbClr val="FF0000"/>
              </a:solidFill>
              <a:round/>
              <a:headEnd/>
              <a:tailEnd/>
            </a:ln>
          </p:spPr>
          <p:txBody>
            <a:bodyPr/>
            <a:lstStyle/>
            <a:p>
              <a:endParaRPr lang="fr-CH"/>
            </a:p>
          </p:txBody>
        </p:sp>
        <p:sp>
          <p:nvSpPr>
            <p:cNvPr id="2708026" name="Line 7738"/>
            <p:cNvSpPr>
              <a:spLocks noChangeShapeType="1"/>
            </p:cNvSpPr>
            <p:nvPr/>
          </p:nvSpPr>
          <p:spPr bwMode="auto">
            <a:xfrm flipV="1">
              <a:off x="4107" y="2366"/>
              <a:ext cx="18" cy="6"/>
            </a:xfrm>
            <a:prstGeom prst="line">
              <a:avLst/>
            </a:prstGeom>
            <a:noFill/>
            <a:ln w="19050">
              <a:solidFill>
                <a:srgbClr val="FF0000"/>
              </a:solidFill>
              <a:round/>
              <a:headEnd/>
              <a:tailEnd/>
            </a:ln>
          </p:spPr>
          <p:txBody>
            <a:bodyPr/>
            <a:lstStyle/>
            <a:p>
              <a:endParaRPr lang="fr-CH"/>
            </a:p>
          </p:txBody>
        </p:sp>
        <p:sp>
          <p:nvSpPr>
            <p:cNvPr id="2708027" name="Line 7739"/>
            <p:cNvSpPr>
              <a:spLocks noChangeShapeType="1"/>
            </p:cNvSpPr>
            <p:nvPr/>
          </p:nvSpPr>
          <p:spPr bwMode="auto">
            <a:xfrm flipV="1">
              <a:off x="4125" y="2360"/>
              <a:ext cx="18" cy="6"/>
            </a:xfrm>
            <a:prstGeom prst="line">
              <a:avLst/>
            </a:prstGeom>
            <a:noFill/>
            <a:ln w="19050">
              <a:solidFill>
                <a:srgbClr val="FF0000"/>
              </a:solidFill>
              <a:round/>
              <a:headEnd/>
              <a:tailEnd/>
            </a:ln>
          </p:spPr>
          <p:txBody>
            <a:bodyPr/>
            <a:lstStyle/>
            <a:p>
              <a:endParaRPr lang="fr-CH"/>
            </a:p>
          </p:txBody>
        </p:sp>
        <p:sp>
          <p:nvSpPr>
            <p:cNvPr id="2708028" name="Line 7740"/>
            <p:cNvSpPr>
              <a:spLocks noChangeShapeType="1"/>
            </p:cNvSpPr>
            <p:nvPr/>
          </p:nvSpPr>
          <p:spPr bwMode="auto">
            <a:xfrm flipV="1">
              <a:off x="4143" y="2354"/>
              <a:ext cx="18" cy="6"/>
            </a:xfrm>
            <a:prstGeom prst="line">
              <a:avLst/>
            </a:prstGeom>
            <a:noFill/>
            <a:ln w="19050">
              <a:solidFill>
                <a:srgbClr val="FF0000"/>
              </a:solidFill>
              <a:round/>
              <a:headEnd/>
              <a:tailEnd/>
            </a:ln>
          </p:spPr>
          <p:txBody>
            <a:bodyPr/>
            <a:lstStyle/>
            <a:p>
              <a:endParaRPr lang="fr-CH"/>
            </a:p>
          </p:txBody>
        </p:sp>
        <p:sp>
          <p:nvSpPr>
            <p:cNvPr id="2708029" name="Line 7741"/>
            <p:cNvSpPr>
              <a:spLocks noChangeShapeType="1"/>
            </p:cNvSpPr>
            <p:nvPr/>
          </p:nvSpPr>
          <p:spPr bwMode="auto">
            <a:xfrm flipV="1">
              <a:off x="4161" y="2348"/>
              <a:ext cx="12" cy="6"/>
            </a:xfrm>
            <a:prstGeom prst="line">
              <a:avLst/>
            </a:prstGeom>
            <a:noFill/>
            <a:ln w="19050">
              <a:solidFill>
                <a:srgbClr val="FF0000"/>
              </a:solidFill>
              <a:round/>
              <a:headEnd/>
              <a:tailEnd/>
            </a:ln>
          </p:spPr>
          <p:txBody>
            <a:bodyPr/>
            <a:lstStyle/>
            <a:p>
              <a:endParaRPr lang="fr-CH"/>
            </a:p>
          </p:txBody>
        </p:sp>
        <p:sp>
          <p:nvSpPr>
            <p:cNvPr id="2708030" name="Line 7742"/>
            <p:cNvSpPr>
              <a:spLocks noChangeShapeType="1"/>
            </p:cNvSpPr>
            <p:nvPr/>
          </p:nvSpPr>
          <p:spPr bwMode="auto">
            <a:xfrm flipV="1">
              <a:off x="4173" y="2342"/>
              <a:ext cx="18" cy="6"/>
            </a:xfrm>
            <a:prstGeom prst="line">
              <a:avLst/>
            </a:prstGeom>
            <a:noFill/>
            <a:ln w="19050">
              <a:solidFill>
                <a:srgbClr val="FF0000"/>
              </a:solidFill>
              <a:round/>
              <a:headEnd/>
              <a:tailEnd/>
            </a:ln>
          </p:spPr>
          <p:txBody>
            <a:bodyPr/>
            <a:lstStyle/>
            <a:p>
              <a:endParaRPr lang="fr-CH"/>
            </a:p>
          </p:txBody>
        </p:sp>
        <p:sp>
          <p:nvSpPr>
            <p:cNvPr id="2708031" name="Line 7743"/>
            <p:cNvSpPr>
              <a:spLocks noChangeShapeType="1"/>
            </p:cNvSpPr>
            <p:nvPr/>
          </p:nvSpPr>
          <p:spPr bwMode="auto">
            <a:xfrm flipV="1">
              <a:off x="4191" y="2336"/>
              <a:ext cx="18" cy="6"/>
            </a:xfrm>
            <a:prstGeom prst="line">
              <a:avLst/>
            </a:prstGeom>
            <a:noFill/>
            <a:ln w="19050">
              <a:solidFill>
                <a:srgbClr val="FF0000"/>
              </a:solidFill>
              <a:round/>
              <a:headEnd/>
              <a:tailEnd/>
            </a:ln>
          </p:spPr>
          <p:txBody>
            <a:bodyPr/>
            <a:lstStyle/>
            <a:p>
              <a:endParaRPr lang="fr-CH"/>
            </a:p>
          </p:txBody>
        </p:sp>
        <p:sp>
          <p:nvSpPr>
            <p:cNvPr id="2708032" name="Line 7744"/>
            <p:cNvSpPr>
              <a:spLocks noChangeShapeType="1"/>
            </p:cNvSpPr>
            <p:nvPr/>
          </p:nvSpPr>
          <p:spPr bwMode="auto">
            <a:xfrm flipV="1">
              <a:off x="4209" y="2330"/>
              <a:ext cx="18" cy="6"/>
            </a:xfrm>
            <a:prstGeom prst="line">
              <a:avLst/>
            </a:prstGeom>
            <a:noFill/>
            <a:ln w="19050">
              <a:solidFill>
                <a:srgbClr val="FF0000"/>
              </a:solidFill>
              <a:round/>
              <a:headEnd/>
              <a:tailEnd/>
            </a:ln>
          </p:spPr>
          <p:txBody>
            <a:bodyPr/>
            <a:lstStyle/>
            <a:p>
              <a:endParaRPr lang="fr-CH"/>
            </a:p>
          </p:txBody>
        </p:sp>
        <p:sp>
          <p:nvSpPr>
            <p:cNvPr id="2708033" name="Line 7745"/>
            <p:cNvSpPr>
              <a:spLocks noChangeShapeType="1"/>
            </p:cNvSpPr>
            <p:nvPr/>
          </p:nvSpPr>
          <p:spPr bwMode="auto">
            <a:xfrm flipV="1">
              <a:off x="4227" y="2324"/>
              <a:ext cx="18" cy="6"/>
            </a:xfrm>
            <a:prstGeom prst="line">
              <a:avLst/>
            </a:prstGeom>
            <a:noFill/>
            <a:ln w="19050">
              <a:solidFill>
                <a:srgbClr val="FF0000"/>
              </a:solidFill>
              <a:round/>
              <a:headEnd/>
              <a:tailEnd/>
            </a:ln>
          </p:spPr>
          <p:txBody>
            <a:bodyPr/>
            <a:lstStyle/>
            <a:p>
              <a:endParaRPr lang="fr-CH"/>
            </a:p>
          </p:txBody>
        </p:sp>
        <p:sp>
          <p:nvSpPr>
            <p:cNvPr id="2708034" name="Line 7746"/>
            <p:cNvSpPr>
              <a:spLocks noChangeShapeType="1"/>
            </p:cNvSpPr>
            <p:nvPr/>
          </p:nvSpPr>
          <p:spPr bwMode="auto">
            <a:xfrm flipV="1">
              <a:off x="4245" y="2318"/>
              <a:ext cx="12" cy="6"/>
            </a:xfrm>
            <a:prstGeom prst="line">
              <a:avLst/>
            </a:prstGeom>
            <a:noFill/>
            <a:ln w="19050">
              <a:solidFill>
                <a:srgbClr val="FF0000"/>
              </a:solidFill>
              <a:round/>
              <a:headEnd/>
              <a:tailEnd/>
            </a:ln>
          </p:spPr>
          <p:txBody>
            <a:bodyPr/>
            <a:lstStyle/>
            <a:p>
              <a:endParaRPr lang="fr-CH"/>
            </a:p>
          </p:txBody>
        </p:sp>
        <p:sp>
          <p:nvSpPr>
            <p:cNvPr id="2708035" name="Line 7747"/>
            <p:cNvSpPr>
              <a:spLocks noChangeShapeType="1"/>
            </p:cNvSpPr>
            <p:nvPr/>
          </p:nvSpPr>
          <p:spPr bwMode="auto">
            <a:xfrm flipV="1">
              <a:off x="4257" y="2312"/>
              <a:ext cx="18" cy="6"/>
            </a:xfrm>
            <a:prstGeom prst="line">
              <a:avLst/>
            </a:prstGeom>
            <a:noFill/>
            <a:ln w="19050">
              <a:solidFill>
                <a:srgbClr val="FF0000"/>
              </a:solidFill>
              <a:round/>
              <a:headEnd/>
              <a:tailEnd/>
            </a:ln>
          </p:spPr>
          <p:txBody>
            <a:bodyPr/>
            <a:lstStyle/>
            <a:p>
              <a:endParaRPr lang="fr-CH"/>
            </a:p>
          </p:txBody>
        </p:sp>
        <p:sp>
          <p:nvSpPr>
            <p:cNvPr id="2708036" name="Line 7748"/>
            <p:cNvSpPr>
              <a:spLocks noChangeShapeType="1"/>
            </p:cNvSpPr>
            <p:nvPr/>
          </p:nvSpPr>
          <p:spPr bwMode="auto">
            <a:xfrm flipV="1">
              <a:off x="4275" y="2306"/>
              <a:ext cx="18" cy="6"/>
            </a:xfrm>
            <a:prstGeom prst="line">
              <a:avLst/>
            </a:prstGeom>
            <a:noFill/>
            <a:ln w="19050">
              <a:solidFill>
                <a:srgbClr val="FF0000"/>
              </a:solidFill>
              <a:round/>
              <a:headEnd/>
              <a:tailEnd/>
            </a:ln>
          </p:spPr>
          <p:txBody>
            <a:bodyPr/>
            <a:lstStyle/>
            <a:p>
              <a:endParaRPr lang="fr-CH"/>
            </a:p>
          </p:txBody>
        </p:sp>
        <p:sp>
          <p:nvSpPr>
            <p:cNvPr id="2708037" name="Line 7749"/>
            <p:cNvSpPr>
              <a:spLocks noChangeShapeType="1"/>
            </p:cNvSpPr>
            <p:nvPr/>
          </p:nvSpPr>
          <p:spPr bwMode="auto">
            <a:xfrm flipV="1">
              <a:off x="4293" y="2300"/>
              <a:ext cx="18" cy="6"/>
            </a:xfrm>
            <a:prstGeom prst="line">
              <a:avLst/>
            </a:prstGeom>
            <a:noFill/>
            <a:ln w="19050">
              <a:solidFill>
                <a:srgbClr val="FF0000"/>
              </a:solidFill>
              <a:round/>
              <a:headEnd/>
              <a:tailEnd/>
            </a:ln>
          </p:spPr>
          <p:txBody>
            <a:bodyPr/>
            <a:lstStyle/>
            <a:p>
              <a:endParaRPr lang="fr-CH"/>
            </a:p>
          </p:txBody>
        </p:sp>
        <p:sp>
          <p:nvSpPr>
            <p:cNvPr id="2708038" name="Line 7750"/>
            <p:cNvSpPr>
              <a:spLocks noChangeShapeType="1"/>
            </p:cNvSpPr>
            <p:nvPr/>
          </p:nvSpPr>
          <p:spPr bwMode="auto">
            <a:xfrm flipV="1">
              <a:off x="4311" y="2294"/>
              <a:ext cx="18" cy="6"/>
            </a:xfrm>
            <a:prstGeom prst="line">
              <a:avLst/>
            </a:prstGeom>
            <a:noFill/>
            <a:ln w="19050">
              <a:solidFill>
                <a:srgbClr val="FF0000"/>
              </a:solidFill>
              <a:round/>
              <a:headEnd/>
              <a:tailEnd/>
            </a:ln>
          </p:spPr>
          <p:txBody>
            <a:bodyPr/>
            <a:lstStyle/>
            <a:p>
              <a:endParaRPr lang="fr-CH"/>
            </a:p>
          </p:txBody>
        </p:sp>
        <p:sp>
          <p:nvSpPr>
            <p:cNvPr id="2708039" name="Line 7751"/>
            <p:cNvSpPr>
              <a:spLocks noChangeShapeType="1"/>
            </p:cNvSpPr>
            <p:nvPr/>
          </p:nvSpPr>
          <p:spPr bwMode="auto">
            <a:xfrm flipV="1">
              <a:off x="4329" y="2288"/>
              <a:ext cx="12" cy="6"/>
            </a:xfrm>
            <a:prstGeom prst="line">
              <a:avLst/>
            </a:prstGeom>
            <a:noFill/>
            <a:ln w="19050">
              <a:solidFill>
                <a:srgbClr val="FF0000"/>
              </a:solidFill>
              <a:round/>
              <a:headEnd/>
              <a:tailEnd/>
            </a:ln>
          </p:spPr>
          <p:txBody>
            <a:bodyPr/>
            <a:lstStyle/>
            <a:p>
              <a:endParaRPr lang="fr-CH"/>
            </a:p>
          </p:txBody>
        </p:sp>
        <p:sp>
          <p:nvSpPr>
            <p:cNvPr id="2708040" name="Line 7752"/>
            <p:cNvSpPr>
              <a:spLocks noChangeShapeType="1"/>
            </p:cNvSpPr>
            <p:nvPr/>
          </p:nvSpPr>
          <p:spPr bwMode="auto">
            <a:xfrm flipV="1">
              <a:off x="4341" y="2282"/>
              <a:ext cx="18" cy="6"/>
            </a:xfrm>
            <a:prstGeom prst="line">
              <a:avLst/>
            </a:prstGeom>
            <a:noFill/>
            <a:ln w="19050">
              <a:solidFill>
                <a:srgbClr val="FF0000"/>
              </a:solidFill>
              <a:round/>
              <a:headEnd/>
              <a:tailEnd/>
            </a:ln>
          </p:spPr>
          <p:txBody>
            <a:bodyPr/>
            <a:lstStyle/>
            <a:p>
              <a:endParaRPr lang="fr-CH"/>
            </a:p>
          </p:txBody>
        </p:sp>
        <p:sp>
          <p:nvSpPr>
            <p:cNvPr id="2708041" name="Line 7753"/>
            <p:cNvSpPr>
              <a:spLocks noChangeShapeType="1"/>
            </p:cNvSpPr>
            <p:nvPr/>
          </p:nvSpPr>
          <p:spPr bwMode="auto">
            <a:xfrm flipV="1">
              <a:off x="4359" y="2276"/>
              <a:ext cx="18" cy="6"/>
            </a:xfrm>
            <a:prstGeom prst="line">
              <a:avLst/>
            </a:prstGeom>
            <a:noFill/>
            <a:ln w="19050">
              <a:solidFill>
                <a:srgbClr val="FF0000"/>
              </a:solidFill>
              <a:round/>
              <a:headEnd/>
              <a:tailEnd/>
            </a:ln>
          </p:spPr>
          <p:txBody>
            <a:bodyPr/>
            <a:lstStyle/>
            <a:p>
              <a:endParaRPr lang="fr-CH"/>
            </a:p>
          </p:txBody>
        </p:sp>
        <p:sp>
          <p:nvSpPr>
            <p:cNvPr id="2708042" name="Line 7754"/>
            <p:cNvSpPr>
              <a:spLocks noChangeShapeType="1"/>
            </p:cNvSpPr>
            <p:nvPr/>
          </p:nvSpPr>
          <p:spPr bwMode="auto">
            <a:xfrm flipV="1">
              <a:off x="4377" y="2270"/>
              <a:ext cx="18" cy="6"/>
            </a:xfrm>
            <a:prstGeom prst="line">
              <a:avLst/>
            </a:prstGeom>
            <a:noFill/>
            <a:ln w="19050">
              <a:solidFill>
                <a:srgbClr val="FF0000"/>
              </a:solidFill>
              <a:round/>
              <a:headEnd/>
              <a:tailEnd/>
            </a:ln>
          </p:spPr>
          <p:txBody>
            <a:bodyPr/>
            <a:lstStyle/>
            <a:p>
              <a:endParaRPr lang="fr-CH"/>
            </a:p>
          </p:txBody>
        </p:sp>
        <p:sp>
          <p:nvSpPr>
            <p:cNvPr id="2708043" name="Line 7755"/>
            <p:cNvSpPr>
              <a:spLocks noChangeShapeType="1"/>
            </p:cNvSpPr>
            <p:nvPr/>
          </p:nvSpPr>
          <p:spPr bwMode="auto">
            <a:xfrm flipV="1">
              <a:off x="4395" y="2264"/>
              <a:ext cx="18" cy="6"/>
            </a:xfrm>
            <a:prstGeom prst="line">
              <a:avLst/>
            </a:prstGeom>
            <a:noFill/>
            <a:ln w="19050">
              <a:solidFill>
                <a:srgbClr val="FF0000"/>
              </a:solidFill>
              <a:round/>
              <a:headEnd/>
              <a:tailEnd/>
            </a:ln>
          </p:spPr>
          <p:txBody>
            <a:bodyPr/>
            <a:lstStyle/>
            <a:p>
              <a:endParaRPr lang="fr-CH"/>
            </a:p>
          </p:txBody>
        </p:sp>
        <p:sp>
          <p:nvSpPr>
            <p:cNvPr id="2708044" name="Line 7756"/>
            <p:cNvSpPr>
              <a:spLocks noChangeShapeType="1"/>
            </p:cNvSpPr>
            <p:nvPr/>
          </p:nvSpPr>
          <p:spPr bwMode="auto">
            <a:xfrm flipV="1">
              <a:off x="4413" y="2258"/>
              <a:ext cx="12" cy="6"/>
            </a:xfrm>
            <a:prstGeom prst="line">
              <a:avLst/>
            </a:prstGeom>
            <a:noFill/>
            <a:ln w="19050">
              <a:solidFill>
                <a:srgbClr val="FF0000"/>
              </a:solidFill>
              <a:round/>
              <a:headEnd/>
              <a:tailEnd/>
            </a:ln>
          </p:spPr>
          <p:txBody>
            <a:bodyPr/>
            <a:lstStyle/>
            <a:p>
              <a:endParaRPr lang="fr-CH"/>
            </a:p>
          </p:txBody>
        </p:sp>
        <p:sp>
          <p:nvSpPr>
            <p:cNvPr id="2708045" name="Line 7757"/>
            <p:cNvSpPr>
              <a:spLocks noChangeShapeType="1"/>
            </p:cNvSpPr>
            <p:nvPr/>
          </p:nvSpPr>
          <p:spPr bwMode="auto">
            <a:xfrm flipV="1">
              <a:off x="4425" y="2252"/>
              <a:ext cx="18" cy="6"/>
            </a:xfrm>
            <a:prstGeom prst="line">
              <a:avLst/>
            </a:prstGeom>
            <a:noFill/>
            <a:ln w="19050">
              <a:solidFill>
                <a:srgbClr val="FF0000"/>
              </a:solidFill>
              <a:round/>
              <a:headEnd/>
              <a:tailEnd/>
            </a:ln>
          </p:spPr>
          <p:txBody>
            <a:bodyPr/>
            <a:lstStyle/>
            <a:p>
              <a:endParaRPr lang="fr-CH"/>
            </a:p>
          </p:txBody>
        </p:sp>
        <p:sp>
          <p:nvSpPr>
            <p:cNvPr id="2708046" name="Line 7758"/>
            <p:cNvSpPr>
              <a:spLocks noChangeShapeType="1"/>
            </p:cNvSpPr>
            <p:nvPr/>
          </p:nvSpPr>
          <p:spPr bwMode="auto">
            <a:xfrm flipV="1">
              <a:off x="4443" y="2246"/>
              <a:ext cx="18" cy="6"/>
            </a:xfrm>
            <a:prstGeom prst="line">
              <a:avLst/>
            </a:prstGeom>
            <a:noFill/>
            <a:ln w="19050">
              <a:solidFill>
                <a:srgbClr val="FF0000"/>
              </a:solidFill>
              <a:round/>
              <a:headEnd/>
              <a:tailEnd/>
            </a:ln>
          </p:spPr>
          <p:txBody>
            <a:bodyPr/>
            <a:lstStyle/>
            <a:p>
              <a:endParaRPr lang="fr-CH"/>
            </a:p>
          </p:txBody>
        </p:sp>
        <p:sp>
          <p:nvSpPr>
            <p:cNvPr id="2708047" name="Line 7759"/>
            <p:cNvSpPr>
              <a:spLocks noChangeShapeType="1"/>
            </p:cNvSpPr>
            <p:nvPr/>
          </p:nvSpPr>
          <p:spPr bwMode="auto">
            <a:xfrm flipV="1">
              <a:off x="4461" y="2234"/>
              <a:ext cx="18" cy="12"/>
            </a:xfrm>
            <a:prstGeom prst="line">
              <a:avLst/>
            </a:prstGeom>
            <a:noFill/>
            <a:ln w="19050">
              <a:solidFill>
                <a:srgbClr val="FF0000"/>
              </a:solidFill>
              <a:round/>
              <a:headEnd/>
              <a:tailEnd/>
            </a:ln>
          </p:spPr>
          <p:txBody>
            <a:bodyPr/>
            <a:lstStyle/>
            <a:p>
              <a:endParaRPr lang="fr-CH"/>
            </a:p>
          </p:txBody>
        </p:sp>
        <p:sp>
          <p:nvSpPr>
            <p:cNvPr id="2708048" name="Line 7760"/>
            <p:cNvSpPr>
              <a:spLocks noChangeShapeType="1"/>
            </p:cNvSpPr>
            <p:nvPr/>
          </p:nvSpPr>
          <p:spPr bwMode="auto">
            <a:xfrm flipV="1">
              <a:off x="4479" y="2228"/>
              <a:ext cx="18" cy="6"/>
            </a:xfrm>
            <a:prstGeom prst="line">
              <a:avLst/>
            </a:prstGeom>
            <a:noFill/>
            <a:ln w="19050">
              <a:solidFill>
                <a:srgbClr val="FF0000"/>
              </a:solidFill>
              <a:round/>
              <a:headEnd/>
              <a:tailEnd/>
            </a:ln>
          </p:spPr>
          <p:txBody>
            <a:bodyPr/>
            <a:lstStyle/>
            <a:p>
              <a:endParaRPr lang="fr-CH"/>
            </a:p>
          </p:txBody>
        </p:sp>
        <p:sp>
          <p:nvSpPr>
            <p:cNvPr id="2708049" name="Line 7761"/>
            <p:cNvSpPr>
              <a:spLocks noChangeShapeType="1"/>
            </p:cNvSpPr>
            <p:nvPr/>
          </p:nvSpPr>
          <p:spPr bwMode="auto">
            <a:xfrm flipV="1">
              <a:off x="4497" y="2222"/>
              <a:ext cx="12" cy="6"/>
            </a:xfrm>
            <a:prstGeom prst="line">
              <a:avLst/>
            </a:prstGeom>
            <a:noFill/>
            <a:ln w="19050">
              <a:solidFill>
                <a:srgbClr val="FF0000"/>
              </a:solidFill>
              <a:round/>
              <a:headEnd/>
              <a:tailEnd/>
            </a:ln>
          </p:spPr>
          <p:txBody>
            <a:bodyPr/>
            <a:lstStyle/>
            <a:p>
              <a:endParaRPr lang="fr-CH"/>
            </a:p>
          </p:txBody>
        </p:sp>
        <p:sp>
          <p:nvSpPr>
            <p:cNvPr id="2708050" name="Line 7762"/>
            <p:cNvSpPr>
              <a:spLocks noChangeShapeType="1"/>
            </p:cNvSpPr>
            <p:nvPr/>
          </p:nvSpPr>
          <p:spPr bwMode="auto">
            <a:xfrm flipV="1">
              <a:off x="4509" y="2216"/>
              <a:ext cx="18" cy="6"/>
            </a:xfrm>
            <a:prstGeom prst="line">
              <a:avLst/>
            </a:prstGeom>
            <a:noFill/>
            <a:ln w="19050">
              <a:solidFill>
                <a:srgbClr val="FF0000"/>
              </a:solidFill>
              <a:round/>
              <a:headEnd/>
              <a:tailEnd/>
            </a:ln>
          </p:spPr>
          <p:txBody>
            <a:bodyPr/>
            <a:lstStyle/>
            <a:p>
              <a:endParaRPr lang="fr-CH"/>
            </a:p>
          </p:txBody>
        </p:sp>
        <p:sp>
          <p:nvSpPr>
            <p:cNvPr id="2708051" name="Line 7763"/>
            <p:cNvSpPr>
              <a:spLocks noChangeShapeType="1"/>
            </p:cNvSpPr>
            <p:nvPr/>
          </p:nvSpPr>
          <p:spPr bwMode="auto">
            <a:xfrm flipV="1">
              <a:off x="4527" y="2210"/>
              <a:ext cx="18" cy="6"/>
            </a:xfrm>
            <a:prstGeom prst="line">
              <a:avLst/>
            </a:prstGeom>
            <a:noFill/>
            <a:ln w="19050">
              <a:solidFill>
                <a:srgbClr val="FF0000"/>
              </a:solidFill>
              <a:round/>
              <a:headEnd/>
              <a:tailEnd/>
            </a:ln>
          </p:spPr>
          <p:txBody>
            <a:bodyPr/>
            <a:lstStyle/>
            <a:p>
              <a:endParaRPr lang="fr-CH"/>
            </a:p>
          </p:txBody>
        </p:sp>
        <p:sp>
          <p:nvSpPr>
            <p:cNvPr id="2708052" name="Line 7764"/>
            <p:cNvSpPr>
              <a:spLocks noChangeShapeType="1"/>
            </p:cNvSpPr>
            <p:nvPr/>
          </p:nvSpPr>
          <p:spPr bwMode="auto">
            <a:xfrm flipV="1">
              <a:off x="4545" y="2204"/>
              <a:ext cx="18" cy="6"/>
            </a:xfrm>
            <a:prstGeom prst="line">
              <a:avLst/>
            </a:prstGeom>
            <a:noFill/>
            <a:ln w="19050">
              <a:solidFill>
                <a:srgbClr val="FF0000"/>
              </a:solidFill>
              <a:round/>
              <a:headEnd/>
              <a:tailEnd/>
            </a:ln>
          </p:spPr>
          <p:txBody>
            <a:bodyPr/>
            <a:lstStyle/>
            <a:p>
              <a:endParaRPr lang="fr-CH"/>
            </a:p>
          </p:txBody>
        </p:sp>
        <p:sp>
          <p:nvSpPr>
            <p:cNvPr id="2708053" name="Line 7765"/>
            <p:cNvSpPr>
              <a:spLocks noChangeShapeType="1"/>
            </p:cNvSpPr>
            <p:nvPr/>
          </p:nvSpPr>
          <p:spPr bwMode="auto">
            <a:xfrm flipV="1">
              <a:off x="4563" y="2198"/>
              <a:ext cx="18" cy="6"/>
            </a:xfrm>
            <a:prstGeom prst="line">
              <a:avLst/>
            </a:prstGeom>
            <a:noFill/>
            <a:ln w="19050">
              <a:solidFill>
                <a:srgbClr val="FF0000"/>
              </a:solidFill>
              <a:round/>
              <a:headEnd/>
              <a:tailEnd/>
            </a:ln>
          </p:spPr>
          <p:txBody>
            <a:bodyPr/>
            <a:lstStyle/>
            <a:p>
              <a:endParaRPr lang="fr-CH"/>
            </a:p>
          </p:txBody>
        </p:sp>
        <p:sp>
          <p:nvSpPr>
            <p:cNvPr id="2708054" name="Line 7766"/>
            <p:cNvSpPr>
              <a:spLocks noChangeShapeType="1"/>
            </p:cNvSpPr>
            <p:nvPr/>
          </p:nvSpPr>
          <p:spPr bwMode="auto">
            <a:xfrm flipV="1">
              <a:off x="4581" y="2192"/>
              <a:ext cx="12" cy="6"/>
            </a:xfrm>
            <a:prstGeom prst="line">
              <a:avLst/>
            </a:prstGeom>
            <a:noFill/>
            <a:ln w="19050">
              <a:solidFill>
                <a:srgbClr val="FF0000"/>
              </a:solidFill>
              <a:round/>
              <a:headEnd/>
              <a:tailEnd/>
            </a:ln>
          </p:spPr>
          <p:txBody>
            <a:bodyPr/>
            <a:lstStyle/>
            <a:p>
              <a:endParaRPr lang="fr-CH"/>
            </a:p>
          </p:txBody>
        </p:sp>
        <p:sp>
          <p:nvSpPr>
            <p:cNvPr id="2708055" name="Line 7767"/>
            <p:cNvSpPr>
              <a:spLocks noChangeShapeType="1"/>
            </p:cNvSpPr>
            <p:nvPr/>
          </p:nvSpPr>
          <p:spPr bwMode="auto">
            <a:xfrm flipV="1">
              <a:off x="4593" y="2186"/>
              <a:ext cx="18" cy="6"/>
            </a:xfrm>
            <a:prstGeom prst="line">
              <a:avLst/>
            </a:prstGeom>
            <a:noFill/>
            <a:ln w="19050">
              <a:solidFill>
                <a:srgbClr val="FF0000"/>
              </a:solidFill>
              <a:round/>
              <a:headEnd/>
              <a:tailEnd/>
            </a:ln>
          </p:spPr>
          <p:txBody>
            <a:bodyPr/>
            <a:lstStyle/>
            <a:p>
              <a:endParaRPr lang="fr-CH"/>
            </a:p>
          </p:txBody>
        </p:sp>
        <p:sp>
          <p:nvSpPr>
            <p:cNvPr id="2708056" name="Line 7768"/>
            <p:cNvSpPr>
              <a:spLocks noChangeShapeType="1"/>
            </p:cNvSpPr>
            <p:nvPr/>
          </p:nvSpPr>
          <p:spPr bwMode="auto">
            <a:xfrm flipV="1">
              <a:off x="4611" y="2174"/>
              <a:ext cx="18" cy="12"/>
            </a:xfrm>
            <a:prstGeom prst="line">
              <a:avLst/>
            </a:prstGeom>
            <a:noFill/>
            <a:ln w="19050">
              <a:solidFill>
                <a:srgbClr val="FF0000"/>
              </a:solidFill>
              <a:round/>
              <a:headEnd/>
              <a:tailEnd/>
            </a:ln>
          </p:spPr>
          <p:txBody>
            <a:bodyPr/>
            <a:lstStyle/>
            <a:p>
              <a:endParaRPr lang="fr-CH"/>
            </a:p>
          </p:txBody>
        </p:sp>
        <p:sp>
          <p:nvSpPr>
            <p:cNvPr id="2708057" name="Line 7769"/>
            <p:cNvSpPr>
              <a:spLocks noChangeShapeType="1"/>
            </p:cNvSpPr>
            <p:nvPr/>
          </p:nvSpPr>
          <p:spPr bwMode="auto">
            <a:xfrm flipV="1">
              <a:off x="4629" y="2168"/>
              <a:ext cx="18" cy="6"/>
            </a:xfrm>
            <a:prstGeom prst="line">
              <a:avLst/>
            </a:prstGeom>
            <a:noFill/>
            <a:ln w="19050">
              <a:solidFill>
                <a:srgbClr val="FF0000"/>
              </a:solidFill>
              <a:round/>
              <a:headEnd/>
              <a:tailEnd/>
            </a:ln>
          </p:spPr>
          <p:txBody>
            <a:bodyPr/>
            <a:lstStyle/>
            <a:p>
              <a:endParaRPr lang="fr-CH"/>
            </a:p>
          </p:txBody>
        </p:sp>
        <p:sp>
          <p:nvSpPr>
            <p:cNvPr id="2708058" name="Line 7770"/>
            <p:cNvSpPr>
              <a:spLocks noChangeShapeType="1"/>
            </p:cNvSpPr>
            <p:nvPr/>
          </p:nvSpPr>
          <p:spPr bwMode="auto">
            <a:xfrm flipV="1">
              <a:off x="4647" y="2162"/>
              <a:ext cx="18" cy="6"/>
            </a:xfrm>
            <a:prstGeom prst="line">
              <a:avLst/>
            </a:prstGeom>
            <a:noFill/>
            <a:ln w="19050">
              <a:solidFill>
                <a:srgbClr val="FF0000"/>
              </a:solidFill>
              <a:round/>
              <a:headEnd/>
              <a:tailEnd/>
            </a:ln>
          </p:spPr>
          <p:txBody>
            <a:bodyPr/>
            <a:lstStyle/>
            <a:p>
              <a:endParaRPr lang="fr-CH"/>
            </a:p>
          </p:txBody>
        </p:sp>
        <p:sp>
          <p:nvSpPr>
            <p:cNvPr id="2708059" name="Line 7771"/>
            <p:cNvSpPr>
              <a:spLocks noChangeShapeType="1"/>
            </p:cNvSpPr>
            <p:nvPr/>
          </p:nvSpPr>
          <p:spPr bwMode="auto">
            <a:xfrm flipV="1">
              <a:off x="4665" y="2156"/>
              <a:ext cx="12" cy="6"/>
            </a:xfrm>
            <a:prstGeom prst="line">
              <a:avLst/>
            </a:prstGeom>
            <a:noFill/>
            <a:ln w="19050">
              <a:solidFill>
                <a:srgbClr val="FF0000"/>
              </a:solidFill>
              <a:round/>
              <a:headEnd/>
              <a:tailEnd/>
            </a:ln>
          </p:spPr>
          <p:txBody>
            <a:bodyPr/>
            <a:lstStyle/>
            <a:p>
              <a:endParaRPr lang="fr-CH"/>
            </a:p>
          </p:txBody>
        </p:sp>
        <p:sp>
          <p:nvSpPr>
            <p:cNvPr id="2708060" name="Line 7772"/>
            <p:cNvSpPr>
              <a:spLocks noChangeShapeType="1"/>
            </p:cNvSpPr>
            <p:nvPr/>
          </p:nvSpPr>
          <p:spPr bwMode="auto">
            <a:xfrm flipV="1">
              <a:off x="4677" y="2150"/>
              <a:ext cx="18" cy="6"/>
            </a:xfrm>
            <a:prstGeom prst="line">
              <a:avLst/>
            </a:prstGeom>
            <a:noFill/>
            <a:ln w="19050">
              <a:solidFill>
                <a:srgbClr val="FF0000"/>
              </a:solidFill>
              <a:round/>
              <a:headEnd/>
              <a:tailEnd/>
            </a:ln>
          </p:spPr>
          <p:txBody>
            <a:bodyPr/>
            <a:lstStyle/>
            <a:p>
              <a:endParaRPr lang="fr-CH"/>
            </a:p>
          </p:txBody>
        </p:sp>
        <p:sp>
          <p:nvSpPr>
            <p:cNvPr id="2708061" name="Line 7773"/>
            <p:cNvSpPr>
              <a:spLocks noChangeShapeType="1"/>
            </p:cNvSpPr>
            <p:nvPr/>
          </p:nvSpPr>
          <p:spPr bwMode="auto">
            <a:xfrm flipV="1">
              <a:off x="4695" y="2138"/>
              <a:ext cx="18" cy="12"/>
            </a:xfrm>
            <a:prstGeom prst="line">
              <a:avLst/>
            </a:prstGeom>
            <a:noFill/>
            <a:ln w="19050">
              <a:solidFill>
                <a:srgbClr val="FF0000"/>
              </a:solidFill>
              <a:round/>
              <a:headEnd/>
              <a:tailEnd/>
            </a:ln>
          </p:spPr>
          <p:txBody>
            <a:bodyPr/>
            <a:lstStyle/>
            <a:p>
              <a:endParaRPr lang="fr-CH"/>
            </a:p>
          </p:txBody>
        </p:sp>
        <p:sp>
          <p:nvSpPr>
            <p:cNvPr id="2708062" name="Line 7774"/>
            <p:cNvSpPr>
              <a:spLocks noChangeShapeType="1"/>
            </p:cNvSpPr>
            <p:nvPr/>
          </p:nvSpPr>
          <p:spPr bwMode="auto">
            <a:xfrm flipV="1">
              <a:off x="4713" y="2132"/>
              <a:ext cx="18" cy="6"/>
            </a:xfrm>
            <a:prstGeom prst="line">
              <a:avLst/>
            </a:prstGeom>
            <a:noFill/>
            <a:ln w="19050">
              <a:solidFill>
                <a:srgbClr val="FF0000"/>
              </a:solidFill>
              <a:round/>
              <a:headEnd/>
              <a:tailEnd/>
            </a:ln>
          </p:spPr>
          <p:txBody>
            <a:bodyPr/>
            <a:lstStyle/>
            <a:p>
              <a:endParaRPr lang="fr-CH"/>
            </a:p>
          </p:txBody>
        </p:sp>
        <p:sp>
          <p:nvSpPr>
            <p:cNvPr id="2708063" name="Line 7775"/>
            <p:cNvSpPr>
              <a:spLocks noChangeShapeType="1"/>
            </p:cNvSpPr>
            <p:nvPr/>
          </p:nvSpPr>
          <p:spPr bwMode="auto">
            <a:xfrm flipV="1">
              <a:off x="4731" y="2126"/>
              <a:ext cx="18" cy="6"/>
            </a:xfrm>
            <a:prstGeom prst="line">
              <a:avLst/>
            </a:prstGeom>
            <a:noFill/>
            <a:ln w="19050">
              <a:solidFill>
                <a:srgbClr val="FF0000"/>
              </a:solidFill>
              <a:round/>
              <a:headEnd/>
              <a:tailEnd/>
            </a:ln>
          </p:spPr>
          <p:txBody>
            <a:bodyPr/>
            <a:lstStyle/>
            <a:p>
              <a:endParaRPr lang="fr-CH"/>
            </a:p>
          </p:txBody>
        </p:sp>
        <p:sp>
          <p:nvSpPr>
            <p:cNvPr id="2708064" name="Line 7776"/>
            <p:cNvSpPr>
              <a:spLocks noChangeShapeType="1"/>
            </p:cNvSpPr>
            <p:nvPr/>
          </p:nvSpPr>
          <p:spPr bwMode="auto">
            <a:xfrm flipV="1">
              <a:off x="4749" y="2120"/>
              <a:ext cx="12" cy="6"/>
            </a:xfrm>
            <a:prstGeom prst="line">
              <a:avLst/>
            </a:prstGeom>
            <a:noFill/>
            <a:ln w="19050">
              <a:solidFill>
                <a:srgbClr val="FF0000"/>
              </a:solidFill>
              <a:round/>
              <a:headEnd/>
              <a:tailEnd/>
            </a:ln>
          </p:spPr>
          <p:txBody>
            <a:bodyPr/>
            <a:lstStyle/>
            <a:p>
              <a:endParaRPr lang="fr-CH"/>
            </a:p>
          </p:txBody>
        </p:sp>
        <p:sp>
          <p:nvSpPr>
            <p:cNvPr id="2708065" name="Line 7777"/>
            <p:cNvSpPr>
              <a:spLocks noChangeShapeType="1"/>
            </p:cNvSpPr>
            <p:nvPr/>
          </p:nvSpPr>
          <p:spPr bwMode="auto">
            <a:xfrm flipV="1">
              <a:off x="4761" y="2108"/>
              <a:ext cx="18" cy="12"/>
            </a:xfrm>
            <a:prstGeom prst="line">
              <a:avLst/>
            </a:prstGeom>
            <a:noFill/>
            <a:ln w="19050">
              <a:solidFill>
                <a:srgbClr val="FF0000"/>
              </a:solidFill>
              <a:round/>
              <a:headEnd/>
              <a:tailEnd/>
            </a:ln>
          </p:spPr>
          <p:txBody>
            <a:bodyPr/>
            <a:lstStyle/>
            <a:p>
              <a:endParaRPr lang="fr-CH"/>
            </a:p>
          </p:txBody>
        </p:sp>
        <p:sp>
          <p:nvSpPr>
            <p:cNvPr id="2708066" name="Line 7778"/>
            <p:cNvSpPr>
              <a:spLocks noChangeShapeType="1"/>
            </p:cNvSpPr>
            <p:nvPr/>
          </p:nvSpPr>
          <p:spPr bwMode="auto">
            <a:xfrm flipV="1">
              <a:off x="4779" y="2102"/>
              <a:ext cx="18" cy="6"/>
            </a:xfrm>
            <a:prstGeom prst="line">
              <a:avLst/>
            </a:prstGeom>
            <a:noFill/>
            <a:ln w="19050">
              <a:solidFill>
                <a:srgbClr val="FF0000"/>
              </a:solidFill>
              <a:round/>
              <a:headEnd/>
              <a:tailEnd/>
            </a:ln>
          </p:spPr>
          <p:txBody>
            <a:bodyPr/>
            <a:lstStyle/>
            <a:p>
              <a:endParaRPr lang="fr-CH"/>
            </a:p>
          </p:txBody>
        </p:sp>
        <p:sp>
          <p:nvSpPr>
            <p:cNvPr id="2708067" name="Line 7779"/>
            <p:cNvSpPr>
              <a:spLocks noChangeShapeType="1"/>
            </p:cNvSpPr>
            <p:nvPr/>
          </p:nvSpPr>
          <p:spPr bwMode="auto">
            <a:xfrm flipV="1">
              <a:off x="4797" y="2096"/>
              <a:ext cx="18" cy="6"/>
            </a:xfrm>
            <a:prstGeom prst="line">
              <a:avLst/>
            </a:prstGeom>
            <a:noFill/>
            <a:ln w="19050">
              <a:solidFill>
                <a:srgbClr val="FF0000"/>
              </a:solidFill>
              <a:round/>
              <a:headEnd/>
              <a:tailEnd/>
            </a:ln>
          </p:spPr>
          <p:txBody>
            <a:bodyPr/>
            <a:lstStyle/>
            <a:p>
              <a:endParaRPr lang="fr-CH"/>
            </a:p>
          </p:txBody>
        </p:sp>
        <p:sp>
          <p:nvSpPr>
            <p:cNvPr id="2708068" name="Line 7780"/>
            <p:cNvSpPr>
              <a:spLocks noChangeShapeType="1"/>
            </p:cNvSpPr>
            <p:nvPr/>
          </p:nvSpPr>
          <p:spPr bwMode="auto">
            <a:xfrm flipV="1">
              <a:off x="4815" y="2084"/>
              <a:ext cx="18" cy="12"/>
            </a:xfrm>
            <a:prstGeom prst="line">
              <a:avLst/>
            </a:prstGeom>
            <a:noFill/>
            <a:ln w="19050">
              <a:solidFill>
                <a:srgbClr val="FF0000"/>
              </a:solidFill>
              <a:round/>
              <a:headEnd/>
              <a:tailEnd/>
            </a:ln>
          </p:spPr>
          <p:txBody>
            <a:bodyPr/>
            <a:lstStyle/>
            <a:p>
              <a:endParaRPr lang="fr-CH"/>
            </a:p>
          </p:txBody>
        </p:sp>
        <p:sp>
          <p:nvSpPr>
            <p:cNvPr id="2708069" name="Line 7781"/>
            <p:cNvSpPr>
              <a:spLocks noChangeShapeType="1"/>
            </p:cNvSpPr>
            <p:nvPr/>
          </p:nvSpPr>
          <p:spPr bwMode="auto">
            <a:xfrm flipV="1">
              <a:off x="4833" y="2078"/>
              <a:ext cx="12" cy="6"/>
            </a:xfrm>
            <a:prstGeom prst="line">
              <a:avLst/>
            </a:prstGeom>
            <a:noFill/>
            <a:ln w="19050">
              <a:solidFill>
                <a:srgbClr val="FF0000"/>
              </a:solidFill>
              <a:round/>
              <a:headEnd/>
              <a:tailEnd/>
            </a:ln>
          </p:spPr>
          <p:txBody>
            <a:bodyPr/>
            <a:lstStyle/>
            <a:p>
              <a:endParaRPr lang="fr-CH"/>
            </a:p>
          </p:txBody>
        </p:sp>
        <p:sp>
          <p:nvSpPr>
            <p:cNvPr id="2708070" name="Line 7782"/>
            <p:cNvSpPr>
              <a:spLocks noChangeShapeType="1"/>
            </p:cNvSpPr>
            <p:nvPr/>
          </p:nvSpPr>
          <p:spPr bwMode="auto">
            <a:xfrm flipV="1">
              <a:off x="4845" y="2072"/>
              <a:ext cx="18" cy="6"/>
            </a:xfrm>
            <a:prstGeom prst="line">
              <a:avLst/>
            </a:prstGeom>
            <a:noFill/>
            <a:ln w="19050">
              <a:solidFill>
                <a:srgbClr val="FF0000"/>
              </a:solidFill>
              <a:round/>
              <a:headEnd/>
              <a:tailEnd/>
            </a:ln>
          </p:spPr>
          <p:txBody>
            <a:bodyPr/>
            <a:lstStyle/>
            <a:p>
              <a:endParaRPr lang="fr-CH"/>
            </a:p>
          </p:txBody>
        </p:sp>
        <p:sp>
          <p:nvSpPr>
            <p:cNvPr id="2708071" name="Line 7783"/>
            <p:cNvSpPr>
              <a:spLocks noChangeShapeType="1"/>
            </p:cNvSpPr>
            <p:nvPr/>
          </p:nvSpPr>
          <p:spPr bwMode="auto">
            <a:xfrm flipV="1">
              <a:off x="4863" y="2042"/>
              <a:ext cx="18" cy="30"/>
            </a:xfrm>
            <a:prstGeom prst="line">
              <a:avLst/>
            </a:prstGeom>
            <a:noFill/>
            <a:ln w="19050">
              <a:solidFill>
                <a:srgbClr val="FF0000"/>
              </a:solidFill>
              <a:round/>
              <a:headEnd/>
              <a:tailEnd/>
            </a:ln>
          </p:spPr>
          <p:txBody>
            <a:bodyPr/>
            <a:lstStyle/>
            <a:p>
              <a:endParaRPr lang="fr-CH"/>
            </a:p>
          </p:txBody>
        </p:sp>
        <p:sp>
          <p:nvSpPr>
            <p:cNvPr id="2708072" name="Line 7784"/>
            <p:cNvSpPr>
              <a:spLocks noChangeShapeType="1"/>
            </p:cNvSpPr>
            <p:nvPr/>
          </p:nvSpPr>
          <p:spPr bwMode="auto">
            <a:xfrm flipV="1">
              <a:off x="4881" y="2030"/>
              <a:ext cx="18" cy="12"/>
            </a:xfrm>
            <a:prstGeom prst="line">
              <a:avLst/>
            </a:prstGeom>
            <a:noFill/>
            <a:ln w="19050">
              <a:solidFill>
                <a:srgbClr val="FF0000"/>
              </a:solidFill>
              <a:round/>
              <a:headEnd/>
              <a:tailEnd/>
            </a:ln>
          </p:spPr>
          <p:txBody>
            <a:bodyPr/>
            <a:lstStyle/>
            <a:p>
              <a:endParaRPr lang="fr-CH"/>
            </a:p>
          </p:txBody>
        </p:sp>
        <p:sp>
          <p:nvSpPr>
            <p:cNvPr id="2708073" name="Line 7785"/>
            <p:cNvSpPr>
              <a:spLocks noChangeShapeType="1"/>
            </p:cNvSpPr>
            <p:nvPr/>
          </p:nvSpPr>
          <p:spPr bwMode="auto">
            <a:xfrm>
              <a:off x="4899" y="2030"/>
              <a:ext cx="18" cy="12"/>
            </a:xfrm>
            <a:prstGeom prst="line">
              <a:avLst/>
            </a:prstGeom>
            <a:noFill/>
            <a:ln w="19050">
              <a:solidFill>
                <a:srgbClr val="FF0000"/>
              </a:solidFill>
              <a:round/>
              <a:headEnd/>
              <a:tailEnd/>
            </a:ln>
          </p:spPr>
          <p:txBody>
            <a:bodyPr/>
            <a:lstStyle/>
            <a:p>
              <a:endParaRPr lang="fr-CH"/>
            </a:p>
          </p:txBody>
        </p:sp>
        <p:sp>
          <p:nvSpPr>
            <p:cNvPr id="2708074" name="Line 7786"/>
            <p:cNvSpPr>
              <a:spLocks noChangeShapeType="1"/>
            </p:cNvSpPr>
            <p:nvPr/>
          </p:nvSpPr>
          <p:spPr bwMode="auto">
            <a:xfrm flipV="1">
              <a:off x="3231" y="2672"/>
              <a:ext cx="18" cy="6"/>
            </a:xfrm>
            <a:prstGeom prst="line">
              <a:avLst/>
            </a:prstGeom>
            <a:noFill/>
            <a:ln w="9525">
              <a:solidFill>
                <a:srgbClr val="0000FF"/>
              </a:solidFill>
              <a:round/>
              <a:headEnd/>
              <a:tailEnd/>
            </a:ln>
          </p:spPr>
          <p:txBody>
            <a:bodyPr/>
            <a:lstStyle/>
            <a:p>
              <a:endParaRPr lang="fr-CH"/>
            </a:p>
          </p:txBody>
        </p:sp>
        <p:sp>
          <p:nvSpPr>
            <p:cNvPr id="2708075" name="Line 7787"/>
            <p:cNvSpPr>
              <a:spLocks noChangeShapeType="1"/>
            </p:cNvSpPr>
            <p:nvPr/>
          </p:nvSpPr>
          <p:spPr bwMode="auto">
            <a:xfrm flipV="1">
              <a:off x="3249" y="2666"/>
              <a:ext cx="18" cy="6"/>
            </a:xfrm>
            <a:prstGeom prst="line">
              <a:avLst/>
            </a:prstGeom>
            <a:noFill/>
            <a:ln w="9525">
              <a:solidFill>
                <a:srgbClr val="0000FF"/>
              </a:solidFill>
              <a:round/>
              <a:headEnd/>
              <a:tailEnd/>
            </a:ln>
          </p:spPr>
          <p:txBody>
            <a:bodyPr/>
            <a:lstStyle/>
            <a:p>
              <a:endParaRPr lang="fr-CH"/>
            </a:p>
          </p:txBody>
        </p:sp>
        <p:sp>
          <p:nvSpPr>
            <p:cNvPr id="2708076" name="Line 7788"/>
            <p:cNvSpPr>
              <a:spLocks noChangeShapeType="1"/>
            </p:cNvSpPr>
            <p:nvPr/>
          </p:nvSpPr>
          <p:spPr bwMode="auto">
            <a:xfrm flipV="1">
              <a:off x="3267" y="2660"/>
              <a:ext cx="18" cy="6"/>
            </a:xfrm>
            <a:prstGeom prst="line">
              <a:avLst/>
            </a:prstGeom>
            <a:noFill/>
            <a:ln w="9525">
              <a:solidFill>
                <a:srgbClr val="0000FF"/>
              </a:solidFill>
              <a:round/>
              <a:headEnd/>
              <a:tailEnd/>
            </a:ln>
          </p:spPr>
          <p:txBody>
            <a:bodyPr/>
            <a:lstStyle/>
            <a:p>
              <a:endParaRPr lang="fr-CH"/>
            </a:p>
          </p:txBody>
        </p:sp>
        <p:sp>
          <p:nvSpPr>
            <p:cNvPr id="2708077" name="Line 7789"/>
            <p:cNvSpPr>
              <a:spLocks noChangeShapeType="1"/>
            </p:cNvSpPr>
            <p:nvPr/>
          </p:nvSpPr>
          <p:spPr bwMode="auto">
            <a:xfrm flipV="1">
              <a:off x="3285" y="2654"/>
              <a:ext cx="18" cy="6"/>
            </a:xfrm>
            <a:prstGeom prst="line">
              <a:avLst/>
            </a:prstGeom>
            <a:noFill/>
            <a:ln w="9525">
              <a:solidFill>
                <a:srgbClr val="0000FF"/>
              </a:solidFill>
              <a:round/>
              <a:headEnd/>
              <a:tailEnd/>
            </a:ln>
          </p:spPr>
          <p:txBody>
            <a:bodyPr/>
            <a:lstStyle/>
            <a:p>
              <a:endParaRPr lang="fr-CH"/>
            </a:p>
          </p:txBody>
        </p:sp>
        <p:sp>
          <p:nvSpPr>
            <p:cNvPr id="2708078" name="Line 7790"/>
            <p:cNvSpPr>
              <a:spLocks noChangeShapeType="1"/>
            </p:cNvSpPr>
            <p:nvPr/>
          </p:nvSpPr>
          <p:spPr bwMode="auto">
            <a:xfrm flipV="1">
              <a:off x="3303" y="2648"/>
              <a:ext cx="12" cy="6"/>
            </a:xfrm>
            <a:prstGeom prst="line">
              <a:avLst/>
            </a:prstGeom>
            <a:noFill/>
            <a:ln w="9525">
              <a:solidFill>
                <a:srgbClr val="0000FF"/>
              </a:solidFill>
              <a:round/>
              <a:headEnd/>
              <a:tailEnd/>
            </a:ln>
          </p:spPr>
          <p:txBody>
            <a:bodyPr/>
            <a:lstStyle/>
            <a:p>
              <a:endParaRPr lang="fr-CH"/>
            </a:p>
          </p:txBody>
        </p:sp>
        <p:sp>
          <p:nvSpPr>
            <p:cNvPr id="2708079" name="Line 7791"/>
            <p:cNvSpPr>
              <a:spLocks noChangeShapeType="1"/>
            </p:cNvSpPr>
            <p:nvPr/>
          </p:nvSpPr>
          <p:spPr bwMode="auto">
            <a:xfrm flipV="1">
              <a:off x="3315" y="2642"/>
              <a:ext cx="18" cy="6"/>
            </a:xfrm>
            <a:prstGeom prst="line">
              <a:avLst/>
            </a:prstGeom>
            <a:noFill/>
            <a:ln w="9525">
              <a:solidFill>
                <a:srgbClr val="0000FF"/>
              </a:solidFill>
              <a:round/>
              <a:headEnd/>
              <a:tailEnd/>
            </a:ln>
          </p:spPr>
          <p:txBody>
            <a:bodyPr/>
            <a:lstStyle/>
            <a:p>
              <a:endParaRPr lang="fr-CH"/>
            </a:p>
          </p:txBody>
        </p:sp>
        <p:sp>
          <p:nvSpPr>
            <p:cNvPr id="2708080" name="Line 7792"/>
            <p:cNvSpPr>
              <a:spLocks noChangeShapeType="1"/>
            </p:cNvSpPr>
            <p:nvPr/>
          </p:nvSpPr>
          <p:spPr bwMode="auto">
            <a:xfrm flipV="1">
              <a:off x="3333" y="2636"/>
              <a:ext cx="18" cy="6"/>
            </a:xfrm>
            <a:prstGeom prst="line">
              <a:avLst/>
            </a:prstGeom>
            <a:noFill/>
            <a:ln w="9525">
              <a:solidFill>
                <a:srgbClr val="0000FF"/>
              </a:solidFill>
              <a:round/>
              <a:headEnd/>
              <a:tailEnd/>
            </a:ln>
          </p:spPr>
          <p:txBody>
            <a:bodyPr/>
            <a:lstStyle/>
            <a:p>
              <a:endParaRPr lang="fr-CH"/>
            </a:p>
          </p:txBody>
        </p:sp>
        <p:sp>
          <p:nvSpPr>
            <p:cNvPr id="2708081" name="Line 7793"/>
            <p:cNvSpPr>
              <a:spLocks noChangeShapeType="1"/>
            </p:cNvSpPr>
            <p:nvPr/>
          </p:nvSpPr>
          <p:spPr bwMode="auto">
            <a:xfrm flipV="1">
              <a:off x="3351" y="2630"/>
              <a:ext cx="18" cy="6"/>
            </a:xfrm>
            <a:prstGeom prst="line">
              <a:avLst/>
            </a:prstGeom>
            <a:noFill/>
            <a:ln w="9525">
              <a:solidFill>
                <a:srgbClr val="0000FF"/>
              </a:solidFill>
              <a:round/>
              <a:headEnd/>
              <a:tailEnd/>
            </a:ln>
          </p:spPr>
          <p:txBody>
            <a:bodyPr/>
            <a:lstStyle/>
            <a:p>
              <a:endParaRPr lang="fr-CH"/>
            </a:p>
          </p:txBody>
        </p:sp>
        <p:sp>
          <p:nvSpPr>
            <p:cNvPr id="2708082" name="Line 7794"/>
            <p:cNvSpPr>
              <a:spLocks noChangeShapeType="1"/>
            </p:cNvSpPr>
            <p:nvPr/>
          </p:nvSpPr>
          <p:spPr bwMode="auto">
            <a:xfrm flipV="1">
              <a:off x="3369" y="2624"/>
              <a:ext cx="18" cy="6"/>
            </a:xfrm>
            <a:prstGeom prst="line">
              <a:avLst/>
            </a:prstGeom>
            <a:noFill/>
            <a:ln w="9525">
              <a:solidFill>
                <a:srgbClr val="0000FF"/>
              </a:solidFill>
              <a:round/>
              <a:headEnd/>
              <a:tailEnd/>
            </a:ln>
          </p:spPr>
          <p:txBody>
            <a:bodyPr/>
            <a:lstStyle/>
            <a:p>
              <a:endParaRPr lang="fr-CH"/>
            </a:p>
          </p:txBody>
        </p:sp>
        <p:sp>
          <p:nvSpPr>
            <p:cNvPr id="2708083" name="Line 7795"/>
            <p:cNvSpPr>
              <a:spLocks noChangeShapeType="1"/>
            </p:cNvSpPr>
            <p:nvPr/>
          </p:nvSpPr>
          <p:spPr bwMode="auto">
            <a:xfrm flipV="1">
              <a:off x="3387" y="2618"/>
              <a:ext cx="12" cy="6"/>
            </a:xfrm>
            <a:prstGeom prst="line">
              <a:avLst/>
            </a:prstGeom>
            <a:noFill/>
            <a:ln w="9525">
              <a:solidFill>
                <a:srgbClr val="0000FF"/>
              </a:solidFill>
              <a:round/>
              <a:headEnd/>
              <a:tailEnd/>
            </a:ln>
          </p:spPr>
          <p:txBody>
            <a:bodyPr/>
            <a:lstStyle/>
            <a:p>
              <a:endParaRPr lang="fr-CH"/>
            </a:p>
          </p:txBody>
        </p:sp>
        <p:sp>
          <p:nvSpPr>
            <p:cNvPr id="2708084" name="Line 7796"/>
            <p:cNvSpPr>
              <a:spLocks noChangeShapeType="1"/>
            </p:cNvSpPr>
            <p:nvPr/>
          </p:nvSpPr>
          <p:spPr bwMode="auto">
            <a:xfrm flipV="1">
              <a:off x="3399" y="2612"/>
              <a:ext cx="18" cy="6"/>
            </a:xfrm>
            <a:prstGeom prst="line">
              <a:avLst/>
            </a:prstGeom>
            <a:noFill/>
            <a:ln w="9525">
              <a:solidFill>
                <a:srgbClr val="0000FF"/>
              </a:solidFill>
              <a:round/>
              <a:headEnd/>
              <a:tailEnd/>
            </a:ln>
          </p:spPr>
          <p:txBody>
            <a:bodyPr/>
            <a:lstStyle/>
            <a:p>
              <a:endParaRPr lang="fr-CH"/>
            </a:p>
          </p:txBody>
        </p:sp>
        <p:sp>
          <p:nvSpPr>
            <p:cNvPr id="2708085" name="Line 7797"/>
            <p:cNvSpPr>
              <a:spLocks noChangeShapeType="1"/>
            </p:cNvSpPr>
            <p:nvPr/>
          </p:nvSpPr>
          <p:spPr bwMode="auto">
            <a:xfrm flipV="1">
              <a:off x="3417" y="2606"/>
              <a:ext cx="18" cy="6"/>
            </a:xfrm>
            <a:prstGeom prst="line">
              <a:avLst/>
            </a:prstGeom>
            <a:noFill/>
            <a:ln w="9525">
              <a:solidFill>
                <a:srgbClr val="0000FF"/>
              </a:solidFill>
              <a:round/>
              <a:headEnd/>
              <a:tailEnd/>
            </a:ln>
          </p:spPr>
          <p:txBody>
            <a:bodyPr/>
            <a:lstStyle/>
            <a:p>
              <a:endParaRPr lang="fr-CH"/>
            </a:p>
          </p:txBody>
        </p:sp>
        <p:sp>
          <p:nvSpPr>
            <p:cNvPr id="2708086" name="Line 7798"/>
            <p:cNvSpPr>
              <a:spLocks noChangeShapeType="1"/>
            </p:cNvSpPr>
            <p:nvPr/>
          </p:nvSpPr>
          <p:spPr bwMode="auto">
            <a:xfrm flipV="1">
              <a:off x="3435" y="2600"/>
              <a:ext cx="18" cy="6"/>
            </a:xfrm>
            <a:prstGeom prst="line">
              <a:avLst/>
            </a:prstGeom>
            <a:noFill/>
            <a:ln w="9525">
              <a:solidFill>
                <a:srgbClr val="0000FF"/>
              </a:solidFill>
              <a:round/>
              <a:headEnd/>
              <a:tailEnd/>
            </a:ln>
          </p:spPr>
          <p:txBody>
            <a:bodyPr/>
            <a:lstStyle/>
            <a:p>
              <a:endParaRPr lang="fr-CH"/>
            </a:p>
          </p:txBody>
        </p:sp>
        <p:sp>
          <p:nvSpPr>
            <p:cNvPr id="2708087" name="Line 7799"/>
            <p:cNvSpPr>
              <a:spLocks noChangeShapeType="1"/>
            </p:cNvSpPr>
            <p:nvPr/>
          </p:nvSpPr>
          <p:spPr bwMode="auto">
            <a:xfrm flipV="1">
              <a:off x="3453" y="2594"/>
              <a:ext cx="18" cy="6"/>
            </a:xfrm>
            <a:prstGeom prst="line">
              <a:avLst/>
            </a:prstGeom>
            <a:noFill/>
            <a:ln w="9525">
              <a:solidFill>
                <a:srgbClr val="0000FF"/>
              </a:solidFill>
              <a:round/>
              <a:headEnd/>
              <a:tailEnd/>
            </a:ln>
          </p:spPr>
          <p:txBody>
            <a:bodyPr/>
            <a:lstStyle/>
            <a:p>
              <a:endParaRPr lang="fr-CH"/>
            </a:p>
          </p:txBody>
        </p:sp>
        <p:sp>
          <p:nvSpPr>
            <p:cNvPr id="2708088" name="Line 7800"/>
            <p:cNvSpPr>
              <a:spLocks noChangeShapeType="1"/>
            </p:cNvSpPr>
            <p:nvPr/>
          </p:nvSpPr>
          <p:spPr bwMode="auto">
            <a:xfrm flipV="1">
              <a:off x="3471" y="2588"/>
              <a:ext cx="12" cy="6"/>
            </a:xfrm>
            <a:prstGeom prst="line">
              <a:avLst/>
            </a:prstGeom>
            <a:noFill/>
            <a:ln w="9525">
              <a:solidFill>
                <a:srgbClr val="0000FF"/>
              </a:solidFill>
              <a:round/>
              <a:headEnd/>
              <a:tailEnd/>
            </a:ln>
          </p:spPr>
          <p:txBody>
            <a:bodyPr/>
            <a:lstStyle/>
            <a:p>
              <a:endParaRPr lang="fr-CH"/>
            </a:p>
          </p:txBody>
        </p:sp>
        <p:sp>
          <p:nvSpPr>
            <p:cNvPr id="2708089" name="Line 7801"/>
            <p:cNvSpPr>
              <a:spLocks noChangeShapeType="1"/>
            </p:cNvSpPr>
            <p:nvPr/>
          </p:nvSpPr>
          <p:spPr bwMode="auto">
            <a:xfrm flipV="1">
              <a:off x="3483" y="2582"/>
              <a:ext cx="18" cy="6"/>
            </a:xfrm>
            <a:prstGeom prst="line">
              <a:avLst/>
            </a:prstGeom>
            <a:noFill/>
            <a:ln w="9525">
              <a:solidFill>
                <a:srgbClr val="0000FF"/>
              </a:solidFill>
              <a:round/>
              <a:headEnd/>
              <a:tailEnd/>
            </a:ln>
          </p:spPr>
          <p:txBody>
            <a:bodyPr/>
            <a:lstStyle/>
            <a:p>
              <a:endParaRPr lang="fr-CH"/>
            </a:p>
          </p:txBody>
        </p:sp>
        <p:sp>
          <p:nvSpPr>
            <p:cNvPr id="2708090" name="Line 7802"/>
            <p:cNvSpPr>
              <a:spLocks noChangeShapeType="1"/>
            </p:cNvSpPr>
            <p:nvPr/>
          </p:nvSpPr>
          <p:spPr bwMode="auto">
            <a:xfrm flipV="1">
              <a:off x="3501" y="2576"/>
              <a:ext cx="18" cy="6"/>
            </a:xfrm>
            <a:prstGeom prst="line">
              <a:avLst/>
            </a:prstGeom>
            <a:noFill/>
            <a:ln w="9525">
              <a:solidFill>
                <a:srgbClr val="0000FF"/>
              </a:solidFill>
              <a:round/>
              <a:headEnd/>
              <a:tailEnd/>
            </a:ln>
          </p:spPr>
          <p:txBody>
            <a:bodyPr/>
            <a:lstStyle/>
            <a:p>
              <a:endParaRPr lang="fr-CH"/>
            </a:p>
          </p:txBody>
        </p:sp>
        <p:sp>
          <p:nvSpPr>
            <p:cNvPr id="2708091" name="Line 7803"/>
            <p:cNvSpPr>
              <a:spLocks noChangeShapeType="1"/>
            </p:cNvSpPr>
            <p:nvPr/>
          </p:nvSpPr>
          <p:spPr bwMode="auto">
            <a:xfrm flipV="1">
              <a:off x="3519" y="2570"/>
              <a:ext cx="18" cy="6"/>
            </a:xfrm>
            <a:prstGeom prst="line">
              <a:avLst/>
            </a:prstGeom>
            <a:noFill/>
            <a:ln w="9525">
              <a:solidFill>
                <a:srgbClr val="0000FF"/>
              </a:solidFill>
              <a:round/>
              <a:headEnd/>
              <a:tailEnd/>
            </a:ln>
          </p:spPr>
          <p:txBody>
            <a:bodyPr/>
            <a:lstStyle/>
            <a:p>
              <a:endParaRPr lang="fr-CH"/>
            </a:p>
          </p:txBody>
        </p:sp>
        <p:sp>
          <p:nvSpPr>
            <p:cNvPr id="2708092" name="Line 7804"/>
            <p:cNvSpPr>
              <a:spLocks noChangeShapeType="1"/>
            </p:cNvSpPr>
            <p:nvPr/>
          </p:nvSpPr>
          <p:spPr bwMode="auto">
            <a:xfrm flipV="1">
              <a:off x="3537" y="2564"/>
              <a:ext cx="18" cy="6"/>
            </a:xfrm>
            <a:prstGeom prst="line">
              <a:avLst/>
            </a:prstGeom>
            <a:noFill/>
            <a:ln w="9525">
              <a:solidFill>
                <a:srgbClr val="0000FF"/>
              </a:solidFill>
              <a:round/>
              <a:headEnd/>
              <a:tailEnd/>
            </a:ln>
          </p:spPr>
          <p:txBody>
            <a:bodyPr/>
            <a:lstStyle/>
            <a:p>
              <a:endParaRPr lang="fr-CH"/>
            </a:p>
          </p:txBody>
        </p:sp>
        <p:sp>
          <p:nvSpPr>
            <p:cNvPr id="2708093" name="Line 7805"/>
            <p:cNvSpPr>
              <a:spLocks noChangeShapeType="1"/>
            </p:cNvSpPr>
            <p:nvPr/>
          </p:nvSpPr>
          <p:spPr bwMode="auto">
            <a:xfrm flipV="1">
              <a:off x="3555" y="2558"/>
              <a:ext cx="12" cy="6"/>
            </a:xfrm>
            <a:prstGeom prst="line">
              <a:avLst/>
            </a:prstGeom>
            <a:noFill/>
            <a:ln w="9525">
              <a:solidFill>
                <a:srgbClr val="0000FF"/>
              </a:solidFill>
              <a:round/>
              <a:headEnd/>
              <a:tailEnd/>
            </a:ln>
          </p:spPr>
          <p:txBody>
            <a:bodyPr/>
            <a:lstStyle/>
            <a:p>
              <a:endParaRPr lang="fr-CH"/>
            </a:p>
          </p:txBody>
        </p:sp>
        <p:sp>
          <p:nvSpPr>
            <p:cNvPr id="2708094" name="Line 7806"/>
            <p:cNvSpPr>
              <a:spLocks noChangeShapeType="1"/>
            </p:cNvSpPr>
            <p:nvPr/>
          </p:nvSpPr>
          <p:spPr bwMode="auto">
            <a:xfrm flipV="1">
              <a:off x="3567" y="2552"/>
              <a:ext cx="18" cy="6"/>
            </a:xfrm>
            <a:prstGeom prst="line">
              <a:avLst/>
            </a:prstGeom>
            <a:noFill/>
            <a:ln w="9525">
              <a:solidFill>
                <a:srgbClr val="0000FF"/>
              </a:solidFill>
              <a:round/>
              <a:headEnd/>
              <a:tailEnd/>
            </a:ln>
          </p:spPr>
          <p:txBody>
            <a:bodyPr/>
            <a:lstStyle/>
            <a:p>
              <a:endParaRPr lang="fr-CH"/>
            </a:p>
          </p:txBody>
        </p:sp>
        <p:sp>
          <p:nvSpPr>
            <p:cNvPr id="2708095" name="Line 7807"/>
            <p:cNvSpPr>
              <a:spLocks noChangeShapeType="1"/>
            </p:cNvSpPr>
            <p:nvPr/>
          </p:nvSpPr>
          <p:spPr bwMode="auto">
            <a:xfrm flipV="1">
              <a:off x="3585" y="2546"/>
              <a:ext cx="18" cy="6"/>
            </a:xfrm>
            <a:prstGeom prst="line">
              <a:avLst/>
            </a:prstGeom>
            <a:noFill/>
            <a:ln w="9525">
              <a:solidFill>
                <a:srgbClr val="0000FF"/>
              </a:solidFill>
              <a:round/>
              <a:headEnd/>
              <a:tailEnd/>
            </a:ln>
          </p:spPr>
          <p:txBody>
            <a:bodyPr/>
            <a:lstStyle/>
            <a:p>
              <a:endParaRPr lang="fr-CH"/>
            </a:p>
          </p:txBody>
        </p:sp>
        <p:sp>
          <p:nvSpPr>
            <p:cNvPr id="2708096" name="Line 7808"/>
            <p:cNvSpPr>
              <a:spLocks noChangeShapeType="1"/>
            </p:cNvSpPr>
            <p:nvPr/>
          </p:nvSpPr>
          <p:spPr bwMode="auto">
            <a:xfrm flipV="1">
              <a:off x="3603" y="2540"/>
              <a:ext cx="18" cy="6"/>
            </a:xfrm>
            <a:prstGeom prst="line">
              <a:avLst/>
            </a:prstGeom>
            <a:noFill/>
            <a:ln w="9525">
              <a:solidFill>
                <a:srgbClr val="0000FF"/>
              </a:solidFill>
              <a:round/>
              <a:headEnd/>
              <a:tailEnd/>
            </a:ln>
          </p:spPr>
          <p:txBody>
            <a:bodyPr/>
            <a:lstStyle/>
            <a:p>
              <a:endParaRPr lang="fr-CH"/>
            </a:p>
          </p:txBody>
        </p:sp>
        <p:sp>
          <p:nvSpPr>
            <p:cNvPr id="2708097" name="Line 7809"/>
            <p:cNvSpPr>
              <a:spLocks noChangeShapeType="1"/>
            </p:cNvSpPr>
            <p:nvPr/>
          </p:nvSpPr>
          <p:spPr bwMode="auto">
            <a:xfrm flipV="1">
              <a:off x="3621" y="2534"/>
              <a:ext cx="18" cy="6"/>
            </a:xfrm>
            <a:prstGeom prst="line">
              <a:avLst/>
            </a:prstGeom>
            <a:noFill/>
            <a:ln w="9525">
              <a:solidFill>
                <a:srgbClr val="0000FF"/>
              </a:solidFill>
              <a:round/>
              <a:headEnd/>
              <a:tailEnd/>
            </a:ln>
          </p:spPr>
          <p:txBody>
            <a:bodyPr/>
            <a:lstStyle/>
            <a:p>
              <a:endParaRPr lang="fr-CH"/>
            </a:p>
          </p:txBody>
        </p:sp>
        <p:sp>
          <p:nvSpPr>
            <p:cNvPr id="2708098" name="Line 7810"/>
            <p:cNvSpPr>
              <a:spLocks noChangeShapeType="1"/>
            </p:cNvSpPr>
            <p:nvPr/>
          </p:nvSpPr>
          <p:spPr bwMode="auto">
            <a:xfrm flipV="1">
              <a:off x="3639" y="2528"/>
              <a:ext cx="12" cy="6"/>
            </a:xfrm>
            <a:prstGeom prst="line">
              <a:avLst/>
            </a:prstGeom>
            <a:noFill/>
            <a:ln w="9525">
              <a:solidFill>
                <a:srgbClr val="0000FF"/>
              </a:solidFill>
              <a:round/>
              <a:headEnd/>
              <a:tailEnd/>
            </a:ln>
          </p:spPr>
          <p:txBody>
            <a:bodyPr/>
            <a:lstStyle/>
            <a:p>
              <a:endParaRPr lang="fr-CH"/>
            </a:p>
          </p:txBody>
        </p:sp>
        <p:sp>
          <p:nvSpPr>
            <p:cNvPr id="2708099" name="Line 7811"/>
            <p:cNvSpPr>
              <a:spLocks noChangeShapeType="1"/>
            </p:cNvSpPr>
            <p:nvPr/>
          </p:nvSpPr>
          <p:spPr bwMode="auto">
            <a:xfrm flipV="1">
              <a:off x="3651" y="2522"/>
              <a:ext cx="18" cy="6"/>
            </a:xfrm>
            <a:prstGeom prst="line">
              <a:avLst/>
            </a:prstGeom>
            <a:noFill/>
            <a:ln w="9525">
              <a:solidFill>
                <a:srgbClr val="0000FF"/>
              </a:solidFill>
              <a:round/>
              <a:headEnd/>
              <a:tailEnd/>
            </a:ln>
          </p:spPr>
          <p:txBody>
            <a:bodyPr/>
            <a:lstStyle/>
            <a:p>
              <a:endParaRPr lang="fr-CH"/>
            </a:p>
          </p:txBody>
        </p:sp>
        <p:sp>
          <p:nvSpPr>
            <p:cNvPr id="2708100" name="Line 7812"/>
            <p:cNvSpPr>
              <a:spLocks noChangeShapeType="1"/>
            </p:cNvSpPr>
            <p:nvPr/>
          </p:nvSpPr>
          <p:spPr bwMode="auto">
            <a:xfrm flipV="1">
              <a:off x="3669" y="2516"/>
              <a:ext cx="18" cy="6"/>
            </a:xfrm>
            <a:prstGeom prst="line">
              <a:avLst/>
            </a:prstGeom>
            <a:noFill/>
            <a:ln w="9525">
              <a:solidFill>
                <a:srgbClr val="0000FF"/>
              </a:solidFill>
              <a:round/>
              <a:headEnd/>
              <a:tailEnd/>
            </a:ln>
          </p:spPr>
          <p:txBody>
            <a:bodyPr/>
            <a:lstStyle/>
            <a:p>
              <a:endParaRPr lang="fr-CH"/>
            </a:p>
          </p:txBody>
        </p:sp>
        <p:sp>
          <p:nvSpPr>
            <p:cNvPr id="2708101" name="Line 7813"/>
            <p:cNvSpPr>
              <a:spLocks noChangeShapeType="1"/>
            </p:cNvSpPr>
            <p:nvPr/>
          </p:nvSpPr>
          <p:spPr bwMode="auto">
            <a:xfrm flipV="1">
              <a:off x="3687" y="2510"/>
              <a:ext cx="18" cy="6"/>
            </a:xfrm>
            <a:prstGeom prst="line">
              <a:avLst/>
            </a:prstGeom>
            <a:noFill/>
            <a:ln w="9525">
              <a:solidFill>
                <a:srgbClr val="0000FF"/>
              </a:solidFill>
              <a:round/>
              <a:headEnd/>
              <a:tailEnd/>
            </a:ln>
          </p:spPr>
          <p:txBody>
            <a:bodyPr/>
            <a:lstStyle/>
            <a:p>
              <a:endParaRPr lang="fr-CH"/>
            </a:p>
          </p:txBody>
        </p:sp>
        <p:sp>
          <p:nvSpPr>
            <p:cNvPr id="2708102" name="Line 7814"/>
            <p:cNvSpPr>
              <a:spLocks noChangeShapeType="1"/>
            </p:cNvSpPr>
            <p:nvPr/>
          </p:nvSpPr>
          <p:spPr bwMode="auto">
            <a:xfrm flipV="1">
              <a:off x="3705" y="2504"/>
              <a:ext cx="18" cy="6"/>
            </a:xfrm>
            <a:prstGeom prst="line">
              <a:avLst/>
            </a:prstGeom>
            <a:noFill/>
            <a:ln w="9525">
              <a:solidFill>
                <a:srgbClr val="0000FF"/>
              </a:solidFill>
              <a:round/>
              <a:headEnd/>
              <a:tailEnd/>
            </a:ln>
          </p:spPr>
          <p:txBody>
            <a:bodyPr/>
            <a:lstStyle/>
            <a:p>
              <a:endParaRPr lang="fr-CH"/>
            </a:p>
          </p:txBody>
        </p:sp>
        <p:sp>
          <p:nvSpPr>
            <p:cNvPr id="2708103" name="Line 7815"/>
            <p:cNvSpPr>
              <a:spLocks noChangeShapeType="1"/>
            </p:cNvSpPr>
            <p:nvPr/>
          </p:nvSpPr>
          <p:spPr bwMode="auto">
            <a:xfrm flipV="1">
              <a:off x="3723" y="2498"/>
              <a:ext cx="12" cy="6"/>
            </a:xfrm>
            <a:prstGeom prst="line">
              <a:avLst/>
            </a:prstGeom>
            <a:noFill/>
            <a:ln w="9525">
              <a:solidFill>
                <a:srgbClr val="0000FF"/>
              </a:solidFill>
              <a:round/>
              <a:headEnd/>
              <a:tailEnd/>
            </a:ln>
          </p:spPr>
          <p:txBody>
            <a:bodyPr/>
            <a:lstStyle/>
            <a:p>
              <a:endParaRPr lang="fr-CH"/>
            </a:p>
          </p:txBody>
        </p:sp>
        <p:sp>
          <p:nvSpPr>
            <p:cNvPr id="2708104" name="Line 7816"/>
            <p:cNvSpPr>
              <a:spLocks noChangeShapeType="1"/>
            </p:cNvSpPr>
            <p:nvPr/>
          </p:nvSpPr>
          <p:spPr bwMode="auto">
            <a:xfrm flipV="1">
              <a:off x="3735" y="2492"/>
              <a:ext cx="18" cy="6"/>
            </a:xfrm>
            <a:prstGeom prst="line">
              <a:avLst/>
            </a:prstGeom>
            <a:noFill/>
            <a:ln w="9525">
              <a:solidFill>
                <a:srgbClr val="0000FF"/>
              </a:solidFill>
              <a:round/>
              <a:headEnd/>
              <a:tailEnd/>
            </a:ln>
          </p:spPr>
          <p:txBody>
            <a:bodyPr/>
            <a:lstStyle/>
            <a:p>
              <a:endParaRPr lang="fr-CH"/>
            </a:p>
          </p:txBody>
        </p:sp>
        <p:sp>
          <p:nvSpPr>
            <p:cNvPr id="2708105" name="Line 7817"/>
            <p:cNvSpPr>
              <a:spLocks noChangeShapeType="1"/>
            </p:cNvSpPr>
            <p:nvPr/>
          </p:nvSpPr>
          <p:spPr bwMode="auto">
            <a:xfrm flipV="1">
              <a:off x="3753" y="2486"/>
              <a:ext cx="18" cy="6"/>
            </a:xfrm>
            <a:prstGeom prst="line">
              <a:avLst/>
            </a:prstGeom>
            <a:noFill/>
            <a:ln w="9525">
              <a:solidFill>
                <a:srgbClr val="0000FF"/>
              </a:solidFill>
              <a:round/>
              <a:headEnd/>
              <a:tailEnd/>
            </a:ln>
          </p:spPr>
          <p:txBody>
            <a:bodyPr/>
            <a:lstStyle/>
            <a:p>
              <a:endParaRPr lang="fr-CH"/>
            </a:p>
          </p:txBody>
        </p:sp>
        <p:sp>
          <p:nvSpPr>
            <p:cNvPr id="2708106" name="Line 7818"/>
            <p:cNvSpPr>
              <a:spLocks noChangeShapeType="1"/>
            </p:cNvSpPr>
            <p:nvPr/>
          </p:nvSpPr>
          <p:spPr bwMode="auto">
            <a:xfrm flipV="1">
              <a:off x="3771" y="2480"/>
              <a:ext cx="18" cy="6"/>
            </a:xfrm>
            <a:prstGeom prst="line">
              <a:avLst/>
            </a:prstGeom>
            <a:noFill/>
            <a:ln w="9525">
              <a:solidFill>
                <a:srgbClr val="0000FF"/>
              </a:solidFill>
              <a:round/>
              <a:headEnd/>
              <a:tailEnd/>
            </a:ln>
          </p:spPr>
          <p:txBody>
            <a:bodyPr/>
            <a:lstStyle/>
            <a:p>
              <a:endParaRPr lang="fr-CH"/>
            </a:p>
          </p:txBody>
        </p:sp>
        <p:sp>
          <p:nvSpPr>
            <p:cNvPr id="2708107" name="Line 7819"/>
            <p:cNvSpPr>
              <a:spLocks noChangeShapeType="1"/>
            </p:cNvSpPr>
            <p:nvPr/>
          </p:nvSpPr>
          <p:spPr bwMode="auto">
            <a:xfrm flipV="1">
              <a:off x="3789" y="2474"/>
              <a:ext cx="18" cy="6"/>
            </a:xfrm>
            <a:prstGeom prst="line">
              <a:avLst/>
            </a:prstGeom>
            <a:noFill/>
            <a:ln w="9525">
              <a:solidFill>
                <a:srgbClr val="0000FF"/>
              </a:solidFill>
              <a:round/>
              <a:headEnd/>
              <a:tailEnd/>
            </a:ln>
          </p:spPr>
          <p:txBody>
            <a:bodyPr/>
            <a:lstStyle/>
            <a:p>
              <a:endParaRPr lang="fr-CH"/>
            </a:p>
          </p:txBody>
        </p:sp>
        <p:sp>
          <p:nvSpPr>
            <p:cNvPr id="2708108" name="Line 7820"/>
            <p:cNvSpPr>
              <a:spLocks noChangeShapeType="1"/>
            </p:cNvSpPr>
            <p:nvPr/>
          </p:nvSpPr>
          <p:spPr bwMode="auto">
            <a:xfrm flipV="1">
              <a:off x="3807" y="2468"/>
              <a:ext cx="12" cy="6"/>
            </a:xfrm>
            <a:prstGeom prst="line">
              <a:avLst/>
            </a:prstGeom>
            <a:noFill/>
            <a:ln w="9525">
              <a:solidFill>
                <a:srgbClr val="0000FF"/>
              </a:solidFill>
              <a:round/>
              <a:headEnd/>
              <a:tailEnd/>
            </a:ln>
          </p:spPr>
          <p:txBody>
            <a:bodyPr/>
            <a:lstStyle/>
            <a:p>
              <a:endParaRPr lang="fr-CH"/>
            </a:p>
          </p:txBody>
        </p:sp>
        <p:sp>
          <p:nvSpPr>
            <p:cNvPr id="2708109" name="Line 7821"/>
            <p:cNvSpPr>
              <a:spLocks noChangeShapeType="1"/>
            </p:cNvSpPr>
            <p:nvPr/>
          </p:nvSpPr>
          <p:spPr bwMode="auto">
            <a:xfrm flipV="1">
              <a:off x="3819" y="2462"/>
              <a:ext cx="18" cy="6"/>
            </a:xfrm>
            <a:prstGeom prst="line">
              <a:avLst/>
            </a:prstGeom>
            <a:noFill/>
            <a:ln w="9525">
              <a:solidFill>
                <a:srgbClr val="0000FF"/>
              </a:solidFill>
              <a:round/>
              <a:headEnd/>
              <a:tailEnd/>
            </a:ln>
          </p:spPr>
          <p:txBody>
            <a:bodyPr/>
            <a:lstStyle/>
            <a:p>
              <a:endParaRPr lang="fr-CH"/>
            </a:p>
          </p:txBody>
        </p:sp>
        <p:sp>
          <p:nvSpPr>
            <p:cNvPr id="2708110" name="Line 7822"/>
            <p:cNvSpPr>
              <a:spLocks noChangeShapeType="1"/>
            </p:cNvSpPr>
            <p:nvPr/>
          </p:nvSpPr>
          <p:spPr bwMode="auto">
            <a:xfrm flipV="1">
              <a:off x="3837" y="2456"/>
              <a:ext cx="18" cy="6"/>
            </a:xfrm>
            <a:prstGeom prst="line">
              <a:avLst/>
            </a:prstGeom>
            <a:noFill/>
            <a:ln w="9525">
              <a:solidFill>
                <a:srgbClr val="0000FF"/>
              </a:solidFill>
              <a:round/>
              <a:headEnd/>
              <a:tailEnd/>
            </a:ln>
          </p:spPr>
          <p:txBody>
            <a:bodyPr/>
            <a:lstStyle/>
            <a:p>
              <a:endParaRPr lang="fr-CH"/>
            </a:p>
          </p:txBody>
        </p:sp>
        <p:sp>
          <p:nvSpPr>
            <p:cNvPr id="2708111" name="Line 7823"/>
            <p:cNvSpPr>
              <a:spLocks noChangeShapeType="1"/>
            </p:cNvSpPr>
            <p:nvPr/>
          </p:nvSpPr>
          <p:spPr bwMode="auto">
            <a:xfrm flipV="1">
              <a:off x="3855" y="2450"/>
              <a:ext cx="18" cy="6"/>
            </a:xfrm>
            <a:prstGeom prst="line">
              <a:avLst/>
            </a:prstGeom>
            <a:noFill/>
            <a:ln w="9525">
              <a:solidFill>
                <a:srgbClr val="0000FF"/>
              </a:solidFill>
              <a:round/>
              <a:headEnd/>
              <a:tailEnd/>
            </a:ln>
          </p:spPr>
          <p:txBody>
            <a:bodyPr/>
            <a:lstStyle/>
            <a:p>
              <a:endParaRPr lang="fr-CH"/>
            </a:p>
          </p:txBody>
        </p:sp>
        <p:sp>
          <p:nvSpPr>
            <p:cNvPr id="2708112" name="Line 7824"/>
            <p:cNvSpPr>
              <a:spLocks noChangeShapeType="1"/>
            </p:cNvSpPr>
            <p:nvPr/>
          </p:nvSpPr>
          <p:spPr bwMode="auto">
            <a:xfrm flipV="1">
              <a:off x="3873" y="2444"/>
              <a:ext cx="18" cy="6"/>
            </a:xfrm>
            <a:prstGeom prst="line">
              <a:avLst/>
            </a:prstGeom>
            <a:noFill/>
            <a:ln w="9525">
              <a:solidFill>
                <a:srgbClr val="0000FF"/>
              </a:solidFill>
              <a:round/>
              <a:headEnd/>
              <a:tailEnd/>
            </a:ln>
          </p:spPr>
          <p:txBody>
            <a:bodyPr/>
            <a:lstStyle/>
            <a:p>
              <a:endParaRPr lang="fr-CH"/>
            </a:p>
          </p:txBody>
        </p:sp>
        <p:sp>
          <p:nvSpPr>
            <p:cNvPr id="2708113" name="Line 7825"/>
            <p:cNvSpPr>
              <a:spLocks noChangeShapeType="1"/>
            </p:cNvSpPr>
            <p:nvPr/>
          </p:nvSpPr>
          <p:spPr bwMode="auto">
            <a:xfrm flipV="1">
              <a:off x="3891" y="2438"/>
              <a:ext cx="12" cy="6"/>
            </a:xfrm>
            <a:prstGeom prst="line">
              <a:avLst/>
            </a:prstGeom>
            <a:noFill/>
            <a:ln w="9525">
              <a:solidFill>
                <a:srgbClr val="0000FF"/>
              </a:solidFill>
              <a:round/>
              <a:headEnd/>
              <a:tailEnd/>
            </a:ln>
          </p:spPr>
          <p:txBody>
            <a:bodyPr/>
            <a:lstStyle/>
            <a:p>
              <a:endParaRPr lang="fr-CH"/>
            </a:p>
          </p:txBody>
        </p:sp>
        <p:sp>
          <p:nvSpPr>
            <p:cNvPr id="2708114" name="Line 7826"/>
            <p:cNvSpPr>
              <a:spLocks noChangeShapeType="1"/>
            </p:cNvSpPr>
            <p:nvPr/>
          </p:nvSpPr>
          <p:spPr bwMode="auto">
            <a:xfrm flipV="1">
              <a:off x="3903" y="2432"/>
              <a:ext cx="18" cy="6"/>
            </a:xfrm>
            <a:prstGeom prst="line">
              <a:avLst/>
            </a:prstGeom>
            <a:noFill/>
            <a:ln w="9525">
              <a:solidFill>
                <a:srgbClr val="0000FF"/>
              </a:solidFill>
              <a:round/>
              <a:headEnd/>
              <a:tailEnd/>
            </a:ln>
          </p:spPr>
          <p:txBody>
            <a:bodyPr/>
            <a:lstStyle/>
            <a:p>
              <a:endParaRPr lang="fr-CH"/>
            </a:p>
          </p:txBody>
        </p:sp>
        <p:sp>
          <p:nvSpPr>
            <p:cNvPr id="2708115" name="Line 7827"/>
            <p:cNvSpPr>
              <a:spLocks noChangeShapeType="1"/>
            </p:cNvSpPr>
            <p:nvPr/>
          </p:nvSpPr>
          <p:spPr bwMode="auto">
            <a:xfrm flipV="1">
              <a:off x="3921" y="2426"/>
              <a:ext cx="18" cy="6"/>
            </a:xfrm>
            <a:prstGeom prst="line">
              <a:avLst/>
            </a:prstGeom>
            <a:noFill/>
            <a:ln w="9525">
              <a:solidFill>
                <a:srgbClr val="0000FF"/>
              </a:solidFill>
              <a:round/>
              <a:headEnd/>
              <a:tailEnd/>
            </a:ln>
          </p:spPr>
          <p:txBody>
            <a:bodyPr/>
            <a:lstStyle/>
            <a:p>
              <a:endParaRPr lang="fr-CH"/>
            </a:p>
          </p:txBody>
        </p:sp>
        <p:sp>
          <p:nvSpPr>
            <p:cNvPr id="2708116" name="Line 7828"/>
            <p:cNvSpPr>
              <a:spLocks noChangeShapeType="1"/>
            </p:cNvSpPr>
            <p:nvPr/>
          </p:nvSpPr>
          <p:spPr bwMode="auto">
            <a:xfrm flipV="1">
              <a:off x="3939" y="2420"/>
              <a:ext cx="18" cy="6"/>
            </a:xfrm>
            <a:prstGeom prst="line">
              <a:avLst/>
            </a:prstGeom>
            <a:noFill/>
            <a:ln w="9525">
              <a:solidFill>
                <a:srgbClr val="0000FF"/>
              </a:solidFill>
              <a:round/>
              <a:headEnd/>
              <a:tailEnd/>
            </a:ln>
          </p:spPr>
          <p:txBody>
            <a:bodyPr/>
            <a:lstStyle/>
            <a:p>
              <a:endParaRPr lang="fr-CH"/>
            </a:p>
          </p:txBody>
        </p:sp>
        <p:sp>
          <p:nvSpPr>
            <p:cNvPr id="2708117" name="Line 7829"/>
            <p:cNvSpPr>
              <a:spLocks noChangeShapeType="1"/>
            </p:cNvSpPr>
            <p:nvPr/>
          </p:nvSpPr>
          <p:spPr bwMode="auto">
            <a:xfrm flipV="1">
              <a:off x="3957" y="2414"/>
              <a:ext cx="18" cy="6"/>
            </a:xfrm>
            <a:prstGeom prst="line">
              <a:avLst/>
            </a:prstGeom>
            <a:noFill/>
            <a:ln w="9525">
              <a:solidFill>
                <a:srgbClr val="0000FF"/>
              </a:solidFill>
              <a:round/>
              <a:headEnd/>
              <a:tailEnd/>
            </a:ln>
          </p:spPr>
          <p:txBody>
            <a:bodyPr/>
            <a:lstStyle/>
            <a:p>
              <a:endParaRPr lang="fr-CH"/>
            </a:p>
          </p:txBody>
        </p:sp>
        <p:sp>
          <p:nvSpPr>
            <p:cNvPr id="2708118" name="Line 7830"/>
            <p:cNvSpPr>
              <a:spLocks noChangeShapeType="1"/>
            </p:cNvSpPr>
            <p:nvPr/>
          </p:nvSpPr>
          <p:spPr bwMode="auto">
            <a:xfrm flipV="1">
              <a:off x="3975" y="2408"/>
              <a:ext cx="12" cy="6"/>
            </a:xfrm>
            <a:prstGeom prst="line">
              <a:avLst/>
            </a:prstGeom>
            <a:noFill/>
            <a:ln w="9525">
              <a:solidFill>
                <a:srgbClr val="0000FF"/>
              </a:solidFill>
              <a:round/>
              <a:headEnd/>
              <a:tailEnd/>
            </a:ln>
          </p:spPr>
          <p:txBody>
            <a:bodyPr/>
            <a:lstStyle/>
            <a:p>
              <a:endParaRPr lang="fr-CH"/>
            </a:p>
          </p:txBody>
        </p:sp>
        <p:sp>
          <p:nvSpPr>
            <p:cNvPr id="2708119" name="Line 7831"/>
            <p:cNvSpPr>
              <a:spLocks noChangeShapeType="1"/>
            </p:cNvSpPr>
            <p:nvPr/>
          </p:nvSpPr>
          <p:spPr bwMode="auto">
            <a:xfrm flipV="1">
              <a:off x="3987" y="2402"/>
              <a:ext cx="18" cy="6"/>
            </a:xfrm>
            <a:prstGeom prst="line">
              <a:avLst/>
            </a:prstGeom>
            <a:noFill/>
            <a:ln w="9525">
              <a:solidFill>
                <a:srgbClr val="0000FF"/>
              </a:solidFill>
              <a:round/>
              <a:headEnd/>
              <a:tailEnd/>
            </a:ln>
          </p:spPr>
          <p:txBody>
            <a:bodyPr/>
            <a:lstStyle/>
            <a:p>
              <a:endParaRPr lang="fr-CH"/>
            </a:p>
          </p:txBody>
        </p:sp>
        <p:sp>
          <p:nvSpPr>
            <p:cNvPr id="2708120" name="Line 7832"/>
            <p:cNvSpPr>
              <a:spLocks noChangeShapeType="1"/>
            </p:cNvSpPr>
            <p:nvPr/>
          </p:nvSpPr>
          <p:spPr bwMode="auto">
            <a:xfrm flipV="1">
              <a:off x="4005" y="2396"/>
              <a:ext cx="18" cy="6"/>
            </a:xfrm>
            <a:prstGeom prst="line">
              <a:avLst/>
            </a:prstGeom>
            <a:noFill/>
            <a:ln w="9525">
              <a:solidFill>
                <a:srgbClr val="0000FF"/>
              </a:solidFill>
              <a:round/>
              <a:headEnd/>
              <a:tailEnd/>
            </a:ln>
          </p:spPr>
          <p:txBody>
            <a:bodyPr/>
            <a:lstStyle/>
            <a:p>
              <a:endParaRPr lang="fr-CH"/>
            </a:p>
          </p:txBody>
        </p:sp>
        <p:sp>
          <p:nvSpPr>
            <p:cNvPr id="2708121" name="Line 7833"/>
            <p:cNvSpPr>
              <a:spLocks noChangeShapeType="1"/>
            </p:cNvSpPr>
            <p:nvPr/>
          </p:nvSpPr>
          <p:spPr bwMode="auto">
            <a:xfrm flipV="1">
              <a:off x="4023" y="2390"/>
              <a:ext cx="18" cy="6"/>
            </a:xfrm>
            <a:prstGeom prst="line">
              <a:avLst/>
            </a:prstGeom>
            <a:noFill/>
            <a:ln w="9525">
              <a:solidFill>
                <a:srgbClr val="0000FF"/>
              </a:solidFill>
              <a:round/>
              <a:headEnd/>
              <a:tailEnd/>
            </a:ln>
          </p:spPr>
          <p:txBody>
            <a:bodyPr/>
            <a:lstStyle/>
            <a:p>
              <a:endParaRPr lang="fr-CH"/>
            </a:p>
          </p:txBody>
        </p:sp>
        <p:sp>
          <p:nvSpPr>
            <p:cNvPr id="2708122" name="Line 7834"/>
            <p:cNvSpPr>
              <a:spLocks noChangeShapeType="1"/>
            </p:cNvSpPr>
            <p:nvPr/>
          </p:nvSpPr>
          <p:spPr bwMode="auto">
            <a:xfrm flipV="1">
              <a:off x="4041" y="2384"/>
              <a:ext cx="18" cy="6"/>
            </a:xfrm>
            <a:prstGeom prst="line">
              <a:avLst/>
            </a:prstGeom>
            <a:noFill/>
            <a:ln w="9525">
              <a:solidFill>
                <a:srgbClr val="0000FF"/>
              </a:solidFill>
              <a:round/>
              <a:headEnd/>
              <a:tailEnd/>
            </a:ln>
          </p:spPr>
          <p:txBody>
            <a:bodyPr/>
            <a:lstStyle/>
            <a:p>
              <a:endParaRPr lang="fr-CH"/>
            </a:p>
          </p:txBody>
        </p:sp>
        <p:sp>
          <p:nvSpPr>
            <p:cNvPr id="2708123" name="Line 7835"/>
            <p:cNvSpPr>
              <a:spLocks noChangeShapeType="1"/>
            </p:cNvSpPr>
            <p:nvPr/>
          </p:nvSpPr>
          <p:spPr bwMode="auto">
            <a:xfrm flipV="1">
              <a:off x="4059" y="2378"/>
              <a:ext cx="18" cy="6"/>
            </a:xfrm>
            <a:prstGeom prst="line">
              <a:avLst/>
            </a:prstGeom>
            <a:noFill/>
            <a:ln w="9525">
              <a:solidFill>
                <a:srgbClr val="0000FF"/>
              </a:solidFill>
              <a:round/>
              <a:headEnd/>
              <a:tailEnd/>
            </a:ln>
          </p:spPr>
          <p:txBody>
            <a:bodyPr/>
            <a:lstStyle/>
            <a:p>
              <a:endParaRPr lang="fr-CH"/>
            </a:p>
          </p:txBody>
        </p:sp>
        <p:sp>
          <p:nvSpPr>
            <p:cNvPr id="2708124" name="Line 7836"/>
            <p:cNvSpPr>
              <a:spLocks noChangeShapeType="1"/>
            </p:cNvSpPr>
            <p:nvPr/>
          </p:nvSpPr>
          <p:spPr bwMode="auto">
            <a:xfrm flipV="1">
              <a:off x="4077" y="2372"/>
              <a:ext cx="12" cy="6"/>
            </a:xfrm>
            <a:prstGeom prst="line">
              <a:avLst/>
            </a:prstGeom>
            <a:noFill/>
            <a:ln w="9525">
              <a:solidFill>
                <a:srgbClr val="0000FF"/>
              </a:solidFill>
              <a:round/>
              <a:headEnd/>
              <a:tailEnd/>
            </a:ln>
          </p:spPr>
          <p:txBody>
            <a:bodyPr/>
            <a:lstStyle/>
            <a:p>
              <a:endParaRPr lang="fr-CH"/>
            </a:p>
          </p:txBody>
        </p:sp>
        <p:sp>
          <p:nvSpPr>
            <p:cNvPr id="2708125" name="Line 7837"/>
            <p:cNvSpPr>
              <a:spLocks noChangeShapeType="1"/>
            </p:cNvSpPr>
            <p:nvPr/>
          </p:nvSpPr>
          <p:spPr bwMode="auto">
            <a:xfrm flipV="1">
              <a:off x="4089" y="2366"/>
              <a:ext cx="18" cy="6"/>
            </a:xfrm>
            <a:prstGeom prst="line">
              <a:avLst/>
            </a:prstGeom>
            <a:noFill/>
            <a:ln w="9525">
              <a:solidFill>
                <a:srgbClr val="0000FF"/>
              </a:solidFill>
              <a:round/>
              <a:headEnd/>
              <a:tailEnd/>
            </a:ln>
          </p:spPr>
          <p:txBody>
            <a:bodyPr/>
            <a:lstStyle/>
            <a:p>
              <a:endParaRPr lang="fr-CH"/>
            </a:p>
          </p:txBody>
        </p:sp>
        <p:sp>
          <p:nvSpPr>
            <p:cNvPr id="2708126" name="Line 7838"/>
            <p:cNvSpPr>
              <a:spLocks noChangeShapeType="1"/>
            </p:cNvSpPr>
            <p:nvPr/>
          </p:nvSpPr>
          <p:spPr bwMode="auto">
            <a:xfrm flipV="1">
              <a:off x="4107" y="2360"/>
              <a:ext cx="18" cy="6"/>
            </a:xfrm>
            <a:prstGeom prst="line">
              <a:avLst/>
            </a:prstGeom>
            <a:noFill/>
            <a:ln w="9525">
              <a:solidFill>
                <a:srgbClr val="0000FF"/>
              </a:solidFill>
              <a:round/>
              <a:headEnd/>
              <a:tailEnd/>
            </a:ln>
          </p:spPr>
          <p:txBody>
            <a:bodyPr/>
            <a:lstStyle/>
            <a:p>
              <a:endParaRPr lang="fr-CH"/>
            </a:p>
          </p:txBody>
        </p:sp>
        <p:sp>
          <p:nvSpPr>
            <p:cNvPr id="2708127" name="Line 7839"/>
            <p:cNvSpPr>
              <a:spLocks noChangeShapeType="1"/>
            </p:cNvSpPr>
            <p:nvPr/>
          </p:nvSpPr>
          <p:spPr bwMode="auto">
            <a:xfrm flipV="1">
              <a:off x="4125" y="2354"/>
              <a:ext cx="18" cy="6"/>
            </a:xfrm>
            <a:prstGeom prst="line">
              <a:avLst/>
            </a:prstGeom>
            <a:noFill/>
            <a:ln w="9525">
              <a:solidFill>
                <a:srgbClr val="0000FF"/>
              </a:solidFill>
              <a:round/>
              <a:headEnd/>
              <a:tailEnd/>
            </a:ln>
          </p:spPr>
          <p:txBody>
            <a:bodyPr/>
            <a:lstStyle/>
            <a:p>
              <a:endParaRPr lang="fr-CH"/>
            </a:p>
          </p:txBody>
        </p:sp>
        <p:sp>
          <p:nvSpPr>
            <p:cNvPr id="2708128" name="Line 7840"/>
            <p:cNvSpPr>
              <a:spLocks noChangeShapeType="1"/>
            </p:cNvSpPr>
            <p:nvPr/>
          </p:nvSpPr>
          <p:spPr bwMode="auto">
            <a:xfrm flipV="1">
              <a:off x="4143" y="2348"/>
              <a:ext cx="18" cy="6"/>
            </a:xfrm>
            <a:prstGeom prst="line">
              <a:avLst/>
            </a:prstGeom>
            <a:noFill/>
            <a:ln w="9525">
              <a:solidFill>
                <a:srgbClr val="0000FF"/>
              </a:solidFill>
              <a:round/>
              <a:headEnd/>
              <a:tailEnd/>
            </a:ln>
          </p:spPr>
          <p:txBody>
            <a:bodyPr/>
            <a:lstStyle/>
            <a:p>
              <a:endParaRPr lang="fr-CH"/>
            </a:p>
          </p:txBody>
        </p:sp>
        <p:sp>
          <p:nvSpPr>
            <p:cNvPr id="2708129" name="Line 7841"/>
            <p:cNvSpPr>
              <a:spLocks noChangeShapeType="1"/>
            </p:cNvSpPr>
            <p:nvPr/>
          </p:nvSpPr>
          <p:spPr bwMode="auto">
            <a:xfrm flipV="1">
              <a:off x="4161" y="2342"/>
              <a:ext cx="12" cy="6"/>
            </a:xfrm>
            <a:prstGeom prst="line">
              <a:avLst/>
            </a:prstGeom>
            <a:noFill/>
            <a:ln w="9525">
              <a:solidFill>
                <a:srgbClr val="0000FF"/>
              </a:solidFill>
              <a:round/>
              <a:headEnd/>
              <a:tailEnd/>
            </a:ln>
          </p:spPr>
          <p:txBody>
            <a:bodyPr/>
            <a:lstStyle/>
            <a:p>
              <a:endParaRPr lang="fr-CH"/>
            </a:p>
          </p:txBody>
        </p:sp>
        <p:sp>
          <p:nvSpPr>
            <p:cNvPr id="2708130" name="Line 7842"/>
            <p:cNvSpPr>
              <a:spLocks noChangeShapeType="1"/>
            </p:cNvSpPr>
            <p:nvPr/>
          </p:nvSpPr>
          <p:spPr bwMode="auto">
            <a:xfrm flipV="1">
              <a:off x="4173" y="2336"/>
              <a:ext cx="18" cy="6"/>
            </a:xfrm>
            <a:prstGeom prst="line">
              <a:avLst/>
            </a:prstGeom>
            <a:noFill/>
            <a:ln w="9525">
              <a:solidFill>
                <a:srgbClr val="0000FF"/>
              </a:solidFill>
              <a:round/>
              <a:headEnd/>
              <a:tailEnd/>
            </a:ln>
          </p:spPr>
          <p:txBody>
            <a:bodyPr/>
            <a:lstStyle/>
            <a:p>
              <a:endParaRPr lang="fr-CH"/>
            </a:p>
          </p:txBody>
        </p:sp>
        <p:sp>
          <p:nvSpPr>
            <p:cNvPr id="2708131" name="Line 7843"/>
            <p:cNvSpPr>
              <a:spLocks noChangeShapeType="1"/>
            </p:cNvSpPr>
            <p:nvPr/>
          </p:nvSpPr>
          <p:spPr bwMode="auto">
            <a:xfrm flipV="1">
              <a:off x="4191" y="2330"/>
              <a:ext cx="18" cy="6"/>
            </a:xfrm>
            <a:prstGeom prst="line">
              <a:avLst/>
            </a:prstGeom>
            <a:noFill/>
            <a:ln w="9525">
              <a:solidFill>
                <a:srgbClr val="0000FF"/>
              </a:solidFill>
              <a:round/>
              <a:headEnd/>
              <a:tailEnd/>
            </a:ln>
          </p:spPr>
          <p:txBody>
            <a:bodyPr/>
            <a:lstStyle/>
            <a:p>
              <a:endParaRPr lang="fr-CH"/>
            </a:p>
          </p:txBody>
        </p:sp>
        <p:sp>
          <p:nvSpPr>
            <p:cNvPr id="2708132" name="Line 7844"/>
            <p:cNvSpPr>
              <a:spLocks noChangeShapeType="1"/>
            </p:cNvSpPr>
            <p:nvPr/>
          </p:nvSpPr>
          <p:spPr bwMode="auto">
            <a:xfrm flipV="1">
              <a:off x="4209" y="2324"/>
              <a:ext cx="18" cy="6"/>
            </a:xfrm>
            <a:prstGeom prst="line">
              <a:avLst/>
            </a:prstGeom>
            <a:noFill/>
            <a:ln w="9525">
              <a:solidFill>
                <a:srgbClr val="0000FF"/>
              </a:solidFill>
              <a:round/>
              <a:headEnd/>
              <a:tailEnd/>
            </a:ln>
          </p:spPr>
          <p:txBody>
            <a:bodyPr/>
            <a:lstStyle/>
            <a:p>
              <a:endParaRPr lang="fr-CH"/>
            </a:p>
          </p:txBody>
        </p:sp>
        <p:sp>
          <p:nvSpPr>
            <p:cNvPr id="2708133" name="Line 7845"/>
            <p:cNvSpPr>
              <a:spLocks noChangeShapeType="1"/>
            </p:cNvSpPr>
            <p:nvPr/>
          </p:nvSpPr>
          <p:spPr bwMode="auto">
            <a:xfrm flipV="1">
              <a:off x="4227" y="2318"/>
              <a:ext cx="18" cy="6"/>
            </a:xfrm>
            <a:prstGeom prst="line">
              <a:avLst/>
            </a:prstGeom>
            <a:noFill/>
            <a:ln w="9525">
              <a:solidFill>
                <a:srgbClr val="0000FF"/>
              </a:solidFill>
              <a:round/>
              <a:headEnd/>
              <a:tailEnd/>
            </a:ln>
          </p:spPr>
          <p:txBody>
            <a:bodyPr/>
            <a:lstStyle/>
            <a:p>
              <a:endParaRPr lang="fr-CH"/>
            </a:p>
          </p:txBody>
        </p:sp>
        <p:sp>
          <p:nvSpPr>
            <p:cNvPr id="2708134" name="Line 7846"/>
            <p:cNvSpPr>
              <a:spLocks noChangeShapeType="1"/>
            </p:cNvSpPr>
            <p:nvPr/>
          </p:nvSpPr>
          <p:spPr bwMode="auto">
            <a:xfrm flipV="1">
              <a:off x="4245" y="2312"/>
              <a:ext cx="12" cy="6"/>
            </a:xfrm>
            <a:prstGeom prst="line">
              <a:avLst/>
            </a:prstGeom>
            <a:noFill/>
            <a:ln w="9525">
              <a:solidFill>
                <a:srgbClr val="0000FF"/>
              </a:solidFill>
              <a:round/>
              <a:headEnd/>
              <a:tailEnd/>
            </a:ln>
          </p:spPr>
          <p:txBody>
            <a:bodyPr/>
            <a:lstStyle/>
            <a:p>
              <a:endParaRPr lang="fr-CH"/>
            </a:p>
          </p:txBody>
        </p:sp>
        <p:sp>
          <p:nvSpPr>
            <p:cNvPr id="2708135" name="Line 7847"/>
            <p:cNvSpPr>
              <a:spLocks noChangeShapeType="1"/>
            </p:cNvSpPr>
            <p:nvPr/>
          </p:nvSpPr>
          <p:spPr bwMode="auto">
            <a:xfrm flipV="1">
              <a:off x="4257" y="2306"/>
              <a:ext cx="18" cy="6"/>
            </a:xfrm>
            <a:prstGeom prst="line">
              <a:avLst/>
            </a:prstGeom>
            <a:noFill/>
            <a:ln w="9525">
              <a:solidFill>
                <a:srgbClr val="0000FF"/>
              </a:solidFill>
              <a:round/>
              <a:headEnd/>
              <a:tailEnd/>
            </a:ln>
          </p:spPr>
          <p:txBody>
            <a:bodyPr/>
            <a:lstStyle/>
            <a:p>
              <a:endParaRPr lang="fr-CH"/>
            </a:p>
          </p:txBody>
        </p:sp>
        <p:sp>
          <p:nvSpPr>
            <p:cNvPr id="2708136" name="Line 7848"/>
            <p:cNvSpPr>
              <a:spLocks noChangeShapeType="1"/>
            </p:cNvSpPr>
            <p:nvPr/>
          </p:nvSpPr>
          <p:spPr bwMode="auto">
            <a:xfrm flipV="1">
              <a:off x="4275" y="2300"/>
              <a:ext cx="18" cy="6"/>
            </a:xfrm>
            <a:prstGeom prst="line">
              <a:avLst/>
            </a:prstGeom>
            <a:noFill/>
            <a:ln w="9525">
              <a:solidFill>
                <a:srgbClr val="0000FF"/>
              </a:solidFill>
              <a:round/>
              <a:headEnd/>
              <a:tailEnd/>
            </a:ln>
          </p:spPr>
          <p:txBody>
            <a:bodyPr/>
            <a:lstStyle/>
            <a:p>
              <a:endParaRPr lang="fr-CH"/>
            </a:p>
          </p:txBody>
        </p:sp>
        <p:sp>
          <p:nvSpPr>
            <p:cNvPr id="2708137" name="Line 7849"/>
            <p:cNvSpPr>
              <a:spLocks noChangeShapeType="1"/>
            </p:cNvSpPr>
            <p:nvPr/>
          </p:nvSpPr>
          <p:spPr bwMode="auto">
            <a:xfrm flipV="1">
              <a:off x="4293" y="2294"/>
              <a:ext cx="18" cy="6"/>
            </a:xfrm>
            <a:prstGeom prst="line">
              <a:avLst/>
            </a:prstGeom>
            <a:noFill/>
            <a:ln w="9525">
              <a:solidFill>
                <a:srgbClr val="0000FF"/>
              </a:solidFill>
              <a:round/>
              <a:headEnd/>
              <a:tailEnd/>
            </a:ln>
          </p:spPr>
          <p:txBody>
            <a:bodyPr/>
            <a:lstStyle/>
            <a:p>
              <a:endParaRPr lang="fr-CH"/>
            </a:p>
          </p:txBody>
        </p:sp>
        <p:sp>
          <p:nvSpPr>
            <p:cNvPr id="2708138" name="Line 7850"/>
            <p:cNvSpPr>
              <a:spLocks noChangeShapeType="1"/>
            </p:cNvSpPr>
            <p:nvPr/>
          </p:nvSpPr>
          <p:spPr bwMode="auto">
            <a:xfrm flipV="1">
              <a:off x="4311" y="2288"/>
              <a:ext cx="18" cy="6"/>
            </a:xfrm>
            <a:prstGeom prst="line">
              <a:avLst/>
            </a:prstGeom>
            <a:noFill/>
            <a:ln w="9525">
              <a:solidFill>
                <a:srgbClr val="0000FF"/>
              </a:solidFill>
              <a:round/>
              <a:headEnd/>
              <a:tailEnd/>
            </a:ln>
          </p:spPr>
          <p:txBody>
            <a:bodyPr/>
            <a:lstStyle/>
            <a:p>
              <a:endParaRPr lang="fr-CH"/>
            </a:p>
          </p:txBody>
        </p:sp>
        <p:sp>
          <p:nvSpPr>
            <p:cNvPr id="2708139" name="Line 7851"/>
            <p:cNvSpPr>
              <a:spLocks noChangeShapeType="1"/>
            </p:cNvSpPr>
            <p:nvPr/>
          </p:nvSpPr>
          <p:spPr bwMode="auto">
            <a:xfrm flipV="1">
              <a:off x="4329" y="2282"/>
              <a:ext cx="12" cy="6"/>
            </a:xfrm>
            <a:prstGeom prst="line">
              <a:avLst/>
            </a:prstGeom>
            <a:noFill/>
            <a:ln w="9525">
              <a:solidFill>
                <a:srgbClr val="0000FF"/>
              </a:solidFill>
              <a:round/>
              <a:headEnd/>
              <a:tailEnd/>
            </a:ln>
          </p:spPr>
          <p:txBody>
            <a:bodyPr/>
            <a:lstStyle/>
            <a:p>
              <a:endParaRPr lang="fr-CH"/>
            </a:p>
          </p:txBody>
        </p:sp>
        <p:sp>
          <p:nvSpPr>
            <p:cNvPr id="2708140" name="Line 7852"/>
            <p:cNvSpPr>
              <a:spLocks noChangeShapeType="1"/>
            </p:cNvSpPr>
            <p:nvPr/>
          </p:nvSpPr>
          <p:spPr bwMode="auto">
            <a:xfrm flipV="1">
              <a:off x="4341" y="2276"/>
              <a:ext cx="18" cy="6"/>
            </a:xfrm>
            <a:prstGeom prst="line">
              <a:avLst/>
            </a:prstGeom>
            <a:noFill/>
            <a:ln w="9525">
              <a:solidFill>
                <a:srgbClr val="0000FF"/>
              </a:solidFill>
              <a:round/>
              <a:headEnd/>
              <a:tailEnd/>
            </a:ln>
          </p:spPr>
          <p:txBody>
            <a:bodyPr/>
            <a:lstStyle/>
            <a:p>
              <a:endParaRPr lang="fr-CH"/>
            </a:p>
          </p:txBody>
        </p:sp>
        <p:sp>
          <p:nvSpPr>
            <p:cNvPr id="2708141" name="Line 7853"/>
            <p:cNvSpPr>
              <a:spLocks noChangeShapeType="1"/>
            </p:cNvSpPr>
            <p:nvPr/>
          </p:nvSpPr>
          <p:spPr bwMode="auto">
            <a:xfrm flipV="1">
              <a:off x="4359" y="2270"/>
              <a:ext cx="18" cy="6"/>
            </a:xfrm>
            <a:prstGeom prst="line">
              <a:avLst/>
            </a:prstGeom>
            <a:noFill/>
            <a:ln w="9525">
              <a:solidFill>
                <a:srgbClr val="0000FF"/>
              </a:solidFill>
              <a:round/>
              <a:headEnd/>
              <a:tailEnd/>
            </a:ln>
          </p:spPr>
          <p:txBody>
            <a:bodyPr/>
            <a:lstStyle/>
            <a:p>
              <a:endParaRPr lang="fr-CH"/>
            </a:p>
          </p:txBody>
        </p:sp>
        <p:sp>
          <p:nvSpPr>
            <p:cNvPr id="2708142" name="Line 7854"/>
            <p:cNvSpPr>
              <a:spLocks noChangeShapeType="1"/>
            </p:cNvSpPr>
            <p:nvPr/>
          </p:nvSpPr>
          <p:spPr bwMode="auto">
            <a:xfrm flipV="1">
              <a:off x="4377" y="2264"/>
              <a:ext cx="18" cy="6"/>
            </a:xfrm>
            <a:prstGeom prst="line">
              <a:avLst/>
            </a:prstGeom>
            <a:noFill/>
            <a:ln w="9525">
              <a:solidFill>
                <a:srgbClr val="0000FF"/>
              </a:solidFill>
              <a:round/>
              <a:headEnd/>
              <a:tailEnd/>
            </a:ln>
          </p:spPr>
          <p:txBody>
            <a:bodyPr/>
            <a:lstStyle/>
            <a:p>
              <a:endParaRPr lang="fr-CH"/>
            </a:p>
          </p:txBody>
        </p:sp>
        <p:sp>
          <p:nvSpPr>
            <p:cNvPr id="2708143" name="Line 7855"/>
            <p:cNvSpPr>
              <a:spLocks noChangeShapeType="1"/>
            </p:cNvSpPr>
            <p:nvPr/>
          </p:nvSpPr>
          <p:spPr bwMode="auto">
            <a:xfrm flipV="1">
              <a:off x="4395" y="2258"/>
              <a:ext cx="18" cy="6"/>
            </a:xfrm>
            <a:prstGeom prst="line">
              <a:avLst/>
            </a:prstGeom>
            <a:noFill/>
            <a:ln w="9525">
              <a:solidFill>
                <a:srgbClr val="0000FF"/>
              </a:solidFill>
              <a:round/>
              <a:headEnd/>
              <a:tailEnd/>
            </a:ln>
          </p:spPr>
          <p:txBody>
            <a:bodyPr/>
            <a:lstStyle/>
            <a:p>
              <a:endParaRPr lang="fr-CH"/>
            </a:p>
          </p:txBody>
        </p:sp>
        <p:sp>
          <p:nvSpPr>
            <p:cNvPr id="2708144" name="Line 7856"/>
            <p:cNvSpPr>
              <a:spLocks noChangeShapeType="1"/>
            </p:cNvSpPr>
            <p:nvPr/>
          </p:nvSpPr>
          <p:spPr bwMode="auto">
            <a:xfrm flipV="1">
              <a:off x="4413" y="2252"/>
              <a:ext cx="12" cy="6"/>
            </a:xfrm>
            <a:prstGeom prst="line">
              <a:avLst/>
            </a:prstGeom>
            <a:noFill/>
            <a:ln w="9525">
              <a:solidFill>
                <a:srgbClr val="0000FF"/>
              </a:solidFill>
              <a:round/>
              <a:headEnd/>
              <a:tailEnd/>
            </a:ln>
          </p:spPr>
          <p:txBody>
            <a:bodyPr/>
            <a:lstStyle/>
            <a:p>
              <a:endParaRPr lang="fr-CH"/>
            </a:p>
          </p:txBody>
        </p:sp>
        <p:sp>
          <p:nvSpPr>
            <p:cNvPr id="2708145" name="Line 7857"/>
            <p:cNvSpPr>
              <a:spLocks noChangeShapeType="1"/>
            </p:cNvSpPr>
            <p:nvPr/>
          </p:nvSpPr>
          <p:spPr bwMode="auto">
            <a:xfrm flipV="1">
              <a:off x="4425" y="2246"/>
              <a:ext cx="18" cy="6"/>
            </a:xfrm>
            <a:prstGeom prst="line">
              <a:avLst/>
            </a:prstGeom>
            <a:noFill/>
            <a:ln w="9525">
              <a:solidFill>
                <a:srgbClr val="0000FF"/>
              </a:solidFill>
              <a:round/>
              <a:headEnd/>
              <a:tailEnd/>
            </a:ln>
          </p:spPr>
          <p:txBody>
            <a:bodyPr/>
            <a:lstStyle/>
            <a:p>
              <a:endParaRPr lang="fr-CH"/>
            </a:p>
          </p:txBody>
        </p:sp>
        <p:sp>
          <p:nvSpPr>
            <p:cNvPr id="2708146" name="Line 7858"/>
            <p:cNvSpPr>
              <a:spLocks noChangeShapeType="1"/>
            </p:cNvSpPr>
            <p:nvPr/>
          </p:nvSpPr>
          <p:spPr bwMode="auto">
            <a:xfrm flipV="1">
              <a:off x="4443" y="2234"/>
              <a:ext cx="18" cy="12"/>
            </a:xfrm>
            <a:prstGeom prst="line">
              <a:avLst/>
            </a:prstGeom>
            <a:noFill/>
            <a:ln w="9525">
              <a:solidFill>
                <a:srgbClr val="0000FF"/>
              </a:solidFill>
              <a:round/>
              <a:headEnd/>
              <a:tailEnd/>
            </a:ln>
          </p:spPr>
          <p:txBody>
            <a:bodyPr/>
            <a:lstStyle/>
            <a:p>
              <a:endParaRPr lang="fr-CH"/>
            </a:p>
          </p:txBody>
        </p:sp>
        <p:sp>
          <p:nvSpPr>
            <p:cNvPr id="2708147" name="Line 7859"/>
            <p:cNvSpPr>
              <a:spLocks noChangeShapeType="1"/>
            </p:cNvSpPr>
            <p:nvPr/>
          </p:nvSpPr>
          <p:spPr bwMode="auto">
            <a:xfrm flipV="1">
              <a:off x="4461" y="2228"/>
              <a:ext cx="18" cy="6"/>
            </a:xfrm>
            <a:prstGeom prst="line">
              <a:avLst/>
            </a:prstGeom>
            <a:noFill/>
            <a:ln w="9525">
              <a:solidFill>
                <a:srgbClr val="0000FF"/>
              </a:solidFill>
              <a:round/>
              <a:headEnd/>
              <a:tailEnd/>
            </a:ln>
          </p:spPr>
          <p:txBody>
            <a:bodyPr/>
            <a:lstStyle/>
            <a:p>
              <a:endParaRPr lang="fr-CH"/>
            </a:p>
          </p:txBody>
        </p:sp>
        <p:sp>
          <p:nvSpPr>
            <p:cNvPr id="2708148" name="Line 7860"/>
            <p:cNvSpPr>
              <a:spLocks noChangeShapeType="1"/>
            </p:cNvSpPr>
            <p:nvPr/>
          </p:nvSpPr>
          <p:spPr bwMode="auto">
            <a:xfrm flipV="1">
              <a:off x="4479" y="2222"/>
              <a:ext cx="18" cy="6"/>
            </a:xfrm>
            <a:prstGeom prst="line">
              <a:avLst/>
            </a:prstGeom>
            <a:noFill/>
            <a:ln w="9525">
              <a:solidFill>
                <a:srgbClr val="0000FF"/>
              </a:solidFill>
              <a:round/>
              <a:headEnd/>
              <a:tailEnd/>
            </a:ln>
          </p:spPr>
          <p:txBody>
            <a:bodyPr/>
            <a:lstStyle/>
            <a:p>
              <a:endParaRPr lang="fr-CH"/>
            </a:p>
          </p:txBody>
        </p:sp>
        <p:sp>
          <p:nvSpPr>
            <p:cNvPr id="2708149" name="Line 7861"/>
            <p:cNvSpPr>
              <a:spLocks noChangeShapeType="1"/>
            </p:cNvSpPr>
            <p:nvPr/>
          </p:nvSpPr>
          <p:spPr bwMode="auto">
            <a:xfrm flipV="1">
              <a:off x="4497" y="2216"/>
              <a:ext cx="12" cy="6"/>
            </a:xfrm>
            <a:prstGeom prst="line">
              <a:avLst/>
            </a:prstGeom>
            <a:noFill/>
            <a:ln w="9525">
              <a:solidFill>
                <a:srgbClr val="0000FF"/>
              </a:solidFill>
              <a:round/>
              <a:headEnd/>
              <a:tailEnd/>
            </a:ln>
          </p:spPr>
          <p:txBody>
            <a:bodyPr/>
            <a:lstStyle/>
            <a:p>
              <a:endParaRPr lang="fr-CH"/>
            </a:p>
          </p:txBody>
        </p:sp>
        <p:sp>
          <p:nvSpPr>
            <p:cNvPr id="2708150" name="Line 7862"/>
            <p:cNvSpPr>
              <a:spLocks noChangeShapeType="1"/>
            </p:cNvSpPr>
            <p:nvPr/>
          </p:nvSpPr>
          <p:spPr bwMode="auto">
            <a:xfrm flipV="1">
              <a:off x="4509" y="2210"/>
              <a:ext cx="18" cy="6"/>
            </a:xfrm>
            <a:prstGeom prst="line">
              <a:avLst/>
            </a:prstGeom>
            <a:noFill/>
            <a:ln w="9525">
              <a:solidFill>
                <a:srgbClr val="0000FF"/>
              </a:solidFill>
              <a:round/>
              <a:headEnd/>
              <a:tailEnd/>
            </a:ln>
          </p:spPr>
          <p:txBody>
            <a:bodyPr/>
            <a:lstStyle/>
            <a:p>
              <a:endParaRPr lang="fr-CH"/>
            </a:p>
          </p:txBody>
        </p:sp>
        <p:sp>
          <p:nvSpPr>
            <p:cNvPr id="2708151" name="Line 7863"/>
            <p:cNvSpPr>
              <a:spLocks noChangeShapeType="1"/>
            </p:cNvSpPr>
            <p:nvPr/>
          </p:nvSpPr>
          <p:spPr bwMode="auto">
            <a:xfrm flipV="1">
              <a:off x="4527" y="2204"/>
              <a:ext cx="18" cy="6"/>
            </a:xfrm>
            <a:prstGeom prst="line">
              <a:avLst/>
            </a:prstGeom>
            <a:noFill/>
            <a:ln w="9525">
              <a:solidFill>
                <a:srgbClr val="0000FF"/>
              </a:solidFill>
              <a:round/>
              <a:headEnd/>
              <a:tailEnd/>
            </a:ln>
          </p:spPr>
          <p:txBody>
            <a:bodyPr/>
            <a:lstStyle/>
            <a:p>
              <a:endParaRPr lang="fr-CH"/>
            </a:p>
          </p:txBody>
        </p:sp>
        <p:sp>
          <p:nvSpPr>
            <p:cNvPr id="2708152" name="Line 7864"/>
            <p:cNvSpPr>
              <a:spLocks noChangeShapeType="1"/>
            </p:cNvSpPr>
            <p:nvPr/>
          </p:nvSpPr>
          <p:spPr bwMode="auto">
            <a:xfrm flipV="1">
              <a:off x="4545" y="2198"/>
              <a:ext cx="18" cy="6"/>
            </a:xfrm>
            <a:prstGeom prst="line">
              <a:avLst/>
            </a:prstGeom>
            <a:noFill/>
            <a:ln w="9525">
              <a:solidFill>
                <a:srgbClr val="0000FF"/>
              </a:solidFill>
              <a:round/>
              <a:headEnd/>
              <a:tailEnd/>
            </a:ln>
          </p:spPr>
          <p:txBody>
            <a:bodyPr/>
            <a:lstStyle/>
            <a:p>
              <a:endParaRPr lang="fr-CH"/>
            </a:p>
          </p:txBody>
        </p:sp>
        <p:sp>
          <p:nvSpPr>
            <p:cNvPr id="2708153" name="Line 7865"/>
            <p:cNvSpPr>
              <a:spLocks noChangeShapeType="1"/>
            </p:cNvSpPr>
            <p:nvPr/>
          </p:nvSpPr>
          <p:spPr bwMode="auto">
            <a:xfrm flipV="1">
              <a:off x="4563" y="2192"/>
              <a:ext cx="18" cy="6"/>
            </a:xfrm>
            <a:prstGeom prst="line">
              <a:avLst/>
            </a:prstGeom>
            <a:noFill/>
            <a:ln w="9525">
              <a:solidFill>
                <a:srgbClr val="0000FF"/>
              </a:solidFill>
              <a:round/>
              <a:headEnd/>
              <a:tailEnd/>
            </a:ln>
          </p:spPr>
          <p:txBody>
            <a:bodyPr/>
            <a:lstStyle/>
            <a:p>
              <a:endParaRPr lang="fr-CH"/>
            </a:p>
          </p:txBody>
        </p:sp>
        <p:sp>
          <p:nvSpPr>
            <p:cNvPr id="2708154" name="Line 7866"/>
            <p:cNvSpPr>
              <a:spLocks noChangeShapeType="1"/>
            </p:cNvSpPr>
            <p:nvPr/>
          </p:nvSpPr>
          <p:spPr bwMode="auto">
            <a:xfrm flipV="1">
              <a:off x="4581" y="2186"/>
              <a:ext cx="12" cy="6"/>
            </a:xfrm>
            <a:prstGeom prst="line">
              <a:avLst/>
            </a:prstGeom>
            <a:noFill/>
            <a:ln w="9525">
              <a:solidFill>
                <a:srgbClr val="0000FF"/>
              </a:solidFill>
              <a:round/>
              <a:headEnd/>
              <a:tailEnd/>
            </a:ln>
          </p:spPr>
          <p:txBody>
            <a:bodyPr/>
            <a:lstStyle/>
            <a:p>
              <a:endParaRPr lang="fr-CH"/>
            </a:p>
          </p:txBody>
        </p:sp>
        <p:sp>
          <p:nvSpPr>
            <p:cNvPr id="2708155" name="Line 7867"/>
            <p:cNvSpPr>
              <a:spLocks noChangeShapeType="1"/>
            </p:cNvSpPr>
            <p:nvPr/>
          </p:nvSpPr>
          <p:spPr bwMode="auto">
            <a:xfrm flipV="1">
              <a:off x="4593" y="2174"/>
              <a:ext cx="18" cy="12"/>
            </a:xfrm>
            <a:prstGeom prst="line">
              <a:avLst/>
            </a:prstGeom>
            <a:noFill/>
            <a:ln w="9525">
              <a:solidFill>
                <a:srgbClr val="0000FF"/>
              </a:solidFill>
              <a:round/>
              <a:headEnd/>
              <a:tailEnd/>
            </a:ln>
          </p:spPr>
          <p:txBody>
            <a:bodyPr/>
            <a:lstStyle/>
            <a:p>
              <a:endParaRPr lang="fr-CH"/>
            </a:p>
          </p:txBody>
        </p:sp>
        <p:sp>
          <p:nvSpPr>
            <p:cNvPr id="2708156" name="Line 7868"/>
            <p:cNvSpPr>
              <a:spLocks noChangeShapeType="1"/>
            </p:cNvSpPr>
            <p:nvPr/>
          </p:nvSpPr>
          <p:spPr bwMode="auto">
            <a:xfrm flipV="1">
              <a:off x="4611" y="2168"/>
              <a:ext cx="18" cy="6"/>
            </a:xfrm>
            <a:prstGeom prst="line">
              <a:avLst/>
            </a:prstGeom>
            <a:noFill/>
            <a:ln w="9525">
              <a:solidFill>
                <a:srgbClr val="0000FF"/>
              </a:solidFill>
              <a:round/>
              <a:headEnd/>
              <a:tailEnd/>
            </a:ln>
          </p:spPr>
          <p:txBody>
            <a:bodyPr/>
            <a:lstStyle/>
            <a:p>
              <a:endParaRPr lang="fr-CH"/>
            </a:p>
          </p:txBody>
        </p:sp>
        <p:sp>
          <p:nvSpPr>
            <p:cNvPr id="2708157" name="Line 7869"/>
            <p:cNvSpPr>
              <a:spLocks noChangeShapeType="1"/>
            </p:cNvSpPr>
            <p:nvPr/>
          </p:nvSpPr>
          <p:spPr bwMode="auto">
            <a:xfrm flipV="1">
              <a:off x="4629" y="2162"/>
              <a:ext cx="18" cy="6"/>
            </a:xfrm>
            <a:prstGeom prst="line">
              <a:avLst/>
            </a:prstGeom>
            <a:noFill/>
            <a:ln w="9525">
              <a:solidFill>
                <a:srgbClr val="0000FF"/>
              </a:solidFill>
              <a:round/>
              <a:headEnd/>
              <a:tailEnd/>
            </a:ln>
          </p:spPr>
          <p:txBody>
            <a:bodyPr/>
            <a:lstStyle/>
            <a:p>
              <a:endParaRPr lang="fr-CH"/>
            </a:p>
          </p:txBody>
        </p:sp>
        <p:sp>
          <p:nvSpPr>
            <p:cNvPr id="2708158" name="Line 7870"/>
            <p:cNvSpPr>
              <a:spLocks noChangeShapeType="1"/>
            </p:cNvSpPr>
            <p:nvPr/>
          </p:nvSpPr>
          <p:spPr bwMode="auto">
            <a:xfrm flipV="1">
              <a:off x="4647" y="2156"/>
              <a:ext cx="18" cy="6"/>
            </a:xfrm>
            <a:prstGeom prst="line">
              <a:avLst/>
            </a:prstGeom>
            <a:noFill/>
            <a:ln w="9525">
              <a:solidFill>
                <a:srgbClr val="0000FF"/>
              </a:solidFill>
              <a:round/>
              <a:headEnd/>
              <a:tailEnd/>
            </a:ln>
          </p:spPr>
          <p:txBody>
            <a:bodyPr/>
            <a:lstStyle/>
            <a:p>
              <a:endParaRPr lang="fr-CH"/>
            </a:p>
          </p:txBody>
        </p:sp>
        <p:sp>
          <p:nvSpPr>
            <p:cNvPr id="2708159" name="Line 7871"/>
            <p:cNvSpPr>
              <a:spLocks noChangeShapeType="1"/>
            </p:cNvSpPr>
            <p:nvPr/>
          </p:nvSpPr>
          <p:spPr bwMode="auto">
            <a:xfrm flipV="1">
              <a:off x="4665" y="2150"/>
              <a:ext cx="12" cy="6"/>
            </a:xfrm>
            <a:prstGeom prst="line">
              <a:avLst/>
            </a:prstGeom>
            <a:noFill/>
            <a:ln w="9525">
              <a:solidFill>
                <a:srgbClr val="0000FF"/>
              </a:solidFill>
              <a:round/>
              <a:headEnd/>
              <a:tailEnd/>
            </a:ln>
          </p:spPr>
          <p:txBody>
            <a:bodyPr/>
            <a:lstStyle/>
            <a:p>
              <a:endParaRPr lang="fr-CH"/>
            </a:p>
          </p:txBody>
        </p:sp>
        <p:sp>
          <p:nvSpPr>
            <p:cNvPr id="2708160" name="Line 7872"/>
            <p:cNvSpPr>
              <a:spLocks noChangeShapeType="1"/>
            </p:cNvSpPr>
            <p:nvPr/>
          </p:nvSpPr>
          <p:spPr bwMode="auto">
            <a:xfrm flipV="1">
              <a:off x="4677" y="2138"/>
              <a:ext cx="18" cy="12"/>
            </a:xfrm>
            <a:prstGeom prst="line">
              <a:avLst/>
            </a:prstGeom>
            <a:noFill/>
            <a:ln w="9525">
              <a:solidFill>
                <a:srgbClr val="0000FF"/>
              </a:solidFill>
              <a:round/>
              <a:headEnd/>
              <a:tailEnd/>
            </a:ln>
          </p:spPr>
          <p:txBody>
            <a:bodyPr/>
            <a:lstStyle/>
            <a:p>
              <a:endParaRPr lang="fr-CH"/>
            </a:p>
          </p:txBody>
        </p:sp>
        <p:sp>
          <p:nvSpPr>
            <p:cNvPr id="2708161" name="Line 7873"/>
            <p:cNvSpPr>
              <a:spLocks noChangeShapeType="1"/>
            </p:cNvSpPr>
            <p:nvPr/>
          </p:nvSpPr>
          <p:spPr bwMode="auto">
            <a:xfrm flipV="1">
              <a:off x="4695" y="2132"/>
              <a:ext cx="18" cy="6"/>
            </a:xfrm>
            <a:prstGeom prst="line">
              <a:avLst/>
            </a:prstGeom>
            <a:noFill/>
            <a:ln w="9525">
              <a:solidFill>
                <a:srgbClr val="0000FF"/>
              </a:solidFill>
              <a:round/>
              <a:headEnd/>
              <a:tailEnd/>
            </a:ln>
          </p:spPr>
          <p:txBody>
            <a:bodyPr/>
            <a:lstStyle/>
            <a:p>
              <a:endParaRPr lang="fr-CH"/>
            </a:p>
          </p:txBody>
        </p:sp>
        <p:sp>
          <p:nvSpPr>
            <p:cNvPr id="2708162" name="Line 7874"/>
            <p:cNvSpPr>
              <a:spLocks noChangeShapeType="1"/>
            </p:cNvSpPr>
            <p:nvPr/>
          </p:nvSpPr>
          <p:spPr bwMode="auto">
            <a:xfrm flipV="1">
              <a:off x="4713" y="2126"/>
              <a:ext cx="18" cy="6"/>
            </a:xfrm>
            <a:prstGeom prst="line">
              <a:avLst/>
            </a:prstGeom>
            <a:noFill/>
            <a:ln w="9525">
              <a:solidFill>
                <a:srgbClr val="0000FF"/>
              </a:solidFill>
              <a:round/>
              <a:headEnd/>
              <a:tailEnd/>
            </a:ln>
          </p:spPr>
          <p:txBody>
            <a:bodyPr/>
            <a:lstStyle/>
            <a:p>
              <a:endParaRPr lang="fr-CH"/>
            </a:p>
          </p:txBody>
        </p:sp>
        <p:sp>
          <p:nvSpPr>
            <p:cNvPr id="2708163" name="Line 7875"/>
            <p:cNvSpPr>
              <a:spLocks noChangeShapeType="1"/>
            </p:cNvSpPr>
            <p:nvPr/>
          </p:nvSpPr>
          <p:spPr bwMode="auto">
            <a:xfrm flipV="1">
              <a:off x="4731" y="2120"/>
              <a:ext cx="18" cy="6"/>
            </a:xfrm>
            <a:prstGeom prst="line">
              <a:avLst/>
            </a:prstGeom>
            <a:noFill/>
            <a:ln w="9525">
              <a:solidFill>
                <a:srgbClr val="0000FF"/>
              </a:solidFill>
              <a:round/>
              <a:headEnd/>
              <a:tailEnd/>
            </a:ln>
          </p:spPr>
          <p:txBody>
            <a:bodyPr/>
            <a:lstStyle/>
            <a:p>
              <a:endParaRPr lang="fr-CH"/>
            </a:p>
          </p:txBody>
        </p:sp>
        <p:sp>
          <p:nvSpPr>
            <p:cNvPr id="2708164" name="Line 7876"/>
            <p:cNvSpPr>
              <a:spLocks noChangeShapeType="1"/>
            </p:cNvSpPr>
            <p:nvPr/>
          </p:nvSpPr>
          <p:spPr bwMode="auto">
            <a:xfrm flipV="1">
              <a:off x="4749" y="2108"/>
              <a:ext cx="12" cy="12"/>
            </a:xfrm>
            <a:prstGeom prst="line">
              <a:avLst/>
            </a:prstGeom>
            <a:noFill/>
            <a:ln w="9525">
              <a:solidFill>
                <a:srgbClr val="0000FF"/>
              </a:solidFill>
              <a:round/>
              <a:headEnd/>
              <a:tailEnd/>
            </a:ln>
          </p:spPr>
          <p:txBody>
            <a:bodyPr/>
            <a:lstStyle/>
            <a:p>
              <a:endParaRPr lang="fr-CH"/>
            </a:p>
          </p:txBody>
        </p:sp>
        <p:sp>
          <p:nvSpPr>
            <p:cNvPr id="2708165" name="Line 7877"/>
            <p:cNvSpPr>
              <a:spLocks noChangeShapeType="1"/>
            </p:cNvSpPr>
            <p:nvPr/>
          </p:nvSpPr>
          <p:spPr bwMode="auto">
            <a:xfrm flipV="1">
              <a:off x="4761" y="2102"/>
              <a:ext cx="18" cy="6"/>
            </a:xfrm>
            <a:prstGeom prst="line">
              <a:avLst/>
            </a:prstGeom>
            <a:noFill/>
            <a:ln w="9525">
              <a:solidFill>
                <a:srgbClr val="0000FF"/>
              </a:solidFill>
              <a:round/>
              <a:headEnd/>
              <a:tailEnd/>
            </a:ln>
          </p:spPr>
          <p:txBody>
            <a:bodyPr/>
            <a:lstStyle/>
            <a:p>
              <a:endParaRPr lang="fr-CH"/>
            </a:p>
          </p:txBody>
        </p:sp>
        <p:sp>
          <p:nvSpPr>
            <p:cNvPr id="2708166" name="Line 7878"/>
            <p:cNvSpPr>
              <a:spLocks noChangeShapeType="1"/>
            </p:cNvSpPr>
            <p:nvPr/>
          </p:nvSpPr>
          <p:spPr bwMode="auto">
            <a:xfrm flipV="1">
              <a:off x="4779" y="2096"/>
              <a:ext cx="18" cy="6"/>
            </a:xfrm>
            <a:prstGeom prst="line">
              <a:avLst/>
            </a:prstGeom>
            <a:noFill/>
            <a:ln w="9525">
              <a:solidFill>
                <a:srgbClr val="0000FF"/>
              </a:solidFill>
              <a:round/>
              <a:headEnd/>
              <a:tailEnd/>
            </a:ln>
          </p:spPr>
          <p:txBody>
            <a:bodyPr/>
            <a:lstStyle/>
            <a:p>
              <a:endParaRPr lang="fr-CH"/>
            </a:p>
          </p:txBody>
        </p:sp>
        <p:sp>
          <p:nvSpPr>
            <p:cNvPr id="2708167" name="Line 7879"/>
            <p:cNvSpPr>
              <a:spLocks noChangeShapeType="1"/>
            </p:cNvSpPr>
            <p:nvPr/>
          </p:nvSpPr>
          <p:spPr bwMode="auto">
            <a:xfrm flipV="1">
              <a:off x="4797" y="2084"/>
              <a:ext cx="18" cy="12"/>
            </a:xfrm>
            <a:prstGeom prst="line">
              <a:avLst/>
            </a:prstGeom>
            <a:noFill/>
            <a:ln w="9525">
              <a:solidFill>
                <a:srgbClr val="0000FF"/>
              </a:solidFill>
              <a:round/>
              <a:headEnd/>
              <a:tailEnd/>
            </a:ln>
          </p:spPr>
          <p:txBody>
            <a:bodyPr/>
            <a:lstStyle/>
            <a:p>
              <a:endParaRPr lang="fr-CH"/>
            </a:p>
          </p:txBody>
        </p:sp>
        <p:sp>
          <p:nvSpPr>
            <p:cNvPr id="2708168" name="Line 7880"/>
            <p:cNvSpPr>
              <a:spLocks noChangeShapeType="1"/>
            </p:cNvSpPr>
            <p:nvPr/>
          </p:nvSpPr>
          <p:spPr bwMode="auto">
            <a:xfrm flipV="1">
              <a:off x="4815" y="2078"/>
              <a:ext cx="18" cy="6"/>
            </a:xfrm>
            <a:prstGeom prst="line">
              <a:avLst/>
            </a:prstGeom>
            <a:noFill/>
            <a:ln w="9525">
              <a:solidFill>
                <a:srgbClr val="0000FF"/>
              </a:solidFill>
              <a:round/>
              <a:headEnd/>
              <a:tailEnd/>
            </a:ln>
          </p:spPr>
          <p:txBody>
            <a:bodyPr/>
            <a:lstStyle/>
            <a:p>
              <a:endParaRPr lang="fr-CH"/>
            </a:p>
          </p:txBody>
        </p:sp>
        <p:sp>
          <p:nvSpPr>
            <p:cNvPr id="2708169" name="Line 7881"/>
            <p:cNvSpPr>
              <a:spLocks noChangeShapeType="1"/>
            </p:cNvSpPr>
            <p:nvPr/>
          </p:nvSpPr>
          <p:spPr bwMode="auto">
            <a:xfrm flipV="1">
              <a:off x="4833" y="2072"/>
              <a:ext cx="12" cy="6"/>
            </a:xfrm>
            <a:prstGeom prst="line">
              <a:avLst/>
            </a:prstGeom>
            <a:noFill/>
            <a:ln w="9525">
              <a:solidFill>
                <a:srgbClr val="0000FF"/>
              </a:solidFill>
              <a:round/>
              <a:headEnd/>
              <a:tailEnd/>
            </a:ln>
          </p:spPr>
          <p:txBody>
            <a:bodyPr/>
            <a:lstStyle/>
            <a:p>
              <a:endParaRPr lang="fr-CH"/>
            </a:p>
          </p:txBody>
        </p:sp>
        <p:sp>
          <p:nvSpPr>
            <p:cNvPr id="2708170" name="Line 7882"/>
            <p:cNvSpPr>
              <a:spLocks noChangeShapeType="1"/>
            </p:cNvSpPr>
            <p:nvPr/>
          </p:nvSpPr>
          <p:spPr bwMode="auto">
            <a:xfrm flipV="1">
              <a:off x="4845" y="2060"/>
              <a:ext cx="18" cy="12"/>
            </a:xfrm>
            <a:prstGeom prst="line">
              <a:avLst/>
            </a:prstGeom>
            <a:noFill/>
            <a:ln w="9525">
              <a:solidFill>
                <a:srgbClr val="0000FF"/>
              </a:solidFill>
              <a:round/>
              <a:headEnd/>
              <a:tailEnd/>
            </a:ln>
          </p:spPr>
          <p:txBody>
            <a:bodyPr/>
            <a:lstStyle/>
            <a:p>
              <a:endParaRPr lang="fr-CH"/>
            </a:p>
          </p:txBody>
        </p:sp>
        <p:sp>
          <p:nvSpPr>
            <p:cNvPr id="2708171" name="Line 7883"/>
            <p:cNvSpPr>
              <a:spLocks noChangeShapeType="1"/>
            </p:cNvSpPr>
            <p:nvPr/>
          </p:nvSpPr>
          <p:spPr bwMode="auto">
            <a:xfrm flipV="1">
              <a:off x="4863" y="2054"/>
              <a:ext cx="18" cy="6"/>
            </a:xfrm>
            <a:prstGeom prst="line">
              <a:avLst/>
            </a:prstGeom>
            <a:noFill/>
            <a:ln w="9525">
              <a:solidFill>
                <a:srgbClr val="0000FF"/>
              </a:solidFill>
              <a:round/>
              <a:headEnd/>
              <a:tailEnd/>
            </a:ln>
          </p:spPr>
          <p:txBody>
            <a:bodyPr/>
            <a:lstStyle/>
            <a:p>
              <a:endParaRPr lang="fr-CH"/>
            </a:p>
          </p:txBody>
        </p:sp>
        <p:sp>
          <p:nvSpPr>
            <p:cNvPr id="2708172" name="Line 7884"/>
            <p:cNvSpPr>
              <a:spLocks noChangeShapeType="1"/>
            </p:cNvSpPr>
            <p:nvPr/>
          </p:nvSpPr>
          <p:spPr bwMode="auto">
            <a:xfrm flipV="1">
              <a:off x="4881" y="2042"/>
              <a:ext cx="18" cy="12"/>
            </a:xfrm>
            <a:prstGeom prst="line">
              <a:avLst/>
            </a:prstGeom>
            <a:noFill/>
            <a:ln w="9525">
              <a:solidFill>
                <a:srgbClr val="0000FF"/>
              </a:solidFill>
              <a:round/>
              <a:headEnd/>
              <a:tailEnd/>
            </a:ln>
          </p:spPr>
          <p:txBody>
            <a:bodyPr/>
            <a:lstStyle/>
            <a:p>
              <a:endParaRPr lang="fr-CH"/>
            </a:p>
          </p:txBody>
        </p:sp>
        <p:sp>
          <p:nvSpPr>
            <p:cNvPr id="2708173" name="Line 7885"/>
            <p:cNvSpPr>
              <a:spLocks noChangeShapeType="1"/>
            </p:cNvSpPr>
            <p:nvPr/>
          </p:nvSpPr>
          <p:spPr bwMode="auto">
            <a:xfrm flipV="1">
              <a:off x="4899" y="2036"/>
              <a:ext cx="18" cy="6"/>
            </a:xfrm>
            <a:prstGeom prst="line">
              <a:avLst/>
            </a:prstGeom>
            <a:noFill/>
            <a:ln w="9525">
              <a:solidFill>
                <a:srgbClr val="0000FF"/>
              </a:solidFill>
              <a:round/>
              <a:headEnd/>
              <a:tailEnd/>
            </a:ln>
          </p:spPr>
          <p:txBody>
            <a:bodyPr/>
            <a:lstStyle/>
            <a:p>
              <a:endParaRPr lang="fr-CH"/>
            </a:p>
          </p:txBody>
        </p:sp>
        <p:sp>
          <p:nvSpPr>
            <p:cNvPr id="2708174" name="Line 7886"/>
            <p:cNvSpPr>
              <a:spLocks noChangeShapeType="1"/>
            </p:cNvSpPr>
            <p:nvPr/>
          </p:nvSpPr>
          <p:spPr bwMode="auto">
            <a:xfrm flipV="1">
              <a:off x="3231" y="2672"/>
              <a:ext cx="18" cy="6"/>
            </a:xfrm>
            <a:prstGeom prst="line">
              <a:avLst/>
            </a:prstGeom>
            <a:noFill/>
            <a:ln w="9525">
              <a:solidFill>
                <a:srgbClr val="000000"/>
              </a:solidFill>
              <a:prstDash val="sysDot"/>
              <a:round/>
              <a:headEnd/>
              <a:tailEnd/>
            </a:ln>
          </p:spPr>
          <p:txBody>
            <a:bodyPr/>
            <a:lstStyle/>
            <a:p>
              <a:endParaRPr lang="fr-CH"/>
            </a:p>
          </p:txBody>
        </p:sp>
        <p:sp>
          <p:nvSpPr>
            <p:cNvPr id="2708175" name="Line 7887"/>
            <p:cNvSpPr>
              <a:spLocks noChangeShapeType="1"/>
            </p:cNvSpPr>
            <p:nvPr/>
          </p:nvSpPr>
          <p:spPr bwMode="auto">
            <a:xfrm flipV="1">
              <a:off x="3249" y="2666"/>
              <a:ext cx="18" cy="6"/>
            </a:xfrm>
            <a:prstGeom prst="line">
              <a:avLst/>
            </a:prstGeom>
            <a:noFill/>
            <a:ln w="9525">
              <a:solidFill>
                <a:srgbClr val="000000"/>
              </a:solidFill>
              <a:prstDash val="sysDot"/>
              <a:round/>
              <a:headEnd/>
              <a:tailEnd/>
            </a:ln>
          </p:spPr>
          <p:txBody>
            <a:bodyPr/>
            <a:lstStyle/>
            <a:p>
              <a:endParaRPr lang="fr-CH"/>
            </a:p>
          </p:txBody>
        </p:sp>
        <p:sp>
          <p:nvSpPr>
            <p:cNvPr id="2708176" name="Line 7888"/>
            <p:cNvSpPr>
              <a:spLocks noChangeShapeType="1"/>
            </p:cNvSpPr>
            <p:nvPr/>
          </p:nvSpPr>
          <p:spPr bwMode="auto">
            <a:xfrm flipV="1">
              <a:off x="3267" y="2660"/>
              <a:ext cx="18" cy="6"/>
            </a:xfrm>
            <a:prstGeom prst="line">
              <a:avLst/>
            </a:prstGeom>
            <a:noFill/>
            <a:ln w="9525">
              <a:solidFill>
                <a:srgbClr val="000000"/>
              </a:solidFill>
              <a:prstDash val="sysDot"/>
              <a:round/>
              <a:headEnd/>
              <a:tailEnd/>
            </a:ln>
          </p:spPr>
          <p:txBody>
            <a:bodyPr/>
            <a:lstStyle/>
            <a:p>
              <a:endParaRPr lang="fr-CH"/>
            </a:p>
          </p:txBody>
        </p:sp>
        <p:sp>
          <p:nvSpPr>
            <p:cNvPr id="2708177" name="Line 7889"/>
            <p:cNvSpPr>
              <a:spLocks noChangeShapeType="1"/>
            </p:cNvSpPr>
            <p:nvPr/>
          </p:nvSpPr>
          <p:spPr bwMode="auto">
            <a:xfrm flipV="1">
              <a:off x="3285" y="2654"/>
              <a:ext cx="18" cy="6"/>
            </a:xfrm>
            <a:prstGeom prst="line">
              <a:avLst/>
            </a:prstGeom>
            <a:noFill/>
            <a:ln w="9525">
              <a:solidFill>
                <a:srgbClr val="000000"/>
              </a:solidFill>
              <a:prstDash val="sysDot"/>
              <a:round/>
              <a:headEnd/>
              <a:tailEnd/>
            </a:ln>
          </p:spPr>
          <p:txBody>
            <a:bodyPr/>
            <a:lstStyle/>
            <a:p>
              <a:endParaRPr lang="fr-CH"/>
            </a:p>
          </p:txBody>
        </p:sp>
        <p:sp>
          <p:nvSpPr>
            <p:cNvPr id="2708178" name="Line 7890"/>
            <p:cNvSpPr>
              <a:spLocks noChangeShapeType="1"/>
            </p:cNvSpPr>
            <p:nvPr/>
          </p:nvSpPr>
          <p:spPr bwMode="auto">
            <a:xfrm flipV="1">
              <a:off x="3303" y="2648"/>
              <a:ext cx="12" cy="6"/>
            </a:xfrm>
            <a:prstGeom prst="line">
              <a:avLst/>
            </a:prstGeom>
            <a:noFill/>
            <a:ln w="9525">
              <a:solidFill>
                <a:srgbClr val="000000"/>
              </a:solidFill>
              <a:prstDash val="sysDot"/>
              <a:round/>
              <a:headEnd/>
              <a:tailEnd/>
            </a:ln>
          </p:spPr>
          <p:txBody>
            <a:bodyPr/>
            <a:lstStyle/>
            <a:p>
              <a:endParaRPr lang="fr-CH"/>
            </a:p>
          </p:txBody>
        </p:sp>
        <p:sp>
          <p:nvSpPr>
            <p:cNvPr id="2708179" name="Line 7891"/>
            <p:cNvSpPr>
              <a:spLocks noChangeShapeType="1"/>
            </p:cNvSpPr>
            <p:nvPr/>
          </p:nvSpPr>
          <p:spPr bwMode="auto">
            <a:xfrm flipV="1">
              <a:off x="3315" y="2642"/>
              <a:ext cx="18" cy="6"/>
            </a:xfrm>
            <a:prstGeom prst="line">
              <a:avLst/>
            </a:prstGeom>
            <a:noFill/>
            <a:ln w="9525">
              <a:solidFill>
                <a:srgbClr val="000000"/>
              </a:solidFill>
              <a:prstDash val="sysDot"/>
              <a:round/>
              <a:headEnd/>
              <a:tailEnd/>
            </a:ln>
          </p:spPr>
          <p:txBody>
            <a:bodyPr/>
            <a:lstStyle/>
            <a:p>
              <a:endParaRPr lang="fr-CH"/>
            </a:p>
          </p:txBody>
        </p:sp>
        <p:sp>
          <p:nvSpPr>
            <p:cNvPr id="2708180" name="Line 7892"/>
            <p:cNvSpPr>
              <a:spLocks noChangeShapeType="1"/>
            </p:cNvSpPr>
            <p:nvPr/>
          </p:nvSpPr>
          <p:spPr bwMode="auto">
            <a:xfrm flipV="1">
              <a:off x="3333" y="2636"/>
              <a:ext cx="18" cy="6"/>
            </a:xfrm>
            <a:prstGeom prst="line">
              <a:avLst/>
            </a:prstGeom>
            <a:noFill/>
            <a:ln w="9525">
              <a:solidFill>
                <a:srgbClr val="000000"/>
              </a:solidFill>
              <a:prstDash val="sysDot"/>
              <a:round/>
              <a:headEnd/>
              <a:tailEnd/>
            </a:ln>
          </p:spPr>
          <p:txBody>
            <a:bodyPr/>
            <a:lstStyle/>
            <a:p>
              <a:endParaRPr lang="fr-CH"/>
            </a:p>
          </p:txBody>
        </p:sp>
        <p:sp>
          <p:nvSpPr>
            <p:cNvPr id="2708181" name="Line 7893"/>
            <p:cNvSpPr>
              <a:spLocks noChangeShapeType="1"/>
            </p:cNvSpPr>
            <p:nvPr/>
          </p:nvSpPr>
          <p:spPr bwMode="auto">
            <a:xfrm flipV="1">
              <a:off x="3351" y="2630"/>
              <a:ext cx="18" cy="6"/>
            </a:xfrm>
            <a:prstGeom prst="line">
              <a:avLst/>
            </a:prstGeom>
            <a:noFill/>
            <a:ln w="9525">
              <a:solidFill>
                <a:srgbClr val="000000"/>
              </a:solidFill>
              <a:prstDash val="sysDot"/>
              <a:round/>
              <a:headEnd/>
              <a:tailEnd/>
            </a:ln>
          </p:spPr>
          <p:txBody>
            <a:bodyPr/>
            <a:lstStyle/>
            <a:p>
              <a:endParaRPr lang="fr-CH"/>
            </a:p>
          </p:txBody>
        </p:sp>
        <p:sp>
          <p:nvSpPr>
            <p:cNvPr id="2708182" name="Line 7894"/>
            <p:cNvSpPr>
              <a:spLocks noChangeShapeType="1"/>
            </p:cNvSpPr>
            <p:nvPr/>
          </p:nvSpPr>
          <p:spPr bwMode="auto">
            <a:xfrm flipV="1">
              <a:off x="3369" y="2624"/>
              <a:ext cx="18" cy="6"/>
            </a:xfrm>
            <a:prstGeom prst="line">
              <a:avLst/>
            </a:prstGeom>
            <a:noFill/>
            <a:ln w="9525">
              <a:solidFill>
                <a:srgbClr val="000000"/>
              </a:solidFill>
              <a:prstDash val="sysDot"/>
              <a:round/>
              <a:headEnd/>
              <a:tailEnd/>
            </a:ln>
          </p:spPr>
          <p:txBody>
            <a:bodyPr/>
            <a:lstStyle/>
            <a:p>
              <a:endParaRPr lang="fr-CH"/>
            </a:p>
          </p:txBody>
        </p:sp>
        <p:sp>
          <p:nvSpPr>
            <p:cNvPr id="2708183" name="Line 7895"/>
            <p:cNvSpPr>
              <a:spLocks noChangeShapeType="1"/>
            </p:cNvSpPr>
            <p:nvPr/>
          </p:nvSpPr>
          <p:spPr bwMode="auto">
            <a:xfrm flipV="1">
              <a:off x="3387" y="2618"/>
              <a:ext cx="12" cy="6"/>
            </a:xfrm>
            <a:prstGeom prst="line">
              <a:avLst/>
            </a:prstGeom>
            <a:noFill/>
            <a:ln w="9525">
              <a:solidFill>
                <a:srgbClr val="000000"/>
              </a:solidFill>
              <a:prstDash val="sysDot"/>
              <a:round/>
              <a:headEnd/>
              <a:tailEnd/>
            </a:ln>
          </p:spPr>
          <p:txBody>
            <a:bodyPr/>
            <a:lstStyle/>
            <a:p>
              <a:endParaRPr lang="fr-CH"/>
            </a:p>
          </p:txBody>
        </p:sp>
        <p:sp>
          <p:nvSpPr>
            <p:cNvPr id="2708184" name="Line 7896"/>
            <p:cNvSpPr>
              <a:spLocks noChangeShapeType="1"/>
            </p:cNvSpPr>
            <p:nvPr/>
          </p:nvSpPr>
          <p:spPr bwMode="auto">
            <a:xfrm flipV="1">
              <a:off x="3399" y="2612"/>
              <a:ext cx="18" cy="6"/>
            </a:xfrm>
            <a:prstGeom prst="line">
              <a:avLst/>
            </a:prstGeom>
            <a:noFill/>
            <a:ln w="9525">
              <a:solidFill>
                <a:srgbClr val="000000"/>
              </a:solidFill>
              <a:prstDash val="sysDot"/>
              <a:round/>
              <a:headEnd/>
              <a:tailEnd/>
            </a:ln>
          </p:spPr>
          <p:txBody>
            <a:bodyPr/>
            <a:lstStyle/>
            <a:p>
              <a:endParaRPr lang="fr-CH"/>
            </a:p>
          </p:txBody>
        </p:sp>
        <p:sp>
          <p:nvSpPr>
            <p:cNvPr id="2708185" name="Line 7897"/>
            <p:cNvSpPr>
              <a:spLocks noChangeShapeType="1"/>
            </p:cNvSpPr>
            <p:nvPr/>
          </p:nvSpPr>
          <p:spPr bwMode="auto">
            <a:xfrm flipV="1">
              <a:off x="3417" y="2606"/>
              <a:ext cx="18" cy="6"/>
            </a:xfrm>
            <a:prstGeom prst="line">
              <a:avLst/>
            </a:prstGeom>
            <a:noFill/>
            <a:ln w="9525">
              <a:solidFill>
                <a:srgbClr val="000000"/>
              </a:solidFill>
              <a:prstDash val="sysDot"/>
              <a:round/>
              <a:headEnd/>
              <a:tailEnd/>
            </a:ln>
          </p:spPr>
          <p:txBody>
            <a:bodyPr/>
            <a:lstStyle/>
            <a:p>
              <a:endParaRPr lang="fr-CH"/>
            </a:p>
          </p:txBody>
        </p:sp>
        <p:sp>
          <p:nvSpPr>
            <p:cNvPr id="2708186" name="Line 7898"/>
            <p:cNvSpPr>
              <a:spLocks noChangeShapeType="1"/>
            </p:cNvSpPr>
            <p:nvPr/>
          </p:nvSpPr>
          <p:spPr bwMode="auto">
            <a:xfrm flipV="1">
              <a:off x="3435" y="2600"/>
              <a:ext cx="18" cy="6"/>
            </a:xfrm>
            <a:prstGeom prst="line">
              <a:avLst/>
            </a:prstGeom>
            <a:noFill/>
            <a:ln w="9525">
              <a:solidFill>
                <a:srgbClr val="000000"/>
              </a:solidFill>
              <a:prstDash val="sysDot"/>
              <a:round/>
              <a:headEnd/>
              <a:tailEnd/>
            </a:ln>
          </p:spPr>
          <p:txBody>
            <a:bodyPr/>
            <a:lstStyle/>
            <a:p>
              <a:endParaRPr lang="fr-CH"/>
            </a:p>
          </p:txBody>
        </p:sp>
        <p:sp>
          <p:nvSpPr>
            <p:cNvPr id="2708187" name="Line 7899"/>
            <p:cNvSpPr>
              <a:spLocks noChangeShapeType="1"/>
            </p:cNvSpPr>
            <p:nvPr/>
          </p:nvSpPr>
          <p:spPr bwMode="auto">
            <a:xfrm flipV="1">
              <a:off x="3453" y="2594"/>
              <a:ext cx="18" cy="6"/>
            </a:xfrm>
            <a:prstGeom prst="line">
              <a:avLst/>
            </a:prstGeom>
            <a:noFill/>
            <a:ln w="9525">
              <a:solidFill>
                <a:srgbClr val="000000"/>
              </a:solidFill>
              <a:prstDash val="sysDot"/>
              <a:round/>
              <a:headEnd/>
              <a:tailEnd/>
            </a:ln>
          </p:spPr>
          <p:txBody>
            <a:bodyPr/>
            <a:lstStyle/>
            <a:p>
              <a:endParaRPr lang="fr-CH"/>
            </a:p>
          </p:txBody>
        </p:sp>
        <p:sp>
          <p:nvSpPr>
            <p:cNvPr id="2708188" name="Line 7900"/>
            <p:cNvSpPr>
              <a:spLocks noChangeShapeType="1"/>
            </p:cNvSpPr>
            <p:nvPr/>
          </p:nvSpPr>
          <p:spPr bwMode="auto">
            <a:xfrm flipV="1">
              <a:off x="3471" y="2588"/>
              <a:ext cx="12" cy="6"/>
            </a:xfrm>
            <a:prstGeom prst="line">
              <a:avLst/>
            </a:prstGeom>
            <a:noFill/>
            <a:ln w="9525">
              <a:solidFill>
                <a:srgbClr val="000000"/>
              </a:solidFill>
              <a:prstDash val="sysDot"/>
              <a:round/>
              <a:headEnd/>
              <a:tailEnd/>
            </a:ln>
          </p:spPr>
          <p:txBody>
            <a:bodyPr/>
            <a:lstStyle/>
            <a:p>
              <a:endParaRPr lang="fr-CH"/>
            </a:p>
          </p:txBody>
        </p:sp>
        <p:sp>
          <p:nvSpPr>
            <p:cNvPr id="2708189" name="Line 7901"/>
            <p:cNvSpPr>
              <a:spLocks noChangeShapeType="1"/>
            </p:cNvSpPr>
            <p:nvPr/>
          </p:nvSpPr>
          <p:spPr bwMode="auto">
            <a:xfrm flipV="1">
              <a:off x="3483" y="2582"/>
              <a:ext cx="18" cy="6"/>
            </a:xfrm>
            <a:prstGeom prst="line">
              <a:avLst/>
            </a:prstGeom>
            <a:noFill/>
            <a:ln w="9525">
              <a:solidFill>
                <a:srgbClr val="000000"/>
              </a:solidFill>
              <a:prstDash val="sysDot"/>
              <a:round/>
              <a:headEnd/>
              <a:tailEnd/>
            </a:ln>
          </p:spPr>
          <p:txBody>
            <a:bodyPr/>
            <a:lstStyle/>
            <a:p>
              <a:endParaRPr lang="fr-CH"/>
            </a:p>
          </p:txBody>
        </p:sp>
        <p:sp>
          <p:nvSpPr>
            <p:cNvPr id="2708190" name="Line 7902"/>
            <p:cNvSpPr>
              <a:spLocks noChangeShapeType="1"/>
            </p:cNvSpPr>
            <p:nvPr/>
          </p:nvSpPr>
          <p:spPr bwMode="auto">
            <a:xfrm flipV="1">
              <a:off x="3501" y="2576"/>
              <a:ext cx="18" cy="6"/>
            </a:xfrm>
            <a:prstGeom prst="line">
              <a:avLst/>
            </a:prstGeom>
            <a:noFill/>
            <a:ln w="9525">
              <a:solidFill>
                <a:srgbClr val="000000"/>
              </a:solidFill>
              <a:prstDash val="sysDot"/>
              <a:round/>
              <a:headEnd/>
              <a:tailEnd/>
            </a:ln>
          </p:spPr>
          <p:txBody>
            <a:bodyPr/>
            <a:lstStyle/>
            <a:p>
              <a:endParaRPr lang="fr-CH"/>
            </a:p>
          </p:txBody>
        </p:sp>
        <p:sp>
          <p:nvSpPr>
            <p:cNvPr id="2708191" name="Line 7903"/>
            <p:cNvSpPr>
              <a:spLocks noChangeShapeType="1"/>
            </p:cNvSpPr>
            <p:nvPr/>
          </p:nvSpPr>
          <p:spPr bwMode="auto">
            <a:xfrm flipV="1">
              <a:off x="3519" y="2570"/>
              <a:ext cx="18" cy="6"/>
            </a:xfrm>
            <a:prstGeom prst="line">
              <a:avLst/>
            </a:prstGeom>
            <a:noFill/>
            <a:ln w="9525">
              <a:solidFill>
                <a:srgbClr val="000000"/>
              </a:solidFill>
              <a:prstDash val="sysDot"/>
              <a:round/>
              <a:headEnd/>
              <a:tailEnd/>
            </a:ln>
          </p:spPr>
          <p:txBody>
            <a:bodyPr/>
            <a:lstStyle/>
            <a:p>
              <a:endParaRPr lang="fr-CH"/>
            </a:p>
          </p:txBody>
        </p:sp>
        <p:sp>
          <p:nvSpPr>
            <p:cNvPr id="2708192" name="Line 7904"/>
            <p:cNvSpPr>
              <a:spLocks noChangeShapeType="1"/>
            </p:cNvSpPr>
            <p:nvPr/>
          </p:nvSpPr>
          <p:spPr bwMode="auto">
            <a:xfrm flipV="1">
              <a:off x="3537" y="2564"/>
              <a:ext cx="18" cy="6"/>
            </a:xfrm>
            <a:prstGeom prst="line">
              <a:avLst/>
            </a:prstGeom>
            <a:noFill/>
            <a:ln w="9525">
              <a:solidFill>
                <a:srgbClr val="000000"/>
              </a:solidFill>
              <a:prstDash val="sysDot"/>
              <a:round/>
              <a:headEnd/>
              <a:tailEnd/>
            </a:ln>
          </p:spPr>
          <p:txBody>
            <a:bodyPr/>
            <a:lstStyle/>
            <a:p>
              <a:endParaRPr lang="fr-CH"/>
            </a:p>
          </p:txBody>
        </p:sp>
        <p:sp>
          <p:nvSpPr>
            <p:cNvPr id="2708193" name="Line 7905"/>
            <p:cNvSpPr>
              <a:spLocks noChangeShapeType="1"/>
            </p:cNvSpPr>
            <p:nvPr/>
          </p:nvSpPr>
          <p:spPr bwMode="auto">
            <a:xfrm flipV="1">
              <a:off x="3555" y="2558"/>
              <a:ext cx="12" cy="6"/>
            </a:xfrm>
            <a:prstGeom prst="line">
              <a:avLst/>
            </a:prstGeom>
            <a:noFill/>
            <a:ln w="9525">
              <a:solidFill>
                <a:srgbClr val="000000"/>
              </a:solidFill>
              <a:prstDash val="sysDot"/>
              <a:round/>
              <a:headEnd/>
              <a:tailEnd/>
            </a:ln>
          </p:spPr>
          <p:txBody>
            <a:bodyPr/>
            <a:lstStyle/>
            <a:p>
              <a:endParaRPr lang="fr-CH"/>
            </a:p>
          </p:txBody>
        </p:sp>
        <p:sp>
          <p:nvSpPr>
            <p:cNvPr id="2708194" name="Line 7906"/>
            <p:cNvSpPr>
              <a:spLocks noChangeShapeType="1"/>
            </p:cNvSpPr>
            <p:nvPr/>
          </p:nvSpPr>
          <p:spPr bwMode="auto">
            <a:xfrm flipV="1">
              <a:off x="3567" y="2552"/>
              <a:ext cx="18" cy="6"/>
            </a:xfrm>
            <a:prstGeom prst="line">
              <a:avLst/>
            </a:prstGeom>
            <a:noFill/>
            <a:ln w="9525">
              <a:solidFill>
                <a:srgbClr val="000000"/>
              </a:solidFill>
              <a:prstDash val="sysDot"/>
              <a:round/>
              <a:headEnd/>
              <a:tailEnd/>
            </a:ln>
          </p:spPr>
          <p:txBody>
            <a:bodyPr/>
            <a:lstStyle/>
            <a:p>
              <a:endParaRPr lang="fr-CH"/>
            </a:p>
          </p:txBody>
        </p:sp>
        <p:sp>
          <p:nvSpPr>
            <p:cNvPr id="2708195" name="Line 7907"/>
            <p:cNvSpPr>
              <a:spLocks noChangeShapeType="1"/>
            </p:cNvSpPr>
            <p:nvPr/>
          </p:nvSpPr>
          <p:spPr bwMode="auto">
            <a:xfrm flipV="1">
              <a:off x="3585" y="2546"/>
              <a:ext cx="18" cy="6"/>
            </a:xfrm>
            <a:prstGeom prst="line">
              <a:avLst/>
            </a:prstGeom>
            <a:noFill/>
            <a:ln w="9525">
              <a:solidFill>
                <a:srgbClr val="000000"/>
              </a:solidFill>
              <a:prstDash val="sysDot"/>
              <a:round/>
              <a:headEnd/>
              <a:tailEnd/>
            </a:ln>
          </p:spPr>
          <p:txBody>
            <a:bodyPr/>
            <a:lstStyle/>
            <a:p>
              <a:endParaRPr lang="fr-CH"/>
            </a:p>
          </p:txBody>
        </p:sp>
        <p:sp>
          <p:nvSpPr>
            <p:cNvPr id="2708196" name="Line 7908"/>
            <p:cNvSpPr>
              <a:spLocks noChangeShapeType="1"/>
            </p:cNvSpPr>
            <p:nvPr/>
          </p:nvSpPr>
          <p:spPr bwMode="auto">
            <a:xfrm flipV="1">
              <a:off x="3603" y="2540"/>
              <a:ext cx="18" cy="6"/>
            </a:xfrm>
            <a:prstGeom prst="line">
              <a:avLst/>
            </a:prstGeom>
            <a:noFill/>
            <a:ln w="9525">
              <a:solidFill>
                <a:srgbClr val="000000"/>
              </a:solidFill>
              <a:prstDash val="sysDot"/>
              <a:round/>
              <a:headEnd/>
              <a:tailEnd/>
            </a:ln>
          </p:spPr>
          <p:txBody>
            <a:bodyPr/>
            <a:lstStyle/>
            <a:p>
              <a:endParaRPr lang="fr-CH"/>
            </a:p>
          </p:txBody>
        </p:sp>
        <p:sp>
          <p:nvSpPr>
            <p:cNvPr id="2708197" name="Line 7909"/>
            <p:cNvSpPr>
              <a:spLocks noChangeShapeType="1"/>
            </p:cNvSpPr>
            <p:nvPr/>
          </p:nvSpPr>
          <p:spPr bwMode="auto">
            <a:xfrm flipV="1">
              <a:off x="3621" y="2534"/>
              <a:ext cx="18" cy="6"/>
            </a:xfrm>
            <a:prstGeom prst="line">
              <a:avLst/>
            </a:prstGeom>
            <a:noFill/>
            <a:ln w="9525">
              <a:solidFill>
                <a:srgbClr val="000000"/>
              </a:solidFill>
              <a:prstDash val="sysDot"/>
              <a:round/>
              <a:headEnd/>
              <a:tailEnd/>
            </a:ln>
          </p:spPr>
          <p:txBody>
            <a:bodyPr/>
            <a:lstStyle/>
            <a:p>
              <a:endParaRPr lang="fr-CH"/>
            </a:p>
          </p:txBody>
        </p:sp>
        <p:sp>
          <p:nvSpPr>
            <p:cNvPr id="2708198" name="Line 7910"/>
            <p:cNvSpPr>
              <a:spLocks noChangeShapeType="1"/>
            </p:cNvSpPr>
            <p:nvPr/>
          </p:nvSpPr>
          <p:spPr bwMode="auto">
            <a:xfrm flipV="1">
              <a:off x="3639" y="2528"/>
              <a:ext cx="12" cy="6"/>
            </a:xfrm>
            <a:prstGeom prst="line">
              <a:avLst/>
            </a:prstGeom>
            <a:noFill/>
            <a:ln w="9525">
              <a:solidFill>
                <a:srgbClr val="000000"/>
              </a:solidFill>
              <a:prstDash val="sysDot"/>
              <a:round/>
              <a:headEnd/>
              <a:tailEnd/>
            </a:ln>
          </p:spPr>
          <p:txBody>
            <a:bodyPr/>
            <a:lstStyle/>
            <a:p>
              <a:endParaRPr lang="fr-CH"/>
            </a:p>
          </p:txBody>
        </p:sp>
        <p:sp>
          <p:nvSpPr>
            <p:cNvPr id="2708199" name="Line 7911"/>
            <p:cNvSpPr>
              <a:spLocks noChangeShapeType="1"/>
            </p:cNvSpPr>
            <p:nvPr/>
          </p:nvSpPr>
          <p:spPr bwMode="auto">
            <a:xfrm flipV="1">
              <a:off x="3651" y="2522"/>
              <a:ext cx="18" cy="6"/>
            </a:xfrm>
            <a:prstGeom prst="line">
              <a:avLst/>
            </a:prstGeom>
            <a:noFill/>
            <a:ln w="9525">
              <a:solidFill>
                <a:srgbClr val="000000"/>
              </a:solidFill>
              <a:prstDash val="sysDot"/>
              <a:round/>
              <a:headEnd/>
              <a:tailEnd/>
            </a:ln>
          </p:spPr>
          <p:txBody>
            <a:bodyPr/>
            <a:lstStyle/>
            <a:p>
              <a:endParaRPr lang="fr-CH"/>
            </a:p>
          </p:txBody>
        </p:sp>
        <p:sp>
          <p:nvSpPr>
            <p:cNvPr id="2708200" name="Line 7912"/>
            <p:cNvSpPr>
              <a:spLocks noChangeShapeType="1"/>
            </p:cNvSpPr>
            <p:nvPr/>
          </p:nvSpPr>
          <p:spPr bwMode="auto">
            <a:xfrm flipV="1">
              <a:off x="3669" y="2516"/>
              <a:ext cx="18" cy="6"/>
            </a:xfrm>
            <a:prstGeom prst="line">
              <a:avLst/>
            </a:prstGeom>
            <a:noFill/>
            <a:ln w="9525">
              <a:solidFill>
                <a:srgbClr val="000000"/>
              </a:solidFill>
              <a:prstDash val="sysDot"/>
              <a:round/>
              <a:headEnd/>
              <a:tailEnd/>
            </a:ln>
          </p:spPr>
          <p:txBody>
            <a:bodyPr/>
            <a:lstStyle/>
            <a:p>
              <a:endParaRPr lang="fr-CH"/>
            </a:p>
          </p:txBody>
        </p:sp>
        <p:sp>
          <p:nvSpPr>
            <p:cNvPr id="2708201" name="Line 7913"/>
            <p:cNvSpPr>
              <a:spLocks noChangeShapeType="1"/>
            </p:cNvSpPr>
            <p:nvPr/>
          </p:nvSpPr>
          <p:spPr bwMode="auto">
            <a:xfrm flipV="1">
              <a:off x="3687" y="2510"/>
              <a:ext cx="18" cy="6"/>
            </a:xfrm>
            <a:prstGeom prst="line">
              <a:avLst/>
            </a:prstGeom>
            <a:noFill/>
            <a:ln w="9525">
              <a:solidFill>
                <a:srgbClr val="000000"/>
              </a:solidFill>
              <a:prstDash val="sysDot"/>
              <a:round/>
              <a:headEnd/>
              <a:tailEnd/>
            </a:ln>
          </p:spPr>
          <p:txBody>
            <a:bodyPr/>
            <a:lstStyle/>
            <a:p>
              <a:endParaRPr lang="fr-CH"/>
            </a:p>
          </p:txBody>
        </p:sp>
        <p:sp>
          <p:nvSpPr>
            <p:cNvPr id="2708202" name="Line 7914"/>
            <p:cNvSpPr>
              <a:spLocks noChangeShapeType="1"/>
            </p:cNvSpPr>
            <p:nvPr/>
          </p:nvSpPr>
          <p:spPr bwMode="auto">
            <a:xfrm flipV="1">
              <a:off x="3705" y="2504"/>
              <a:ext cx="18" cy="6"/>
            </a:xfrm>
            <a:prstGeom prst="line">
              <a:avLst/>
            </a:prstGeom>
            <a:noFill/>
            <a:ln w="9525">
              <a:solidFill>
                <a:srgbClr val="000000"/>
              </a:solidFill>
              <a:prstDash val="sysDot"/>
              <a:round/>
              <a:headEnd/>
              <a:tailEnd/>
            </a:ln>
          </p:spPr>
          <p:txBody>
            <a:bodyPr/>
            <a:lstStyle/>
            <a:p>
              <a:endParaRPr lang="fr-CH"/>
            </a:p>
          </p:txBody>
        </p:sp>
        <p:sp>
          <p:nvSpPr>
            <p:cNvPr id="2708203" name="Line 7915"/>
            <p:cNvSpPr>
              <a:spLocks noChangeShapeType="1"/>
            </p:cNvSpPr>
            <p:nvPr/>
          </p:nvSpPr>
          <p:spPr bwMode="auto">
            <a:xfrm flipV="1">
              <a:off x="3723" y="2498"/>
              <a:ext cx="12" cy="6"/>
            </a:xfrm>
            <a:prstGeom prst="line">
              <a:avLst/>
            </a:prstGeom>
            <a:noFill/>
            <a:ln w="9525">
              <a:solidFill>
                <a:srgbClr val="000000"/>
              </a:solidFill>
              <a:prstDash val="sysDot"/>
              <a:round/>
              <a:headEnd/>
              <a:tailEnd/>
            </a:ln>
          </p:spPr>
          <p:txBody>
            <a:bodyPr/>
            <a:lstStyle/>
            <a:p>
              <a:endParaRPr lang="fr-CH"/>
            </a:p>
          </p:txBody>
        </p:sp>
        <p:sp>
          <p:nvSpPr>
            <p:cNvPr id="2708204" name="Line 7916"/>
            <p:cNvSpPr>
              <a:spLocks noChangeShapeType="1"/>
            </p:cNvSpPr>
            <p:nvPr/>
          </p:nvSpPr>
          <p:spPr bwMode="auto">
            <a:xfrm flipV="1">
              <a:off x="3735" y="2492"/>
              <a:ext cx="18" cy="6"/>
            </a:xfrm>
            <a:prstGeom prst="line">
              <a:avLst/>
            </a:prstGeom>
            <a:noFill/>
            <a:ln w="9525">
              <a:solidFill>
                <a:srgbClr val="000000"/>
              </a:solidFill>
              <a:prstDash val="sysDot"/>
              <a:round/>
              <a:headEnd/>
              <a:tailEnd/>
            </a:ln>
          </p:spPr>
          <p:txBody>
            <a:bodyPr/>
            <a:lstStyle/>
            <a:p>
              <a:endParaRPr lang="fr-CH"/>
            </a:p>
          </p:txBody>
        </p:sp>
        <p:sp>
          <p:nvSpPr>
            <p:cNvPr id="2708205" name="Line 7917"/>
            <p:cNvSpPr>
              <a:spLocks noChangeShapeType="1"/>
            </p:cNvSpPr>
            <p:nvPr/>
          </p:nvSpPr>
          <p:spPr bwMode="auto">
            <a:xfrm flipV="1">
              <a:off x="3753" y="2486"/>
              <a:ext cx="18" cy="6"/>
            </a:xfrm>
            <a:prstGeom prst="line">
              <a:avLst/>
            </a:prstGeom>
            <a:noFill/>
            <a:ln w="9525">
              <a:solidFill>
                <a:srgbClr val="000000"/>
              </a:solidFill>
              <a:prstDash val="sysDot"/>
              <a:round/>
              <a:headEnd/>
              <a:tailEnd/>
            </a:ln>
          </p:spPr>
          <p:txBody>
            <a:bodyPr/>
            <a:lstStyle/>
            <a:p>
              <a:endParaRPr lang="fr-CH"/>
            </a:p>
          </p:txBody>
        </p:sp>
        <p:sp>
          <p:nvSpPr>
            <p:cNvPr id="2708206" name="Line 7918"/>
            <p:cNvSpPr>
              <a:spLocks noChangeShapeType="1"/>
            </p:cNvSpPr>
            <p:nvPr/>
          </p:nvSpPr>
          <p:spPr bwMode="auto">
            <a:xfrm flipV="1">
              <a:off x="3771" y="2480"/>
              <a:ext cx="18" cy="6"/>
            </a:xfrm>
            <a:prstGeom prst="line">
              <a:avLst/>
            </a:prstGeom>
            <a:noFill/>
            <a:ln w="9525">
              <a:solidFill>
                <a:srgbClr val="000000"/>
              </a:solidFill>
              <a:prstDash val="sysDot"/>
              <a:round/>
              <a:headEnd/>
              <a:tailEnd/>
            </a:ln>
          </p:spPr>
          <p:txBody>
            <a:bodyPr/>
            <a:lstStyle/>
            <a:p>
              <a:endParaRPr lang="fr-CH"/>
            </a:p>
          </p:txBody>
        </p:sp>
        <p:sp>
          <p:nvSpPr>
            <p:cNvPr id="2708207" name="Line 7919"/>
            <p:cNvSpPr>
              <a:spLocks noChangeShapeType="1"/>
            </p:cNvSpPr>
            <p:nvPr/>
          </p:nvSpPr>
          <p:spPr bwMode="auto">
            <a:xfrm>
              <a:off x="3789" y="2480"/>
              <a:ext cx="18" cy="0"/>
            </a:xfrm>
            <a:prstGeom prst="line">
              <a:avLst/>
            </a:prstGeom>
            <a:noFill/>
            <a:ln w="9525">
              <a:solidFill>
                <a:srgbClr val="000000"/>
              </a:solidFill>
              <a:prstDash val="sysDot"/>
              <a:round/>
              <a:headEnd/>
              <a:tailEnd/>
            </a:ln>
          </p:spPr>
          <p:txBody>
            <a:bodyPr/>
            <a:lstStyle/>
            <a:p>
              <a:endParaRPr lang="fr-CH"/>
            </a:p>
          </p:txBody>
        </p:sp>
        <p:sp>
          <p:nvSpPr>
            <p:cNvPr id="2708208" name="Line 7920"/>
            <p:cNvSpPr>
              <a:spLocks noChangeShapeType="1"/>
            </p:cNvSpPr>
            <p:nvPr/>
          </p:nvSpPr>
          <p:spPr bwMode="auto">
            <a:xfrm flipV="1">
              <a:off x="3807" y="2474"/>
              <a:ext cx="12" cy="6"/>
            </a:xfrm>
            <a:prstGeom prst="line">
              <a:avLst/>
            </a:prstGeom>
            <a:noFill/>
            <a:ln w="9525">
              <a:solidFill>
                <a:srgbClr val="000000"/>
              </a:solidFill>
              <a:prstDash val="sysDot"/>
              <a:round/>
              <a:headEnd/>
              <a:tailEnd/>
            </a:ln>
          </p:spPr>
          <p:txBody>
            <a:bodyPr/>
            <a:lstStyle/>
            <a:p>
              <a:endParaRPr lang="fr-CH"/>
            </a:p>
          </p:txBody>
        </p:sp>
        <p:sp>
          <p:nvSpPr>
            <p:cNvPr id="2708209" name="Line 7921"/>
            <p:cNvSpPr>
              <a:spLocks noChangeShapeType="1"/>
            </p:cNvSpPr>
            <p:nvPr/>
          </p:nvSpPr>
          <p:spPr bwMode="auto">
            <a:xfrm flipV="1">
              <a:off x="3819" y="2468"/>
              <a:ext cx="18" cy="6"/>
            </a:xfrm>
            <a:prstGeom prst="line">
              <a:avLst/>
            </a:prstGeom>
            <a:noFill/>
            <a:ln w="9525">
              <a:solidFill>
                <a:srgbClr val="000000"/>
              </a:solidFill>
              <a:prstDash val="sysDot"/>
              <a:round/>
              <a:headEnd/>
              <a:tailEnd/>
            </a:ln>
          </p:spPr>
          <p:txBody>
            <a:bodyPr/>
            <a:lstStyle/>
            <a:p>
              <a:endParaRPr lang="fr-CH"/>
            </a:p>
          </p:txBody>
        </p:sp>
        <p:sp>
          <p:nvSpPr>
            <p:cNvPr id="2708210" name="Line 7922"/>
            <p:cNvSpPr>
              <a:spLocks noChangeShapeType="1"/>
            </p:cNvSpPr>
            <p:nvPr/>
          </p:nvSpPr>
          <p:spPr bwMode="auto">
            <a:xfrm flipV="1">
              <a:off x="3837" y="2462"/>
              <a:ext cx="18" cy="6"/>
            </a:xfrm>
            <a:prstGeom prst="line">
              <a:avLst/>
            </a:prstGeom>
            <a:noFill/>
            <a:ln w="9525">
              <a:solidFill>
                <a:srgbClr val="000000"/>
              </a:solidFill>
              <a:prstDash val="sysDot"/>
              <a:round/>
              <a:headEnd/>
              <a:tailEnd/>
            </a:ln>
          </p:spPr>
          <p:txBody>
            <a:bodyPr/>
            <a:lstStyle/>
            <a:p>
              <a:endParaRPr lang="fr-CH"/>
            </a:p>
          </p:txBody>
        </p:sp>
        <p:sp>
          <p:nvSpPr>
            <p:cNvPr id="2708211" name="Line 7923"/>
            <p:cNvSpPr>
              <a:spLocks noChangeShapeType="1"/>
            </p:cNvSpPr>
            <p:nvPr/>
          </p:nvSpPr>
          <p:spPr bwMode="auto">
            <a:xfrm flipV="1">
              <a:off x="3855" y="2456"/>
              <a:ext cx="18" cy="6"/>
            </a:xfrm>
            <a:prstGeom prst="line">
              <a:avLst/>
            </a:prstGeom>
            <a:noFill/>
            <a:ln w="9525">
              <a:solidFill>
                <a:srgbClr val="000000"/>
              </a:solidFill>
              <a:prstDash val="sysDot"/>
              <a:round/>
              <a:headEnd/>
              <a:tailEnd/>
            </a:ln>
          </p:spPr>
          <p:txBody>
            <a:bodyPr/>
            <a:lstStyle/>
            <a:p>
              <a:endParaRPr lang="fr-CH"/>
            </a:p>
          </p:txBody>
        </p:sp>
        <p:sp>
          <p:nvSpPr>
            <p:cNvPr id="2708212" name="Line 7924"/>
            <p:cNvSpPr>
              <a:spLocks noChangeShapeType="1"/>
            </p:cNvSpPr>
            <p:nvPr/>
          </p:nvSpPr>
          <p:spPr bwMode="auto">
            <a:xfrm flipV="1">
              <a:off x="3873" y="2450"/>
              <a:ext cx="18" cy="6"/>
            </a:xfrm>
            <a:prstGeom prst="line">
              <a:avLst/>
            </a:prstGeom>
            <a:noFill/>
            <a:ln w="9525">
              <a:solidFill>
                <a:srgbClr val="000000"/>
              </a:solidFill>
              <a:prstDash val="sysDot"/>
              <a:round/>
              <a:headEnd/>
              <a:tailEnd/>
            </a:ln>
          </p:spPr>
          <p:txBody>
            <a:bodyPr/>
            <a:lstStyle/>
            <a:p>
              <a:endParaRPr lang="fr-CH"/>
            </a:p>
          </p:txBody>
        </p:sp>
        <p:sp>
          <p:nvSpPr>
            <p:cNvPr id="2708213" name="Line 7925"/>
            <p:cNvSpPr>
              <a:spLocks noChangeShapeType="1"/>
            </p:cNvSpPr>
            <p:nvPr/>
          </p:nvSpPr>
          <p:spPr bwMode="auto">
            <a:xfrm flipV="1">
              <a:off x="3891" y="2444"/>
              <a:ext cx="12" cy="6"/>
            </a:xfrm>
            <a:prstGeom prst="line">
              <a:avLst/>
            </a:prstGeom>
            <a:noFill/>
            <a:ln w="9525">
              <a:solidFill>
                <a:srgbClr val="000000"/>
              </a:solidFill>
              <a:prstDash val="sysDot"/>
              <a:round/>
              <a:headEnd/>
              <a:tailEnd/>
            </a:ln>
          </p:spPr>
          <p:txBody>
            <a:bodyPr/>
            <a:lstStyle/>
            <a:p>
              <a:endParaRPr lang="fr-CH"/>
            </a:p>
          </p:txBody>
        </p:sp>
        <p:sp>
          <p:nvSpPr>
            <p:cNvPr id="2708214" name="Line 7926"/>
            <p:cNvSpPr>
              <a:spLocks noChangeShapeType="1"/>
            </p:cNvSpPr>
            <p:nvPr/>
          </p:nvSpPr>
          <p:spPr bwMode="auto">
            <a:xfrm flipV="1">
              <a:off x="3903" y="2438"/>
              <a:ext cx="18" cy="6"/>
            </a:xfrm>
            <a:prstGeom prst="line">
              <a:avLst/>
            </a:prstGeom>
            <a:noFill/>
            <a:ln w="9525">
              <a:solidFill>
                <a:srgbClr val="000000"/>
              </a:solidFill>
              <a:prstDash val="sysDot"/>
              <a:round/>
              <a:headEnd/>
              <a:tailEnd/>
            </a:ln>
          </p:spPr>
          <p:txBody>
            <a:bodyPr/>
            <a:lstStyle/>
            <a:p>
              <a:endParaRPr lang="fr-CH"/>
            </a:p>
          </p:txBody>
        </p:sp>
        <p:sp>
          <p:nvSpPr>
            <p:cNvPr id="2708215" name="Line 7927"/>
            <p:cNvSpPr>
              <a:spLocks noChangeShapeType="1"/>
            </p:cNvSpPr>
            <p:nvPr/>
          </p:nvSpPr>
          <p:spPr bwMode="auto">
            <a:xfrm flipV="1">
              <a:off x="3921" y="2432"/>
              <a:ext cx="18" cy="6"/>
            </a:xfrm>
            <a:prstGeom prst="line">
              <a:avLst/>
            </a:prstGeom>
            <a:noFill/>
            <a:ln w="9525">
              <a:solidFill>
                <a:srgbClr val="000000"/>
              </a:solidFill>
              <a:prstDash val="sysDot"/>
              <a:round/>
              <a:headEnd/>
              <a:tailEnd/>
            </a:ln>
          </p:spPr>
          <p:txBody>
            <a:bodyPr/>
            <a:lstStyle/>
            <a:p>
              <a:endParaRPr lang="fr-CH"/>
            </a:p>
          </p:txBody>
        </p:sp>
        <p:sp>
          <p:nvSpPr>
            <p:cNvPr id="2708217" name="Line 7929"/>
            <p:cNvSpPr>
              <a:spLocks noChangeShapeType="1"/>
            </p:cNvSpPr>
            <p:nvPr/>
          </p:nvSpPr>
          <p:spPr bwMode="auto">
            <a:xfrm flipV="1">
              <a:off x="3939" y="2426"/>
              <a:ext cx="18" cy="6"/>
            </a:xfrm>
            <a:prstGeom prst="line">
              <a:avLst/>
            </a:prstGeom>
            <a:noFill/>
            <a:ln w="9525">
              <a:solidFill>
                <a:srgbClr val="000000"/>
              </a:solidFill>
              <a:prstDash val="sysDot"/>
              <a:round/>
              <a:headEnd/>
              <a:tailEnd/>
            </a:ln>
          </p:spPr>
          <p:txBody>
            <a:bodyPr/>
            <a:lstStyle/>
            <a:p>
              <a:endParaRPr lang="fr-CH"/>
            </a:p>
          </p:txBody>
        </p:sp>
        <p:sp>
          <p:nvSpPr>
            <p:cNvPr id="2708218" name="Line 7930"/>
            <p:cNvSpPr>
              <a:spLocks noChangeShapeType="1"/>
            </p:cNvSpPr>
            <p:nvPr/>
          </p:nvSpPr>
          <p:spPr bwMode="auto">
            <a:xfrm flipV="1">
              <a:off x="3957" y="2420"/>
              <a:ext cx="18" cy="6"/>
            </a:xfrm>
            <a:prstGeom prst="line">
              <a:avLst/>
            </a:prstGeom>
            <a:noFill/>
            <a:ln w="9525">
              <a:solidFill>
                <a:srgbClr val="000000"/>
              </a:solidFill>
              <a:prstDash val="sysDot"/>
              <a:round/>
              <a:headEnd/>
              <a:tailEnd/>
            </a:ln>
          </p:spPr>
          <p:txBody>
            <a:bodyPr/>
            <a:lstStyle/>
            <a:p>
              <a:endParaRPr lang="fr-CH"/>
            </a:p>
          </p:txBody>
        </p:sp>
        <p:sp>
          <p:nvSpPr>
            <p:cNvPr id="2708219" name="Line 7931"/>
            <p:cNvSpPr>
              <a:spLocks noChangeShapeType="1"/>
            </p:cNvSpPr>
            <p:nvPr/>
          </p:nvSpPr>
          <p:spPr bwMode="auto">
            <a:xfrm flipV="1">
              <a:off x="3975" y="2414"/>
              <a:ext cx="12" cy="6"/>
            </a:xfrm>
            <a:prstGeom prst="line">
              <a:avLst/>
            </a:prstGeom>
            <a:noFill/>
            <a:ln w="9525">
              <a:solidFill>
                <a:srgbClr val="000000"/>
              </a:solidFill>
              <a:prstDash val="sysDot"/>
              <a:round/>
              <a:headEnd/>
              <a:tailEnd/>
            </a:ln>
          </p:spPr>
          <p:txBody>
            <a:bodyPr/>
            <a:lstStyle/>
            <a:p>
              <a:endParaRPr lang="fr-CH"/>
            </a:p>
          </p:txBody>
        </p:sp>
        <p:sp>
          <p:nvSpPr>
            <p:cNvPr id="2708220" name="Line 7932"/>
            <p:cNvSpPr>
              <a:spLocks noChangeShapeType="1"/>
            </p:cNvSpPr>
            <p:nvPr/>
          </p:nvSpPr>
          <p:spPr bwMode="auto">
            <a:xfrm flipV="1">
              <a:off x="3987" y="2408"/>
              <a:ext cx="18" cy="6"/>
            </a:xfrm>
            <a:prstGeom prst="line">
              <a:avLst/>
            </a:prstGeom>
            <a:noFill/>
            <a:ln w="9525">
              <a:solidFill>
                <a:srgbClr val="000000"/>
              </a:solidFill>
              <a:prstDash val="sysDot"/>
              <a:round/>
              <a:headEnd/>
              <a:tailEnd/>
            </a:ln>
          </p:spPr>
          <p:txBody>
            <a:bodyPr/>
            <a:lstStyle/>
            <a:p>
              <a:endParaRPr lang="fr-CH"/>
            </a:p>
          </p:txBody>
        </p:sp>
        <p:sp>
          <p:nvSpPr>
            <p:cNvPr id="2708221" name="Line 7933"/>
            <p:cNvSpPr>
              <a:spLocks noChangeShapeType="1"/>
            </p:cNvSpPr>
            <p:nvPr/>
          </p:nvSpPr>
          <p:spPr bwMode="auto">
            <a:xfrm flipV="1">
              <a:off x="4005" y="2402"/>
              <a:ext cx="18" cy="6"/>
            </a:xfrm>
            <a:prstGeom prst="line">
              <a:avLst/>
            </a:prstGeom>
            <a:noFill/>
            <a:ln w="9525">
              <a:solidFill>
                <a:srgbClr val="000000"/>
              </a:solidFill>
              <a:prstDash val="sysDot"/>
              <a:round/>
              <a:headEnd/>
              <a:tailEnd/>
            </a:ln>
          </p:spPr>
          <p:txBody>
            <a:bodyPr/>
            <a:lstStyle/>
            <a:p>
              <a:endParaRPr lang="fr-CH"/>
            </a:p>
          </p:txBody>
        </p:sp>
        <p:sp>
          <p:nvSpPr>
            <p:cNvPr id="2708222" name="Line 7934"/>
            <p:cNvSpPr>
              <a:spLocks noChangeShapeType="1"/>
            </p:cNvSpPr>
            <p:nvPr/>
          </p:nvSpPr>
          <p:spPr bwMode="auto">
            <a:xfrm flipV="1">
              <a:off x="4023" y="2396"/>
              <a:ext cx="18" cy="6"/>
            </a:xfrm>
            <a:prstGeom prst="line">
              <a:avLst/>
            </a:prstGeom>
            <a:noFill/>
            <a:ln w="9525">
              <a:solidFill>
                <a:srgbClr val="000000"/>
              </a:solidFill>
              <a:prstDash val="sysDot"/>
              <a:round/>
              <a:headEnd/>
              <a:tailEnd/>
            </a:ln>
          </p:spPr>
          <p:txBody>
            <a:bodyPr/>
            <a:lstStyle/>
            <a:p>
              <a:endParaRPr lang="fr-CH"/>
            </a:p>
          </p:txBody>
        </p:sp>
        <p:sp>
          <p:nvSpPr>
            <p:cNvPr id="2708223" name="Line 7935"/>
            <p:cNvSpPr>
              <a:spLocks noChangeShapeType="1"/>
            </p:cNvSpPr>
            <p:nvPr/>
          </p:nvSpPr>
          <p:spPr bwMode="auto">
            <a:xfrm flipV="1">
              <a:off x="4041" y="2390"/>
              <a:ext cx="18" cy="6"/>
            </a:xfrm>
            <a:prstGeom prst="line">
              <a:avLst/>
            </a:prstGeom>
            <a:noFill/>
            <a:ln w="9525">
              <a:solidFill>
                <a:srgbClr val="000000"/>
              </a:solidFill>
              <a:prstDash val="sysDot"/>
              <a:round/>
              <a:headEnd/>
              <a:tailEnd/>
            </a:ln>
          </p:spPr>
          <p:txBody>
            <a:bodyPr/>
            <a:lstStyle/>
            <a:p>
              <a:endParaRPr lang="fr-CH"/>
            </a:p>
          </p:txBody>
        </p:sp>
        <p:sp>
          <p:nvSpPr>
            <p:cNvPr id="2708224" name="Line 7936"/>
            <p:cNvSpPr>
              <a:spLocks noChangeShapeType="1"/>
            </p:cNvSpPr>
            <p:nvPr/>
          </p:nvSpPr>
          <p:spPr bwMode="auto">
            <a:xfrm flipV="1">
              <a:off x="4059" y="2384"/>
              <a:ext cx="18" cy="6"/>
            </a:xfrm>
            <a:prstGeom prst="line">
              <a:avLst/>
            </a:prstGeom>
            <a:noFill/>
            <a:ln w="9525">
              <a:solidFill>
                <a:srgbClr val="000000"/>
              </a:solidFill>
              <a:prstDash val="sysDot"/>
              <a:round/>
              <a:headEnd/>
              <a:tailEnd/>
            </a:ln>
          </p:spPr>
          <p:txBody>
            <a:bodyPr/>
            <a:lstStyle/>
            <a:p>
              <a:endParaRPr lang="fr-CH"/>
            </a:p>
          </p:txBody>
        </p:sp>
        <p:sp>
          <p:nvSpPr>
            <p:cNvPr id="2708225" name="Line 7937"/>
            <p:cNvSpPr>
              <a:spLocks noChangeShapeType="1"/>
            </p:cNvSpPr>
            <p:nvPr/>
          </p:nvSpPr>
          <p:spPr bwMode="auto">
            <a:xfrm flipV="1">
              <a:off x="4077" y="2378"/>
              <a:ext cx="12" cy="6"/>
            </a:xfrm>
            <a:prstGeom prst="line">
              <a:avLst/>
            </a:prstGeom>
            <a:noFill/>
            <a:ln w="9525">
              <a:solidFill>
                <a:srgbClr val="000000"/>
              </a:solidFill>
              <a:prstDash val="sysDot"/>
              <a:round/>
              <a:headEnd/>
              <a:tailEnd/>
            </a:ln>
          </p:spPr>
          <p:txBody>
            <a:bodyPr/>
            <a:lstStyle/>
            <a:p>
              <a:endParaRPr lang="fr-CH"/>
            </a:p>
          </p:txBody>
        </p:sp>
        <p:sp>
          <p:nvSpPr>
            <p:cNvPr id="2708226" name="Line 7938"/>
            <p:cNvSpPr>
              <a:spLocks noChangeShapeType="1"/>
            </p:cNvSpPr>
            <p:nvPr/>
          </p:nvSpPr>
          <p:spPr bwMode="auto">
            <a:xfrm flipV="1">
              <a:off x="4089" y="2372"/>
              <a:ext cx="18" cy="6"/>
            </a:xfrm>
            <a:prstGeom prst="line">
              <a:avLst/>
            </a:prstGeom>
            <a:noFill/>
            <a:ln w="9525">
              <a:solidFill>
                <a:srgbClr val="000000"/>
              </a:solidFill>
              <a:prstDash val="sysDot"/>
              <a:round/>
              <a:headEnd/>
              <a:tailEnd/>
            </a:ln>
          </p:spPr>
          <p:txBody>
            <a:bodyPr/>
            <a:lstStyle/>
            <a:p>
              <a:endParaRPr lang="fr-CH"/>
            </a:p>
          </p:txBody>
        </p:sp>
        <p:sp>
          <p:nvSpPr>
            <p:cNvPr id="2708227" name="Line 7939"/>
            <p:cNvSpPr>
              <a:spLocks noChangeShapeType="1"/>
            </p:cNvSpPr>
            <p:nvPr/>
          </p:nvSpPr>
          <p:spPr bwMode="auto">
            <a:xfrm flipV="1">
              <a:off x="4107" y="2366"/>
              <a:ext cx="18" cy="6"/>
            </a:xfrm>
            <a:prstGeom prst="line">
              <a:avLst/>
            </a:prstGeom>
            <a:noFill/>
            <a:ln w="9525">
              <a:solidFill>
                <a:srgbClr val="000000"/>
              </a:solidFill>
              <a:prstDash val="sysDot"/>
              <a:round/>
              <a:headEnd/>
              <a:tailEnd/>
            </a:ln>
          </p:spPr>
          <p:txBody>
            <a:bodyPr/>
            <a:lstStyle/>
            <a:p>
              <a:endParaRPr lang="fr-CH"/>
            </a:p>
          </p:txBody>
        </p:sp>
        <p:sp>
          <p:nvSpPr>
            <p:cNvPr id="2708228" name="Line 7940"/>
            <p:cNvSpPr>
              <a:spLocks noChangeShapeType="1"/>
            </p:cNvSpPr>
            <p:nvPr/>
          </p:nvSpPr>
          <p:spPr bwMode="auto">
            <a:xfrm flipV="1">
              <a:off x="4125" y="2360"/>
              <a:ext cx="18" cy="6"/>
            </a:xfrm>
            <a:prstGeom prst="line">
              <a:avLst/>
            </a:prstGeom>
            <a:noFill/>
            <a:ln w="9525">
              <a:solidFill>
                <a:srgbClr val="000000"/>
              </a:solidFill>
              <a:prstDash val="sysDot"/>
              <a:round/>
              <a:headEnd/>
              <a:tailEnd/>
            </a:ln>
          </p:spPr>
          <p:txBody>
            <a:bodyPr/>
            <a:lstStyle/>
            <a:p>
              <a:endParaRPr lang="fr-CH"/>
            </a:p>
          </p:txBody>
        </p:sp>
        <p:sp>
          <p:nvSpPr>
            <p:cNvPr id="2708229" name="Line 7941"/>
            <p:cNvSpPr>
              <a:spLocks noChangeShapeType="1"/>
            </p:cNvSpPr>
            <p:nvPr/>
          </p:nvSpPr>
          <p:spPr bwMode="auto">
            <a:xfrm flipV="1">
              <a:off x="4143" y="2354"/>
              <a:ext cx="18" cy="6"/>
            </a:xfrm>
            <a:prstGeom prst="line">
              <a:avLst/>
            </a:prstGeom>
            <a:noFill/>
            <a:ln w="9525">
              <a:solidFill>
                <a:srgbClr val="000000"/>
              </a:solidFill>
              <a:prstDash val="sysDot"/>
              <a:round/>
              <a:headEnd/>
              <a:tailEnd/>
            </a:ln>
          </p:spPr>
          <p:txBody>
            <a:bodyPr/>
            <a:lstStyle/>
            <a:p>
              <a:endParaRPr lang="fr-CH"/>
            </a:p>
          </p:txBody>
        </p:sp>
        <p:sp>
          <p:nvSpPr>
            <p:cNvPr id="2708230" name="Line 7942"/>
            <p:cNvSpPr>
              <a:spLocks noChangeShapeType="1"/>
            </p:cNvSpPr>
            <p:nvPr/>
          </p:nvSpPr>
          <p:spPr bwMode="auto">
            <a:xfrm flipV="1">
              <a:off x="4161" y="2348"/>
              <a:ext cx="12" cy="6"/>
            </a:xfrm>
            <a:prstGeom prst="line">
              <a:avLst/>
            </a:prstGeom>
            <a:noFill/>
            <a:ln w="9525">
              <a:solidFill>
                <a:srgbClr val="000000"/>
              </a:solidFill>
              <a:prstDash val="sysDot"/>
              <a:round/>
              <a:headEnd/>
              <a:tailEnd/>
            </a:ln>
          </p:spPr>
          <p:txBody>
            <a:bodyPr/>
            <a:lstStyle/>
            <a:p>
              <a:endParaRPr lang="fr-CH"/>
            </a:p>
          </p:txBody>
        </p:sp>
        <p:sp>
          <p:nvSpPr>
            <p:cNvPr id="2708231" name="Line 7943"/>
            <p:cNvSpPr>
              <a:spLocks noChangeShapeType="1"/>
            </p:cNvSpPr>
            <p:nvPr/>
          </p:nvSpPr>
          <p:spPr bwMode="auto">
            <a:xfrm flipV="1">
              <a:off x="4173" y="2342"/>
              <a:ext cx="18" cy="6"/>
            </a:xfrm>
            <a:prstGeom prst="line">
              <a:avLst/>
            </a:prstGeom>
            <a:noFill/>
            <a:ln w="9525">
              <a:solidFill>
                <a:srgbClr val="000000"/>
              </a:solidFill>
              <a:prstDash val="sysDot"/>
              <a:round/>
              <a:headEnd/>
              <a:tailEnd/>
            </a:ln>
          </p:spPr>
          <p:txBody>
            <a:bodyPr/>
            <a:lstStyle/>
            <a:p>
              <a:endParaRPr lang="fr-CH"/>
            </a:p>
          </p:txBody>
        </p:sp>
        <p:sp>
          <p:nvSpPr>
            <p:cNvPr id="2708232" name="Line 7944"/>
            <p:cNvSpPr>
              <a:spLocks noChangeShapeType="1"/>
            </p:cNvSpPr>
            <p:nvPr/>
          </p:nvSpPr>
          <p:spPr bwMode="auto">
            <a:xfrm flipV="1">
              <a:off x="4191" y="2336"/>
              <a:ext cx="18" cy="6"/>
            </a:xfrm>
            <a:prstGeom prst="line">
              <a:avLst/>
            </a:prstGeom>
            <a:noFill/>
            <a:ln w="9525">
              <a:solidFill>
                <a:srgbClr val="000000"/>
              </a:solidFill>
              <a:prstDash val="sysDot"/>
              <a:round/>
              <a:headEnd/>
              <a:tailEnd/>
            </a:ln>
          </p:spPr>
          <p:txBody>
            <a:bodyPr/>
            <a:lstStyle/>
            <a:p>
              <a:endParaRPr lang="fr-CH"/>
            </a:p>
          </p:txBody>
        </p:sp>
        <p:sp>
          <p:nvSpPr>
            <p:cNvPr id="2708233" name="Line 7945"/>
            <p:cNvSpPr>
              <a:spLocks noChangeShapeType="1"/>
            </p:cNvSpPr>
            <p:nvPr/>
          </p:nvSpPr>
          <p:spPr bwMode="auto">
            <a:xfrm flipV="1">
              <a:off x="4209" y="2330"/>
              <a:ext cx="18" cy="6"/>
            </a:xfrm>
            <a:prstGeom prst="line">
              <a:avLst/>
            </a:prstGeom>
            <a:noFill/>
            <a:ln w="9525">
              <a:solidFill>
                <a:srgbClr val="000000"/>
              </a:solidFill>
              <a:prstDash val="sysDot"/>
              <a:round/>
              <a:headEnd/>
              <a:tailEnd/>
            </a:ln>
          </p:spPr>
          <p:txBody>
            <a:bodyPr/>
            <a:lstStyle/>
            <a:p>
              <a:endParaRPr lang="fr-CH"/>
            </a:p>
          </p:txBody>
        </p:sp>
        <p:sp>
          <p:nvSpPr>
            <p:cNvPr id="2708234" name="Line 7946"/>
            <p:cNvSpPr>
              <a:spLocks noChangeShapeType="1"/>
            </p:cNvSpPr>
            <p:nvPr/>
          </p:nvSpPr>
          <p:spPr bwMode="auto">
            <a:xfrm flipV="1">
              <a:off x="4227" y="2324"/>
              <a:ext cx="18" cy="6"/>
            </a:xfrm>
            <a:prstGeom prst="line">
              <a:avLst/>
            </a:prstGeom>
            <a:noFill/>
            <a:ln w="9525">
              <a:solidFill>
                <a:srgbClr val="000000"/>
              </a:solidFill>
              <a:prstDash val="sysDot"/>
              <a:round/>
              <a:headEnd/>
              <a:tailEnd/>
            </a:ln>
          </p:spPr>
          <p:txBody>
            <a:bodyPr/>
            <a:lstStyle/>
            <a:p>
              <a:endParaRPr lang="fr-CH"/>
            </a:p>
          </p:txBody>
        </p:sp>
        <p:sp>
          <p:nvSpPr>
            <p:cNvPr id="2708235" name="Line 7947"/>
            <p:cNvSpPr>
              <a:spLocks noChangeShapeType="1"/>
            </p:cNvSpPr>
            <p:nvPr/>
          </p:nvSpPr>
          <p:spPr bwMode="auto">
            <a:xfrm flipV="1">
              <a:off x="4245" y="2318"/>
              <a:ext cx="12" cy="6"/>
            </a:xfrm>
            <a:prstGeom prst="line">
              <a:avLst/>
            </a:prstGeom>
            <a:noFill/>
            <a:ln w="9525">
              <a:solidFill>
                <a:srgbClr val="000000"/>
              </a:solidFill>
              <a:prstDash val="sysDot"/>
              <a:round/>
              <a:headEnd/>
              <a:tailEnd/>
            </a:ln>
          </p:spPr>
          <p:txBody>
            <a:bodyPr/>
            <a:lstStyle/>
            <a:p>
              <a:endParaRPr lang="fr-CH"/>
            </a:p>
          </p:txBody>
        </p:sp>
        <p:sp>
          <p:nvSpPr>
            <p:cNvPr id="2708236" name="Line 7948"/>
            <p:cNvSpPr>
              <a:spLocks noChangeShapeType="1"/>
            </p:cNvSpPr>
            <p:nvPr/>
          </p:nvSpPr>
          <p:spPr bwMode="auto">
            <a:xfrm flipV="1">
              <a:off x="4257" y="2312"/>
              <a:ext cx="18" cy="6"/>
            </a:xfrm>
            <a:prstGeom prst="line">
              <a:avLst/>
            </a:prstGeom>
            <a:noFill/>
            <a:ln w="9525">
              <a:solidFill>
                <a:srgbClr val="000000"/>
              </a:solidFill>
              <a:prstDash val="sysDot"/>
              <a:round/>
              <a:headEnd/>
              <a:tailEnd/>
            </a:ln>
          </p:spPr>
          <p:txBody>
            <a:bodyPr/>
            <a:lstStyle/>
            <a:p>
              <a:endParaRPr lang="fr-CH"/>
            </a:p>
          </p:txBody>
        </p:sp>
        <p:sp>
          <p:nvSpPr>
            <p:cNvPr id="2708237" name="Line 7949"/>
            <p:cNvSpPr>
              <a:spLocks noChangeShapeType="1"/>
            </p:cNvSpPr>
            <p:nvPr/>
          </p:nvSpPr>
          <p:spPr bwMode="auto">
            <a:xfrm flipV="1">
              <a:off x="4275" y="2306"/>
              <a:ext cx="18" cy="6"/>
            </a:xfrm>
            <a:prstGeom prst="line">
              <a:avLst/>
            </a:prstGeom>
            <a:noFill/>
            <a:ln w="9525">
              <a:solidFill>
                <a:srgbClr val="000000"/>
              </a:solidFill>
              <a:prstDash val="sysDot"/>
              <a:round/>
              <a:headEnd/>
              <a:tailEnd/>
            </a:ln>
          </p:spPr>
          <p:txBody>
            <a:bodyPr/>
            <a:lstStyle/>
            <a:p>
              <a:endParaRPr lang="fr-CH"/>
            </a:p>
          </p:txBody>
        </p:sp>
        <p:sp>
          <p:nvSpPr>
            <p:cNvPr id="2708238" name="Line 7950"/>
            <p:cNvSpPr>
              <a:spLocks noChangeShapeType="1"/>
            </p:cNvSpPr>
            <p:nvPr/>
          </p:nvSpPr>
          <p:spPr bwMode="auto">
            <a:xfrm flipV="1">
              <a:off x="4293" y="2300"/>
              <a:ext cx="18" cy="6"/>
            </a:xfrm>
            <a:prstGeom prst="line">
              <a:avLst/>
            </a:prstGeom>
            <a:noFill/>
            <a:ln w="9525">
              <a:solidFill>
                <a:srgbClr val="000000"/>
              </a:solidFill>
              <a:prstDash val="sysDot"/>
              <a:round/>
              <a:headEnd/>
              <a:tailEnd/>
            </a:ln>
          </p:spPr>
          <p:txBody>
            <a:bodyPr/>
            <a:lstStyle/>
            <a:p>
              <a:endParaRPr lang="fr-CH"/>
            </a:p>
          </p:txBody>
        </p:sp>
        <p:sp>
          <p:nvSpPr>
            <p:cNvPr id="2708239" name="Line 7951"/>
            <p:cNvSpPr>
              <a:spLocks noChangeShapeType="1"/>
            </p:cNvSpPr>
            <p:nvPr/>
          </p:nvSpPr>
          <p:spPr bwMode="auto">
            <a:xfrm flipV="1">
              <a:off x="4311" y="2294"/>
              <a:ext cx="18" cy="6"/>
            </a:xfrm>
            <a:prstGeom prst="line">
              <a:avLst/>
            </a:prstGeom>
            <a:noFill/>
            <a:ln w="9525">
              <a:solidFill>
                <a:srgbClr val="000000"/>
              </a:solidFill>
              <a:prstDash val="sysDot"/>
              <a:round/>
              <a:headEnd/>
              <a:tailEnd/>
            </a:ln>
          </p:spPr>
          <p:txBody>
            <a:bodyPr/>
            <a:lstStyle/>
            <a:p>
              <a:endParaRPr lang="fr-CH"/>
            </a:p>
          </p:txBody>
        </p:sp>
        <p:sp>
          <p:nvSpPr>
            <p:cNvPr id="2708240" name="Line 7952"/>
            <p:cNvSpPr>
              <a:spLocks noChangeShapeType="1"/>
            </p:cNvSpPr>
            <p:nvPr/>
          </p:nvSpPr>
          <p:spPr bwMode="auto">
            <a:xfrm flipV="1">
              <a:off x="4329" y="2288"/>
              <a:ext cx="12" cy="6"/>
            </a:xfrm>
            <a:prstGeom prst="line">
              <a:avLst/>
            </a:prstGeom>
            <a:noFill/>
            <a:ln w="9525">
              <a:solidFill>
                <a:srgbClr val="000000"/>
              </a:solidFill>
              <a:prstDash val="sysDot"/>
              <a:round/>
              <a:headEnd/>
              <a:tailEnd/>
            </a:ln>
          </p:spPr>
          <p:txBody>
            <a:bodyPr/>
            <a:lstStyle/>
            <a:p>
              <a:endParaRPr lang="fr-CH"/>
            </a:p>
          </p:txBody>
        </p:sp>
        <p:sp>
          <p:nvSpPr>
            <p:cNvPr id="2708241" name="Line 7953"/>
            <p:cNvSpPr>
              <a:spLocks noChangeShapeType="1"/>
            </p:cNvSpPr>
            <p:nvPr/>
          </p:nvSpPr>
          <p:spPr bwMode="auto">
            <a:xfrm flipV="1">
              <a:off x="4341" y="2282"/>
              <a:ext cx="18" cy="6"/>
            </a:xfrm>
            <a:prstGeom prst="line">
              <a:avLst/>
            </a:prstGeom>
            <a:noFill/>
            <a:ln w="9525">
              <a:solidFill>
                <a:srgbClr val="000000"/>
              </a:solidFill>
              <a:prstDash val="sysDot"/>
              <a:round/>
              <a:headEnd/>
              <a:tailEnd/>
            </a:ln>
          </p:spPr>
          <p:txBody>
            <a:bodyPr/>
            <a:lstStyle/>
            <a:p>
              <a:endParaRPr lang="fr-CH"/>
            </a:p>
          </p:txBody>
        </p:sp>
        <p:sp>
          <p:nvSpPr>
            <p:cNvPr id="2708242" name="Line 7954"/>
            <p:cNvSpPr>
              <a:spLocks noChangeShapeType="1"/>
            </p:cNvSpPr>
            <p:nvPr/>
          </p:nvSpPr>
          <p:spPr bwMode="auto">
            <a:xfrm flipV="1">
              <a:off x="4359" y="2276"/>
              <a:ext cx="18" cy="6"/>
            </a:xfrm>
            <a:prstGeom prst="line">
              <a:avLst/>
            </a:prstGeom>
            <a:noFill/>
            <a:ln w="9525">
              <a:solidFill>
                <a:srgbClr val="000000"/>
              </a:solidFill>
              <a:prstDash val="sysDot"/>
              <a:round/>
              <a:headEnd/>
              <a:tailEnd/>
            </a:ln>
          </p:spPr>
          <p:txBody>
            <a:bodyPr/>
            <a:lstStyle/>
            <a:p>
              <a:endParaRPr lang="fr-CH"/>
            </a:p>
          </p:txBody>
        </p:sp>
        <p:sp>
          <p:nvSpPr>
            <p:cNvPr id="2708243" name="Line 7955"/>
            <p:cNvSpPr>
              <a:spLocks noChangeShapeType="1"/>
            </p:cNvSpPr>
            <p:nvPr/>
          </p:nvSpPr>
          <p:spPr bwMode="auto">
            <a:xfrm flipV="1">
              <a:off x="4377" y="2270"/>
              <a:ext cx="18" cy="6"/>
            </a:xfrm>
            <a:prstGeom prst="line">
              <a:avLst/>
            </a:prstGeom>
            <a:noFill/>
            <a:ln w="9525">
              <a:solidFill>
                <a:srgbClr val="000000"/>
              </a:solidFill>
              <a:prstDash val="sysDot"/>
              <a:round/>
              <a:headEnd/>
              <a:tailEnd/>
            </a:ln>
          </p:spPr>
          <p:txBody>
            <a:bodyPr/>
            <a:lstStyle/>
            <a:p>
              <a:endParaRPr lang="fr-CH"/>
            </a:p>
          </p:txBody>
        </p:sp>
        <p:sp>
          <p:nvSpPr>
            <p:cNvPr id="2708244" name="Line 7956"/>
            <p:cNvSpPr>
              <a:spLocks noChangeShapeType="1"/>
            </p:cNvSpPr>
            <p:nvPr/>
          </p:nvSpPr>
          <p:spPr bwMode="auto">
            <a:xfrm flipV="1">
              <a:off x="4395" y="2264"/>
              <a:ext cx="18" cy="6"/>
            </a:xfrm>
            <a:prstGeom prst="line">
              <a:avLst/>
            </a:prstGeom>
            <a:noFill/>
            <a:ln w="9525">
              <a:solidFill>
                <a:srgbClr val="000000"/>
              </a:solidFill>
              <a:prstDash val="sysDot"/>
              <a:round/>
              <a:headEnd/>
              <a:tailEnd/>
            </a:ln>
          </p:spPr>
          <p:txBody>
            <a:bodyPr/>
            <a:lstStyle/>
            <a:p>
              <a:endParaRPr lang="fr-CH"/>
            </a:p>
          </p:txBody>
        </p:sp>
        <p:sp>
          <p:nvSpPr>
            <p:cNvPr id="2708245" name="Line 7957"/>
            <p:cNvSpPr>
              <a:spLocks noChangeShapeType="1"/>
            </p:cNvSpPr>
            <p:nvPr/>
          </p:nvSpPr>
          <p:spPr bwMode="auto">
            <a:xfrm flipV="1">
              <a:off x="4413" y="2258"/>
              <a:ext cx="12" cy="6"/>
            </a:xfrm>
            <a:prstGeom prst="line">
              <a:avLst/>
            </a:prstGeom>
            <a:noFill/>
            <a:ln w="9525">
              <a:solidFill>
                <a:srgbClr val="000000"/>
              </a:solidFill>
              <a:prstDash val="sysDot"/>
              <a:round/>
              <a:headEnd/>
              <a:tailEnd/>
            </a:ln>
          </p:spPr>
          <p:txBody>
            <a:bodyPr/>
            <a:lstStyle/>
            <a:p>
              <a:endParaRPr lang="fr-CH"/>
            </a:p>
          </p:txBody>
        </p:sp>
        <p:sp>
          <p:nvSpPr>
            <p:cNvPr id="2708246" name="Line 7958"/>
            <p:cNvSpPr>
              <a:spLocks noChangeShapeType="1"/>
            </p:cNvSpPr>
            <p:nvPr/>
          </p:nvSpPr>
          <p:spPr bwMode="auto">
            <a:xfrm flipV="1">
              <a:off x="4425" y="2252"/>
              <a:ext cx="18" cy="6"/>
            </a:xfrm>
            <a:prstGeom prst="line">
              <a:avLst/>
            </a:prstGeom>
            <a:noFill/>
            <a:ln w="9525">
              <a:solidFill>
                <a:srgbClr val="000000"/>
              </a:solidFill>
              <a:prstDash val="sysDot"/>
              <a:round/>
              <a:headEnd/>
              <a:tailEnd/>
            </a:ln>
          </p:spPr>
          <p:txBody>
            <a:bodyPr/>
            <a:lstStyle/>
            <a:p>
              <a:endParaRPr lang="fr-CH"/>
            </a:p>
          </p:txBody>
        </p:sp>
        <p:sp>
          <p:nvSpPr>
            <p:cNvPr id="2708247" name="Line 7959"/>
            <p:cNvSpPr>
              <a:spLocks noChangeShapeType="1"/>
            </p:cNvSpPr>
            <p:nvPr/>
          </p:nvSpPr>
          <p:spPr bwMode="auto">
            <a:xfrm flipV="1">
              <a:off x="4443" y="2246"/>
              <a:ext cx="18" cy="6"/>
            </a:xfrm>
            <a:prstGeom prst="line">
              <a:avLst/>
            </a:prstGeom>
            <a:noFill/>
            <a:ln w="9525">
              <a:solidFill>
                <a:srgbClr val="000000"/>
              </a:solidFill>
              <a:prstDash val="sysDot"/>
              <a:round/>
              <a:headEnd/>
              <a:tailEnd/>
            </a:ln>
          </p:spPr>
          <p:txBody>
            <a:bodyPr/>
            <a:lstStyle/>
            <a:p>
              <a:endParaRPr lang="fr-CH"/>
            </a:p>
          </p:txBody>
        </p:sp>
        <p:sp>
          <p:nvSpPr>
            <p:cNvPr id="2708248" name="Line 7960"/>
            <p:cNvSpPr>
              <a:spLocks noChangeShapeType="1"/>
            </p:cNvSpPr>
            <p:nvPr/>
          </p:nvSpPr>
          <p:spPr bwMode="auto">
            <a:xfrm flipV="1">
              <a:off x="4461" y="2240"/>
              <a:ext cx="18" cy="6"/>
            </a:xfrm>
            <a:prstGeom prst="line">
              <a:avLst/>
            </a:prstGeom>
            <a:noFill/>
            <a:ln w="9525">
              <a:solidFill>
                <a:srgbClr val="000000"/>
              </a:solidFill>
              <a:prstDash val="sysDot"/>
              <a:round/>
              <a:headEnd/>
              <a:tailEnd/>
            </a:ln>
          </p:spPr>
          <p:txBody>
            <a:bodyPr/>
            <a:lstStyle/>
            <a:p>
              <a:endParaRPr lang="fr-CH"/>
            </a:p>
          </p:txBody>
        </p:sp>
        <p:sp>
          <p:nvSpPr>
            <p:cNvPr id="2708249" name="Line 7961"/>
            <p:cNvSpPr>
              <a:spLocks noChangeShapeType="1"/>
            </p:cNvSpPr>
            <p:nvPr/>
          </p:nvSpPr>
          <p:spPr bwMode="auto">
            <a:xfrm flipV="1">
              <a:off x="4479" y="2234"/>
              <a:ext cx="18" cy="6"/>
            </a:xfrm>
            <a:prstGeom prst="line">
              <a:avLst/>
            </a:prstGeom>
            <a:noFill/>
            <a:ln w="9525">
              <a:solidFill>
                <a:srgbClr val="000000"/>
              </a:solidFill>
              <a:prstDash val="sysDot"/>
              <a:round/>
              <a:headEnd/>
              <a:tailEnd/>
            </a:ln>
          </p:spPr>
          <p:txBody>
            <a:bodyPr/>
            <a:lstStyle/>
            <a:p>
              <a:endParaRPr lang="fr-CH"/>
            </a:p>
          </p:txBody>
        </p:sp>
        <p:sp>
          <p:nvSpPr>
            <p:cNvPr id="2708250" name="Line 7962"/>
            <p:cNvSpPr>
              <a:spLocks noChangeShapeType="1"/>
            </p:cNvSpPr>
            <p:nvPr/>
          </p:nvSpPr>
          <p:spPr bwMode="auto">
            <a:xfrm flipV="1">
              <a:off x="4497" y="2228"/>
              <a:ext cx="12" cy="6"/>
            </a:xfrm>
            <a:prstGeom prst="line">
              <a:avLst/>
            </a:prstGeom>
            <a:noFill/>
            <a:ln w="9525">
              <a:solidFill>
                <a:srgbClr val="000000"/>
              </a:solidFill>
              <a:prstDash val="sysDot"/>
              <a:round/>
              <a:headEnd/>
              <a:tailEnd/>
            </a:ln>
          </p:spPr>
          <p:txBody>
            <a:bodyPr/>
            <a:lstStyle/>
            <a:p>
              <a:endParaRPr lang="fr-CH"/>
            </a:p>
          </p:txBody>
        </p:sp>
        <p:sp>
          <p:nvSpPr>
            <p:cNvPr id="2708251" name="Line 7963"/>
            <p:cNvSpPr>
              <a:spLocks noChangeShapeType="1"/>
            </p:cNvSpPr>
            <p:nvPr/>
          </p:nvSpPr>
          <p:spPr bwMode="auto">
            <a:xfrm flipV="1">
              <a:off x="4509" y="2222"/>
              <a:ext cx="18" cy="6"/>
            </a:xfrm>
            <a:prstGeom prst="line">
              <a:avLst/>
            </a:prstGeom>
            <a:noFill/>
            <a:ln w="9525">
              <a:solidFill>
                <a:srgbClr val="000000"/>
              </a:solidFill>
              <a:prstDash val="sysDot"/>
              <a:round/>
              <a:headEnd/>
              <a:tailEnd/>
            </a:ln>
          </p:spPr>
          <p:txBody>
            <a:bodyPr/>
            <a:lstStyle/>
            <a:p>
              <a:endParaRPr lang="fr-CH"/>
            </a:p>
          </p:txBody>
        </p:sp>
        <p:sp>
          <p:nvSpPr>
            <p:cNvPr id="2708252" name="Line 7964"/>
            <p:cNvSpPr>
              <a:spLocks noChangeShapeType="1"/>
            </p:cNvSpPr>
            <p:nvPr/>
          </p:nvSpPr>
          <p:spPr bwMode="auto">
            <a:xfrm flipV="1">
              <a:off x="4527" y="2216"/>
              <a:ext cx="18" cy="6"/>
            </a:xfrm>
            <a:prstGeom prst="line">
              <a:avLst/>
            </a:prstGeom>
            <a:noFill/>
            <a:ln w="9525">
              <a:solidFill>
                <a:srgbClr val="000000"/>
              </a:solidFill>
              <a:prstDash val="sysDot"/>
              <a:round/>
              <a:headEnd/>
              <a:tailEnd/>
            </a:ln>
          </p:spPr>
          <p:txBody>
            <a:bodyPr/>
            <a:lstStyle/>
            <a:p>
              <a:endParaRPr lang="fr-CH"/>
            </a:p>
          </p:txBody>
        </p:sp>
        <p:sp>
          <p:nvSpPr>
            <p:cNvPr id="2708253" name="Line 7965"/>
            <p:cNvSpPr>
              <a:spLocks noChangeShapeType="1"/>
            </p:cNvSpPr>
            <p:nvPr/>
          </p:nvSpPr>
          <p:spPr bwMode="auto">
            <a:xfrm flipV="1">
              <a:off x="4545" y="2210"/>
              <a:ext cx="18" cy="6"/>
            </a:xfrm>
            <a:prstGeom prst="line">
              <a:avLst/>
            </a:prstGeom>
            <a:noFill/>
            <a:ln w="9525">
              <a:solidFill>
                <a:srgbClr val="000000"/>
              </a:solidFill>
              <a:prstDash val="sysDot"/>
              <a:round/>
              <a:headEnd/>
              <a:tailEnd/>
            </a:ln>
          </p:spPr>
          <p:txBody>
            <a:bodyPr/>
            <a:lstStyle/>
            <a:p>
              <a:endParaRPr lang="fr-CH"/>
            </a:p>
          </p:txBody>
        </p:sp>
        <p:sp>
          <p:nvSpPr>
            <p:cNvPr id="2708254" name="Line 7966"/>
            <p:cNvSpPr>
              <a:spLocks noChangeShapeType="1"/>
            </p:cNvSpPr>
            <p:nvPr/>
          </p:nvSpPr>
          <p:spPr bwMode="auto">
            <a:xfrm flipV="1">
              <a:off x="4563" y="2204"/>
              <a:ext cx="18" cy="6"/>
            </a:xfrm>
            <a:prstGeom prst="line">
              <a:avLst/>
            </a:prstGeom>
            <a:noFill/>
            <a:ln w="9525">
              <a:solidFill>
                <a:srgbClr val="000000"/>
              </a:solidFill>
              <a:prstDash val="sysDot"/>
              <a:round/>
              <a:headEnd/>
              <a:tailEnd/>
            </a:ln>
          </p:spPr>
          <p:txBody>
            <a:bodyPr/>
            <a:lstStyle/>
            <a:p>
              <a:endParaRPr lang="fr-CH"/>
            </a:p>
          </p:txBody>
        </p:sp>
        <p:sp>
          <p:nvSpPr>
            <p:cNvPr id="2708255" name="Line 7967"/>
            <p:cNvSpPr>
              <a:spLocks noChangeShapeType="1"/>
            </p:cNvSpPr>
            <p:nvPr/>
          </p:nvSpPr>
          <p:spPr bwMode="auto">
            <a:xfrm flipV="1">
              <a:off x="4581" y="2198"/>
              <a:ext cx="12" cy="6"/>
            </a:xfrm>
            <a:prstGeom prst="line">
              <a:avLst/>
            </a:prstGeom>
            <a:noFill/>
            <a:ln w="9525">
              <a:solidFill>
                <a:srgbClr val="000000"/>
              </a:solidFill>
              <a:prstDash val="sysDot"/>
              <a:round/>
              <a:headEnd/>
              <a:tailEnd/>
            </a:ln>
          </p:spPr>
          <p:txBody>
            <a:bodyPr/>
            <a:lstStyle/>
            <a:p>
              <a:endParaRPr lang="fr-CH"/>
            </a:p>
          </p:txBody>
        </p:sp>
        <p:sp>
          <p:nvSpPr>
            <p:cNvPr id="2708256" name="Line 7968"/>
            <p:cNvSpPr>
              <a:spLocks noChangeShapeType="1"/>
            </p:cNvSpPr>
            <p:nvPr/>
          </p:nvSpPr>
          <p:spPr bwMode="auto">
            <a:xfrm flipV="1">
              <a:off x="4593" y="2192"/>
              <a:ext cx="18" cy="6"/>
            </a:xfrm>
            <a:prstGeom prst="line">
              <a:avLst/>
            </a:prstGeom>
            <a:noFill/>
            <a:ln w="9525">
              <a:solidFill>
                <a:srgbClr val="000000"/>
              </a:solidFill>
              <a:prstDash val="sysDot"/>
              <a:round/>
              <a:headEnd/>
              <a:tailEnd/>
            </a:ln>
          </p:spPr>
          <p:txBody>
            <a:bodyPr/>
            <a:lstStyle/>
            <a:p>
              <a:endParaRPr lang="fr-CH"/>
            </a:p>
          </p:txBody>
        </p:sp>
        <p:sp>
          <p:nvSpPr>
            <p:cNvPr id="2708257" name="Line 7969"/>
            <p:cNvSpPr>
              <a:spLocks noChangeShapeType="1"/>
            </p:cNvSpPr>
            <p:nvPr/>
          </p:nvSpPr>
          <p:spPr bwMode="auto">
            <a:xfrm flipV="1">
              <a:off x="4611" y="2186"/>
              <a:ext cx="18" cy="6"/>
            </a:xfrm>
            <a:prstGeom prst="line">
              <a:avLst/>
            </a:prstGeom>
            <a:noFill/>
            <a:ln w="9525">
              <a:solidFill>
                <a:srgbClr val="000000"/>
              </a:solidFill>
              <a:prstDash val="sysDot"/>
              <a:round/>
              <a:headEnd/>
              <a:tailEnd/>
            </a:ln>
          </p:spPr>
          <p:txBody>
            <a:bodyPr/>
            <a:lstStyle/>
            <a:p>
              <a:endParaRPr lang="fr-CH"/>
            </a:p>
          </p:txBody>
        </p:sp>
        <p:sp>
          <p:nvSpPr>
            <p:cNvPr id="2708258" name="Line 7970"/>
            <p:cNvSpPr>
              <a:spLocks noChangeShapeType="1"/>
            </p:cNvSpPr>
            <p:nvPr/>
          </p:nvSpPr>
          <p:spPr bwMode="auto">
            <a:xfrm flipV="1">
              <a:off x="4629" y="2180"/>
              <a:ext cx="18" cy="6"/>
            </a:xfrm>
            <a:prstGeom prst="line">
              <a:avLst/>
            </a:prstGeom>
            <a:noFill/>
            <a:ln w="9525">
              <a:solidFill>
                <a:srgbClr val="000000"/>
              </a:solidFill>
              <a:prstDash val="sysDot"/>
              <a:round/>
              <a:headEnd/>
              <a:tailEnd/>
            </a:ln>
          </p:spPr>
          <p:txBody>
            <a:bodyPr/>
            <a:lstStyle/>
            <a:p>
              <a:endParaRPr lang="fr-CH"/>
            </a:p>
          </p:txBody>
        </p:sp>
        <p:sp>
          <p:nvSpPr>
            <p:cNvPr id="2708259" name="Line 7971"/>
            <p:cNvSpPr>
              <a:spLocks noChangeShapeType="1"/>
            </p:cNvSpPr>
            <p:nvPr/>
          </p:nvSpPr>
          <p:spPr bwMode="auto">
            <a:xfrm flipV="1">
              <a:off x="4647" y="2174"/>
              <a:ext cx="18" cy="6"/>
            </a:xfrm>
            <a:prstGeom prst="line">
              <a:avLst/>
            </a:prstGeom>
            <a:noFill/>
            <a:ln w="9525">
              <a:solidFill>
                <a:srgbClr val="000000"/>
              </a:solidFill>
              <a:prstDash val="sysDot"/>
              <a:round/>
              <a:headEnd/>
              <a:tailEnd/>
            </a:ln>
          </p:spPr>
          <p:txBody>
            <a:bodyPr/>
            <a:lstStyle/>
            <a:p>
              <a:endParaRPr lang="fr-CH"/>
            </a:p>
          </p:txBody>
        </p:sp>
        <p:sp>
          <p:nvSpPr>
            <p:cNvPr id="2708260" name="Line 7972"/>
            <p:cNvSpPr>
              <a:spLocks noChangeShapeType="1"/>
            </p:cNvSpPr>
            <p:nvPr/>
          </p:nvSpPr>
          <p:spPr bwMode="auto">
            <a:xfrm flipV="1">
              <a:off x="4665" y="2168"/>
              <a:ext cx="12" cy="6"/>
            </a:xfrm>
            <a:prstGeom prst="line">
              <a:avLst/>
            </a:prstGeom>
            <a:noFill/>
            <a:ln w="9525">
              <a:solidFill>
                <a:srgbClr val="000000"/>
              </a:solidFill>
              <a:prstDash val="sysDot"/>
              <a:round/>
              <a:headEnd/>
              <a:tailEnd/>
            </a:ln>
          </p:spPr>
          <p:txBody>
            <a:bodyPr/>
            <a:lstStyle/>
            <a:p>
              <a:endParaRPr lang="fr-CH"/>
            </a:p>
          </p:txBody>
        </p:sp>
        <p:sp>
          <p:nvSpPr>
            <p:cNvPr id="2708261" name="Line 7973"/>
            <p:cNvSpPr>
              <a:spLocks noChangeShapeType="1"/>
            </p:cNvSpPr>
            <p:nvPr/>
          </p:nvSpPr>
          <p:spPr bwMode="auto">
            <a:xfrm flipV="1">
              <a:off x="4677" y="2162"/>
              <a:ext cx="18" cy="6"/>
            </a:xfrm>
            <a:prstGeom prst="line">
              <a:avLst/>
            </a:prstGeom>
            <a:noFill/>
            <a:ln w="9525">
              <a:solidFill>
                <a:srgbClr val="000000"/>
              </a:solidFill>
              <a:prstDash val="sysDot"/>
              <a:round/>
              <a:headEnd/>
              <a:tailEnd/>
            </a:ln>
          </p:spPr>
          <p:txBody>
            <a:bodyPr/>
            <a:lstStyle/>
            <a:p>
              <a:endParaRPr lang="fr-CH"/>
            </a:p>
          </p:txBody>
        </p:sp>
        <p:sp>
          <p:nvSpPr>
            <p:cNvPr id="2708262" name="Line 7974"/>
            <p:cNvSpPr>
              <a:spLocks noChangeShapeType="1"/>
            </p:cNvSpPr>
            <p:nvPr/>
          </p:nvSpPr>
          <p:spPr bwMode="auto">
            <a:xfrm flipV="1">
              <a:off x="4695" y="2156"/>
              <a:ext cx="18" cy="6"/>
            </a:xfrm>
            <a:prstGeom prst="line">
              <a:avLst/>
            </a:prstGeom>
            <a:noFill/>
            <a:ln w="9525">
              <a:solidFill>
                <a:srgbClr val="000000"/>
              </a:solidFill>
              <a:prstDash val="sysDot"/>
              <a:round/>
              <a:headEnd/>
              <a:tailEnd/>
            </a:ln>
          </p:spPr>
          <p:txBody>
            <a:bodyPr/>
            <a:lstStyle/>
            <a:p>
              <a:endParaRPr lang="fr-CH"/>
            </a:p>
          </p:txBody>
        </p:sp>
        <p:sp>
          <p:nvSpPr>
            <p:cNvPr id="2708263" name="Line 7975"/>
            <p:cNvSpPr>
              <a:spLocks noChangeShapeType="1"/>
            </p:cNvSpPr>
            <p:nvPr/>
          </p:nvSpPr>
          <p:spPr bwMode="auto">
            <a:xfrm flipV="1">
              <a:off x="4713" y="2150"/>
              <a:ext cx="18" cy="6"/>
            </a:xfrm>
            <a:prstGeom prst="line">
              <a:avLst/>
            </a:prstGeom>
            <a:noFill/>
            <a:ln w="9525">
              <a:solidFill>
                <a:srgbClr val="000000"/>
              </a:solidFill>
              <a:prstDash val="sysDot"/>
              <a:round/>
              <a:headEnd/>
              <a:tailEnd/>
            </a:ln>
          </p:spPr>
          <p:txBody>
            <a:bodyPr/>
            <a:lstStyle/>
            <a:p>
              <a:endParaRPr lang="fr-CH"/>
            </a:p>
          </p:txBody>
        </p:sp>
        <p:sp>
          <p:nvSpPr>
            <p:cNvPr id="2708264" name="Line 7976"/>
            <p:cNvSpPr>
              <a:spLocks noChangeShapeType="1"/>
            </p:cNvSpPr>
            <p:nvPr/>
          </p:nvSpPr>
          <p:spPr bwMode="auto">
            <a:xfrm flipV="1">
              <a:off x="4731" y="2144"/>
              <a:ext cx="18" cy="6"/>
            </a:xfrm>
            <a:prstGeom prst="line">
              <a:avLst/>
            </a:prstGeom>
            <a:noFill/>
            <a:ln w="9525">
              <a:solidFill>
                <a:srgbClr val="000000"/>
              </a:solidFill>
              <a:prstDash val="sysDot"/>
              <a:round/>
              <a:headEnd/>
              <a:tailEnd/>
            </a:ln>
          </p:spPr>
          <p:txBody>
            <a:bodyPr/>
            <a:lstStyle/>
            <a:p>
              <a:endParaRPr lang="fr-CH"/>
            </a:p>
          </p:txBody>
        </p:sp>
        <p:sp>
          <p:nvSpPr>
            <p:cNvPr id="2708265" name="Line 7977"/>
            <p:cNvSpPr>
              <a:spLocks noChangeShapeType="1"/>
            </p:cNvSpPr>
            <p:nvPr/>
          </p:nvSpPr>
          <p:spPr bwMode="auto">
            <a:xfrm flipV="1">
              <a:off x="4749" y="2138"/>
              <a:ext cx="12" cy="6"/>
            </a:xfrm>
            <a:prstGeom prst="line">
              <a:avLst/>
            </a:prstGeom>
            <a:noFill/>
            <a:ln w="9525">
              <a:solidFill>
                <a:srgbClr val="000000"/>
              </a:solidFill>
              <a:prstDash val="sysDot"/>
              <a:round/>
              <a:headEnd/>
              <a:tailEnd/>
            </a:ln>
          </p:spPr>
          <p:txBody>
            <a:bodyPr/>
            <a:lstStyle/>
            <a:p>
              <a:endParaRPr lang="fr-CH"/>
            </a:p>
          </p:txBody>
        </p:sp>
        <p:sp>
          <p:nvSpPr>
            <p:cNvPr id="2708266" name="Line 7978"/>
            <p:cNvSpPr>
              <a:spLocks noChangeShapeType="1"/>
            </p:cNvSpPr>
            <p:nvPr/>
          </p:nvSpPr>
          <p:spPr bwMode="auto">
            <a:xfrm flipV="1">
              <a:off x="4761" y="2132"/>
              <a:ext cx="18" cy="6"/>
            </a:xfrm>
            <a:prstGeom prst="line">
              <a:avLst/>
            </a:prstGeom>
            <a:noFill/>
            <a:ln w="9525">
              <a:solidFill>
                <a:srgbClr val="000000"/>
              </a:solidFill>
              <a:prstDash val="sysDot"/>
              <a:round/>
              <a:headEnd/>
              <a:tailEnd/>
            </a:ln>
          </p:spPr>
          <p:txBody>
            <a:bodyPr/>
            <a:lstStyle/>
            <a:p>
              <a:endParaRPr lang="fr-CH"/>
            </a:p>
          </p:txBody>
        </p:sp>
        <p:sp>
          <p:nvSpPr>
            <p:cNvPr id="2708267" name="Line 7979"/>
            <p:cNvSpPr>
              <a:spLocks noChangeShapeType="1"/>
            </p:cNvSpPr>
            <p:nvPr/>
          </p:nvSpPr>
          <p:spPr bwMode="auto">
            <a:xfrm flipV="1">
              <a:off x="4779" y="2126"/>
              <a:ext cx="18" cy="6"/>
            </a:xfrm>
            <a:prstGeom prst="line">
              <a:avLst/>
            </a:prstGeom>
            <a:noFill/>
            <a:ln w="9525">
              <a:solidFill>
                <a:srgbClr val="000000"/>
              </a:solidFill>
              <a:prstDash val="sysDot"/>
              <a:round/>
              <a:headEnd/>
              <a:tailEnd/>
            </a:ln>
          </p:spPr>
          <p:txBody>
            <a:bodyPr/>
            <a:lstStyle/>
            <a:p>
              <a:endParaRPr lang="fr-CH"/>
            </a:p>
          </p:txBody>
        </p:sp>
        <p:sp>
          <p:nvSpPr>
            <p:cNvPr id="2708268" name="Line 7980"/>
            <p:cNvSpPr>
              <a:spLocks noChangeShapeType="1"/>
            </p:cNvSpPr>
            <p:nvPr/>
          </p:nvSpPr>
          <p:spPr bwMode="auto">
            <a:xfrm flipV="1">
              <a:off x="4797" y="2120"/>
              <a:ext cx="18" cy="6"/>
            </a:xfrm>
            <a:prstGeom prst="line">
              <a:avLst/>
            </a:prstGeom>
            <a:noFill/>
            <a:ln w="9525">
              <a:solidFill>
                <a:srgbClr val="000000"/>
              </a:solidFill>
              <a:prstDash val="sysDot"/>
              <a:round/>
              <a:headEnd/>
              <a:tailEnd/>
            </a:ln>
          </p:spPr>
          <p:txBody>
            <a:bodyPr/>
            <a:lstStyle/>
            <a:p>
              <a:endParaRPr lang="fr-CH"/>
            </a:p>
          </p:txBody>
        </p:sp>
        <p:sp>
          <p:nvSpPr>
            <p:cNvPr id="2708269" name="Line 7981"/>
            <p:cNvSpPr>
              <a:spLocks noChangeShapeType="1"/>
            </p:cNvSpPr>
            <p:nvPr/>
          </p:nvSpPr>
          <p:spPr bwMode="auto">
            <a:xfrm flipV="1">
              <a:off x="4815" y="2114"/>
              <a:ext cx="18" cy="6"/>
            </a:xfrm>
            <a:prstGeom prst="line">
              <a:avLst/>
            </a:prstGeom>
            <a:noFill/>
            <a:ln w="9525">
              <a:solidFill>
                <a:srgbClr val="000000"/>
              </a:solidFill>
              <a:prstDash val="sysDot"/>
              <a:round/>
              <a:headEnd/>
              <a:tailEnd/>
            </a:ln>
          </p:spPr>
          <p:txBody>
            <a:bodyPr/>
            <a:lstStyle/>
            <a:p>
              <a:endParaRPr lang="fr-CH"/>
            </a:p>
          </p:txBody>
        </p:sp>
        <p:sp>
          <p:nvSpPr>
            <p:cNvPr id="2708270" name="Line 7982"/>
            <p:cNvSpPr>
              <a:spLocks noChangeShapeType="1"/>
            </p:cNvSpPr>
            <p:nvPr/>
          </p:nvSpPr>
          <p:spPr bwMode="auto">
            <a:xfrm flipV="1">
              <a:off x="4833" y="2108"/>
              <a:ext cx="12" cy="6"/>
            </a:xfrm>
            <a:prstGeom prst="line">
              <a:avLst/>
            </a:prstGeom>
            <a:noFill/>
            <a:ln w="9525">
              <a:solidFill>
                <a:srgbClr val="000000"/>
              </a:solidFill>
              <a:prstDash val="sysDot"/>
              <a:round/>
              <a:headEnd/>
              <a:tailEnd/>
            </a:ln>
          </p:spPr>
          <p:txBody>
            <a:bodyPr/>
            <a:lstStyle/>
            <a:p>
              <a:endParaRPr lang="fr-CH"/>
            </a:p>
          </p:txBody>
        </p:sp>
        <p:sp>
          <p:nvSpPr>
            <p:cNvPr id="2708271" name="Line 7983"/>
            <p:cNvSpPr>
              <a:spLocks noChangeShapeType="1"/>
            </p:cNvSpPr>
            <p:nvPr/>
          </p:nvSpPr>
          <p:spPr bwMode="auto">
            <a:xfrm flipV="1">
              <a:off x="4845" y="2102"/>
              <a:ext cx="18" cy="6"/>
            </a:xfrm>
            <a:prstGeom prst="line">
              <a:avLst/>
            </a:prstGeom>
            <a:noFill/>
            <a:ln w="9525">
              <a:solidFill>
                <a:srgbClr val="000000"/>
              </a:solidFill>
              <a:prstDash val="sysDot"/>
              <a:round/>
              <a:headEnd/>
              <a:tailEnd/>
            </a:ln>
          </p:spPr>
          <p:txBody>
            <a:bodyPr/>
            <a:lstStyle/>
            <a:p>
              <a:endParaRPr lang="fr-CH"/>
            </a:p>
          </p:txBody>
        </p:sp>
        <p:sp>
          <p:nvSpPr>
            <p:cNvPr id="2708272" name="Line 7984"/>
            <p:cNvSpPr>
              <a:spLocks noChangeShapeType="1"/>
            </p:cNvSpPr>
            <p:nvPr/>
          </p:nvSpPr>
          <p:spPr bwMode="auto">
            <a:xfrm flipV="1">
              <a:off x="4863" y="2096"/>
              <a:ext cx="18" cy="6"/>
            </a:xfrm>
            <a:prstGeom prst="line">
              <a:avLst/>
            </a:prstGeom>
            <a:noFill/>
            <a:ln w="9525">
              <a:solidFill>
                <a:srgbClr val="000000"/>
              </a:solidFill>
              <a:prstDash val="sysDot"/>
              <a:round/>
              <a:headEnd/>
              <a:tailEnd/>
            </a:ln>
          </p:spPr>
          <p:txBody>
            <a:bodyPr/>
            <a:lstStyle/>
            <a:p>
              <a:endParaRPr lang="fr-CH"/>
            </a:p>
          </p:txBody>
        </p:sp>
        <p:sp>
          <p:nvSpPr>
            <p:cNvPr id="2708273" name="Line 7985"/>
            <p:cNvSpPr>
              <a:spLocks noChangeShapeType="1"/>
            </p:cNvSpPr>
            <p:nvPr/>
          </p:nvSpPr>
          <p:spPr bwMode="auto">
            <a:xfrm flipV="1">
              <a:off x="4881" y="2090"/>
              <a:ext cx="18" cy="6"/>
            </a:xfrm>
            <a:prstGeom prst="line">
              <a:avLst/>
            </a:prstGeom>
            <a:noFill/>
            <a:ln w="9525">
              <a:solidFill>
                <a:srgbClr val="000000"/>
              </a:solidFill>
              <a:prstDash val="sysDot"/>
              <a:round/>
              <a:headEnd/>
              <a:tailEnd/>
            </a:ln>
          </p:spPr>
          <p:txBody>
            <a:bodyPr/>
            <a:lstStyle/>
            <a:p>
              <a:endParaRPr lang="fr-CH"/>
            </a:p>
          </p:txBody>
        </p:sp>
        <p:sp>
          <p:nvSpPr>
            <p:cNvPr id="2708274" name="Line 7986"/>
            <p:cNvSpPr>
              <a:spLocks noChangeShapeType="1"/>
            </p:cNvSpPr>
            <p:nvPr/>
          </p:nvSpPr>
          <p:spPr bwMode="auto">
            <a:xfrm flipV="1">
              <a:off x="4899" y="2084"/>
              <a:ext cx="18" cy="6"/>
            </a:xfrm>
            <a:prstGeom prst="line">
              <a:avLst/>
            </a:prstGeom>
            <a:noFill/>
            <a:ln w="9525">
              <a:solidFill>
                <a:srgbClr val="000000"/>
              </a:solidFill>
              <a:prstDash val="sysDot"/>
              <a:round/>
              <a:headEnd/>
              <a:tailEnd/>
            </a:ln>
          </p:spPr>
          <p:txBody>
            <a:bodyPr/>
            <a:lstStyle/>
            <a:p>
              <a:endParaRPr lang="fr-CH"/>
            </a:p>
          </p:txBody>
        </p:sp>
      </p:grpSp>
    </p:spTree>
    <p:extLst>
      <p:ext uri="{BB962C8B-B14F-4D97-AF65-F5344CB8AC3E}">
        <p14:creationId xmlns:p14="http://schemas.microsoft.com/office/powerpoint/2010/main" val="201331784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5898638" y="5354544"/>
          <a:ext cx="2306304" cy="1198656"/>
        </p:xfrm>
        <a:graphic>
          <a:graphicData uri="http://schemas.openxmlformats.org/presentationml/2006/ole">
            <mc:AlternateContent xmlns:mc="http://schemas.openxmlformats.org/markup-compatibility/2006">
              <mc:Choice xmlns:v="urn:schemas-microsoft-com:vml" Requires="v">
                <p:oleObj name="Equation" r:id="rId3" imgW="2882880" imgH="1498320" progId="Equation.DSMT4">
                  <p:embed/>
                </p:oleObj>
              </mc:Choice>
              <mc:Fallback>
                <p:oleObj name="Equation" r:id="rId3" imgW="2882880" imgH="1498320" progId="Equation.DSMT4">
                  <p:embed/>
                  <p:pic>
                    <p:nvPicPr>
                      <p:cNvPr id="8" name="Object 7"/>
                      <p:cNvPicPr/>
                      <p:nvPr/>
                    </p:nvPicPr>
                    <p:blipFill>
                      <a:blip r:embed="rId4"/>
                      <a:stretch>
                        <a:fillRect/>
                      </a:stretch>
                    </p:blipFill>
                    <p:spPr>
                      <a:xfrm>
                        <a:off x="5898638" y="5354544"/>
                        <a:ext cx="2306304" cy="1198656"/>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596410" y="5478463"/>
          <a:ext cx="1869408" cy="914400"/>
        </p:xfrm>
        <a:graphic>
          <a:graphicData uri="http://schemas.openxmlformats.org/presentationml/2006/ole">
            <mc:AlternateContent xmlns:mc="http://schemas.openxmlformats.org/markup-compatibility/2006">
              <mc:Choice xmlns:v="urn:schemas-microsoft-com:vml" Requires="v">
                <p:oleObj name="Equation" r:id="rId5" imgW="2336760" imgH="1143000" progId="Equation.DSMT4">
                  <p:embed/>
                </p:oleObj>
              </mc:Choice>
              <mc:Fallback>
                <p:oleObj name="Equation" r:id="rId5" imgW="2336760" imgH="1143000" progId="Equation.DSMT4">
                  <p:embed/>
                  <p:pic>
                    <p:nvPicPr>
                      <p:cNvPr id="7" name="Object 6"/>
                      <p:cNvPicPr/>
                      <p:nvPr/>
                    </p:nvPicPr>
                    <p:blipFill>
                      <a:blip r:embed="rId6"/>
                      <a:stretch>
                        <a:fillRect/>
                      </a:stretch>
                    </p:blipFill>
                    <p:spPr>
                      <a:xfrm>
                        <a:off x="1596410" y="5478463"/>
                        <a:ext cx="1869408" cy="914400"/>
                      </a:xfrm>
                      <a:prstGeom prst="rect">
                        <a:avLst/>
                      </a:prstGeom>
                    </p:spPr>
                  </p:pic>
                </p:oleObj>
              </mc:Fallback>
            </mc:AlternateContent>
          </a:graphicData>
        </a:graphic>
      </p:graphicFrame>
      <p:sp>
        <p:nvSpPr>
          <p:cNvPr id="2700290" name="Rectangle 2"/>
          <p:cNvSpPr>
            <a:spLocks noGrp="1" noChangeArrowheads="1"/>
          </p:cNvSpPr>
          <p:nvPr>
            <p:ph type="title"/>
          </p:nvPr>
        </p:nvSpPr>
        <p:spPr/>
        <p:txBody>
          <a:bodyPr/>
          <a:lstStyle/>
          <a:p>
            <a:r>
              <a:rPr lang="en-US"/>
              <a:t>Examples: Continuous Model of MOST– HB Simulations</a:t>
            </a:r>
          </a:p>
        </p:txBody>
      </p:sp>
      <mc:AlternateContent xmlns:mc="http://schemas.openxmlformats.org/markup-compatibility/2006" xmlns:a14="http://schemas.microsoft.com/office/drawing/2010/main">
        <mc:Choice Requires="a14">
          <p:sp>
            <p:nvSpPr>
              <p:cNvPr id="2700291" name="Rectangle 3"/>
              <p:cNvSpPr>
                <a:spLocks noGrp="1" noChangeArrowheads="1"/>
              </p:cNvSpPr>
              <p:nvPr>
                <p:ph idx="1"/>
              </p:nvPr>
            </p:nvSpPr>
            <p:spPr/>
            <p:txBody>
              <a:bodyPr/>
              <a:lstStyle/>
              <a:p>
                <a:r>
                  <a:rPr lang="en-US" dirty="0"/>
                  <a:t>HB simulations (</a:t>
                </a:r>
                <a:r>
                  <a:rPr lang="en-US" dirty="0" err="1"/>
                  <a:t>Aplac</a:t>
                </a:r>
                <a:r>
                  <a:rPr lang="en-US" dirty="0"/>
                  <a:t>) for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r>
                      <a:rPr lang="fr-CH" i="1">
                        <a:latin typeface="Cambria Math" panose="02040503050406030204" pitchFamily="18" charset="0"/>
                        <a:ea typeface="Cambria Math" panose="02040503050406030204" pitchFamily="18" charset="0"/>
                      </a:rPr>
                      <m:t>=0.1 1/</m:t>
                    </m:r>
                    <m:r>
                      <a:rPr lang="fr-CH" i="1">
                        <a:latin typeface="Cambria Math" panose="02040503050406030204" pitchFamily="18" charset="0"/>
                        <a:ea typeface="Cambria Math" panose="02040503050406030204" pitchFamily="18" charset="0"/>
                      </a:rPr>
                      <m:t>𝑉</m:t>
                    </m:r>
                  </m:oMath>
                </a14:m>
                <a:r>
                  <a:rPr lang="en-US" dirty="0"/>
                  <a:t> for ideal MOST from weak to strong inversion</a:t>
                </a:r>
              </a:p>
            </p:txBody>
          </p:sp>
        </mc:Choice>
        <mc:Fallback xmlns="">
          <p:sp>
            <p:nvSpPr>
              <p:cNvPr id="2700291" name="Rectangle 3"/>
              <p:cNvSpPr>
                <a:spLocks noGrp="1" noRot="1" noChangeAspect="1" noMove="1" noResize="1" noEditPoints="1" noAdjustHandles="1" noChangeArrowheads="1" noChangeShapeType="1" noTextEdit="1"/>
              </p:cNvSpPr>
              <p:nvPr>
                <p:ph idx="1"/>
              </p:nvPr>
            </p:nvSpPr>
            <p:spPr>
              <a:blipFill>
                <a:blip r:embed="rId8"/>
                <a:stretch>
                  <a:fillRect l="-1849" t="-154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fr-FR"/>
              <a:t>© C. Enz | 2022</a:t>
            </a:r>
            <a:endParaRPr lang="fr-CH" dirty="0"/>
          </a:p>
        </p:txBody>
      </p:sp>
      <p:sp>
        <p:nvSpPr>
          <p:cNvPr id="5" name="Footer Placeholder 4"/>
          <p:cNvSpPr>
            <a:spLocks noGrp="1"/>
          </p:cNvSpPr>
          <p:nvPr>
            <p:ph type="ftr" sz="quarter" idx="11"/>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12"/>
          </p:nvPr>
        </p:nvSpPr>
        <p:spPr/>
        <p:txBody>
          <a:bodyPr/>
          <a:lstStyle/>
          <a:p>
            <a:pPr>
              <a:defRPr/>
            </a:pPr>
            <a:r>
              <a:rPr lang="fr-CH"/>
              <a:t>Slide </a:t>
            </a:r>
            <a:fld id="{9BB60FCD-EFE6-441F-A2C8-D6B898CD23EA}" type="slidenum">
              <a:rPr lang="fr-CH" smtClean="0"/>
              <a:pPr>
                <a:defRPr/>
              </a:pPr>
              <a:t>40</a:t>
            </a:fld>
            <a:endParaRPr lang="fr-CH" dirty="0"/>
          </a:p>
        </p:txBody>
      </p:sp>
      <p:grpSp>
        <p:nvGrpSpPr>
          <p:cNvPr id="2" name="Group 2567"/>
          <p:cNvGrpSpPr>
            <a:grpSpLocks/>
          </p:cNvGrpSpPr>
          <p:nvPr/>
        </p:nvGrpSpPr>
        <p:grpSpPr bwMode="auto">
          <a:xfrm>
            <a:off x="658813" y="1831975"/>
            <a:ext cx="3697287" cy="3263900"/>
            <a:chOff x="394" y="1215"/>
            <a:chExt cx="2118" cy="1869"/>
          </a:xfrm>
        </p:grpSpPr>
        <p:sp>
          <p:nvSpPr>
            <p:cNvPr id="2702015" name="Line 1727"/>
            <p:cNvSpPr>
              <a:spLocks noChangeShapeType="1"/>
            </p:cNvSpPr>
            <p:nvPr/>
          </p:nvSpPr>
          <p:spPr bwMode="auto">
            <a:xfrm>
              <a:off x="766" y="2667"/>
              <a:ext cx="1686" cy="0"/>
            </a:xfrm>
            <a:prstGeom prst="line">
              <a:avLst/>
            </a:prstGeom>
            <a:noFill/>
            <a:ln w="19050">
              <a:solidFill>
                <a:srgbClr val="000000"/>
              </a:solidFill>
              <a:round/>
              <a:headEnd/>
              <a:tailEnd/>
            </a:ln>
          </p:spPr>
          <p:txBody>
            <a:bodyPr/>
            <a:lstStyle/>
            <a:p>
              <a:endParaRPr lang="fr-CH"/>
            </a:p>
          </p:txBody>
        </p:sp>
        <p:sp>
          <p:nvSpPr>
            <p:cNvPr id="2702016" name="Line 1728"/>
            <p:cNvSpPr>
              <a:spLocks noChangeShapeType="1"/>
            </p:cNvSpPr>
            <p:nvPr/>
          </p:nvSpPr>
          <p:spPr bwMode="auto">
            <a:xfrm flipV="1">
              <a:off x="2452" y="1455"/>
              <a:ext cx="0" cy="1212"/>
            </a:xfrm>
            <a:prstGeom prst="line">
              <a:avLst/>
            </a:prstGeom>
            <a:noFill/>
            <a:ln w="19050">
              <a:solidFill>
                <a:srgbClr val="000000"/>
              </a:solidFill>
              <a:round/>
              <a:headEnd/>
              <a:tailEnd/>
            </a:ln>
          </p:spPr>
          <p:txBody>
            <a:bodyPr/>
            <a:lstStyle/>
            <a:p>
              <a:endParaRPr lang="fr-CH"/>
            </a:p>
          </p:txBody>
        </p:sp>
        <p:sp>
          <p:nvSpPr>
            <p:cNvPr id="2702017" name="Line 1729"/>
            <p:cNvSpPr>
              <a:spLocks noChangeShapeType="1"/>
            </p:cNvSpPr>
            <p:nvPr/>
          </p:nvSpPr>
          <p:spPr bwMode="auto">
            <a:xfrm flipH="1">
              <a:off x="766" y="1455"/>
              <a:ext cx="1686" cy="0"/>
            </a:xfrm>
            <a:prstGeom prst="line">
              <a:avLst/>
            </a:prstGeom>
            <a:noFill/>
            <a:ln w="19050">
              <a:solidFill>
                <a:srgbClr val="000000"/>
              </a:solidFill>
              <a:round/>
              <a:headEnd/>
              <a:tailEnd/>
            </a:ln>
          </p:spPr>
          <p:txBody>
            <a:bodyPr/>
            <a:lstStyle/>
            <a:p>
              <a:endParaRPr lang="fr-CH"/>
            </a:p>
          </p:txBody>
        </p:sp>
        <p:sp>
          <p:nvSpPr>
            <p:cNvPr id="2702018" name="Line 1730"/>
            <p:cNvSpPr>
              <a:spLocks noChangeShapeType="1"/>
            </p:cNvSpPr>
            <p:nvPr/>
          </p:nvSpPr>
          <p:spPr bwMode="auto">
            <a:xfrm>
              <a:off x="766" y="1455"/>
              <a:ext cx="0" cy="1212"/>
            </a:xfrm>
            <a:prstGeom prst="line">
              <a:avLst/>
            </a:prstGeom>
            <a:noFill/>
            <a:ln w="19050">
              <a:solidFill>
                <a:srgbClr val="000000"/>
              </a:solidFill>
              <a:round/>
              <a:headEnd/>
              <a:tailEnd/>
            </a:ln>
          </p:spPr>
          <p:txBody>
            <a:bodyPr/>
            <a:lstStyle/>
            <a:p>
              <a:endParaRPr lang="fr-CH"/>
            </a:p>
          </p:txBody>
        </p:sp>
        <p:sp>
          <p:nvSpPr>
            <p:cNvPr id="2702019" name="Rectangle 1731"/>
            <p:cNvSpPr>
              <a:spLocks noChangeArrowheads="1"/>
            </p:cNvSpPr>
            <p:nvPr/>
          </p:nvSpPr>
          <p:spPr bwMode="auto">
            <a:xfrm>
              <a:off x="640" y="2721"/>
              <a:ext cx="201"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1.0m</a:t>
              </a:r>
              <a:endParaRPr lang="en-US"/>
            </a:p>
          </p:txBody>
        </p:sp>
        <p:sp>
          <p:nvSpPr>
            <p:cNvPr id="2702020" name="Rectangle 1732"/>
            <p:cNvSpPr>
              <a:spLocks noChangeArrowheads="1"/>
            </p:cNvSpPr>
            <p:nvPr/>
          </p:nvSpPr>
          <p:spPr bwMode="auto">
            <a:xfrm>
              <a:off x="895" y="2721"/>
              <a:ext cx="248"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10.0m</a:t>
              </a:r>
              <a:endParaRPr lang="en-US"/>
            </a:p>
          </p:txBody>
        </p:sp>
        <p:sp>
          <p:nvSpPr>
            <p:cNvPr id="2702021" name="Rectangle 1733"/>
            <p:cNvSpPr>
              <a:spLocks noChangeArrowheads="1"/>
            </p:cNvSpPr>
            <p:nvPr/>
          </p:nvSpPr>
          <p:spPr bwMode="auto">
            <a:xfrm>
              <a:off x="1243" y="2721"/>
              <a:ext cx="128"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0.1</a:t>
              </a:r>
              <a:endParaRPr lang="en-US"/>
            </a:p>
          </p:txBody>
        </p:sp>
        <p:sp>
          <p:nvSpPr>
            <p:cNvPr id="2702022" name="Rectangle 1734"/>
            <p:cNvSpPr>
              <a:spLocks noChangeArrowheads="1"/>
            </p:cNvSpPr>
            <p:nvPr/>
          </p:nvSpPr>
          <p:spPr bwMode="auto">
            <a:xfrm>
              <a:off x="1525" y="2721"/>
              <a:ext cx="128"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702023" name="Rectangle 1735"/>
            <p:cNvSpPr>
              <a:spLocks noChangeArrowheads="1"/>
            </p:cNvSpPr>
            <p:nvPr/>
          </p:nvSpPr>
          <p:spPr bwMode="auto">
            <a:xfrm>
              <a:off x="1774" y="2721"/>
              <a:ext cx="175"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a:t>
              </a:r>
              <a:endParaRPr lang="en-US"/>
            </a:p>
          </p:txBody>
        </p:sp>
        <p:sp>
          <p:nvSpPr>
            <p:cNvPr id="2702024" name="Rectangle 1736"/>
            <p:cNvSpPr>
              <a:spLocks noChangeArrowheads="1"/>
            </p:cNvSpPr>
            <p:nvPr/>
          </p:nvSpPr>
          <p:spPr bwMode="auto">
            <a:xfrm>
              <a:off x="2029" y="2721"/>
              <a:ext cx="224"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a:t>
              </a:r>
              <a:endParaRPr lang="en-US"/>
            </a:p>
          </p:txBody>
        </p:sp>
        <p:sp>
          <p:nvSpPr>
            <p:cNvPr id="2702025" name="Rectangle 1737"/>
            <p:cNvSpPr>
              <a:spLocks noChangeArrowheads="1"/>
            </p:cNvSpPr>
            <p:nvPr/>
          </p:nvSpPr>
          <p:spPr bwMode="auto">
            <a:xfrm>
              <a:off x="2341" y="2721"/>
              <a:ext cx="171"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1.0k</a:t>
              </a:r>
              <a:endParaRPr lang="en-US"/>
            </a:p>
          </p:txBody>
        </p:sp>
        <p:sp>
          <p:nvSpPr>
            <p:cNvPr id="2702026" name="Line 1738"/>
            <p:cNvSpPr>
              <a:spLocks noChangeShapeType="1"/>
            </p:cNvSpPr>
            <p:nvPr/>
          </p:nvSpPr>
          <p:spPr bwMode="auto">
            <a:xfrm>
              <a:off x="850" y="2667"/>
              <a:ext cx="0" cy="18"/>
            </a:xfrm>
            <a:prstGeom prst="line">
              <a:avLst/>
            </a:prstGeom>
            <a:noFill/>
            <a:ln w="9525">
              <a:solidFill>
                <a:srgbClr val="000000"/>
              </a:solidFill>
              <a:round/>
              <a:headEnd/>
              <a:tailEnd/>
            </a:ln>
          </p:spPr>
          <p:txBody>
            <a:bodyPr/>
            <a:lstStyle/>
            <a:p>
              <a:endParaRPr lang="fr-CH"/>
            </a:p>
          </p:txBody>
        </p:sp>
        <p:sp>
          <p:nvSpPr>
            <p:cNvPr id="2702027" name="Line 1739"/>
            <p:cNvSpPr>
              <a:spLocks noChangeShapeType="1"/>
            </p:cNvSpPr>
            <p:nvPr/>
          </p:nvSpPr>
          <p:spPr bwMode="auto">
            <a:xfrm flipV="1">
              <a:off x="850" y="2667"/>
              <a:ext cx="0" cy="18"/>
            </a:xfrm>
            <a:prstGeom prst="line">
              <a:avLst/>
            </a:prstGeom>
            <a:noFill/>
            <a:ln w="9525">
              <a:solidFill>
                <a:srgbClr val="000000"/>
              </a:solidFill>
              <a:round/>
              <a:headEnd/>
              <a:tailEnd/>
            </a:ln>
          </p:spPr>
          <p:txBody>
            <a:bodyPr/>
            <a:lstStyle/>
            <a:p>
              <a:endParaRPr lang="fr-CH"/>
            </a:p>
          </p:txBody>
        </p:sp>
        <p:sp>
          <p:nvSpPr>
            <p:cNvPr id="2702028" name="Line 1740"/>
            <p:cNvSpPr>
              <a:spLocks noChangeShapeType="1"/>
            </p:cNvSpPr>
            <p:nvPr/>
          </p:nvSpPr>
          <p:spPr bwMode="auto">
            <a:xfrm>
              <a:off x="904" y="2667"/>
              <a:ext cx="0" cy="18"/>
            </a:xfrm>
            <a:prstGeom prst="line">
              <a:avLst/>
            </a:prstGeom>
            <a:noFill/>
            <a:ln w="9525">
              <a:solidFill>
                <a:srgbClr val="000000"/>
              </a:solidFill>
              <a:round/>
              <a:headEnd/>
              <a:tailEnd/>
            </a:ln>
          </p:spPr>
          <p:txBody>
            <a:bodyPr/>
            <a:lstStyle/>
            <a:p>
              <a:endParaRPr lang="fr-CH"/>
            </a:p>
          </p:txBody>
        </p:sp>
        <p:sp>
          <p:nvSpPr>
            <p:cNvPr id="2702029" name="Line 1741"/>
            <p:cNvSpPr>
              <a:spLocks noChangeShapeType="1"/>
            </p:cNvSpPr>
            <p:nvPr/>
          </p:nvSpPr>
          <p:spPr bwMode="auto">
            <a:xfrm flipV="1">
              <a:off x="904" y="2667"/>
              <a:ext cx="0" cy="18"/>
            </a:xfrm>
            <a:prstGeom prst="line">
              <a:avLst/>
            </a:prstGeom>
            <a:noFill/>
            <a:ln w="9525">
              <a:solidFill>
                <a:srgbClr val="000000"/>
              </a:solidFill>
              <a:round/>
              <a:headEnd/>
              <a:tailEnd/>
            </a:ln>
          </p:spPr>
          <p:txBody>
            <a:bodyPr/>
            <a:lstStyle/>
            <a:p>
              <a:endParaRPr lang="fr-CH"/>
            </a:p>
          </p:txBody>
        </p:sp>
        <p:sp>
          <p:nvSpPr>
            <p:cNvPr id="2702030" name="Line 1742"/>
            <p:cNvSpPr>
              <a:spLocks noChangeShapeType="1"/>
            </p:cNvSpPr>
            <p:nvPr/>
          </p:nvSpPr>
          <p:spPr bwMode="auto">
            <a:xfrm>
              <a:off x="940" y="2667"/>
              <a:ext cx="0" cy="18"/>
            </a:xfrm>
            <a:prstGeom prst="line">
              <a:avLst/>
            </a:prstGeom>
            <a:noFill/>
            <a:ln w="9525">
              <a:solidFill>
                <a:srgbClr val="000000"/>
              </a:solidFill>
              <a:round/>
              <a:headEnd/>
              <a:tailEnd/>
            </a:ln>
          </p:spPr>
          <p:txBody>
            <a:bodyPr/>
            <a:lstStyle/>
            <a:p>
              <a:endParaRPr lang="fr-CH"/>
            </a:p>
          </p:txBody>
        </p:sp>
        <p:sp>
          <p:nvSpPr>
            <p:cNvPr id="2702031" name="Line 1743"/>
            <p:cNvSpPr>
              <a:spLocks noChangeShapeType="1"/>
            </p:cNvSpPr>
            <p:nvPr/>
          </p:nvSpPr>
          <p:spPr bwMode="auto">
            <a:xfrm flipV="1">
              <a:off x="940" y="2667"/>
              <a:ext cx="0" cy="18"/>
            </a:xfrm>
            <a:prstGeom prst="line">
              <a:avLst/>
            </a:prstGeom>
            <a:noFill/>
            <a:ln w="9525">
              <a:solidFill>
                <a:srgbClr val="000000"/>
              </a:solidFill>
              <a:round/>
              <a:headEnd/>
              <a:tailEnd/>
            </a:ln>
          </p:spPr>
          <p:txBody>
            <a:bodyPr/>
            <a:lstStyle/>
            <a:p>
              <a:endParaRPr lang="fr-CH"/>
            </a:p>
          </p:txBody>
        </p:sp>
        <p:sp>
          <p:nvSpPr>
            <p:cNvPr id="2702032" name="Line 1744"/>
            <p:cNvSpPr>
              <a:spLocks noChangeShapeType="1"/>
            </p:cNvSpPr>
            <p:nvPr/>
          </p:nvSpPr>
          <p:spPr bwMode="auto">
            <a:xfrm>
              <a:off x="964" y="2667"/>
              <a:ext cx="0" cy="18"/>
            </a:xfrm>
            <a:prstGeom prst="line">
              <a:avLst/>
            </a:prstGeom>
            <a:noFill/>
            <a:ln w="9525">
              <a:solidFill>
                <a:srgbClr val="000000"/>
              </a:solidFill>
              <a:round/>
              <a:headEnd/>
              <a:tailEnd/>
            </a:ln>
          </p:spPr>
          <p:txBody>
            <a:bodyPr/>
            <a:lstStyle/>
            <a:p>
              <a:endParaRPr lang="fr-CH"/>
            </a:p>
          </p:txBody>
        </p:sp>
        <p:sp>
          <p:nvSpPr>
            <p:cNvPr id="2702033" name="Line 1745"/>
            <p:cNvSpPr>
              <a:spLocks noChangeShapeType="1"/>
            </p:cNvSpPr>
            <p:nvPr/>
          </p:nvSpPr>
          <p:spPr bwMode="auto">
            <a:xfrm flipV="1">
              <a:off x="964" y="2667"/>
              <a:ext cx="0" cy="18"/>
            </a:xfrm>
            <a:prstGeom prst="line">
              <a:avLst/>
            </a:prstGeom>
            <a:noFill/>
            <a:ln w="9525">
              <a:solidFill>
                <a:srgbClr val="000000"/>
              </a:solidFill>
              <a:round/>
              <a:headEnd/>
              <a:tailEnd/>
            </a:ln>
          </p:spPr>
          <p:txBody>
            <a:bodyPr/>
            <a:lstStyle/>
            <a:p>
              <a:endParaRPr lang="fr-CH"/>
            </a:p>
          </p:txBody>
        </p:sp>
        <p:sp>
          <p:nvSpPr>
            <p:cNvPr id="2702034" name="Line 1746"/>
            <p:cNvSpPr>
              <a:spLocks noChangeShapeType="1"/>
            </p:cNvSpPr>
            <p:nvPr/>
          </p:nvSpPr>
          <p:spPr bwMode="auto">
            <a:xfrm>
              <a:off x="988" y="2667"/>
              <a:ext cx="0" cy="18"/>
            </a:xfrm>
            <a:prstGeom prst="line">
              <a:avLst/>
            </a:prstGeom>
            <a:noFill/>
            <a:ln w="9525">
              <a:solidFill>
                <a:srgbClr val="000000"/>
              </a:solidFill>
              <a:round/>
              <a:headEnd/>
              <a:tailEnd/>
            </a:ln>
          </p:spPr>
          <p:txBody>
            <a:bodyPr/>
            <a:lstStyle/>
            <a:p>
              <a:endParaRPr lang="fr-CH"/>
            </a:p>
          </p:txBody>
        </p:sp>
        <p:sp>
          <p:nvSpPr>
            <p:cNvPr id="2702035" name="Line 1747"/>
            <p:cNvSpPr>
              <a:spLocks noChangeShapeType="1"/>
            </p:cNvSpPr>
            <p:nvPr/>
          </p:nvSpPr>
          <p:spPr bwMode="auto">
            <a:xfrm flipV="1">
              <a:off x="988" y="2667"/>
              <a:ext cx="0" cy="18"/>
            </a:xfrm>
            <a:prstGeom prst="line">
              <a:avLst/>
            </a:prstGeom>
            <a:noFill/>
            <a:ln w="9525">
              <a:solidFill>
                <a:srgbClr val="000000"/>
              </a:solidFill>
              <a:round/>
              <a:headEnd/>
              <a:tailEnd/>
            </a:ln>
          </p:spPr>
          <p:txBody>
            <a:bodyPr/>
            <a:lstStyle/>
            <a:p>
              <a:endParaRPr lang="fr-CH"/>
            </a:p>
          </p:txBody>
        </p:sp>
        <p:sp>
          <p:nvSpPr>
            <p:cNvPr id="2702036" name="Line 1748"/>
            <p:cNvSpPr>
              <a:spLocks noChangeShapeType="1"/>
            </p:cNvSpPr>
            <p:nvPr/>
          </p:nvSpPr>
          <p:spPr bwMode="auto">
            <a:xfrm>
              <a:off x="1006" y="2667"/>
              <a:ext cx="0" cy="18"/>
            </a:xfrm>
            <a:prstGeom prst="line">
              <a:avLst/>
            </a:prstGeom>
            <a:noFill/>
            <a:ln w="9525">
              <a:solidFill>
                <a:srgbClr val="000000"/>
              </a:solidFill>
              <a:round/>
              <a:headEnd/>
              <a:tailEnd/>
            </a:ln>
          </p:spPr>
          <p:txBody>
            <a:bodyPr/>
            <a:lstStyle/>
            <a:p>
              <a:endParaRPr lang="fr-CH"/>
            </a:p>
          </p:txBody>
        </p:sp>
        <p:sp>
          <p:nvSpPr>
            <p:cNvPr id="2702037" name="Line 1749"/>
            <p:cNvSpPr>
              <a:spLocks noChangeShapeType="1"/>
            </p:cNvSpPr>
            <p:nvPr/>
          </p:nvSpPr>
          <p:spPr bwMode="auto">
            <a:xfrm flipV="1">
              <a:off x="1006" y="2667"/>
              <a:ext cx="0" cy="18"/>
            </a:xfrm>
            <a:prstGeom prst="line">
              <a:avLst/>
            </a:prstGeom>
            <a:noFill/>
            <a:ln w="9525">
              <a:solidFill>
                <a:srgbClr val="000000"/>
              </a:solidFill>
              <a:round/>
              <a:headEnd/>
              <a:tailEnd/>
            </a:ln>
          </p:spPr>
          <p:txBody>
            <a:bodyPr/>
            <a:lstStyle/>
            <a:p>
              <a:endParaRPr lang="fr-CH"/>
            </a:p>
          </p:txBody>
        </p:sp>
        <p:sp>
          <p:nvSpPr>
            <p:cNvPr id="2702038" name="Line 1750"/>
            <p:cNvSpPr>
              <a:spLocks noChangeShapeType="1"/>
            </p:cNvSpPr>
            <p:nvPr/>
          </p:nvSpPr>
          <p:spPr bwMode="auto">
            <a:xfrm>
              <a:off x="1024" y="2667"/>
              <a:ext cx="0" cy="18"/>
            </a:xfrm>
            <a:prstGeom prst="line">
              <a:avLst/>
            </a:prstGeom>
            <a:noFill/>
            <a:ln w="9525">
              <a:solidFill>
                <a:srgbClr val="000000"/>
              </a:solidFill>
              <a:round/>
              <a:headEnd/>
              <a:tailEnd/>
            </a:ln>
          </p:spPr>
          <p:txBody>
            <a:bodyPr/>
            <a:lstStyle/>
            <a:p>
              <a:endParaRPr lang="fr-CH"/>
            </a:p>
          </p:txBody>
        </p:sp>
        <p:sp>
          <p:nvSpPr>
            <p:cNvPr id="2702039" name="Line 1751"/>
            <p:cNvSpPr>
              <a:spLocks noChangeShapeType="1"/>
            </p:cNvSpPr>
            <p:nvPr/>
          </p:nvSpPr>
          <p:spPr bwMode="auto">
            <a:xfrm flipV="1">
              <a:off x="1024" y="2667"/>
              <a:ext cx="0" cy="18"/>
            </a:xfrm>
            <a:prstGeom prst="line">
              <a:avLst/>
            </a:prstGeom>
            <a:noFill/>
            <a:ln w="9525">
              <a:solidFill>
                <a:srgbClr val="000000"/>
              </a:solidFill>
              <a:round/>
              <a:headEnd/>
              <a:tailEnd/>
            </a:ln>
          </p:spPr>
          <p:txBody>
            <a:bodyPr/>
            <a:lstStyle/>
            <a:p>
              <a:endParaRPr lang="fr-CH"/>
            </a:p>
          </p:txBody>
        </p:sp>
        <p:sp>
          <p:nvSpPr>
            <p:cNvPr id="2702040" name="Line 1752"/>
            <p:cNvSpPr>
              <a:spLocks noChangeShapeType="1"/>
            </p:cNvSpPr>
            <p:nvPr/>
          </p:nvSpPr>
          <p:spPr bwMode="auto">
            <a:xfrm>
              <a:off x="1036" y="2667"/>
              <a:ext cx="0" cy="18"/>
            </a:xfrm>
            <a:prstGeom prst="line">
              <a:avLst/>
            </a:prstGeom>
            <a:noFill/>
            <a:ln w="9525">
              <a:solidFill>
                <a:srgbClr val="000000"/>
              </a:solidFill>
              <a:round/>
              <a:headEnd/>
              <a:tailEnd/>
            </a:ln>
          </p:spPr>
          <p:txBody>
            <a:bodyPr/>
            <a:lstStyle/>
            <a:p>
              <a:endParaRPr lang="fr-CH"/>
            </a:p>
          </p:txBody>
        </p:sp>
        <p:sp>
          <p:nvSpPr>
            <p:cNvPr id="2702041" name="Line 1753"/>
            <p:cNvSpPr>
              <a:spLocks noChangeShapeType="1"/>
            </p:cNvSpPr>
            <p:nvPr/>
          </p:nvSpPr>
          <p:spPr bwMode="auto">
            <a:xfrm flipV="1">
              <a:off x="1036" y="2667"/>
              <a:ext cx="0" cy="18"/>
            </a:xfrm>
            <a:prstGeom prst="line">
              <a:avLst/>
            </a:prstGeom>
            <a:noFill/>
            <a:ln w="9525">
              <a:solidFill>
                <a:srgbClr val="000000"/>
              </a:solidFill>
              <a:round/>
              <a:headEnd/>
              <a:tailEnd/>
            </a:ln>
          </p:spPr>
          <p:txBody>
            <a:bodyPr/>
            <a:lstStyle/>
            <a:p>
              <a:endParaRPr lang="fr-CH"/>
            </a:p>
          </p:txBody>
        </p:sp>
        <p:sp>
          <p:nvSpPr>
            <p:cNvPr id="2702042" name="Line 1754"/>
            <p:cNvSpPr>
              <a:spLocks noChangeShapeType="1"/>
            </p:cNvSpPr>
            <p:nvPr/>
          </p:nvSpPr>
          <p:spPr bwMode="auto">
            <a:xfrm>
              <a:off x="1132" y="2667"/>
              <a:ext cx="0" cy="18"/>
            </a:xfrm>
            <a:prstGeom prst="line">
              <a:avLst/>
            </a:prstGeom>
            <a:noFill/>
            <a:ln w="9525">
              <a:solidFill>
                <a:srgbClr val="000000"/>
              </a:solidFill>
              <a:round/>
              <a:headEnd/>
              <a:tailEnd/>
            </a:ln>
          </p:spPr>
          <p:txBody>
            <a:bodyPr/>
            <a:lstStyle/>
            <a:p>
              <a:endParaRPr lang="fr-CH"/>
            </a:p>
          </p:txBody>
        </p:sp>
        <p:sp>
          <p:nvSpPr>
            <p:cNvPr id="2702043" name="Line 1755"/>
            <p:cNvSpPr>
              <a:spLocks noChangeShapeType="1"/>
            </p:cNvSpPr>
            <p:nvPr/>
          </p:nvSpPr>
          <p:spPr bwMode="auto">
            <a:xfrm flipV="1">
              <a:off x="1132" y="2667"/>
              <a:ext cx="0" cy="18"/>
            </a:xfrm>
            <a:prstGeom prst="line">
              <a:avLst/>
            </a:prstGeom>
            <a:noFill/>
            <a:ln w="9525">
              <a:solidFill>
                <a:srgbClr val="000000"/>
              </a:solidFill>
              <a:round/>
              <a:headEnd/>
              <a:tailEnd/>
            </a:ln>
          </p:spPr>
          <p:txBody>
            <a:bodyPr/>
            <a:lstStyle/>
            <a:p>
              <a:endParaRPr lang="fr-CH"/>
            </a:p>
          </p:txBody>
        </p:sp>
        <p:sp>
          <p:nvSpPr>
            <p:cNvPr id="2702044" name="Line 1756"/>
            <p:cNvSpPr>
              <a:spLocks noChangeShapeType="1"/>
            </p:cNvSpPr>
            <p:nvPr/>
          </p:nvSpPr>
          <p:spPr bwMode="auto">
            <a:xfrm>
              <a:off x="1180" y="2667"/>
              <a:ext cx="0" cy="18"/>
            </a:xfrm>
            <a:prstGeom prst="line">
              <a:avLst/>
            </a:prstGeom>
            <a:noFill/>
            <a:ln w="9525">
              <a:solidFill>
                <a:srgbClr val="000000"/>
              </a:solidFill>
              <a:round/>
              <a:headEnd/>
              <a:tailEnd/>
            </a:ln>
          </p:spPr>
          <p:txBody>
            <a:bodyPr/>
            <a:lstStyle/>
            <a:p>
              <a:endParaRPr lang="fr-CH"/>
            </a:p>
          </p:txBody>
        </p:sp>
        <p:sp>
          <p:nvSpPr>
            <p:cNvPr id="2702045" name="Line 1757"/>
            <p:cNvSpPr>
              <a:spLocks noChangeShapeType="1"/>
            </p:cNvSpPr>
            <p:nvPr/>
          </p:nvSpPr>
          <p:spPr bwMode="auto">
            <a:xfrm flipV="1">
              <a:off x="1180" y="2667"/>
              <a:ext cx="0" cy="18"/>
            </a:xfrm>
            <a:prstGeom prst="line">
              <a:avLst/>
            </a:prstGeom>
            <a:noFill/>
            <a:ln w="9525">
              <a:solidFill>
                <a:srgbClr val="000000"/>
              </a:solidFill>
              <a:round/>
              <a:headEnd/>
              <a:tailEnd/>
            </a:ln>
          </p:spPr>
          <p:txBody>
            <a:bodyPr/>
            <a:lstStyle/>
            <a:p>
              <a:endParaRPr lang="fr-CH"/>
            </a:p>
          </p:txBody>
        </p:sp>
        <p:sp>
          <p:nvSpPr>
            <p:cNvPr id="2702046" name="Line 1758"/>
            <p:cNvSpPr>
              <a:spLocks noChangeShapeType="1"/>
            </p:cNvSpPr>
            <p:nvPr/>
          </p:nvSpPr>
          <p:spPr bwMode="auto">
            <a:xfrm>
              <a:off x="1216" y="2667"/>
              <a:ext cx="0" cy="18"/>
            </a:xfrm>
            <a:prstGeom prst="line">
              <a:avLst/>
            </a:prstGeom>
            <a:noFill/>
            <a:ln w="9525">
              <a:solidFill>
                <a:srgbClr val="000000"/>
              </a:solidFill>
              <a:round/>
              <a:headEnd/>
              <a:tailEnd/>
            </a:ln>
          </p:spPr>
          <p:txBody>
            <a:bodyPr/>
            <a:lstStyle/>
            <a:p>
              <a:endParaRPr lang="fr-CH"/>
            </a:p>
          </p:txBody>
        </p:sp>
        <p:sp>
          <p:nvSpPr>
            <p:cNvPr id="2702047" name="Line 1759"/>
            <p:cNvSpPr>
              <a:spLocks noChangeShapeType="1"/>
            </p:cNvSpPr>
            <p:nvPr/>
          </p:nvSpPr>
          <p:spPr bwMode="auto">
            <a:xfrm flipV="1">
              <a:off x="1216" y="2667"/>
              <a:ext cx="0" cy="18"/>
            </a:xfrm>
            <a:prstGeom prst="line">
              <a:avLst/>
            </a:prstGeom>
            <a:noFill/>
            <a:ln w="9525">
              <a:solidFill>
                <a:srgbClr val="000000"/>
              </a:solidFill>
              <a:round/>
              <a:headEnd/>
              <a:tailEnd/>
            </a:ln>
          </p:spPr>
          <p:txBody>
            <a:bodyPr/>
            <a:lstStyle/>
            <a:p>
              <a:endParaRPr lang="fr-CH"/>
            </a:p>
          </p:txBody>
        </p:sp>
        <p:sp>
          <p:nvSpPr>
            <p:cNvPr id="2702048" name="Line 1760"/>
            <p:cNvSpPr>
              <a:spLocks noChangeShapeType="1"/>
            </p:cNvSpPr>
            <p:nvPr/>
          </p:nvSpPr>
          <p:spPr bwMode="auto">
            <a:xfrm>
              <a:off x="1246" y="2667"/>
              <a:ext cx="0" cy="18"/>
            </a:xfrm>
            <a:prstGeom prst="line">
              <a:avLst/>
            </a:prstGeom>
            <a:noFill/>
            <a:ln w="9525">
              <a:solidFill>
                <a:srgbClr val="000000"/>
              </a:solidFill>
              <a:round/>
              <a:headEnd/>
              <a:tailEnd/>
            </a:ln>
          </p:spPr>
          <p:txBody>
            <a:bodyPr/>
            <a:lstStyle/>
            <a:p>
              <a:endParaRPr lang="fr-CH"/>
            </a:p>
          </p:txBody>
        </p:sp>
        <p:sp>
          <p:nvSpPr>
            <p:cNvPr id="2702049" name="Line 1761"/>
            <p:cNvSpPr>
              <a:spLocks noChangeShapeType="1"/>
            </p:cNvSpPr>
            <p:nvPr/>
          </p:nvSpPr>
          <p:spPr bwMode="auto">
            <a:xfrm flipV="1">
              <a:off x="1246" y="2667"/>
              <a:ext cx="0" cy="18"/>
            </a:xfrm>
            <a:prstGeom prst="line">
              <a:avLst/>
            </a:prstGeom>
            <a:noFill/>
            <a:ln w="9525">
              <a:solidFill>
                <a:srgbClr val="000000"/>
              </a:solidFill>
              <a:round/>
              <a:headEnd/>
              <a:tailEnd/>
            </a:ln>
          </p:spPr>
          <p:txBody>
            <a:bodyPr/>
            <a:lstStyle/>
            <a:p>
              <a:endParaRPr lang="fr-CH"/>
            </a:p>
          </p:txBody>
        </p:sp>
        <p:sp>
          <p:nvSpPr>
            <p:cNvPr id="2702050" name="Line 1762"/>
            <p:cNvSpPr>
              <a:spLocks noChangeShapeType="1"/>
            </p:cNvSpPr>
            <p:nvPr/>
          </p:nvSpPr>
          <p:spPr bwMode="auto">
            <a:xfrm>
              <a:off x="1264" y="2667"/>
              <a:ext cx="0" cy="18"/>
            </a:xfrm>
            <a:prstGeom prst="line">
              <a:avLst/>
            </a:prstGeom>
            <a:noFill/>
            <a:ln w="9525">
              <a:solidFill>
                <a:srgbClr val="000000"/>
              </a:solidFill>
              <a:round/>
              <a:headEnd/>
              <a:tailEnd/>
            </a:ln>
          </p:spPr>
          <p:txBody>
            <a:bodyPr/>
            <a:lstStyle/>
            <a:p>
              <a:endParaRPr lang="fr-CH"/>
            </a:p>
          </p:txBody>
        </p:sp>
        <p:sp>
          <p:nvSpPr>
            <p:cNvPr id="2702051" name="Line 1763"/>
            <p:cNvSpPr>
              <a:spLocks noChangeShapeType="1"/>
            </p:cNvSpPr>
            <p:nvPr/>
          </p:nvSpPr>
          <p:spPr bwMode="auto">
            <a:xfrm flipV="1">
              <a:off x="1264" y="2667"/>
              <a:ext cx="0" cy="18"/>
            </a:xfrm>
            <a:prstGeom prst="line">
              <a:avLst/>
            </a:prstGeom>
            <a:noFill/>
            <a:ln w="9525">
              <a:solidFill>
                <a:srgbClr val="000000"/>
              </a:solidFill>
              <a:round/>
              <a:headEnd/>
              <a:tailEnd/>
            </a:ln>
          </p:spPr>
          <p:txBody>
            <a:bodyPr/>
            <a:lstStyle/>
            <a:p>
              <a:endParaRPr lang="fr-CH"/>
            </a:p>
          </p:txBody>
        </p:sp>
        <p:sp>
          <p:nvSpPr>
            <p:cNvPr id="2702052" name="Line 1764"/>
            <p:cNvSpPr>
              <a:spLocks noChangeShapeType="1"/>
            </p:cNvSpPr>
            <p:nvPr/>
          </p:nvSpPr>
          <p:spPr bwMode="auto">
            <a:xfrm>
              <a:off x="1288" y="2667"/>
              <a:ext cx="0" cy="18"/>
            </a:xfrm>
            <a:prstGeom prst="line">
              <a:avLst/>
            </a:prstGeom>
            <a:noFill/>
            <a:ln w="9525">
              <a:solidFill>
                <a:srgbClr val="000000"/>
              </a:solidFill>
              <a:round/>
              <a:headEnd/>
              <a:tailEnd/>
            </a:ln>
          </p:spPr>
          <p:txBody>
            <a:bodyPr/>
            <a:lstStyle/>
            <a:p>
              <a:endParaRPr lang="fr-CH"/>
            </a:p>
          </p:txBody>
        </p:sp>
        <p:sp>
          <p:nvSpPr>
            <p:cNvPr id="2702053" name="Line 1765"/>
            <p:cNvSpPr>
              <a:spLocks noChangeShapeType="1"/>
            </p:cNvSpPr>
            <p:nvPr/>
          </p:nvSpPr>
          <p:spPr bwMode="auto">
            <a:xfrm flipV="1">
              <a:off x="1288" y="2667"/>
              <a:ext cx="0" cy="18"/>
            </a:xfrm>
            <a:prstGeom prst="line">
              <a:avLst/>
            </a:prstGeom>
            <a:noFill/>
            <a:ln w="9525">
              <a:solidFill>
                <a:srgbClr val="000000"/>
              </a:solidFill>
              <a:round/>
              <a:headEnd/>
              <a:tailEnd/>
            </a:ln>
          </p:spPr>
          <p:txBody>
            <a:bodyPr/>
            <a:lstStyle/>
            <a:p>
              <a:endParaRPr lang="fr-CH"/>
            </a:p>
          </p:txBody>
        </p:sp>
        <p:sp>
          <p:nvSpPr>
            <p:cNvPr id="2702054" name="Line 1766"/>
            <p:cNvSpPr>
              <a:spLocks noChangeShapeType="1"/>
            </p:cNvSpPr>
            <p:nvPr/>
          </p:nvSpPr>
          <p:spPr bwMode="auto">
            <a:xfrm>
              <a:off x="1300" y="2667"/>
              <a:ext cx="0" cy="18"/>
            </a:xfrm>
            <a:prstGeom prst="line">
              <a:avLst/>
            </a:prstGeom>
            <a:noFill/>
            <a:ln w="9525">
              <a:solidFill>
                <a:srgbClr val="000000"/>
              </a:solidFill>
              <a:round/>
              <a:headEnd/>
              <a:tailEnd/>
            </a:ln>
          </p:spPr>
          <p:txBody>
            <a:bodyPr/>
            <a:lstStyle/>
            <a:p>
              <a:endParaRPr lang="fr-CH"/>
            </a:p>
          </p:txBody>
        </p:sp>
        <p:sp>
          <p:nvSpPr>
            <p:cNvPr id="2702055" name="Line 1767"/>
            <p:cNvSpPr>
              <a:spLocks noChangeShapeType="1"/>
            </p:cNvSpPr>
            <p:nvPr/>
          </p:nvSpPr>
          <p:spPr bwMode="auto">
            <a:xfrm flipV="1">
              <a:off x="1300" y="2667"/>
              <a:ext cx="0" cy="18"/>
            </a:xfrm>
            <a:prstGeom prst="line">
              <a:avLst/>
            </a:prstGeom>
            <a:noFill/>
            <a:ln w="9525">
              <a:solidFill>
                <a:srgbClr val="000000"/>
              </a:solidFill>
              <a:round/>
              <a:headEnd/>
              <a:tailEnd/>
            </a:ln>
          </p:spPr>
          <p:txBody>
            <a:bodyPr/>
            <a:lstStyle/>
            <a:p>
              <a:endParaRPr lang="fr-CH"/>
            </a:p>
          </p:txBody>
        </p:sp>
        <p:sp>
          <p:nvSpPr>
            <p:cNvPr id="2702056" name="Line 1768"/>
            <p:cNvSpPr>
              <a:spLocks noChangeShapeType="1"/>
            </p:cNvSpPr>
            <p:nvPr/>
          </p:nvSpPr>
          <p:spPr bwMode="auto">
            <a:xfrm>
              <a:off x="1318" y="2667"/>
              <a:ext cx="0" cy="18"/>
            </a:xfrm>
            <a:prstGeom prst="line">
              <a:avLst/>
            </a:prstGeom>
            <a:noFill/>
            <a:ln w="9525">
              <a:solidFill>
                <a:srgbClr val="000000"/>
              </a:solidFill>
              <a:round/>
              <a:headEnd/>
              <a:tailEnd/>
            </a:ln>
          </p:spPr>
          <p:txBody>
            <a:bodyPr/>
            <a:lstStyle/>
            <a:p>
              <a:endParaRPr lang="fr-CH"/>
            </a:p>
          </p:txBody>
        </p:sp>
        <p:sp>
          <p:nvSpPr>
            <p:cNvPr id="2702057" name="Line 1769"/>
            <p:cNvSpPr>
              <a:spLocks noChangeShapeType="1"/>
            </p:cNvSpPr>
            <p:nvPr/>
          </p:nvSpPr>
          <p:spPr bwMode="auto">
            <a:xfrm flipV="1">
              <a:off x="1318" y="2667"/>
              <a:ext cx="0" cy="18"/>
            </a:xfrm>
            <a:prstGeom prst="line">
              <a:avLst/>
            </a:prstGeom>
            <a:noFill/>
            <a:ln w="9525">
              <a:solidFill>
                <a:srgbClr val="000000"/>
              </a:solidFill>
              <a:round/>
              <a:headEnd/>
              <a:tailEnd/>
            </a:ln>
          </p:spPr>
          <p:txBody>
            <a:bodyPr/>
            <a:lstStyle/>
            <a:p>
              <a:endParaRPr lang="fr-CH"/>
            </a:p>
          </p:txBody>
        </p:sp>
        <p:sp>
          <p:nvSpPr>
            <p:cNvPr id="2702058" name="Line 1770"/>
            <p:cNvSpPr>
              <a:spLocks noChangeShapeType="1"/>
            </p:cNvSpPr>
            <p:nvPr/>
          </p:nvSpPr>
          <p:spPr bwMode="auto">
            <a:xfrm>
              <a:off x="1330" y="2667"/>
              <a:ext cx="0" cy="18"/>
            </a:xfrm>
            <a:prstGeom prst="line">
              <a:avLst/>
            </a:prstGeom>
            <a:noFill/>
            <a:ln w="9525">
              <a:solidFill>
                <a:srgbClr val="000000"/>
              </a:solidFill>
              <a:round/>
              <a:headEnd/>
              <a:tailEnd/>
            </a:ln>
          </p:spPr>
          <p:txBody>
            <a:bodyPr/>
            <a:lstStyle/>
            <a:p>
              <a:endParaRPr lang="fr-CH"/>
            </a:p>
          </p:txBody>
        </p:sp>
        <p:sp>
          <p:nvSpPr>
            <p:cNvPr id="2702059" name="Line 1771"/>
            <p:cNvSpPr>
              <a:spLocks noChangeShapeType="1"/>
            </p:cNvSpPr>
            <p:nvPr/>
          </p:nvSpPr>
          <p:spPr bwMode="auto">
            <a:xfrm flipV="1">
              <a:off x="1330" y="2667"/>
              <a:ext cx="0" cy="18"/>
            </a:xfrm>
            <a:prstGeom prst="line">
              <a:avLst/>
            </a:prstGeom>
            <a:noFill/>
            <a:ln w="9525">
              <a:solidFill>
                <a:srgbClr val="000000"/>
              </a:solidFill>
              <a:round/>
              <a:headEnd/>
              <a:tailEnd/>
            </a:ln>
          </p:spPr>
          <p:txBody>
            <a:bodyPr/>
            <a:lstStyle/>
            <a:p>
              <a:endParaRPr lang="fr-CH"/>
            </a:p>
          </p:txBody>
        </p:sp>
        <p:sp>
          <p:nvSpPr>
            <p:cNvPr id="2702060" name="Line 1772"/>
            <p:cNvSpPr>
              <a:spLocks noChangeShapeType="1"/>
            </p:cNvSpPr>
            <p:nvPr/>
          </p:nvSpPr>
          <p:spPr bwMode="auto">
            <a:xfrm>
              <a:off x="1414" y="2667"/>
              <a:ext cx="0" cy="18"/>
            </a:xfrm>
            <a:prstGeom prst="line">
              <a:avLst/>
            </a:prstGeom>
            <a:noFill/>
            <a:ln w="9525">
              <a:solidFill>
                <a:srgbClr val="000000"/>
              </a:solidFill>
              <a:round/>
              <a:headEnd/>
              <a:tailEnd/>
            </a:ln>
          </p:spPr>
          <p:txBody>
            <a:bodyPr/>
            <a:lstStyle/>
            <a:p>
              <a:endParaRPr lang="fr-CH"/>
            </a:p>
          </p:txBody>
        </p:sp>
        <p:sp>
          <p:nvSpPr>
            <p:cNvPr id="2702061" name="Line 1773"/>
            <p:cNvSpPr>
              <a:spLocks noChangeShapeType="1"/>
            </p:cNvSpPr>
            <p:nvPr/>
          </p:nvSpPr>
          <p:spPr bwMode="auto">
            <a:xfrm flipV="1">
              <a:off x="1414" y="2667"/>
              <a:ext cx="0" cy="18"/>
            </a:xfrm>
            <a:prstGeom prst="line">
              <a:avLst/>
            </a:prstGeom>
            <a:noFill/>
            <a:ln w="9525">
              <a:solidFill>
                <a:srgbClr val="000000"/>
              </a:solidFill>
              <a:round/>
              <a:headEnd/>
              <a:tailEnd/>
            </a:ln>
          </p:spPr>
          <p:txBody>
            <a:bodyPr/>
            <a:lstStyle/>
            <a:p>
              <a:endParaRPr lang="fr-CH"/>
            </a:p>
          </p:txBody>
        </p:sp>
        <p:sp>
          <p:nvSpPr>
            <p:cNvPr id="2702062" name="Line 1774"/>
            <p:cNvSpPr>
              <a:spLocks noChangeShapeType="1"/>
            </p:cNvSpPr>
            <p:nvPr/>
          </p:nvSpPr>
          <p:spPr bwMode="auto">
            <a:xfrm>
              <a:off x="1462" y="2667"/>
              <a:ext cx="0" cy="18"/>
            </a:xfrm>
            <a:prstGeom prst="line">
              <a:avLst/>
            </a:prstGeom>
            <a:noFill/>
            <a:ln w="9525">
              <a:solidFill>
                <a:srgbClr val="000000"/>
              </a:solidFill>
              <a:round/>
              <a:headEnd/>
              <a:tailEnd/>
            </a:ln>
          </p:spPr>
          <p:txBody>
            <a:bodyPr/>
            <a:lstStyle/>
            <a:p>
              <a:endParaRPr lang="fr-CH"/>
            </a:p>
          </p:txBody>
        </p:sp>
        <p:sp>
          <p:nvSpPr>
            <p:cNvPr id="2702063" name="Line 1775"/>
            <p:cNvSpPr>
              <a:spLocks noChangeShapeType="1"/>
            </p:cNvSpPr>
            <p:nvPr/>
          </p:nvSpPr>
          <p:spPr bwMode="auto">
            <a:xfrm flipV="1">
              <a:off x="1462" y="2667"/>
              <a:ext cx="0" cy="18"/>
            </a:xfrm>
            <a:prstGeom prst="line">
              <a:avLst/>
            </a:prstGeom>
            <a:noFill/>
            <a:ln w="9525">
              <a:solidFill>
                <a:srgbClr val="000000"/>
              </a:solidFill>
              <a:round/>
              <a:headEnd/>
              <a:tailEnd/>
            </a:ln>
          </p:spPr>
          <p:txBody>
            <a:bodyPr/>
            <a:lstStyle/>
            <a:p>
              <a:endParaRPr lang="fr-CH"/>
            </a:p>
          </p:txBody>
        </p:sp>
        <p:sp>
          <p:nvSpPr>
            <p:cNvPr id="2702064" name="Line 1776"/>
            <p:cNvSpPr>
              <a:spLocks noChangeShapeType="1"/>
            </p:cNvSpPr>
            <p:nvPr/>
          </p:nvSpPr>
          <p:spPr bwMode="auto">
            <a:xfrm>
              <a:off x="1498" y="2667"/>
              <a:ext cx="0" cy="18"/>
            </a:xfrm>
            <a:prstGeom prst="line">
              <a:avLst/>
            </a:prstGeom>
            <a:noFill/>
            <a:ln w="9525">
              <a:solidFill>
                <a:srgbClr val="000000"/>
              </a:solidFill>
              <a:round/>
              <a:headEnd/>
              <a:tailEnd/>
            </a:ln>
          </p:spPr>
          <p:txBody>
            <a:bodyPr/>
            <a:lstStyle/>
            <a:p>
              <a:endParaRPr lang="fr-CH"/>
            </a:p>
          </p:txBody>
        </p:sp>
        <p:sp>
          <p:nvSpPr>
            <p:cNvPr id="2702065" name="Line 1777"/>
            <p:cNvSpPr>
              <a:spLocks noChangeShapeType="1"/>
            </p:cNvSpPr>
            <p:nvPr/>
          </p:nvSpPr>
          <p:spPr bwMode="auto">
            <a:xfrm flipV="1">
              <a:off x="1498" y="2667"/>
              <a:ext cx="0" cy="18"/>
            </a:xfrm>
            <a:prstGeom prst="line">
              <a:avLst/>
            </a:prstGeom>
            <a:noFill/>
            <a:ln w="9525">
              <a:solidFill>
                <a:srgbClr val="000000"/>
              </a:solidFill>
              <a:round/>
              <a:headEnd/>
              <a:tailEnd/>
            </a:ln>
          </p:spPr>
          <p:txBody>
            <a:bodyPr/>
            <a:lstStyle/>
            <a:p>
              <a:endParaRPr lang="fr-CH"/>
            </a:p>
          </p:txBody>
        </p:sp>
        <p:sp>
          <p:nvSpPr>
            <p:cNvPr id="2702066" name="Line 1778"/>
            <p:cNvSpPr>
              <a:spLocks noChangeShapeType="1"/>
            </p:cNvSpPr>
            <p:nvPr/>
          </p:nvSpPr>
          <p:spPr bwMode="auto">
            <a:xfrm>
              <a:off x="1522" y="2667"/>
              <a:ext cx="0" cy="18"/>
            </a:xfrm>
            <a:prstGeom prst="line">
              <a:avLst/>
            </a:prstGeom>
            <a:noFill/>
            <a:ln w="9525">
              <a:solidFill>
                <a:srgbClr val="000000"/>
              </a:solidFill>
              <a:round/>
              <a:headEnd/>
              <a:tailEnd/>
            </a:ln>
          </p:spPr>
          <p:txBody>
            <a:bodyPr/>
            <a:lstStyle/>
            <a:p>
              <a:endParaRPr lang="fr-CH"/>
            </a:p>
          </p:txBody>
        </p:sp>
        <p:sp>
          <p:nvSpPr>
            <p:cNvPr id="2702067" name="Line 1779"/>
            <p:cNvSpPr>
              <a:spLocks noChangeShapeType="1"/>
            </p:cNvSpPr>
            <p:nvPr/>
          </p:nvSpPr>
          <p:spPr bwMode="auto">
            <a:xfrm flipV="1">
              <a:off x="1522" y="2667"/>
              <a:ext cx="0" cy="18"/>
            </a:xfrm>
            <a:prstGeom prst="line">
              <a:avLst/>
            </a:prstGeom>
            <a:noFill/>
            <a:ln w="9525">
              <a:solidFill>
                <a:srgbClr val="000000"/>
              </a:solidFill>
              <a:round/>
              <a:headEnd/>
              <a:tailEnd/>
            </a:ln>
          </p:spPr>
          <p:txBody>
            <a:bodyPr/>
            <a:lstStyle/>
            <a:p>
              <a:endParaRPr lang="fr-CH"/>
            </a:p>
          </p:txBody>
        </p:sp>
        <p:sp>
          <p:nvSpPr>
            <p:cNvPr id="2702068" name="Line 1780"/>
            <p:cNvSpPr>
              <a:spLocks noChangeShapeType="1"/>
            </p:cNvSpPr>
            <p:nvPr/>
          </p:nvSpPr>
          <p:spPr bwMode="auto">
            <a:xfrm>
              <a:off x="1546" y="2667"/>
              <a:ext cx="0" cy="18"/>
            </a:xfrm>
            <a:prstGeom prst="line">
              <a:avLst/>
            </a:prstGeom>
            <a:noFill/>
            <a:ln w="9525">
              <a:solidFill>
                <a:srgbClr val="000000"/>
              </a:solidFill>
              <a:round/>
              <a:headEnd/>
              <a:tailEnd/>
            </a:ln>
          </p:spPr>
          <p:txBody>
            <a:bodyPr/>
            <a:lstStyle/>
            <a:p>
              <a:endParaRPr lang="fr-CH"/>
            </a:p>
          </p:txBody>
        </p:sp>
        <p:sp>
          <p:nvSpPr>
            <p:cNvPr id="2702069" name="Line 1781"/>
            <p:cNvSpPr>
              <a:spLocks noChangeShapeType="1"/>
            </p:cNvSpPr>
            <p:nvPr/>
          </p:nvSpPr>
          <p:spPr bwMode="auto">
            <a:xfrm flipV="1">
              <a:off x="1546" y="2667"/>
              <a:ext cx="0" cy="18"/>
            </a:xfrm>
            <a:prstGeom prst="line">
              <a:avLst/>
            </a:prstGeom>
            <a:noFill/>
            <a:ln w="9525">
              <a:solidFill>
                <a:srgbClr val="000000"/>
              </a:solidFill>
              <a:round/>
              <a:headEnd/>
              <a:tailEnd/>
            </a:ln>
          </p:spPr>
          <p:txBody>
            <a:bodyPr/>
            <a:lstStyle/>
            <a:p>
              <a:endParaRPr lang="fr-CH"/>
            </a:p>
          </p:txBody>
        </p:sp>
        <p:sp>
          <p:nvSpPr>
            <p:cNvPr id="2702070" name="Line 1782"/>
            <p:cNvSpPr>
              <a:spLocks noChangeShapeType="1"/>
            </p:cNvSpPr>
            <p:nvPr/>
          </p:nvSpPr>
          <p:spPr bwMode="auto">
            <a:xfrm>
              <a:off x="1564" y="2667"/>
              <a:ext cx="0" cy="18"/>
            </a:xfrm>
            <a:prstGeom prst="line">
              <a:avLst/>
            </a:prstGeom>
            <a:noFill/>
            <a:ln w="9525">
              <a:solidFill>
                <a:srgbClr val="000000"/>
              </a:solidFill>
              <a:round/>
              <a:headEnd/>
              <a:tailEnd/>
            </a:ln>
          </p:spPr>
          <p:txBody>
            <a:bodyPr/>
            <a:lstStyle/>
            <a:p>
              <a:endParaRPr lang="fr-CH"/>
            </a:p>
          </p:txBody>
        </p:sp>
        <p:sp>
          <p:nvSpPr>
            <p:cNvPr id="2702071" name="Line 1783"/>
            <p:cNvSpPr>
              <a:spLocks noChangeShapeType="1"/>
            </p:cNvSpPr>
            <p:nvPr/>
          </p:nvSpPr>
          <p:spPr bwMode="auto">
            <a:xfrm flipV="1">
              <a:off x="1564" y="2667"/>
              <a:ext cx="0" cy="18"/>
            </a:xfrm>
            <a:prstGeom prst="line">
              <a:avLst/>
            </a:prstGeom>
            <a:noFill/>
            <a:ln w="9525">
              <a:solidFill>
                <a:srgbClr val="000000"/>
              </a:solidFill>
              <a:round/>
              <a:headEnd/>
              <a:tailEnd/>
            </a:ln>
          </p:spPr>
          <p:txBody>
            <a:bodyPr/>
            <a:lstStyle/>
            <a:p>
              <a:endParaRPr lang="fr-CH"/>
            </a:p>
          </p:txBody>
        </p:sp>
        <p:sp>
          <p:nvSpPr>
            <p:cNvPr id="2702072" name="Line 1784"/>
            <p:cNvSpPr>
              <a:spLocks noChangeShapeType="1"/>
            </p:cNvSpPr>
            <p:nvPr/>
          </p:nvSpPr>
          <p:spPr bwMode="auto">
            <a:xfrm>
              <a:off x="1582" y="2667"/>
              <a:ext cx="0" cy="18"/>
            </a:xfrm>
            <a:prstGeom prst="line">
              <a:avLst/>
            </a:prstGeom>
            <a:noFill/>
            <a:ln w="9525">
              <a:solidFill>
                <a:srgbClr val="000000"/>
              </a:solidFill>
              <a:round/>
              <a:headEnd/>
              <a:tailEnd/>
            </a:ln>
          </p:spPr>
          <p:txBody>
            <a:bodyPr/>
            <a:lstStyle/>
            <a:p>
              <a:endParaRPr lang="fr-CH"/>
            </a:p>
          </p:txBody>
        </p:sp>
        <p:sp>
          <p:nvSpPr>
            <p:cNvPr id="2702073" name="Line 1785"/>
            <p:cNvSpPr>
              <a:spLocks noChangeShapeType="1"/>
            </p:cNvSpPr>
            <p:nvPr/>
          </p:nvSpPr>
          <p:spPr bwMode="auto">
            <a:xfrm flipV="1">
              <a:off x="1582" y="2667"/>
              <a:ext cx="0" cy="18"/>
            </a:xfrm>
            <a:prstGeom prst="line">
              <a:avLst/>
            </a:prstGeom>
            <a:noFill/>
            <a:ln w="9525">
              <a:solidFill>
                <a:srgbClr val="000000"/>
              </a:solidFill>
              <a:round/>
              <a:headEnd/>
              <a:tailEnd/>
            </a:ln>
          </p:spPr>
          <p:txBody>
            <a:bodyPr/>
            <a:lstStyle/>
            <a:p>
              <a:endParaRPr lang="fr-CH"/>
            </a:p>
          </p:txBody>
        </p:sp>
        <p:sp>
          <p:nvSpPr>
            <p:cNvPr id="2702074" name="Line 1786"/>
            <p:cNvSpPr>
              <a:spLocks noChangeShapeType="1"/>
            </p:cNvSpPr>
            <p:nvPr/>
          </p:nvSpPr>
          <p:spPr bwMode="auto">
            <a:xfrm>
              <a:off x="1594" y="2667"/>
              <a:ext cx="0" cy="18"/>
            </a:xfrm>
            <a:prstGeom prst="line">
              <a:avLst/>
            </a:prstGeom>
            <a:noFill/>
            <a:ln w="9525">
              <a:solidFill>
                <a:srgbClr val="000000"/>
              </a:solidFill>
              <a:round/>
              <a:headEnd/>
              <a:tailEnd/>
            </a:ln>
          </p:spPr>
          <p:txBody>
            <a:bodyPr/>
            <a:lstStyle/>
            <a:p>
              <a:endParaRPr lang="fr-CH"/>
            </a:p>
          </p:txBody>
        </p:sp>
        <p:sp>
          <p:nvSpPr>
            <p:cNvPr id="2702075" name="Line 1787"/>
            <p:cNvSpPr>
              <a:spLocks noChangeShapeType="1"/>
            </p:cNvSpPr>
            <p:nvPr/>
          </p:nvSpPr>
          <p:spPr bwMode="auto">
            <a:xfrm flipV="1">
              <a:off x="1594" y="2667"/>
              <a:ext cx="0" cy="18"/>
            </a:xfrm>
            <a:prstGeom prst="line">
              <a:avLst/>
            </a:prstGeom>
            <a:noFill/>
            <a:ln w="9525">
              <a:solidFill>
                <a:srgbClr val="000000"/>
              </a:solidFill>
              <a:round/>
              <a:headEnd/>
              <a:tailEnd/>
            </a:ln>
          </p:spPr>
          <p:txBody>
            <a:bodyPr/>
            <a:lstStyle/>
            <a:p>
              <a:endParaRPr lang="fr-CH"/>
            </a:p>
          </p:txBody>
        </p:sp>
        <p:sp>
          <p:nvSpPr>
            <p:cNvPr id="2702076" name="Line 1788"/>
            <p:cNvSpPr>
              <a:spLocks noChangeShapeType="1"/>
            </p:cNvSpPr>
            <p:nvPr/>
          </p:nvSpPr>
          <p:spPr bwMode="auto">
            <a:xfrm>
              <a:off x="1612" y="2667"/>
              <a:ext cx="0" cy="18"/>
            </a:xfrm>
            <a:prstGeom prst="line">
              <a:avLst/>
            </a:prstGeom>
            <a:noFill/>
            <a:ln w="9525">
              <a:solidFill>
                <a:srgbClr val="000000"/>
              </a:solidFill>
              <a:round/>
              <a:headEnd/>
              <a:tailEnd/>
            </a:ln>
          </p:spPr>
          <p:txBody>
            <a:bodyPr/>
            <a:lstStyle/>
            <a:p>
              <a:endParaRPr lang="fr-CH"/>
            </a:p>
          </p:txBody>
        </p:sp>
        <p:sp>
          <p:nvSpPr>
            <p:cNvPr id="2702077" name="Line 1789"/>
            <p:cNvSpPr>
              <a:spLocks noChangeShapeType="1"/>
            </p:cNvSpPr>
            <p:nvPr/>
          </p:nvSpPr>
          <p:spPr bwMode="auto">
            <a:xfrm flipV="1">
              <a:off x="1612" y="2667"/>
              <a:ext cx="0" cy="18"/>
            </a:xfrm>
            <a:prstGeom prst="line">
              <a:avLst/>
            </a:prstGeom>
            <a:noFill/>
            <a:ln w="9525">
              <a:solidFill>
                <a:srgbClr val="000000"/>
              </a:solidFill>
              <a:round/>
              <a:headEnd/>
              <a:tailEnd/>
            </a:ln>
          </p:spPr>
          <p:txBody>
            <a:bodyPr/>
            <a:lstStyle/>
            <a:p>
              <a:endParaRPr lang="fr-CH"/>
            </a:p>
          </p:txBody>
        </p:sp>
        <p:sp>
          <p:nvSpPr>
            <p:cNvPr id="2702078" name="Line 1790"/>
            <p:cNvSpPr>
              <a:spLocks noChangeShapeType="1"/>
            </p:cNvSpPr>
            <p:nvPr/>
          </p:nvSpPr>
          <p:spPr bwMode="auto">
            <a:xfrm>
              <a:off x="1696" y="2667"/>
              <a:ext cx="0" cy="18"/>
            </a:xfrm>
            <a:prstGeom prst="line">
              <a:avLst/>
            </a:prstGeom>
            <a:noFill/>
            <a:ln w="9525">
              <a:solidFill>
                <a:srgbClr val="000000"/>
              </a:solidFill>
              <a:round/>
              <a:headEnd/>
              <a:tailEnd/>
            </a:ln>
          </p:spPr>
          <p:txBody>
            <a:bodyPr/>
            <a:lstStyle/>
            <a:p>
              <a:endParaRPr lang="fr-CH"/>
            </a:p>
          </p:txBody>
        </p:sp>
        <p:sp>
          <p:nvSpPr>
            <p:cNvPr id="2702079" name="Line 1791"/>
            <p:cNvSpPr>
              <a:spLocks noChangeShapeType="1"/>
            </p:cNvSpPr>
            <p:nvPr/>
          </p:nvSpPr>
          <p:spPr bwMode="auto">
            <a:xfrm flipV="1">
              <a:off x="1696" y="2667"/>
              <a:ext cx="0" cy="18"/>
            </a:xfrm>
            <a:prstGeom prst="line">
              <a:avLst/>
            </a:prstGeom>
            <a:noFill/>
            <a:ln w="9525">
              <a:solidFill>
                <a:srgbClr val="000000"/>
              </a:solidFill>
              <a:round/>
              <a:headEnd/>
              <a:tailEnd/>
            </a:ln>
          </p:spPr>
          <p:txBody>
            <a:bodyPr/>
            <a:lstStyle/>
            <a:p>
              <a:endParaRPr lang="fr-CH"/>
            </a:p>
          </p:txBody>
        </p:sp>
        <p:sp>
          <p:nvSpPr>
            <p:cNvPr id="2702080" name="Line 1792"/>
            <p:cNvSpPr>
              <a:spLocks noChangeShapeType="1"/>
            </p:cNvSpPr>
            <p:nvPr/>
          </p:nvSpPr>
          <p:spPr bwMode="auto">
            <a:xfrm>
              <a:off x="1744" y="2667"/>
              <a:ext cx="0" cy="18"/>
            </a:xfrm>
            <a:prstGeom prst="line">
              <a:avLst/>
            </a:prstGeom>
            <a:noFill/>
            <a:ln w="9525">
              <a:solidFill>
                <a:srgbClr val="000000"/>
              </a:solidFill>
              <a:round/>
              <a:headEnd/>
              <a:tailEnd/>
            </a:ln>
          </p:spPr>
          <p:txBody>
            <a:bodyPr/>
            <a:lstStyle/>
            <a:p>
              <a:endParaRPr lang="fr-CH"/>
            </a:p>
          </p:txBody>
        </p:sp>
        <p:sp>
          <p:nvSpPr>
            <p:cNvPr id="2702081" name="Line 1793"/>
            <p:cNvSpPr>
              <a:spLocks noChangeShapeType="1"/>
            </p:cNvSpPr>
            <p:nvPr/>
          </p:nvSpPr>
          <p:spPr bwMode="auto">
            <a:xfrm flipV="1">
              <a:off x="1744" y="2667"/>
              <a:ext cx="0" cy="18"/>
            </a:xfrm>
            <a:prstGeom prst="line">
              <a:avLst/>
            </a:prstGeom>
            <a:noFill/>
            <a:ln w="9525">
              <a:solidFill>
                <a:srgbClr val="000000"/>
              </a:solidFill>
              <a:round/>
              <a:headEnd/>
              <a:tailEnd/>
            </a:ln>
          </p:spPr>
          <p:txBody>
            <a:bodyPr/>
            <a:lstStyle/>
            <a:p>
              <a:endParaRPr lang="fr-CH"/>
            </a:p>
          </p:txBody>
        </p:sp>
        <p:sp>
          <p:nvSpPr>
            <p:cNvPr id="2702082" name="Line 1794"/>
            <p:cNvSpPr>
              <a:spLocks noChangeShapeType="1"/>
            </p:cNvSpPr>
            <p:nvPr/>
          </p:nvSpPr>
          <p:spPr bwMode="auto">
            <a:xfrm>
              <a:off x="1780" y="2667"/>
              <a:ext cx="0" cy="18"/>
            </a:xfrm>
            <a:prstGeom prst="line">
              <a:avLst/>
            </a:prstGeom>
            <a:noFill/>
            <a:ln w="9525">
              <a:solidFill>
                <a:srgbClr val="000000"/>
              </a:solidFill>
              <a:round/>
              <a:headEnd/>
              <a:tailEnd/>
            </a:ln>
          </p:spPr>
          <p:txBody>
            <a:bodyPr/>
            <a:lstStyle/>
            <a:p>
              <a:endParaRPr lang="fr-CH"/>
            </a:p>
          </p:txBody>
        </p:sp>
        <p:sp>
          <p:nvSpPr>
            <p:cNvPr id="2702083" name="Line 1795"/>
            <p:cNvSpPr>
              <a:spLocks noChangeShapeType="1"/>
            </p:cNvSpPr>
            <p:nvPr/>
          </p:nvSpPr>
          <p:spPr bwMode="auto">
            <a:xfrm flipV="1">
              <a:off x="1780" y="2667"/>
              <a:ext cx="0" cy="18"/>
            </a:xfrm>
            <a:prstGeom prst="line">
              <a:avLst/>
            </a:prstGeom>
            <a:noFill/>
            <a:ln w="9525">
              <a:solidFill>
                <a:srgbClr val="000000"/>
              </a:solidFill>
              <a:round/>
              <a:headEnd/>
              <a:tailEnd/>
            </a:ln>
          </p:spPr>
          <p:txBody>
            <a:bodyPr/>
            <a:lstStyle/>
            <a:p>
              <a:endParaRPr lang="fr-CH"/>
            </a:p>
          </p:txBody>
        </p:sp>
        <p:sp>
          <p:nvSpPr>
            <p:cNvPr id="2702084" name="Line 1796"/>
            <p:cNvSpPr>
              <a:spLocks noChangeShapeType="1"/>
            </p:cNvSpPr>
            <p:nvPr/>
          </p:nvSpPr>
          <p:spPr bwMode="auto">
            <a:xfrm>
              <a:off x="1804" y="2667"/>
              <a:ext cx="0" cy="18"/>
            </a:xfrm>
            <a:prstGeom prst="line">
              <a:avLst/>
            </a:prstGeom>
            <a:noFill/>
            <a:ln w="9525">
              <a:solidFill>
                <a:srgbClr val="000000"/>
              </a:solidFill>
              <a:round/>
              <a:headEnd/>
              <a:tailEnd/>
            </a:ln>
          </p:spPr>
          <p:txBody>
            <a:bodyPr/>
            <a:lstStyle/>
            <a:p>
              <a:endParaRPr lang="fr-CH"/>
            </a:p>
          </p:txBody>
        </p:sp>
        <p:sp>
          <p:nvSpPr>
            <p:cNvPr id="2702085" name="Line 1797"/>
            <p:cNvSpPr>
              <a:spLocks noChangeShapeType="1"/>
            </p:cNvSpPr>
            <p:nvPr/>
          </p:nvSpPr>
          <p:spPr bwMode="auto">
            <a:xfrm flipV="1">
              <a:off x="1804" y="2667"/>
              <a:ext cx="0" cy="18"/>
            </a:xfrm>
            <a:prstGeom prst="line">
              <a:avLst/>
            </a:prstGeom>
            <a:noFill/>
            <a:ln w="9525">
              <a:solidFill>
                <a:srgbClr val="000000"/>
              </a:solidFill>
              <a:round/>
              <a:headEnd/>
              <a:tailEnd/>
            </a:ln>
          </p:spPr>
          <p:txBody>
            <a:bodyPr/>
            <a:lstStyle/>
            <a:p>
              <a:endParaRPr lang="fr-CH"/>
            </a:p>
          </p:txBody>
        </p:sp>
        <p:sp>
          <p:nvSpPr>
            <p:cNvPr id="2702086" name="Line 1798"/>
            <p:cNvSpPr>
              <a:spLocks noChangeShapeType="1"/>
            </p:cNvSpPr>
            <p:nvPr/>
          </p:nvSpPr>
          <p:spPr bwMode="auto">
            <a:xfrm>
              <a:off x="1828" y="2667"/>
              <a:ext cx="0" cy="18"/>
            </a:xfrm>
            <a:prstGeom prst="line">
              <a:avLst/>
            </a:prstGeom>
            <a:noFill/>
            <a:ln w="9525">
              <a:solidFill>
                <a:srgbClr val="000000"/>
              </a:solidFill>
              <a:round/>
              <a:headEnd/>
              <a:tailEnd/>
            </a:ln>
          </p:spPr>
          <p:txBody>
            <a:bodyPr/>
            <a:lstStyle/>
            <a:p>
              <a:endParaRPr lang="fr-CH"/>
            </a:p>
          </p:txBody>
        </p:sp>
        <p:sp>
          <p:nvSpPr>
            <p:cNvPr id="2702087" name="Line 1799"/>
            <p:cNvSpPr>
              <a:spLocks noChangeShapeType="1"/>
            </p:cNvSpPr>
            <p:nvPr/>
          </p:nvSpPr>
          <p:spPr bwMode="auto">
            <a:xfrm flipV="1">
              <a:off x="1828" y="2667"/>
              <a:ext cx="0" cy="18"/>
            </a:xfrm>
            <a:prstGeom prst="line">
              <a:avLst/>
            </a:prstGeom>
            <a:noFill/>
            <a:ln w="9525">
              <a:solidFill>
                <a:srgbClr val="000000"/>
              </a:solidFill>
              <a:round/>
              <a:headEnd/>
              <a:tailEnd/>
            </a:ln>
          </p:spPr>
          <p:txBody>
            <a:bodyPr/>
            <a:lstStyle/>
            <a:p>
              <a:endParaRPr lang="fr-CH"/>
            </a:p>
          </p:txBody>
        </p:sp>
        <p:sp>
          <p:nvSpPr>
            <p:cNvPr id="2702088" name="Line 1800"/>
            <p:cNvSpPr>
              <a:spLocks noChangeShapeType="1"/>
            </p:cNvSpPr>
            <p:nvPr/>
          </p:nvSpPr>
          <p:spPr bwMode="auto">
            <a:xfrm>
              <a:off x="1846" y="2667"/>
              <a:ext cx="0" cy="18"/>
            </a:xfrm>
            <a:prstGeom prst="line">
              <a:avLst/>
            </a:prstGeom>
            <a:noFill/>
            <a:ln w="9525">
              <a:solidFill>
                <a:srgbClr val="000000"/>
              </a:solidFill>
              <a:round/>
              <a:headEnd/>
              <a:tailEnd/>
            </a:ln>
          </p:spPr>
          <p:txBody>
            <a:bodyPr/>
            <a:lstStyle/>
            <a:p>
              <a:endParaRPr lang="fr-CH"/>
            </a:p>
          </p:txBody>
        </p:sp>
        <p:sp>
          <p:nvSpPr>
            <p:cNvPr id="2702089" name="Line 1801"/>
            <p:cNvSpPr>
              <a:spLocks noChangeShapeType="1"/>
            </p:cNvSpPr>
            <p:nvPr/>
          </p:nvSpPr>
          <p:spPr bwMode="auto">
            <a:xfrm flipV="1">
              <a:off x="1846" y="2667"/>
              <a:ext cx="0" cy="18"/>
            </a:xfrm>
            <a:prstGeom prst="line">
              <a:avLst/>
            </a:prstGeom>
            <a:noFill/>
            <a:ln w="9525">
              <a:solidFill>
                <a:srgbClr val="000000"/>
              </a:solidFill>
              <a:round/>
              <a:headEnd/>
              <a:tailEnd/>
            </a:ln>
          </p:spPr>
          <p:txBody>
            <a:bodyPr/>
            <a:lstStyle/>
            <a:p>
              <a:endParaRPr lang="fr-CH"/>
            </a:p>
          </p:txBody>
        </p:sp>
        <p:sp>
          <p:nvSpPr>
            <p:cNvPr id="2702090" name="Line 1802"/>
            <p:cNvSpPr>
              <a:spLocks noChangeShapeType="1"/>
            </p:cNvSpPr>
            <p:nvPr/>
          </p:nvSpPr>
          <p:spPr bwMode="auto">
            <a:xfrm>
              <a:off x="1864" y="2667"/>
              <a:ext cx="0" cy="18"/>
            </a:xfrm>
            <a:prstGeom prst="line">
              <a:avLst/>
            </a:prstGeom>
            <a:noFill/>
            <a:ln w="9525">
              <a:solidFill>
                <a:srgbClr val="000000"/>
              </a:solidFill>
              <a:round/>
              <a:headEnd/>
              <a:tailEnd/>
            </a:ln>
          </p:spPr>
          <p:txBody>
            <a:bodyPr/>
            <a:lstStyle/>
            <a:p>
              <a:endParaRPr lang="fr-CH"/>
            </a:p>
          </p:txBody>
        </p:sp>
        <p:sp>
          <p:nvSpPr>
            <p:cNvPr id="2702091" name="Line 1803"/>
            <p:cNvSpPr>
              <a:spLocks noChangeShapeType="1"/>
            </p:cNvSpPr>
            <p:nvPr/>
          </p:nvSpPr>
          <p:spPr bwMode="auto">
            <a:xfrm flipV="1">
              <a:off x="1864" y="2667"/>
              <a:ext cx="0" cy="18"/>
            </a:xfrm>
            <a:prstGeom prst="line">
              <a:avLst/>
            </a:prstGeom>
            <a:noFill/>
            <a:ln w="9525">
              <a:solidFill>
                <a:srgbClr val="000000"/>
              </a:solidFill>
              <a:round/>
              <a:headEnd/>
              <a:tailEnd/>
            </a:ln>
          </p:spPr>
          <p:txBody>
            <a:bodyPr/>
            <a:lstStyle/>
            <a:p>
              <a:endParaRPr lang="fr-CH"/>
            </a:p>
          </p:txBody>
        </p:sp>
        <p:sp>
          <p:nvSpPr>
            <p:cNvPr id="2702092" name="Line 1804"/>
            <p:cNvSpPr>
              <a:spLocks noChangeShapeType="1"/>
            </p:cNvSpPr>
            <p:nvPr/>
          </p:nvSpPr>
          <p:spPr bwMode="auto">
            <a:xfrm>
              <a:off x="1876" y="2667"/>
              <a:ext cx="0" cy="18"/>
            </a:xfrm>
            <a:prstGeom prst="line">
              <a:avLst/>
            </a:prstGeom>
            <a:noFill/>
            <a:ln w="9525">
              <a:solidFill>
                <a:srgbClr val="000000"/>
              </a:solidFill>
              <a:round/>
              <a:headEnd/>
              <a:tailEnd/>
            </a:ln>
          </p:spPr>
          <p:txBody>
            <a:bodyPr/>
            <a:lstStyle/>
            <a:p>
              <a:endParaRPr lang="fr-CH"/>
            </a:p>
          </p:txBody>
        </p:sp>
        <p:sp>
          <p:nvSpPr>
            <p:cNvPr id="2702093" name="Line 1805"/>
            <p:cNvSpPr>
              <a:spLocks noChangeShapeType="1"/>
            </p:cNvSpPr>
            <p:nvPr/>
          </p:nvSpPr>
          <p:spPr bwMode="auto">
            <a:xfrm flipV="1">
              <a:off x="1876" y="2667"/>
              <a:ext cx="0" cy="18"/>
            </a:xfrm>
            <a:prstGeom prst="line">
              <a:avLst/>
            </a:prstGeom>
            <a:noFill/>
            <a:ln w="9525">
              <a:solidFill>
                <a:srgbClr val="000000"/>
              </a:solidFill>
              <a:round/>
              <a:headEnd/>
              <a:tailEnd/>
            </a:ln>
          </p:spPr>
          <p:txBody>
            <a:bodyPr/>
            <a:lstStyle/>
            <a:p>
              <a:endParaRPr lang="fr-CH"/>
            </a:p>
          </p:txBody>
        </p:sp>
        <p:sp>
          <p:nvSpPr>
            <p:cNvPr id="2702094" name="Line 1806"/>
            <p:cNvSpPr>
              <a:spLocks noChangeShapeType="1"/>
            </p:cNvSpPr>
            <p:nvPr/>
          </p:nvSpPr>
          <p:spPr bwMode="auto">
            <a:xfrm>
              <a:off x="1972" y="2667"/>
              <a:ext cx="0" cy="18"/>
            </a:xfrm>
            <a:prstGeom prst="line">
              <a:avLst/>
            </a:prstGeom>
            <a:noFill/>
            <a:ln w="9525">
              <a:solidFill>
                <a:srgbClr val="000000"/>
              </a:solidFill>
              <a:round/>
              <a:headEnd/>
              <a:tailEnd/>
            </a:ln>
          </p:spPr>
          <p:txBody>
            <a:bodyPr/>
            <a:lstStyle/>
            <a:p>
              <a:endParaRPr lang="fr-CH"/>
            </a:p>
          </p:txBody>
        </p:sp>
        <p:sp>
          <p:nvSpPr>
            <p:cNvPr id="2702095" name="Line 1807"/>
            <p:cNvSpPr>
              <a:spLocks noChangeShapeType="1"/>
            </p:cNvSpPr>
            <p:nvPr/>
          </p:nvSpPr>
          <p:spPr bwMode="auto">
            <a:xfrm flipV="1">
              <a:off x="1972" y="2667"/>
              <a:ext cx="0" cy="18"/>
            </a:xfrm>
            <a:prstGeom prst="line">
              <a:avLst/>
            </a:prstGeom>
            <a:noFill/>
            <a:ln w="9525">
              <a:solidFill>
                <a:srgbClr val="000000"/>
              </a:solidFill>
              <a:round/>
              <a:headEnd/>
              <a:tailEnd/>
            </a:ln>
          </p:spPr>
          <p:txBody>
            <a:bodyPr/>
            <a:lstStyle/>
            <a:p>
              <a:endParaRPr lang="fr-CH"/>
            </a:p>
          </p:txBody>
        </p:sp>
        <p:sp>
          <p:nvSpPr>
            <p:cNvPr id="2702096" name="Line 1808"/>
            <p:cNvSpPr>
              <a:spLocks noChangeShapeType="1"/>
            </p:cNvSpPr>
            <p:nvPr/>
          </p:nvSpPr>
          <p:spPr bwMode="auto">
            <a:xfrm>
              <a:off x="2020" y="2667"/>
              <a:ext cx="0" cy="18"/>
            </a:xfrm>
            <a:prstGeom prst="line">
              <a:avLst/>
            </a:prstGeom>
            <a:noFill/>
            <a:ln w="9525">
              <a:solidFill>
                <a:srgbClr val="000000"/>
              </a:solidFill>
              <a:round/>
              <a:headEnd/>
              <a:tailEnd/>
            </a:ln>
          </p:spPr>
          <p:txBody>
            <a:bodyPr/>
            <a:lstStyle/>
            <a:p>
              <a:endParaRPr lang="fr-CH"/>
            </a:p>
          </p:txBody>
        </p:sp>
        <p:sp>
          <p:nvSpPr>
            <p:cNvPr id="2702097" name="Line 1809"/>
            <p:cNvSpPr>
              <a:spLocks noChangeShapeType="1"/>
            </p:cNvSpPr>
            <p:nvPr/>
          </p:nvSpPr>
          <p:spPr bwMode="auto">
            <a:xfrm flipV="1">
              <a:off x="2020" y="2667"/>
              <a:ext cx="0" cy="18"/>
            </a:xfrm>
            <a:prstGeom prst="line">
              <a:avLst/>
            </a:prstGeom>
            <a:noFill/>
            <a:ln w="9525">
              <a:solidFill>
                <a:srgbClr val="000000"/>
              </a:solidFill>
              <a:round/>
              <a:headEnd/>
              <a:tailEnd/>
            </a:ln>
          </p:spPr>
          <p:txBody>
            <a:bodyPr/>
            <a:lstStyle/>
            <a:p>
              <a:endParaRPr lang="fr-CH"/>
            </a:p>
          </p:txBody>
        </p:sp>
        <p:sp>
          <p:nvSpPr>
            <p:cNvPr id="2702098" name="Line 1810"/>
            <p:cNvSpPr>
              <a:spLocks noChangeShapeType="1"/>
            </p:cNvSpPr>
            <p:nvPr/>
          </p:nvSpPr>
          <p:spPr bwMode="auto">
            <a:xfrm>
              <a:off x="2056" y="2667"/>
              <a:ext cx="0" cy="18"/>
            </a:xfrm>
            <a:prstGeom prst="line">
              <a:avLst/>
            </a:prstGeom>
            <a:noFill/>
            <a:ln w="9525">
              <a:solidFill>
                <a:srgbClr val="000000"/>
              </a:solidFill>
              <a:round/>
              <a:headEnd/>
              <a:tailEnd/>
            </a:ln>
          </p:spPr>
          <p:txBody>
            <a:bodyPr/>
            <a:lstStyle/>
            <a:p>
              <a:endParaRPr lang="fr-CH"/>
            </a:p>
          </p:txBody>
        </p:sp>
        <p:sp>
          <p:nvSpPr>
            <p:cNvPr id="2702099" name="Line 1811"/>
            <p:cNvSpPr>
              <a:spLocks noChangeShapeType="1"/>
            </p:cNvSpPr>
            <p:nvPr/>
          </p:nvSpPr>
          <p:spPr bwMode="auto">
            <a:xfrm flipV="1">
              <a:off x="2056" y="2667"/>
              <a:ext cx="0" cy="18"/>
            </a:xfrm>
            <a:prstGeom prst="line">
              <a:avLst/>
            </a:prstGeom>
            <a:noFill/>
            <a:ln w="9525">
              <a:solidFill>
                <a:srgbClr val="000000"/>
              </a:solidFill>
              <a:round/>
              <a:headEnd/>
              <a:tailEnd/>
            </a:ln>
          </p:spPr>
          <p:txBody>
            <a:bodyPr/>
            <a:lstStyle/>
            <a:p>
              <a:endParaRPr lang="fr-CH"/>
            </a:p>
          </p:txBody>
        </p:sp>
        <p:sp>
          <p:nvSpPr>
            <p:cNvPr id="2702100" name="Line 1812"/>
            <p:cNvSpPr>
              <a:spLocks noChangeShapeType="1"/>
            </p:cNvSpPr>
            <p:nvPr/>
          </p:nvSpPr>
          <p:spPr bwMode="auto">
            <a:xfrm>
              <a:off x="2086" y="2667"/>
              <a:ext cx="0" cy="18"/>
            </a:xfrm>
            <a:prstGeom prst="line">
              <a:avLst/>
            </a:prstGeom>
            <a:noFill/>
            <a:ln w="9525">
              <a:solidFill>
                <a:srgbClr val="000000"/>
              </a:solidFill>
              <a:round/>
              <a:headEnd/>
              <a:tailEnd/>
            </a:ln>
          </p:spPr>
          <p:txBody>
            <a:bodyPr/>
            <a:lstStyle/>
            <a:p>
              <a:endParaRPr lang="fr-CH"/>
            </a:p>
          </p:txBody>
        </p:sp>
        <p:sp>
          <p:nvSpPr>
            <p:cNvPr id="2702101" name="Line 1813"/>
            <p:cNvSpPr>
              <a:spLocks noChangeShapeType="1"/>
            </p:cNvSpPr>
            <p:nvPr/>
          </p:nvSpPr>
          <p:spPr bwMode="auto">
            <a:xfrm flipV="1">
              <a:off x="2086" y="2667"/>
              <a:ext cx="0" cy="18"/>
            </a:xfrm>
            <a:prstGeom prst="line">
              <a:avLst/>
            </a:prstGeom>
            <a:noFill/>
            <a:ln w="9525">
              <a:solidFill>
                <a:srgbClr val="000000"/>
              </a:solidFill>
              <a:round/>
              <a:headEnd/>
              <a:tailEnd/>
            </a:ln>
          </p:spPr>
          <p:txBody>
            <a:bodyPr/>
            <a:lstStyle/>
            <a:p>
              <a:endParaRPr lang="fr-CH"/>
            </a:p>
          </p:txBody>
        </p:sp>
        <p:sp>
          <p:nvSpPr>
            <p:cNvPr id="2702102" name="Line 1814"/>
            <p:cNvSpPr>
              <a:spLocks noChangeShapeType="1"/>
            </p:cNvSpPr>
            <p:nvPr/>
          </p:nvSpPr>
          <p:spPr bwMode="auto">
            <a:xfrm>
              <a:off x="2110" y="2667"/>
              <a:ext cx="0" cy="18"/>
            </a:xfrm>
            <a:prstGeom prst="line">
              <a:avLst/>
            </a:prstGeom>
            <a:noFill/>
            <a:ln w="9525">
              <a:solidFill>
                <a:srgbClr val="000000"/>
              </a:solidFill>
              <a:round/>
              <a:headEnd/>
              <a:tailEnd/>
            </a:ln>
          </p:spPr>
          <p:txBody>
            <a:bodyPr/>
            <a:lstStyle/>
            <a:p>
              <a:endParaRPr lang="fr-CH"/>
            </a:p>
          </p:txBody>
        </p:sp>
        <p:sp>
          <p:nvSpPr>
            <p:cNvPr id="2702103" name="Line 1815"/>
            <p:cNvSpPr>
              <a:spLocks noChangeShapeType="1"/>
            </p:cNvSpPr>
            <p:nvPr/>
          </p:nvSpPr>
          <p:spPr bwMode="auto">
            <a:xfrm flipV="1">
              <a:off x="2110" y="2667"/>
              <a:ext cx="0" cy="18"/>
            </a:xfrm>
            <a:prstGeom prst="line">
              <a:avLst/>
            </a:prstGeom>
            <a:noFill/>
            <a:ln w="9525">
              <a:solidFill>
                <a:srgbClr val="000000"/>
              </a:solidFill>
              <a:round/>
              <a:headEnd/>
              <a:tailEnd/>
            </a:ln>
          </p:spPr>
          <p:txBody>
            <a:bodyPr/>
            <a:lstStyle/>
            <a:p>
              <a:endParaRPr lang="fr-CH"/>
            </a:p>
          </p:txBody>
        </p:sp>
        <p:sp>
          <p:nvSpPr>
            <p:cNvPr id="2702104" name="Line 1816"/>
            <p:cNvSpPr>
              <a:spLocks noChangeShapeType="1"/>
            </p:cNvSpPr>
            <p:nvPr/>
          </p:nvSpPr>
          <p:spPr bwMode="auto">
            <a:xfrm>
              <a:off x="2128" y="2667"/>
              <a:ext cx="0" cy="18"/>
            </a:xfrm>
            <a:prstGeom prst="line">
              <a:avLst/>
            </a:prstGeom>
            <a:noFill/>
            <a:ln w="9525">
              <a:solidFill>
                <a:srgbClr val="000000"/>
              </a:solidFill>
              <a:round/>
              <a:headEnd/>
              <a:tailEnd/>
            </a:ln>
          </p:spPr>
          <p:txBody>
            <a:bodyPr/>
            <a:lstStyle/>
            <a:p>
              <a:endParaRPr lang="fr-CH"/>
            </a:p>
          </p:txBody>
        </p:sp>
        <p:sp>
          <p:nvSpPr>
            <p:cNvPr id="2702105" name="Line 1817"/>
            <p:cNvSpPr>
              <a:spLocks noChangeShapeType="1"/>
            </p:cNvSpPr>
            <p:nvPr/>
          </p:nvSpPr>
          <p:spPr bwMode="auto">
            <a:xfrm flipV="1">
              <a:off x="2128" y="2667"/>
              <a:ext cx="0" cy="18"/>
            </a:xfrm>
            <a:prstGeom prst="line">
              <a:avLst/>
            </a:prstGeom>
            <a:noFill/>
            <a:ln w="9525">
              <a:solidFill>
                <a:srgbClr val="000000"/>
              </a:solidFill>
              <a:round/>
              <a:headEnd/>
              <a:tailEnd/>
            </a:ln>
          </p:spPr>
          <p:txBody>
            <a:bodyPr/>
            <a:lstStyle/>
            <a:p>
              <a:endParaRPr lang="fr-CH"/>
            </a:p>
          </p:txBody>
        </p:sp>
        <p:sp>
          <p:nvSpPr>
            <p:cNvPr id="2702106" name="Line 1818"/>
            <p:cNvSpPr>
              <a:spLocks noChangeShapeType="1"/>
            </p:cNvSpPr>
            <p:nvPr/>
          </p:nvSpPr>
          <p:spPr bwMode="auto">
            <a:xfrm>
              <a:off x="2140" y="2667"/>
              <a:ext cx="0" cy="18"/>
            </a:xfrm>
            <a:prstGeom prst="line">
              <a:avLst/>
            </a:prstGeom>
            <a:noFill/>
            <a:ln w="9525">
              <a:solidFill>
                <a:srgbClr val="000000"/>
              </a:solidFill>
              <a:round/>
              <a:headEnd/>
              <a:tailEnd/>
            </a:ln>
          </p:spPr>
          <p:txBody>
            <a:bodyPr/>
            <a:lstStyle/>
            <a:p>
              <a:endParaRPr lang="fr-CH"/>
            </a:p>
          </p:txBody>
        </p:sp>
        <p:sp>
          <p:nvSpPr>
            <p:cNvPr id="2702107" name="Line 1819"/>
            <p:cNvSpPr>
              <a:spLocks noChangeShapeType="1"/>
            </p:cNvSpPr>
            <p:nvPr/>
          </p:nvSpPr>
          <p:spPr bwMode="auto">
            <a:xfrm flipV="1">
              <a:off x="2140" y="2667"/>
              <a:ext cx="0" cy="18"/>
            </a:xfrm>
            <a:prstGeom prst="line">
              <a:avLst/>
            </a:prstGeom>
            <a:noFill/>
            <a:ln w="9525">
              <a:solidFill>
                <a:srgbClr val="000000"/>
              </a:solidFill>
              <a:round/>
              <a:headEnd/>
              <a:tailEnd/>
            </a:ln>
          </p:spPr>
          <p:txBody>
            <a:bodyPr/>
            <a:lstStyle/>
            <a:p>
              <a:endParaRPr lang="fr-CH"/>
            </a:p>
          </p:txBody>
        </p:sp>
        <p:sp>
          <p:nvSpPr>
            <p:cNvPr id="2702108" name="Line 1820"/>
            <p:cNvSpPr>
              <a:spLocks noChangeShapeType="1"/>
            </p:cNvSpPr>
            <p:nvPr/>
          </p:nvSpPr>
          <p:spPr bwMode="auto">
            <a:xfrm>
              <a:off x="2158" y="2667"/>
              <a:ext cx="0" cy="18"/>
            </a:xfrm>
            <a:prstGeom prst="line">
              <a:avLst/>
            </a:prstGeom>
            <a:noFill/>
            <a:ln w="9525">
              <a:solidFill>
                <a:srgbClr val="000000"/>
              </a:solidFill>
              <a:round/>
              <a:headEnd/>
              <a:tailEnd/>
            </a:ln>
          </p:spPr>
          <p:txBody>
            <a:bodyPr/>
            <a:lstStyle/>
            <a:p>
              <a:endParaRPr lang="fr-CH"/>
            </a:p>
          </p:txBody>
        </p:sp>
        <p:sp>
          <p:nvSpPr>
            <p:cNvPr id="2702109" name="Line 1821"/>
            <p:cNvSpPr>
              <a:spLocks noChangeShapeType="1"/>
            </p:cNvSpPr>
            <p:nvPr/>
          </p:nvSpPr>
          <p:spPr bwMode="auto">
            <a:xfrm flipV="1">
              <a:off x="2158" y="2667"/>
              <a:ext cx="0" cy="18"/>
            </a:xfrm>
            <a:prstGeom prst="line">
              <a:avLst/>
            </a:prstGeom>
            <a:noFill/>
            <a:ln w="9525">
              <a:solidFill>
                <a:srgbClr val="000000"/>
              </a:solidFill>
              <a:round/>
              <a:headEnd/>
              <a:tailEnd/>
            </a:ln>
          </p:spPr>
          <p:txBody>
            <a:bodyPr/>
            <a:lstStyle/>
            <a:p>
              <a:endParaRPr lang="fr-CH"/>
            </a:p>
          </p:txBody>
        </p:sp>
        <p:sp>
          <p:nvSpPr>
            <p:cNvPr id="2702110" name="Line 1822"/>
            <p:cNvSpPr>
              <a:spLocks noChangeShapeType="1"/>
            </p:cNvSpPr>
            <p:nvPr/>
          </p:nvSpPr>
          <p:spPr bwMode="auto">
            <a:xfrm>
              <a:off x="2254" y="2667"/>
              <a:ext cx="0" cy="18"/>
            </a:xfrm>
            <a:prstGeom prst="line">
              <a:avLst/>
            </a:prstGeom>
            <a:noFill/>
            <a:ln w="9525">
              <a:solidFill>
                <a:srgbClr val="000000"/>
              </a:solidFill>
              <a:round/>
              <a:headEnd/>
              <a:tailEnd/>
            </a:ln>
          </p:spPr>
          <p:txBody>
            <a:bodyPr/>
            <a:lstStyle/>
            <a:p>
              <a:endParaRPr lang="fr-CH"/>
            </a:p>
          </p:txBody>
        </p:sp>
        <p:sp>
          <p:nvSpPr>
            <p:cNvPr id="2702111" name="Line 1823"/>
            <p:cNvSpPr>
              <a:spLocks noChangeShapeType="1"/>
            </p:cNvSpPr>
            <p:nvPr/>
          </p:nvSpPr>
          <p:spPr bwMode="auto">
            <a:xfrm flipV="1">
              <a:off x="2254" y="2667"/>
              <a:ext cx="0" cy="18"/>
            </a:xfrm>
            <a:prstGeom prst="line">
              <a:avLst/>
            </a:prstGeom>
            <a:noFill/>
            <a:ln w="9525">
              <a:solidFill>
                <a:srgbClr val="000000"/>
              </a:solidFill>
              <a:round/>
              <a:headEnd/>
              <a:tailEnd/>
            </a:ln>
          </p:spPr>
          <p:txBody>
            <a:bodyPr/>
            <a:lstStyle/>
            <a:p>
              <a:endParaRPr lang="fr-CH"/>
            </a:p>
          </p:txBody>
        </p:sp>
        <p:sp>
          <p:nvSpPr>
            <p:cNvPr id="2702112" name="Line 1824"/>
            <p:cNvSpPr>
              <a:spLocks noChangeShapeType="1"/>
            </p:cNvSpPr>
            <p:nvPr/>
          </p:nvSpPr>
          <p:spPr bwMode="auto">
            <a:xfrm>
              <a:off x="2302" y="2667"/>
              <a:ext cx="0" cy="18"/>
            </a:xfrm>
            <a:prstGeom prst="line">
              <a:avLst/>
            </a:prstGeom>
            <a:noFill/>
            <a:ln w="9525">
              <a:solidFill>
                <a:srgbClr val="000000"/>
              </a:solidFill>
              <a:round/>
              <a:headEnd/>
              <a:tailEnd/>
            </a:ln>
          </p:spPr>
          <p:txBody>
            <a:bodyPr/>
            <a:lstStyle/>
            <a:p>
              <a:endParaRPr lang="fr-CH"/>
            </a:p>
          </p:txBody>
        </p:sp>
        <p:sp>
          <p:nvSpPr>
            <p:cNvPr id="2702113" name="Line 1825"/>
            <p:cNvSpPr>
              <a:spLocks noChangeShapeType="1"/>
            </p:cNvSpPr>
            <p:nvPr/>
          </p:nvSpPr>
          <p:spPr bwMode="auto">
            <a:xfrm flipV="1">
              <a:off x="2302" y="2667"/>
              <a:ext cx="0" cy="18"/>
            </a:xfrm>
            <a:prstGeom prst="line">
              <a:avLst/>
            </a:prstGeom>
            <a:noFill/>
            <a:ln w="9525">
              <a:solidFill>
                <a:srgbClr val="000000"/>
              </a:solidFill>
              <a:round/>
              <a:headEnd/>
              <a:tailEnd/>
            </a:ln>
          </p:spPr>
          <p:txBody>
            <a:bodyPr/>
            <a:lstStyle/>
            <a:p>
              <a:endParaRPr lang="fr-CH"/>
            </a:p>
          </p:txBody>
        </p:sp>
        <p:sp>
          <p:nvSpPr>
            <p:cNvPr id="2702114" name="Line 1826"/>
            <p:cNvSpPr>
              <a:spLocks noChangeShapeType="1"/>
            </p:cNvSpPr>
            <p:nvPr/>
          </p:nvSpPr>
          <p:spPr bwMode="auto">
            <a:xfrm>
              <a:off x="2338" y="2667"/>
              <a:ext cx="0" cy="18"/>
            </a:xfrm>
            <a:prstGeom prst="line">
              <a:avLst/>
            </a:prstGeom>
            <a:noFill/>
            <a:ln w="9525">
              <a:solidFill>
                <a:srgbClr val="000000"/>
              </a:solidFill>
              <a:round/>
              <a:headEnd/>
              <a:tailEnd/>
            </a:ln>
          </p:spPr>
          <p:txBody>
            <a:bodyPr/>
            <a:lstStyle/>
            <a:p>
              <a:endParaRPr lang="fr-CH"/>
            </a:p>
          </p:txBody>
        </p:sp>
        <p:sp>
          <p:nvSpPr>
            <p:cNvPr id="2702115" name="Line 1827"/>
            <p:cNvSpPr>
              <a:spLocks noChangeShapeType="1"/>
            </p:cNvSpPr>
            <p:nvPr/>
          </p:nvSpPr>
          <p:spPr bwMode="auto">
            <a:xfrm flipV="1">
              <a:off x="2338" y="2667"/>
              <a:ext cx="0" cy="18"/>
            </a:xfrm>
            <a:prstGeom prst="line">
              <a:avLst/>
            </a:prstGeom>
            <a:noFill/>
            <a:ln w="9525">
              <a:solidFill>
                <a:srgbClr val="000000"/>
              </a:solidFill>
              <a:round/>
              <a:headEnd/>
              <a:tailEnd/>
            </a:ln>
          </p:spPr>
          <p:txBody>
            <a:bodyPr/>
            <a:lstStyle/>
            <a:p>
              <a:endParaRPr lang="fr-CH"/>
            </a:p>
          </p:txBody>
        </p:sp>
        <p:sp>
          <p:nvSpPr>
            <p:cNvPr id="2702116" name="Line 1828"/>
            <p:cNvSpPr>
              <a:spLocks noChangeShapeType="1"/>
            </p:cNvSpPr>
            <p:nvPr/>
          </p:nvSpPr>
          <p:spPr bwMode="auto">
            <a:xfrm>
              <a:off x="2368" y="2667"/>
              <a:ext cx="0" cy="18"/>
            </a:xfrm>
            <a:prstGeom prst="line">
              <a:avLst/>
            </a:prstGeom>
            <a:noFill/>
            <a:ln w="9525">
              <a:solidFill>
                <a:srgbClr val="000000"/>
              </a:solidFill>
              <a:round/>
              <a:headEnd/>
              <a:tailEnd/>
            </a:ln>
          </p:spPr>
          <p:txBody>
            <a:bodyPr/>
            <a:lstStyle/>
            <a:p>
              <a:endParaRPr lang="fr-CH"/>
            </a:p>
          </p:txBody>
        </p:sp>
        <p:sp>
          <p:nvSpPr>
            <p:cNvPr id="2702117" name="Line 1829"/>
            <p:cNvSpPr>
              <a:spLocks noChangeShapeType="1"/>
            </p:cNvSpPr>
            <p:nvPr/>
          </p:nvSpPr>
          <p:spPr bwMode="auto">
            <a:xfrm flipV="1">
              <a:off x="2368" y="2667"/>
              <a:ext cx="0" cy="18"/>
            </a:xfrm>
            <a:prstGeom prst="line">
              <a:avLst/>
            </a:prstGeom>
            <a:noFill/>
            <a:ln w="9525">
              <a:solidFill>
                <a:srgbClr val="000000"/>
              </a:solidFill>
              <a:round/>
              <a:headEnd/>
              <a:tailEnd/>
            </a:ln>
          </p:spPr>
          <p:txBody>
            <a:bodyPr/>
            <a:lstStyle/>
            <a:p>
              <a:endParaRPr lang="fr-CH"/>
            </a:p>
          </p:txBody>
        </p:sp>
        <p:sp>
          <p:nvSpPr>
            <p:cNvPr id="2702118" name="Line 1830"/>
            <p:cNvSpPr>
              <a:spLocks noChangeShapeType="1"/>
            </p:cNvSpPr>
            <p:nvPr/>
          </p:nvSpPr>
          <p:spPr bwMode="auto">
            <a:xfrm>
              <a:off x="2386" y="2667"/>
              <a:ext cx="0" cy="18"/>
            </a:xfrm>
            <a:prstGeom prst="line">
              <a:avLst/>
            </a:prstGeom>
            <a:noFill/>
            <a:ln w="9525">
              <a:solidFill>
                <a:srgbClr val="000000"/>
              </a:solidFill>
              <a:round/>
              <a:headEnd/>
              <a:tailEnd/>
            </a:ln>
          </p:spPr>
          <p:txBody>
            <a:bodyPr/>
            <a:lstStyle/>
            <a:p>
              <a:endParaRPr lang="fr-CH"/>
            </a:p>
          </p:txBody>
        </p:sp>
        <p:sp>
          <p:nvSpPr>
            <p:cNvPr id="2702119" name="Line 1831"/>
            <p:cNvSpPr>
              <a:spLocks noChangeShapeType="1"/>
            </p:cNvSpPr>
            <p:nvPr/>
          </p:nvSpPr>
          <p:spPr bwMode="auto">
            <a:xfrm flipV="1">
              <a:off x="2386" y="2667"/>
              <a:ext cx="0" cy="18"/>
            </a:xfrm>
            <a:prstGeom prst="line">
              <a:avLst/>
            </a:prstGeom>
            <a:noFill/>
            <a:ln w="9525">
              <a:solidFill>
                <a:srgbClr val="000000"/>
              </a:solidFill>
              <a:round/>
              <a:headEnd/>
              <a:tailEnd/>
            </a:ln>
          </p:spPr>
          <p:txBody>
            <a:bodyPr/>
            <a:lstStyle/>
            <a:p>
              <a:endParaRPr lang="fr-CH"/>
            </a:p>
          </p:txBody>
        </p:sp>
        <p:sp>
          <p:nvSpPr>
            <p:cNvPr id="2702120" name="Line 1832"/>
            <p:cNvSpPr>
              <a:spLocks noChangeShapeType="1"/>
            </p:cNvSpPr>
            <p:nvPr/>
          </p:nvSpPr>
          <p:spPr bwMode="auto">
            <a:xfrm>
              <a:off x="2404" y="2667"/>
              <a:ext cx="0" cy="18"/>
            </a:xfrm>
            <a:prstGeom prst="line">
              <a:avLst/>
            </a:prstGeom>
            <a:noFill/>
            <a:ln w="9525">
              <a:solidFill>
                <a:srgbClr val="000000"/>
              </a:solidFill>
              <a:round/>
              <a:headEnd/>
              <a:tailEnd/>
            </a:ln>
          </p:spPr>
          <p:txBody>
            <a:bodyPr/>
            <a:lstStyle/>
            <a:p>
              <a:endParaRPr lang="fr-CH"/>
            </a:p>
          </p:txBody>
        </p:sp>
        <p:sp>
          <p:nvSpPr>
            <p:cNvPr id="2702121" name="Line 1833"/>
            <p:cNvSpPr>
              <a:spLocks noChangeShapeType="1"/>
            </p:cNvSpPr>
            <p:nvPr/>
          </p:nvSpPr>
          <p:spPr bwMode="auto">
            <a:xfrm flipV="1">
              <a:off x="2404" y="2667"/>
              <a:ext cx="0" cy="18"/>
            </a:xfrm>
            <a:prstGeom prst="line">
              <a:avLst/>
            </a:prstGeom>
            <a:noFill/>
            <a:ln w="9525">
              <a:solidFill>
                <a:srgbClr val="000000"/>
              </a:solidFill>
              <a:round/>
              <a:headEnd/>
              <a:tailEnd/>
            </a:ln>
          </p:spPr>
          <p:txBody>
            <a:bodyPr/>
            <a:lstStyle/>
            <a:p>
              <a:endParaRPr lang="fr-CH"/>
            </a:p>
          </p:txBody>
        </p:sp>
        <p:sp>
          <p:nvSpPr>
            <p:cNvPr id="2702122" name="Line 1834"/>
            <p:cNvSpPr>
              <a:spLocks noChangeShapeType="1"/>
            </p:cNvSpPr>
            <p:nvPr/>
          </p:nvSpPr>
          <p:spPr bwMode="auto">
            <a:xfrm>
              <a:off x="2422" y="2667"/>
              <a:ext cx="0" cy="18"/>
            </a:xfrm>
            <a:prstGeom prst="line">
              <a:avLst/>
            </a:prstGeom>
            <a:noFill/>
            <a:ln w="9525">
              <a:solidFill>
                <a:srgbClr val="000000"/>
              </a:solidFill>
              <a:round/>
              <a:headEnd/>
              <a:tailEnd/>
            </a:ln>
          </p:spPr>
          <p:txBody>
            <a:bodyPr/>
            <a:lstStyle/>
            <a:p>
              <a:endParaRPr lang="fr-CH"/>
            </a:p>
          </p:txBody>
        </p:sp>
        <p:sp>
          <p:nvSpPr>
            <p:cNvPr id="2702123" name="Line 1835"/>
            <p:cNvSpPr>
              <a:spLocks noChangeShapeType="1"/>
            </p:cNvSpPr>
            <p:nvPr/>
          </p:nvSpPr>
          <p:spPr bwMode="auto">
            <a:xfrm flipV="1">
              <a:off x="2422" y="2667"/>
              <a:ext cx="0" cy="18"/>
            </a:xfrm>
            <a:prstGeom prst="line">
              <a:avLst/>
            </a:prstGeom>
            <a:noFill/>
            <a:ln w="9525">
              <a:solidFill>
                <a:srgbClr val="000000"/>
              </a:solidFill>
              <a:round/>
              <a:headEnd/>
              <a:tailEnd/>
            </a:ln>
          </p:spPr>
          <p:txBody>
            <a:bodyPr/>
            <a:lstStyle/>
            <a:p>
              <a:endParaRPr lang="fr-CH"/>
            </a:p>
          </p:txBody>
        </p:sp>
        <p:sp>
          <p:nvSpPr>
            <p:cNvPr id="2702124" name="Line 1836"/>
            <p:cNvSpPr>
              <a:spLocks noChangeShapeType="1"/>
            </p:cNvSpPr>
            <p:nvPr/>
          </p:nvSpPr>
          <p:spPr bwMode="auto">
            <a:xfrm>
              <a:off x="2434" y="2667"/>
              <a:ext cx="0" cy="18"/>
            </a:xfrm>
            <a:prstGeom prst="line">
              <a:avLst/>
            </a:prstGeom>
            <a:noFill/>
            <a:ln w="9525">
              <a:solidFill>
                <a:srgbClr val="000000"/>
              </a:solidFill>
              <a:round/>
              <a:headEnd/>
              <a:tailEnd/>
            </a:ln>
          </p:spPr>
          <p:txBody>
            <a:bodyPr/>
            <a:lstStyle/>
            <a:p>
              <a:endParaRPr lang="fr-CH"/>
            </a:p>
          </p:txBody>
        </p:sp>
        <p:sp>
          <p:nvSpPr>
            <p:cNvPr id="2702125" name="Line 1837"/>
            <p:cNvSpPr>
              <a:spLocks noChangeShapeType="1"/>
            </p:cNvSpPr>
            <p:nvPr/>
          </p:nvSpPr>
          <p:spPr bwMode="auto">
            <a:xfrm flipV="1">
              <a:off x="2434" y="2667"/>
              <a:ext cx="0" cy="18"/>
            </a:xfrm>
            <a:prstGeom prst="line">
              <a:avLst/>
            </a:prstGeom>
            <a:noFill/>
            <a:ln w="9525">
              <a:solidFill>
                <a:srgbClr val="000000"/>
              </a:solidFill>
              <a:round/>
              <a:headEnd/>
              <a:tailEnd/>
            </a:ln>
          </p:spPr>
          <p:txBody>
            <a:bodyPr/>
            <a:lstStyle/>
            <a:p>
              <a:endParaRPr lang="fr-CH"/>
            </a:p>
          </p:txBody>
        </p:sp>
        <p:sp>
          <p:nvSpPr>
            <p:cNvPr id="2702126" name="Line 1838"/>
            <p:cNvSpPr>
              <a:spLocks noChangeShapeType="1"/>
            </p:cNvSpPr>
            <p:nvPr/>
          </p:nvSpPr>
          <p:spPr bwMode="auto">
            <a:xfrm>
              <a:off x="766" y="2667"/>
              <a:ext cx="0" cy="36"/>
            </a:xfrm>
            <a:prstGeom prst="line">
              <a:avLst/>
            </a:prstGeom>
            <a:noFill/>
            <a:ln w="19050">
              <a:solidFill>
                <a:srgbClr val="000000"/>
              </a:solidFill>
              <a:round/>
              <a:headEnd/>
              <a:tailEnd/>
            </a:ln>
          </p:spPr>
          <p:txBody>
            <a:bodyPr/>
            <a:lstStyle/>
            <a:p>
              <a:endParaRPr lang="fr-CH"/>
            </a:p>
          </p:txBody>
        </p:sp>
        <p:sp>
          <p:nvSpPr>
            <p:cNvPr id="2702127" name="Line 1839"/>
            <p:cNvSpPr>
              <a:spLocks noChangeShapeType="1"/>
            </p:cNvSpPr>
            <p:nvPr/>
          </p:nvSpPr>
          <p:spPr bwMode="auto">
            <a:xfrm flipV="1">
              <a:off x="766" y="2667"/>
              <a:ext cx="0" cy="36"/>
            </a:xfrm>
            <a:prstGeom prst="line">
              <a:avLst/>
            </a:prstGeom>
            <a:noFill/>
            <a:ln w="19050">
              <a:solidFill>
                <a:srgbClr val="000000"/>
              </a:solidFill>
              <a:round/>
              <a:headEnd/>
              <a:tailEnd/>
            </a:ln>
          </p:spPr>
          <p:txBody>
            <a:bodyPr/>
            <a:lstStyle/>
            <a:p>
              <a:endParaRPr lang="fr-CH"/>
            </a:p>
          </p:txBody>
        </p:sp>
        <p:sp>
          <p:nvSpPr>
            <p:cNvPr id="2702128" name="Line 1840"/>
            <p:cNvSpPr>
              <a:spLocks noChangeShapeType="1"/>
            </p:cNvSpPr>
            <p:nvPr/>
          </p:nvSpPr>
          <p:spPr bwMode="auto">
            <a:xfrm>
              <a:off x="1048" y="2667"/>
              <a:ext cx="0" cy="36"/>
            </a:xfrm>
            <a:prstGeom prst="line">
              <a:avLst/>
            </a:prstGeom>
            <a:noFill/>
            <a:ln w="19050">
              <a:solidFill>
                <a:srgbClr val="000000"/>
              </a:solidFill>
              <a:round/>
              <a:headEnd/>
              <a:tailEnd/>
            </a:ln>
          </p:spPr>
          <p:txBody>
            <a:bodyPr/>
            <a:lstStyle/>
            <a:p>
              <a:endParaRPr lang="fr-CH"/>
            </a:p>
          </p:txBody>
        </p:sp>
        <p:sp>
          <p:nvSpPr>
            <p:cNvPr id="2702129" name="Line 1841"/>
            <p:cNvSpPr>
              <a:spLocks noChangeShapeType="1"/>
            </p:cNvSpPr>
            <p:nvPr/>
          </p:nvSpPr>
          <p:spPr bwMode="auto">
            <a:xfrm flipV="1">
              <a:off x="1048" y="2667"/>
              <a:ext cx="0" cy="36"/>
            </a:xfrm>
            <a:prstGeom prst="line">
              <a:avLst/>
            </a:prstGeom>
            <a:noFill/>
            <a:ln w="19050">
              <a:solidFill>
                <a:srgbClr val="000000"/>
              </a:solidFill>
              <a:round/>
              <a:headEnd/>
              <a:tailEnd/>
            </a:ln>
          </p:spPr>
          <p:txBody>
            <a:bodyPr/>
            <a:lstStyle/>
            <a:p>
              <a:endParaRPr lang="fr-CH"/>
            </a:p>
          </p:txBody>
        </p:sp>
        <p:sp>
          <p:nvSpPr>
            <p:cNvPr id="2702130" name="Line 1842"/>
            <p:cNvSpPr>
              <a:spLocks noChangeShapeType="1"/>
            </p:cNvSpPr>
            <p:nvPr/>
          </p:nvSpPr>
          <p:spPr bwMode="auto">
            <a:xfrm>
              <a:off x="1330" y="2667"/>
              <a:ext cx="0" cy="36"/>
            </a:xfrm>
            <a:prstGeom prst="line">
              <a:avLst/>
            </a:prstGeom>
            <a:noFill/>
            <a:ln w="19050">
              <a:solidFill>
                <a:srgbClr val="000000"/>
              </a:solidFill>
              <a:round/>
              <a:headEnd/>
              <a:tailEnd/>
            </a:ln>
          </p:spPr>
          <p:txBody>
            <a:bodyPr/>
            <a:lstStyle/>
            <a:p>
              <a:endParaRPr lang="fr-CH"/>
            </a:p>
          </p:txBody>
        </p:sp>
        <p:sp>
          <p:nvSpPr>
            <p:cNvPr id="2702131" name="Line 1843"/>
            <p:cNvSpPr>
              <a:spLocks noChangeShapeType="1"/>
            </p:cNvSpPr>
            <p:nvPr/>
          </p:nvSpPr>
          <p:spPr bwMode="auto">
            <a:xfrm flipV="1">
              <a:off x="1330" y="2667"/>
              <a:ext cx="0" cy="36"/>
            </a:xfrm>
            <a:prstGeom prst="line">
              <a:avLst/>
            </a:prstGeom>
            <a:noFill/>
            <a:ln w="19050">
              <a:solidFill>
                <a:srgbClr val="000000"/>
              </a:solidFill>
              <a:round/>
              <a:headEnd/>
              <a:tailEnd/>
            </a:ln>
          </p:spPr>
          <p:txBody>
            <a:bodyPr/>
            <a:lstStyle/>
            <a:p>
              <a:endParaRPr lang="fr-CH"/>
            </a:p>
          </p:txBody>
        </p:sp>
        <p:sp>
          <p:nvSpPr>
            <p:cNvPr id="2702132" name="Line 1844"/>
            <p:cNvSpPr>
              <a:spLocks noChangeShapeType="1"/>
            </p:cNvSpPr>
            <p:nvPr/>
          </p:nvSpPr>
          <p:spPr bwMode="auto">
            <a:xfrm>
              <a:off x="1612" y="2667"/>
              <a:ext cx="0" cy="36"/>
            </a:xfrm>
            <a:prstGeom prst="line">
              <a:avLst/>
            </a:prstGeom>
            <a:noFill/>
            <a:ln w="19050">
              <a:solidFill>
                <a:srgbClr val="000000"/>
              </a:solidFill>
              <a:round/>
              <a:headEnd/>
              <a:tailEnd/>
            </a:ln>
          </p:spPr>
          <p:txBody>
            <a:bodyPr/>
            <a:lstStyle/>
            <a:p>
              <a:endParaRPr lang="fr-CH"/>
            </a:p>
          </p:txBody>
        </p:sp>
        <p:sp>
          <p:nvSpPr>
            <p:cNvPr id="2702133" name="Line 1845"/>
            <p:cNvSpPr>
              <a:spLocks noChangeShapeType="1"/>
            </p:cNvSpPr>
            <p:nvPr/>
          </p:nvSpPr>
          <p:spPr bwMode="auto">
            <a:xfrm flipV="1">
              <a:off x="1612" y="2667"/>
              <a:ext cx="0" cy="36"/>
            </a:xfrm>
            <a:prstGeom prst="line">
              <a:avLst/>
            </a:prstGeom>
            <a:noFill/>
            <a:ln w="19050">
              <a:solidFill>
                <a:srgbClr val="000000"/>
              </a:solidFill>
              <a:round/>
              <a:headEnd/>
              <a:tailEnd/>
            </a:ln>
          </p:spPr>
          <p:txBody>
            <a:bodyPr/>
            <a:lstStyle/>
            <a:p>
              <a:endParaRPr lang="fr-CH"/>
            </a:p>
          </p:txBody>
        </p:sp>
        <p:sp>
          <p:nvSpPr>
            <p:cNvPr id="2702134" name="Line 1846"/>
            <p:cNvSpPr>
              <a:spLocks noChangeShapeType="1"/>
            </p:cNvSpPr>
            <p:nvPr/>
          </p:nvSpPr>
          <p:spPr bwMode="auto">
            <a:xfrm>
              <a:off x="1888" y="2667"/>
              <a:ext cx="0" cy="36"/>
            </a:xfrm>
            <a:prstGeom prst="line">
              <a:avLst/>
            </a:prstGeom>
            <a:noFill/>
            <a:ln w="19050">
              <a:solidFill>
                <a:srgbClr val="000000"/>
              </a:solidFill>
              <a:round/>
              <a:headEnd/>
              <a:tailEnd/>
            </a:ln>
          </p:spPr>
          <p:txBody>
            <a:bodyPr/>
            <a:lstStyle/>
            <a:p>
              <a:endParaRPr lang="fr-CH"/>
            </a:p>
          </p:txBody>
        </p:sp>
        <p:sp>
          <p:nvSpPr>
            <p:cNvPr id="2702135" name="Line 1847"/>
            <p:cNvSpPr>
              <a:spLocks noChangeShapeType="1"/>
            </p:cNvSpPr>
            <p:nvPr/>
          </p:nvSpPr>
          <p:spPr bwMode="auto">
            <a:xfrm flipV="1">
              <a:off x="1888" y="2667"/>
              <a:ext cx="0" cy="36"/>
            </a:xfrm>
            <a:prstGeom prst="line">
              <a:avLst/>
            </a:prstGeom>
            <a:noFill/>
            <a:ln w="19050">
              <a:solidFill>
                <a:srgbClr val="000000"/>
              </a:solidFill>
              <a:round/>
              <a:headEnd/>
              <a:tailEnd/>
            </a:ln>
          </p:spPr>
          <p:txBody>
            <a:bodyPr/>
            <a:lstStyle/>
            <a:p>
              <a:endParaRPr lang="fr-CH"/>
            </a:p>
          </p:txBody>
        </p:sp>
        <p:sp>
          <p:nvSpPr>
            <p:cNvPr id="2702136" name="Line 1848"/>
            <p:cNvSpPr>
              <a:spLocks noChangeShapeType="1"/>
            </p:cNvSpPr>
            <p:nvPr/>
          </p:nvSpPr>
          <p:spPr bwMode="auto">
            <a:xfrm>
              <a:off x="2170" y="2667"/>
              <a:ext cx="0" cy="36"/>
            </a:xfrm>
            <a:prstGeom prst="line">
              <a:avLst/>
            </a:prstGeom>
            <a:noFill/>
            <a:ln w="19050">
              <a:solidFill>
                <a:srgbClr val="000000"/>
              </a:solidFill>
              <a:round/>
              <a:headEnd/>
              <a:tailEnd/>
            </a:ln>
          </p:spPr>
          <p:txBody>
            <a:bodyPr/>
            <a:lstStyle/>
            <a:p>
              <a:endParaRPr lang="fr-CH"/>
            </a:p>
          </p:txBody>
        </p:sp>
        <p:sp>
          <p:nvSpPr>
            <p:cNvPr id="2702137" name="Line 1849"/>
            <p:cNvSpPr>
              <a:spLocks noChangeShapeType="1"/>
            </p:cNvSpPr>
            <p:nvPr/>
          </p:nvSpPr>
          <p:spPr bwMode="auto">
            <a:xfrm flipV="1">
              <a:off x="2170" y="2667"/>
              <a:ext cx="0" cy="36"/>
            </a:xfrm>
            <a:prstGeom prst="line">
              <a:avLst/>
            </a:prstGeom>
            <a:noFill/>
            <a:ln w="19050">
              <a:solidFill>
                <a:srgbClr val="000000"/>
              </a:solidFill>
              <a:round/>
              <a:headEnd/>
              <a:tailEnd/>
            </a:ln>
          </p:spPr>
          <p:txBody>
            <a:bodyPr/>
            <a:lstStyle/>
            <a:p>
              <a:endParaRPr lang="fr-CH"/>
            </a:p>
          </p:txBody>
        </p:sp>
        <p:sp>
          <p:nvSpPr>
            <p:cNvPr id="2702138" name="Line 1850"/>
            <p:cNvSpPr>
              <a:spLocks noChangeShapeType="1"/>
            </p:cNvSpPr>
            <p:nvPr/>
          </p:nvSpPr>
          <p:spPr bwMode="auto">
            <a:xfrm>
              <a:off x="2452" y="2667"/>
              <a:ext cx="0" cy="36"/>
            </a:xfrm>
            <a:prstGeom prst="line">
              <a:avLst/>
            </a:prstGeom>
            <a:noFill/>
            <a:ln w="19050">
              <a:solidFill>
                <a:srgbClr val="000000"/>
              </a:solidFill>
              <a:round/>
              <a:headEnd/>
              <a:tailEnd/>
            </a:ln>
          </p:spPr>
          <p:txBody>
            <a:bodyPr/>
            <a:lstStyle/>
            <a:p>
              <a:endParaRPr lang="fr-CH"/>
            </a:p>
          </p:txBody>
        </p:sp>
        <p:sp>
          <p:nvSpPr>
            <p:cNvPr id="2702139" name="Line 1851"/>
            <p:cNvSpPr>
              <a:spLocks noChangeShapeType="1"/>
            </p:cNvSpPr>
            <p:nvPr/>
          </p:nvSpPr>
          <p:spPr bwMode="auto">
            <a:xfrm flipV="1">
              <a:off x="2452" y="2667"/>
              <a:ext cx="0" cy="36"/>
            </a:xfrm>
            <a:prstGeom prst="line">
              <a:avLst/>
            </a:prstGeom>
            <a:noFill/>
            <a:ln w="19050">
              <a:solidFill>
                <a:srgbClr val="000000"/>
              </a:solidFill>
              <a:round/>
              <a:headEnd/>
              <a:tailEnd/>
            </a:ln>
          </p:spPr>
          <p:txBody>
            <a:bodyPr/>
            <a:lstStyle/>
            <a:p>
              <a:endParaRPr lang="fr-CH"/>
            </a:p>
          </p:txBody>
        </p:sp>
        <p:sp>
          <p:nvSpPr>
            <p:cNvPr id="2702140" name="Rectangle 1852"/>
            <p:cNvSpPr>
              <a:spLocks noChangeArrowheads="1"/>
            </p:cNvSpPr>
            <p:nvPr/>
          </p:nvSpPr>
          <p:spPr bwMode="auto">
            <a:xfrm>
              <a:off x="394" y="2619"/>
              <a:ext cx="253"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-40.00</a:t>
              </a:r>
              <a:endParaRPr lang="en-US"/>
            </a:p>
          </p:txBody>
        </p:sp>
        <p:sp>
          <p:nvSpPr>
            <p:cNvPr id="2702141" name="Rectangle 1853"/>
            <p:cNvSpPr>
              <a:spLocks noChangeArrowheads="1"/>
            </p:cNvSpPr>
            <p:nvPr/>
          </p:nvSpPr>
          <p:spPr bwMode="auto">
            <a:xfrm>
              <a:off x="394" y="2373"/>
              <a:ext cx="253"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-30.00</a:t>
              </a:r>
              <a:endParaRPr lang="en-US"/>
            </a:p>
          </p:txBody>
        </p:sp>
        <p:sp>
          <p:nvSpPr>
            <p:cNvPr id="2702142" name="Rectangle 1854"/>
            <p:cNvSpPr>
              <a:spLocks noChangeArrowheads="1"/>
            </p:cNvSpPr>
            <p:nvPr/>
          </p:nvSpPr>
          <p:spPr bwMode="auto">
            <a:xfrm>
              <a:off x="394" y="2133"/>
              <a:ext cx="253"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-20.00</a:t>
              </a:r>
              <a:endParaRPr lang="en-US"/>
            </a:p>
          </p:txBody>
        </p:sp>
        <p:sp>
          <p:nvSpPr>
            <p:cNvPr id="2702143" name="Rectangle 1855"/>
            <p:cNvSpPr>
              <a:spLocks noChangeArrowheads="1"/>
            </p:cNvSpPr>
            <p:nvPr/>
          </p:nvSpPr>
          <p:spPr bwMode="auto">
            <a:xfrm>
              <a:off x="394" y="1893"/>
              <a:ext cx="253"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a:t>
              </a:r>
              <a:endParaRPr lang="en-US"/>
            </a:p>
          </p:txBody>
        </p:sp>
        <p:sp>
          <p:nvSpPr>
            <p:cNvPr id="2702144" name="Rectangle 1856"/>
            <p:cNvSpPr>
              <a:spLocks noChangeArrowheads="1"/>
            </p:cNvSpPr>
            <p:nvPr/>
          </p:nvSpPr>
          <p:spPr bwMode="auto">
            <a:xfrm>
              <a:off x="478" y="1653"/>
              <a:ext cx="175"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0.00</a:t>
              </a:r>
              <a:endParaRPr lang="en-US"/>
            </a:p>
          </p:txBody>
        </p:sp>
        <p:sp>
          <p:nvSpPr>
            <p:cNvPr id="2702145" name="Rectangle 1857"/>
            <p:cNvSpPr>
              <a:spLocks noChangeArrowheads="1"/>
            </p:cNvSpPr>
            <p:nvPr/>
          </p:nvSpPr>
          <p:spPr bwMode="auto">
            <a:xfrm>
              <a:off x="424" y="1407"/>
              <a:ext cx="224"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a:t>
              </a:r>
              <a:endParaRPr lang="en-US"/>
            </a:p>
          </p:txBody>
        </p:sp>
        <p:sp>
          <p:nvSpPr>
            <p:cNvPr id="2702146" name="Line 1858"/>
            <p:cNvSpPr>
              <a:spLocks noChangeShapeType="1"/>
            </p:cNvSpPr>
            <p:nvPr/>
          </p:nvSpPr>
          <p:spPr bwMode="auto">
            <a:xfrm flipH="1">
              <a:off x="748" y="2667"/>
              <a:ext cx="18" cy="0"/>
            </a:xfrm>
            <a:prstGeom prst="line">
              <a:avLst/>
            </a:prstGeom>
            <a:noFill/>
            <a:ln w="19050">
              <a:solidFill>
                <a:srgbClr val="000000"/>
              </a:solidFill>
              <a:round/>
              <a:headEnd/>
              <a:tailEnd/>
            </a:ln>
          </p:spPr>
          <p:txBody>
            <a:bodyPr/>
            <a:lstStyle/>
            <a:p>
              <a:endParaRPr lang="fr-CH"/>
            </a:p>
          </p:txBody>
        </p:sp>
        <p:sp>
          <p:nvSpPr>
            <p:cNvPr id="2702147" name="Line 1859"/>
            <p:cNvSpPr>
              <a:spLocks noChangeShapeType="1"/>
            </p:cNvSpPr>
            <p:nvPr/>
          </p:nvSpPr>
          <p:spPr bwMode="auto">
            <a:xfrm>
              <a:off x="748" y="2667"/>
              <a:ext cx="18" cy="0"/>
            </a:xfrm>
            <a:prstGeom prst="line">
              <a:avLst/>
            </a:prstGeom>
            <a:noFill/>
            <a:ln w="19050">
              <a:solidFill>
                <a:srgbClr val="000000"/>
              </a:solidFill>
              <a:round/>
              <a:headEnd/>
              <a:tailEnd/>
            </a:ln>
          </p:spPr>
          <p:txBody>
            <a:bodyPr/>
            <a:lstStyle/>
            <a:p>
              <a:endParaRPr lang="fr-CH"/>
            </a:p>
          </p:txBody>
        </p:sp>
        <p:sp>
          <p:nvSpPr>
            <p:cNvPr id="2702148" name="Line 1860"/>
            <p:cNvSpPr>
              <a:spLocks noChangeShapeType="1"/>
            </p:cNvSpPr>
            <p:nvPr/>
          </p:nvSpPr>
          <p:spPr bwMode="auto">
            <a:xfrm flipH="1">
              <a:off x="730" y="2667"/>
              <a:ext cx="36" cy="0"/>
            </a:xfrm>
            <a:prstGeom prst="line">
              <a:avLst/>
            </a:prstGeom>
            <a:noFill/>
            <a:ln w="19050">
              <a:solidFill>
                <a:srgbClr val="000000"/>
              </a:solidFill>
              <a:round/>
              <a:headEnd/>
              <a:tailEnd/>
            </a:ln>
          </p:spPr>
          <p:txBody>
            <a:bodyPr/>
            <a:lstStyle/>
            <a:p>
              <a:endParaRPr lang="fr-CH"/>
            </a:p>
          </p:txBody>
        </p:sp>
        <p:sp>
          <p:nvSpPr>
            <p:cNvPr id="2702149" name="Line 1861"/>
            <p:cNvSpPr>
              <a:spLocks noChangeShapeType="1"/>
            </p:cNvSpPr>
            <p:nvPr/>
          </p:nvSpPr>
          <p:spPr bwMode="auto">
            <a:xfrm>
              <a:off x="730" y="2667"/>
              <a:ext cx="36" cy="0"/>
            </a:xfrm>
            <a:prstGeom prst="line">
              <a:avLst/>
            </a:prstGeom>
            <a:noFill/>
            <a:ln w="19050">
              <a:solidFill>
                <a:srgbClr val="000000"/>
              </a:solidFill>
              <a:round/>
              <a:headEnd/>
              <a:tailEnd/>
            </a:ln>
          </p:spPr>
          <p:txBody>
            <a:bodyPr/>
            <a:lstStyle/>
            <a:p>
              <a:endParaRPr lang="fr-CH"/>
            </a:p>
          </p:txBody>
        </p:sp>
        <p:sp>
          <p:nvSpPr>
            <p:cNvPr id="2702150" name="Line 1862"/>
            <p:cNvSpPr>
              <a:spLocks noChangeShapeType="1"/>
            </p:cNvSpPr>
            <p:nvPr/>
          </p:nvSpPr>
          <p:spPr bwMode="auto">
            <a:xfrm flipH="1">
              <a:off x="748" y="2619"/>
              <a:ext cx="18" cy="0"/>
            </a:xfrm>
            <a:prstGeom prst="line">
              <a:avLst/>
            </a:prstGeom>
            <a:noFill/>
            <a:ln w="9525">
              <a:solidFill>
                <a:srgbClr val="000000"/>
              </a:solidFill>
              <a:round/>
              <a:headEnd/>
              <a:tailEnd/>
            </a:ln>
          </p:spPr>
          <p:txBody>
            <a:bodyPr/>
            <a:lstStyle/>
            <a:p>
              <a:endParaRPr lang="fr-CH"/>
            </a:p>
          </p:txBody>
        </p:sp>
        <p:sp>
          <p:nvSpPr>
            <p:cNvPr id="2702151" name="Line 1863"/>
            <p:cNvSpPr>
              <a:spLocks noChangeShapeType="1"/>
            </p:cNvSpPr>
            <p:nvPr/>
          </p:nvSpPr>
          <p:spPr bwMode="auto">
            <a:xfrm>
              <a:off x="748" y="2619"/>
              <a:ext cx="18" cy="0"/>
            </a:xfrm>
            <a:prstGeom prst="line">
              <a:avLst/>
            </a:prstGeom>
            <a:noFill/>
            <a:ln w="9525">
              <a:solidFill>
                <a:srgbClr val="000000"/>
              </a:solidFill>
              <a:round/>
              <a:headEnd/>
              <a:tailEnd/>
            </a:ln>
          </p:spPr>
          <p:txBody>
            <a:bodyPr/>
            <a:lstStyle/>
            <a:p>
              <a:endParaRPr lang="fr-CH"/>
            </a:p>
          </p:txBody>
        </p:sp>
        <p:sp>
          <p:nvSpPr>
            <p:cNvPr id="2702152" name="Line 1864"/>
            <p:cNvSpPr>
              <a:spLocks noChangeShapeType="1"/>
            </p:cNvSpPr>
            <p:nvPr/>
          </p:nvSpPr>
          <p:spPr bwMode="auto">
            <a:xfrm flipH="1">
              <a:off x="748" y="2565"/>
              <a:ext cx="18" cy="0"/>
            </a:xfrm>
            <a:prstGeom prst="line">
              <a:avLst/>
            </a:prstGeom>
            <a:noFill/>
            <a:ln w="9525">
              <a:solidFill>
                <a:srgbClr val="000000"/>
              </a:solidFill>
              <a:round/>
              <a:headEnd/>
              <a:tailEnd/>
            </a:ln>
          </p:spPr>
          <p:txBody>
            <a:bodyPr/>
            <a:lstStyle/>
            <a:p>
              <a:endParaRPr lang="fr-CH"/>
            </a:p>
          </p:txBody>
        </p:sp>
        <p:sp>
          <p:nvSpPr>
            <p:cNvPr id="2702153" name="Line 1865"/>
            <p:cNvSpPr>
              <a:spLocks noChangeShapeType="1"/>
            </p:cNvSpPr>
            <p:nvPr/>
          </p:nvSpPr>
          <p:spPr bwMode="auto">
            <a:xfrm>
              <a:off x="748" y="2565"/>
              <a:ext cx="18" cy="0"/>
            </a:xfrm>
            <a:prstGeom prst="line">
              <a:avLst/>
            </a:prstGeom>
            <a:noFill/>
            <a:ln w="9525">
              <a:solidFill>
                <a:srgbClr val="000000"/>
              </a:solidFill>
              <a:round/>
              <a:headEnd/>
              <a:tailEnd/>
            </a:ln>
          </p:spPr>
          <p:txBody>
            <a:bodyPr/>
            <a:lstStyle/>
            <a:p>
              <a:endParaRPr lang="fr-CH"/>
            </a:p>
          </p:txBody>
        </p:sp>
        <p:sp>
          <p:nvSpPr>
            <p:cNvPr id="2702154" name="Line 1866"/>
            <p:cNvSpPr>
              <a:spLocks noChangeShapeType="1"/>
            </p:cNvSpPr>
            <p:nvPr/>
          </p:nvSpPr>
          <p:spPr bwMode="auto">
            <a:xfrm flipH="1">
              <a:off x="748" y="2517"/>
              <a:ext cx="18" cy="0"/>
            </a:xfrm>
            <a:prstGeom prst="line">
              <a:avLst/>
            </a:prstGeom>
            <a:noFill/>
            <a:ln w="9525">
              <a:solidFill>
                <a:srgbClr val="000000"/>
              </a:solidFill>
              <a:round/>
              <a:headEnd/>
              <a:tailEnd/>
            </a:ln>
          </p:spPr>
          <p:txBody>
            <a:bodyPr/>
            <a:lstStyle/>
            <a:p>
              <a:endParaRPr lang="fr-CH"/>
            </a:p>
          </p:txBody>
        </p:sp>
        <p:sp>
          <p:nvSpPr>
            <p:cNvPr id="2702155" name="Line 1867"/>
            <p:cNvSpPr>
              <a:spLocks noChangeShapeType="1"/>
            </p:cNvSpPr>
            <p:nvPr/>
          </p:nvSpPr>
          <p:spPr bwMode="auto">
            <a:xfrm>
              <a:off x="748" y="2517"/>
              <a:ext cx="18" cy="0"/>
            </a:xfrm>
            <a:prstGeom prst="line">
              <a:avLst/>
            </a:prstGeom>
            <a:noFill/>
            <a:ln w="9525">
              <a:solidFill>
                <a:srgbClr val="000000"/>
              </a:solidFill>
              <a:round/>
              <a:headEnd/>
              <a:tailEnd/>
            </a:ln>
          </p:spPr>
          <p:txBody>
            <a:bodyPr/>
            <a:lstStyle/>
            <a:p>
              <a:endParaRPr lang="fr-CH"/>
            </a:p>
          </p:txBody>
        </p:sp>
        <p:sp>
          <p:nvSpPr>
            <p:cNvPr id="2702156" name="Line 1868"/>
            <p:cNvSpPr>
              <a:spLocks noChangeShapeType="1"/>
            </p:cNvSpPr>
            <p:nvPr/>
          </p:nvSpPr>
          <p:spPr bwMode="auto">
            <a:xfrm flipH="1">
              <a:off x="748" y="2469"/>
              <a:ext cx="18" cy="0"/>
            </a:xfrm>
            <a:prstGeom prst="line">
              <a:avLst/>
            </a:prstGeom>
            <a:noFill/>
            <a:ln w="9525">
              <a:solidFill>
                <a:srgbClr val="000000"/>
              </a:solidFill>
              <a:round/>
              <a:headEnd/>
              <a:tailEnd/>
            </a:ln>
          </p:spPr>
          <p:txBody>
            <a:bodyPr/>
            <a:lstStyle/>
            <a:p>
              <a:endParaRPr lang="fr-CH"/>
            </a:p>
          </p:txBody>
        </p:sp>
        <p:sp>
          <p:nvSpPr>
            <p:cNvPr id="2702157" name="Line 1869"/>
            <p:cNvSpPr>
              <a:spLocks noChangeShapeType="1"/>
            </p:cNvSpPr>
            <p:nvPr/>
          </p:nvSpPr>
          <p:spPr bwMode="auto">
            <a:xfrm>
              <a:off x="748" y="2469"/>
              <a:ext cx="18" cy="0"/>
            </a:xfrm>
            <a:prstGeom prst="line">
              <a:avLst/>
            </a:prstGeom>
            <a:noFill/>
            <a:ln w="9525">
              <a:solidFill>
                <a:srgbClr val="000000"/>
              </a:solidFill>
              <a:round/>
              <a:headEnd/>
              <a:tailEnd/>
            </a:ln>
          </p:spPr>
          <p:txBody>
            <a:bodyPr/>
            <a:lstStyle/>
            <a:p>
              <a:endParaRPr lang="fr-CH"/>
            </a:p>
          </p:txBody>
        </p:sp>
        <p:sp>
          <p:nvSpPr>
            <p:cNvPr id="2702158" name="Line 1870"/>
            <p:cNvSpPr>
              <a:spLocks noChangeShapeType="1"/>
            </p:cNvSpPr>
            <p:nvPr/>
          </p:nvSpPr>
          <p:spPr bwMode="auto">
            <a:xfrm flipH="1">
              <a:off x="730" y="2421"/>
              <a:ext cx="36" cy="0"/>
            </a:xfrm>
            <a:prstGeom prst="line">
              <a:avLst/>
            </a:prstGeom>
            <a:noFill/>
            <a:ln w="19050">
              <a:solidFill>
                <a:srgbClr val="000000"/>
              </a:solidFill>
              <a:round/>
              <a:headEnd/>
              <a:tailEnd/>
            </a:ln>
          </p:spPr>
          <p:txBody>
            <a:bodyPr/>
            <a:lstStyle/>
            <a:p>
              <a:endParaRPr lang="fr-CH"/>
            </a:p>
          </p:txBody>
        </p:sp>
        <p:sp>
          <p:nvSpPr>
            <p:cNvPr id="2702159" name="Line 1871"/>
            <p:cNvSpPr>
              <a:spLocks noChangeShapeType="1"/>
            </p:cNvSpPr>
            <p:nvPr/>
          </p:nvSpPr>
          <p:spPr bwMode="auto">
            <a:xfrm>
              <a:off x="730" y="2421"/>
              <a:ext cx="36" cy="0"/>
            </a:xfrm>
            <a:prstGeom prst="line">
              <a:avLst/>
            </a:prstGeom>
            <a:noFill/>
            <a:ln w="19050">
              <a:solidFill>
                <a:srgbClr val="000000"/>
              </a:solidFill>
              <a:round/>
              <a:headEnd/>
              <a:tailEnd/>
            </a:ln>
          </p:spPr>
          <p:txBody>
            <a:bodyPr/>
            <a:lstStyle/>
            <a:p>
              <a:endParaRPr lang="fr-CH"/>
            </a:p>
          </p:txBody>
        </p:sp>
        <p:sp>
          <p:nvSpPr>
            <p:cNvPr id="2702160" name="Line 1872"/>
            <p:cNvSpPr>
              <a:spLocks noChangeShapeType="1"/>
            </p:cNvSpPr>
            <p:nvPr/>
          </p:nvSpPr>
          <p:spPr bwMode="auto">
            <a:xfrm flipH="1">
              <a:off x="748" y="2373"/>
              <a:ext cx="18" cy="0"/>
            </a:xfrm>
            <a:prstGeom prst="line">
              <a:avLst/>
            </a:prstGeom>
            <a:noFill/>
            <a:ln w="9525">
              <a:solidFill>
                <a:srgbClr val="000000"/>
              </a:solidFill>
              <a:round/>
              <a:headEnd/>
              <a:tailEnd/>
            </a:ln>
          </p:spPr>
          <p:txBody>
            <a:bodyPr/>
            <a:lstStyle/>
            <a:p>
              <a:endParaRPr lang="fr-CH"/>
            </a:p>
          </p:txBody>
        </p:sp>
        <p:sp>
          <p:nvSpPr>
            <p:cNvPr id="2702161" name="Line 1873"/>
            <p:cNvSpPr>
              <a:spLocks noChangeShapeType="1"/>
            </p:cNvSpPr>
            <p:nvPr/>
          </p:nvSpPr>
          <p:spPr bwMode="auto">
            <a:xfrm>
              <a:off x="748" y="2373"/>
              <a:ext cx="18" cy="0"/>
            </a:xfrm>
            <a:prstGeom prst="line">
              <a:avLst/>
            </a:prstGeom>
            <a:noFill/>
            <a:ln w="9525">
              <a:solidFill>
                <a:srgbClr val="000000"/>
              </a:solidFill>
              <a:round/>
              <a:headEnd/>
              <a:tailEnd/>
            </a:ln>
          </p:spPr>
          <p:txBody>
            <a:bodyPr/>
            <a:lstStyle/>
            <a:p>
              <a:endParaRPr lang="fr-CH"/>
            </a:p>
          </p:txBody>
        </p:sp>
        <p:sp>
          <p:nvSpPr>
            <p:cNvPr id="2702162" name="Line 1874"/>
            <p:cNvSpPr>
              <a:spLocks noChangeShapeType="1"/>
            </p:cNvSpPr>
            <p:nvPr/>
          </p:nvSpPr>
          <p:spPr bwMode="auto">
            <a:xfrm flipH="1">
              <a:off x="748" y="2325"/>
              <a:ext cx="18" cy="0"/>
            </a:xfrm>
            <a:prstGeom prst="line">
              <a:avLst/>
            </a:prstGeom>
            <a:noFill/>
            <a:ln w="9525">
              <a:solidFill>
                <a:srgbClr val="000000"/>
              </a:solidFill>
              <a:round/>
              <a:headEnd/>
              <a:tailEnd/>
            </a:ln>
          </p:spPr>
          <p:txBody>
            <a:bodyPr/>
            <a:lstStyle/>
            <a:p>
              <a:endParaRPr lang="fr-CH"/>
            </a:p>
          </p:txBody>
        </p:sp>
        <p:sp>
          <p:nvSpPr>
            <p:cNvPr id="2702163" name="Line 1875"/>
            <p:cNvSpPr>
              <a:spLocks noChangeShapeType="1"/>
            </p:cNvSpPr>
            <p:nvPr/>
          </p:nvSpPr>
          <p:spPr bwMode="auto">
            <a:xfrm>
              <a:off x="748" y="2325"/>
              <a:ext cx="18" cy="0"/>
            </a:xfrm>
            <a:prstGeom prst="line">
              <a:avLst/>
            </a:prstGeom>
            <a:noFill/>
            <a:ln w="9525">
              <a:solidFill>
                <a:srgbClr val="000000"/>
              </a:solidFill>
              <a:round/>
              <a:headEnd/>
              <a:tailEnd/>
            </a:ln>
          </p:spPr>
          <p:txBody>
            <a:bodyPr/>
            <a:lstStyle/>
            <a:p>
              <a:endParaRPr lang="fr-CH"/>
            </a:p>
          </p:txBody>
        </p:sp>
        <p:sp>
          <p:nvSpPr>
            <p:cNvPr id="2702164" name="Line 1876"/>
            <p:cNvSpPr>
              <a:spLocks noChangeShapeType="1"/>
            </p:cNvSpPr>
            <p:nvPr/>
          </p:nvSpPr>
          <p:spPr bwMode="auto">
            <a:xfrm flipH="1">
              <a:off x="748" y="2277"/>
              <a:ext cx="18" cy="0"/>
            </a:xfrm>
            <a:prstGeom prst="line">
              <a:avLst/>
            </a:prstGeom>
            <a:noFill/>
            <a:ln w="9525">
              <a:solidFill>
                <a:srgbClr val="000000"/>
              </a:solidFill>
              <a:round/>
              <a:headEnd/>
              <a:tailEnd/>
            </a:ln>
          </p:spPr>
          <p:txBody>
            <a:bodyPr/>
            <a:lstStyle/>
            <a:p>
              <a:endParaRPr lang="fr-CH"/>
            </a:p>
          </p:txBody>
        </p:sp>
        <p:sp>
          <p:nvSpPr>
            <p:cNvPr id="2702165" name="Line 1877"/>
            <p:cNvSpPr>
              <a:spLocks noChangeShapeType="1"/>
            </p:cNvSpPr>
            <p:nvPr/>
          </p:nvSpPr>
          <p:spPr bwMode="auto">
            <a:xfrm>
              <a:off x="748" y="2277"/>
              <a:ext cx="18" cy="0"/>
            </a:xfrm>
            <a:prstGeom prst="line">
              <a:avLst/>
            </a:prstGeom>
            <a:noFill/>
            <a:ln w="9525">
              <a:solidFill>
                <a:srgbClr val="000000"/>
              </a:solidFill>
              <a:round/>
              <a:headEnd/>
              <a:tailEnd/>
            </a:ln>
          </p:spPr>
          <p:txBody>
            <a:bodyPr/>
            <a:lstStyle/>
            <a:p>
              <a:endParaRPr lang="fr-CH"/>
            </a:p>
          </p:txBody>
        </p:sp>
        <p:sp>
          <p:nvSpPr>
            <p:cNvPr id="2702166" name="Line 1878"/>
            <p:cNvSpPr>
              <a:spLocks noChangeShapeType="1"/>
            </p:cNvSpPr>
            <p:nvPr/>
          </p:nvSpPr>
          <p:spPr bwMode="auto">
            <a:xfrm flipH="1">
              <a:off x="748" y="2229"/>
              <a:ext cx="18" cy="0"/>
            </a:xfrm>
            <a:prstGeom prst="line">
              <a:avLst/>
            </a:prstGeom>
            <a:noFill/>
            <a:ln w="9525">
              <a:solidFill>
                <a:srgbClr val="000000"/>
              </a:solidFill>
              <a:round/>
              <a:headEnd/>
              <a:tailEnd/>
            </a:ln>
          </p:spPr>
          <p:txBody>
            <a:bodyPr/>
            <a:lstStyle/>
            <a:p>
              <a:endParaRPr lang="fr-CH"/>
            </a:p>
          </p:txBody>
        </p:sp>
        <p:sp>
          <p:nvSpPr>
            <p:cNvPr id="2702167" name="Line 1879"/>
            <p:cNvSpPr>
              <a:spLocks noChangeShapeType="1"/>
            </p:cNvSpPr>
            <p:nvPr/>
          </p:nvSpPr>
          <p:spPr bwMode="auto">
            <a:xfrm>
              <a:off x="748" y="2229"/>
              <a:ext cx="18" cy="0"/>
            </a:xfrm>
            <a:prstGeom prst="line">
              <a:avLst/>
            </a:prstGeom>
            <a:noFill/>
            <a:ln w="9525">
              <a:solidFill>
                <a:srgbClr val="000000"/>
              </a:solidFill>
              <a:round/>
              <a:headEnd/>
              <a:tailEnd/>
            </a:ln>
          </p:spPr>
          <p:txBody>
            <a:bodyPr/>
            <a:lstStyle/>
            <a:p>
              <a:endParaRPr lang="fr-CH"/>
            </a:p>
          </p:txBody>
        </p:sp>
        <p:sp>
          <p:nvSpPr>
            <p:cNvPr id="2702168" name="Line 1880"/>
            <p:cNvSpPr>
              <a:spLocks noChangeShapeType="1"/>
            </p:cNvSpPr>
            <p:nvPr/>
          </p:nvSpPr>
          <p:spPr bwMode="auto">
            <a:xfrm flipH="1">
              <a:off x="730" y="2181"/>
              <a:ext cx="36" cy="0"/>
            </a:xfrm>
            <a:prstGeom prst="line">
              <a:avLst/>
            </a:prstGeom>
            <a:noFill/>
            <a:ln w="19050">
              <a:solidFill>
                <a:srgbClr val="000000"/>
              </a:solidFill>
              <a:round/>
              <a:headEnd/>
              <a:tailEnd/>
            </a:ln>
          </p:spPr>
          <p:txBody>
            <a:bodyPr/>
            <a:lstStyle/>
            <a:p>
              <a:endParaRPr lang="fr-CH"/>
            </a:p>
          </p:txBody>
        </p:sp>
        <p:sp>
          <p:nvSpPr>
            <p:cNvPr id="2702169" name="Line 1881"/>
            <p:cNvSpPr>
              <a:spLocks noChangeShapeType="1"/>
            </p:cNvSpPr>
            <p:nvPr/>
          </p:nvSpPr>
          <p:spPr bwMode="auto">
            <a:xfrm>
              <a:off x="730" y="2181"/>
              <a:ext cx="36" cy="0"/>
            </a:xfrm>
            <a:prstGeom prst="line">
              <a:avLst/>
            </a:prstGeom>
            <a:noFill/>
            <a:ln w="19050">
              <a:solidFill>
                <a:srgbClr val="000000"/>
              </a:solidFill>
              <a:round/>
              <a:headEnd/>
              <a:tailEnd/>
            </a:ln>
          </p:spPr>
          <p:txBody>
            <a:bodyPr/>
            <a:lstStyle/>
            <a:p>
              <a:endParaRPr lang="fr-CH"/>
            </a:p>
          </p:txBody>
        </p:sp>
        <p:sp>
          <p:nvSpPr>
            <p:cNvPr id="2702170" name="Line 1882"/>
            <p:cNvSpPr>
              <a:spLocks noChangeShapeType="1"/>
            </p:cNvSpPr>
            <p:nvPr/>
          </p:nvSpPr>
          <p:spPr bwMode="auto">
            <a:xfrm flipH="1">
              <a:off x="748" y="2133"/>
              <a:ext cx="18" cy="0"/>
            </a:xfrm>
            <a:prstGeom prst="line">
              <a:avLst/>
            </a:prstGeom>
            <a:noFill/>
            <a:ln w="9525">
              <a:solidFill>
                <a:srgbClr val="000000"/>
              </a:solidFill>
              <a:round/>
              <a:headEnd/>
              <a:tailEnd/>
            </a:ln>
          </p:spPr>
          <p:txBody>
            <a:bodyPr/>
            <a:lstStyle/>
            <a:p>
              <a:endParaRPr lang="fr-CH"/>
            </a:p>
          </p:txBody>
        </p:sp>
        <p:sp>
          <p:nvSpPr>
            <p:cNvPr id="2702171" name="Line 1883"/>
            <p:cNvSpPr>
              <a:spLocks noChangeShapeType="1"/>
            </p:cNvSpPr>
            <p:nvPr/>
          </p:nvSpPr>
          <p:spPr bwMode="auto">
            <a:xfrm>
              <a:off x="748" y="2133"/>
              <a:ext cx="18" cy="0"/>
            </a:xfrm>
            <a:prstGeom prst="line">
              <a:avLst/>
            </a:prstGeom>
            <a:noFill/>
            <a:ln w="9525">
              <a:solidFill>
                <a:srgbClr val="000000"/>
              </a:solidFill>
              <a:round/>
              <a:headEnd/>
              <a:tailEnd/>
            </a:ln>
          </p:spPr>
          <p:txBody>
            <a:bodyPr/>
            <a:lstStyle/>
            <a:p>
              <a:endParaRPr lang="fr-CH"/>
            </a:p>
          </p:txBody>
        </p:sp>
        <p:sp>
          <p:nvSpPr>
            <p:cNvPr id="2702172" name="Line 1884"/>
            <p:cNvSpPr>
              <a:spLocks noChangeShapeType="1"/>
            </p:cNvSpPr>
            <p:nvPr/>
          </p:nvSpPr>
          <p:spPr bwMode="auto">
            <a:xfrm flipH="1">
              <a:off x="748" y="2085"/>
              <a:ext cx="18" cy="0"/>
            </a:xfrm>
            <a:prstGeom prst="line">
              <a:avLst/>
            </a:prstGeom>
            <a:noFill/>
            <a:ln w="9525">
              <a:solidFill>
                <a:srgbClr val="000000"/>
              </a:solidFill>
              <a:round/>
              <a:headEnd/>
              <a:tailEnd/>
            </a:ln>
          </p:spPr>
          <p:txBody>
            <a:bodyPr/>
            <a:lstStyle/>
            <a:p>
              <a:endParaRPr lang="fr-CH"/>
            </a:p>
          </p:txBody>
        </p:sp>
        <p:sp>
          <p:nvSpPr>
            <p:cNvPr id="2702173" name="Line 1885"/>
            <p:cNvSpPr>
              <a:spLocks noChangeShapeType="1"/>
            </p:cNvSpPr>
            <p:nvPr/>
          </p:nvSpPr>
          <p:spPr bwMode="auto">
            <a:xfrm>
              <a:off x="748" y="2085"/>
              <a:ext cx="18" cy="0"/>
            </a:xfrm>
            <a:prstGeom prst="line">
              <a:avLst/>
            </a:prstGeom>
            <a:noFill/>
            <a:ln w="9525">
              <a:solidFill>
                <a:srgbClr val="000000"/>
              </a:solidFill>
              <a:round/>
              <a:headEnd/>
              <a:tailEnd/>
            </a:ln>
          </p:spPr>
          <p:txBody>
            <a:bodyPr/>
            <a:lstStyle/>
            <a:p>
              <a:endParaRPr lang="fr-CH"/>
            </a:p>
          </p:txBody>
        </p:sp>
        <p:sp>
          <p:nvSpPr>
            <p:cNvPr id="2702174" name="Line 1886"/>
            <p:cNvSpPr>
              <a:spLocks noChangeShapeType="1"/>
            </p:cNvSpPr>
            <p:nvPr/>
          </p:nvSpPr>
          <p:spPr bwMode="auto">
            <a:xfrm flipH="1">
              <a:off x="748" y="2037"/>
              <a:ext cx="18" cy="0"/>
            </a:xfrm>
            <a:prstGeom prst="line">
              <a:avLst/>
            </a:prstGeom>
            <a:noFill/>
            <a:ln w="9525">
              <a:solidFill>
                <a:srgbClr val="000000"/>
              </a:solidFill>
              <a:round/>
              <a:headEnd/>
              <a:tailEnd/>
            </a:ln>
          </p:spPr>
          <p:txBody>
            <a:bodyPr/>
            <a:lstStyle/>
            <a:p>
              <a:endParaRPr lang="fr-CH"/>
            </a:p>
          </p:txBody>
        </p:sp>
        <p:sp>
          <p:nvSpPr>
            <p:cNvPr id="2702175" name="Line 1887"/>
            <p:cNvSpPr>
              <a:spLocks noChangeShapeType="1"/>
            </p:cNvSpPr>
            <p:nvPr/>
          </p:nvSpPr>
          <p:spPr bwMode="auto">
            <a:xfrm>
              <a:off x="748" y="2037"/>
              <a:ext cx="18" cy="0"/>
            </a:xfrm>
            <a:prstGeom prst="line">
              <a:avLst/>
            </a:prstGeom>
            <a:noFill/>
            <a:ln w="9525">
              <a:solidFill>
                <a:srgbClr val="000000"/>
              </a:solidFill>
              <a:round/>
              <a:headEnd/>
              <a:tailEnd/>
            </a:ln>
          </p:spPr>
          <p:txBody>
            <a:bodyPr/>
            <a:lstStyle/>
            <a:p>
              <a:endParaRPr lang="fr-CH"/>
            </a:p>
          </p:txBody>
        </p:sp>
        <p:sp>
          <p:nvSpPr>
            <p:cNvPr id="2702176" name="Line 1888"/>
            <p:cNvSpPr>
              <a:spLocks noChangeShapeType="1"/>
            </p:cNvSpPr>
            <p:nvPr/>
          </p:nvSpPr>
          <p:spPr bwMode="auto">
            <a:xfrm flipH="1">
              <a:off x="748" y="1989"/>
              <a:ext cx="18" cy="0"/>
            </a:xfrm>
            <a:prstGeom prst="line">
              <a:avLst/>
            </a:prstGeom>
            <a:noFill/>
            <a:ln w="9525">
              <a:solidFill>
                <a:srgbClr val="000000"/>
              </a:solidFill>
              <a:round/>
              <a:headEnd/>
              <a:tailEnd/>
            </a:ln>
          </p:spPr>
          <p:txBody>
            <a:bodyPr/>
            <a:lstStyle/>
            <a:p>
              <a:endParaRPr lang="fr-CH"/>
            </a:p>
          </p:txBody>
        </p:sp>
        <p:sp>
          <p:nvSpPr>
            <p:cNvPr id="2702177" name="Line 1889"/>
            <p:cNvSpPr>
              <a:spLocks noChangeShapeType="1"/>
            </p:cNvSpPr>
            <p:nvPr/>
          </p:nvSpPr>
          <p:spPr bwMode="auto">
            <a:xfrm>
              <a:off x="748" y="1989"/>
              <a:ext cx="18" cy="0"/>
            </a:xfrm>
            <a:prstGeom prst="line">
              <a:avLst/>
            </a:prstGeom>
            <a:noFill/>
            <a:ln w="9525">
              <a:solidFill>
                <a:srgbClr val="000000"/>
              </a:solidFill>
              <a:round/>
              <a:headEnd/>
              <a:tailEnd/>
            </a:ln>
          </p:spPr>
          <p:txBody>
            <a:bodyPr/>
            <a:lstStyle/>
            <a:p>
              <a:endParaRPr lang="fr-CH"/>
            </a:p>
          </p:txBody>
        </p:sp>
        <p:sp>
          <p:nvSpPr>
            <p:cNvPr id="2702178" name="Line 1890"/>
            <p:cNvSpPr>
              <a:spLocks noChangeShapeType="1"/>
            </p:cNvSpPr>
            <p:nvPr/>
          </p:nvSpPr>
          <p:spPr bwMode="auto">
            <a:xfrm flipH="1">
              <a:off x="730" y="1941"/>
              <a:ext cx="36" cy="0"/>
            </a:xfrm>
            <a:prstGeom prst="line">
              <a:avLst/>
            </a:prstGeom>
            <a:noFill/>
            <a:ln w="19050">
              <a:solidFill>
                <a:srgbClr val="000000"/>
              </a:solidFill>
              <a:round/>
              <a:headEnd/>
              <a:tailEnd/>
            </a:ln>
          </p:spPr>
          <p:txBody>
            <a:bodyPr/>
            <a:lstStyle/>
            <a:p>
              <a:endParaRPr lang="fr-CH"/>
            </a:p>
          </p:txBody>
        </p:sp>
        <p:sp>
          <p:nvSpPr>
            <p:cNvPr id="2702179" name="Line 1891"/>
            <p:cNvSpPr>
              <a:spLocks noChangeShapeType="1"/>
            </p:cNvSpPr>
            <p:nvPr/>
          </p:nvSpPr>
          <p:spPr bwMode="auto">
            <a:xfrm>
              <a:off x="730" y="1941"/>
              <a:ext cx="36" cy="0"/>
            </a:xfrm>
            <a:prstGeom prst="line">
              <a:avLst/>
            </a:prstGeom>
            <a:noFill/>
            <a:ln w="19050">
              <a:solidFill>
                <a:srgbClr val="000000"/>
              </a:solidFill>
              <a:round/>
              <a:headEnd/>
              <a:tailEnd/>
            </a:ln>
          </p:spPr>
          <p:txBody>
            <a:bodyPr/>
            <a:lstStyle/>
            <a:p>
              <a:endParaRPr lang="fr-CH"/>
            </a:p>
          </p:txBody>
        </p:sp>
        <p:sp>
          <p:nvSpPr>
            <p:cNvPr id="2702180" name="Line 1892"/>
            <p:cNvSpPr>
              <a:spLocks noChangeShapeType="1"/>
            </p:cNvSpPr>
            <p:nvPr/>
          </p:nvSpPr>
          <p:spPr bwMode="auto">
            <a:xfrm flipH="1">
              <a:off x="748" y="1893"/>
              <a:ext cx="18" cy="0"/>
            </a:xfrm>
            <a:prstGeom prst="line">
              <a:avLst/>
            </a:prstGeom>
            <a:noFill/>
            <a:ln w="9525">
              <a:solidFill>
                <a:srgbClr val="000000"/>
              </a:solidFill>
              <a:round/>
              <a:headEnd/>
              <a:tailEnd/>
            </a:ln>
          </p:spPr>
          <p:txBody>
            <a:bodyPr/>
            <a:lstStyle/>
            <a:p>
              <a:endParaRPr lang="fr-CH"/>
            </a:p>
          </p:txBody>
        </p:sp>
        <p:sp>
          <p:nvSpPr>
            <p:cNvPr id="2702181" name="Line 1893"/>
            <p:cNvSpPr>
              <a:spLocks noChangeShapeType="1"/>
            </p:cNvSpPr>
            <p:nvPr/>
          </p:nvSpPr>
          <p:spPr bwMode="auto">
            <a:xfrm>
              <a:off x="748" y="1893"/>
              <a:ext cx="18" cy="0"/>
            </a:xfrm>
            <a:prstGeom prst="line">
              <a:avLst/>
            </a:prstGeom>
            <a:noFill/>
            <a:ln w="9525">
              <a:solidFill>
                <a:srgbClr val="000000"/>
              </a:solidFill>
              <a:round/>
              <a:headEnd/>
              <a:tailEnd/>
            </a:ln>
          </p:spPr>
          <p:txBody>
            <a:bodyPr/>
            <a:lstStyle/>
            <a:p>
              <a:endParaRPr lang="fr-CH"/>
            </a:p>
          </p:txBody>
        </p:sp>
        <p:sp>
          <p:nvSpPr>
            <p:cNvPr id="2702182" name="Line 1894"/>
            <p:cNvSpPr>
              <a:spLocks noChangeShapeType="1"/>
            </p:cNvSpPr>
            <p:nvPr/>
          </p:nvSpPr>
          <p:spPr bwMode="auto">
            <a:xfrm flipH="1">
              <a:off x="748" y="1845"/>
              <a:ext cx="18" cy="0"/>
            </a:xfrm>
            <a:prstGeom prst="line">
              <a:avLst/>
            </a:prstGeom>
            <a:noFill/>
            <a:ln w="9525">
              <a:solidFill>
                <a:srgbClr val="000000"/>
              </a:solidFill>
              <a:round/>
              <a:headEnd/>
              <a:tailEnd/>
            </a:ln>
          </p:spPr>
          <p:txBody>
            <a:bodyPr/>
            <a:lstStyle/>
            <a:p>
              <a:endParaRPr lang="fr-CH"/>
            </a:p>
          </p:txBody>
        </p:sp>
        <p:sp>
          <p:nvSpPr>
            <p:cNvPr id="2702183" name="Line 1895"/>
            <p:cNvSpPr>
              <a:spLocks noChangeShapeType="1"/>
            </p:cNvSpPr>
            <p:nvPr/>
          </p:nvSpPr>
          <p:spPr bwMode="auto">
            <a:xfrm>
              <a:off x="748" y="1845"/>
              <a:ext cx="18" cy="0"/>
            </a:xfrm>
            <a:prstGeom prst="line">
              <a:avLst/>
            </a:prstGeom>
            <a:noFill/>
            <a:ln w="9525">
              <a:solidFill>
                <a:srgbClr val="000000"/>
              </a:solidFill>
              <a:round/>
              <a:headEnd/>
              <a:tailEnd/>
            </a:ln>
          </p:spPr>
          <p:txBody>
            <a:bodyPr/>
            <a:lstStyle/>
            <a:p>
              <a:endParaRPr lang="fr-CH"/>
            </a:p>
          </p:txBody>
        </p:sp>
        <p:sp>
          <p:nvSpPr>
            <p:cNvPr id="2702184" name="Line 1896"/>
            <p:cNvSpPr>
              <a:spLocks noChangeShapeType="1"/>
            </p:cNvSpPr>
            <p:nvPr/>
          </p:nvSpPr>
          <p:spPr bwMode="auto">
            <a:xfrm flipH="1">
              <a:off x="748" y="1797"/>
              <a:ext cx="18" cy="0"/>
            </a:xfrm>
            <a:prstGeom prst="line">
              <a:avLst/>
            </a:prstGeom>
            <a:noFill/>
            <a:ln w="9525">
              <a:solidFill>
                <a:srgbClr val="000000"/>
              </a:solidFill>
              <a:round/>
              <a:headEnd/>
              <a:tailEnd/>
            </a:ln>
          </p:spPr>
          <p:txBody>
            <a:bodyPr/>
            <a:lstStyle/>
            <a:p>
              <a:endParaRPr lang="fr-CH"/>
            </a:p>
          </p:txBody>
        </p:sp>
        <p:sp>
          <p:nvSpPr>
            <p:cNvPr id="2702185" name="Line 1897"/>
            <p:cNvSpPr>
              <a:spLocks noChangeShapeType="1"/>
            </p:cNvSpPr>
            <p:nvPr/>
          </p:nvSpPr>
          <p:spPr bwMode="auto">
            <a:xfrm>
              <a:off x="748" y="1797"/>
              <a:ext cx="18" cy="0"/>
            </a:xfrm>
            <a:prstGeom prst="line">
              <a:avLst/>
            </a:prstGeom>
            <a:noFill/>
            <a:ln w="9525">
              <a:solidFill>
                <a:srgbClr val="000000"/>
              </a:solidFill>
              <a:round/>
              <a:headEnd/>
              <a:tailEnd/>
            </a:ln>
          </p:spPr>
          <p:txBody>
            <a:bodyPr/>
            <a:lstStyle/>
            <a:p>
              <a:endParaRPr lang="fr-CH"/>
            </a:p>
          </p:txBody>
        </p:sp>
        <p:sp>
          <p:nvSpPr>
            <p:cNvPr id="2702186" name="Line 1898"/>
            <p:cNvSpPr>
              <a:spLocks noChangeShapeType="1"/>
            </p:cNvSpPr>
            <p:nvPr/>
          </p:nvSpPr>
          <p:spPr bwMode="auto">
            <a:xfrm flipH="1">
              <a:off x="748" y="1749"/>
              <a:ext cx="18" cy="0"/>
            </a:xfrm>
            <a:prstGeom prst="line">
              <a:avLst/>
            </a:prstGeom>
            <a:noFill/>
            <a:ln w="9525">
              <a:solidFill>
                <a:srgbClr val="000000"/>
              </a:solidFill>
              <a:round/>
              <a:headEnd/>
              <a:tailEnd/>
            </a:ln>
          </p:spPr>
          <p:txBody>
            <a:bodyPr/>
            <a:lstStyle/>
            <a:p>
              <a:endParaRPr lang="fr-CH"/>
            </a:p>
          </p:txBody>
        </p:sp>
        <p:sp>
          <p:nvSpPr>
            <p:cNvPr id="2702187" name="Line 1899"/>
            <p:cNvSpPr>
              <a:spLocks noChangeShapeType="1"/>
            </p:cNvSpPr>
            <p:nvPr/>
          </p:nvSpPr>
          <p:spPr bwMode="auto">
            <a:xfrm>
              <a:off x="748" y="1749"/>
              <a:ext cx="18" cy="0"/>
            </a:xfrm>
            <a:prstGeom prst="line">
              <a:avLst/>
            </a:prstGeom>
            <a:noFill/>
            <a:ln w="9525">
              <a:solidFill>
                <a:srgbClr val="000000"/>
              </a:solidFill>
              <a:round/>
              <a:headEnd/>
              <a:tailEnd/>
            </a:ln>
          </p:spPr>
          <p:txBody>
            <a:bodyPr/>
            <a:lstStyle/>
            <a:p>
              <a:endParaRPr lang="fr-CH"/>
            </a:p>
          </p:txBody>
        </p:sp>
        <p:sp>
          <p:nvSpPr>
            <p:cNvPr id="2702188" name="Line 1900"/>
            <p:cNvSpPr>
              <a:spLocks noChangeShapeType="1"/>
            </p:cNvSpPr>
            <p:nvPr/>
          </p:nvSpPr>
          <p:spPr bwMode="auto">
            <a:xfrm flipH="1">
              <a:off x="730" y="1701"/>
              <a:ext cx="36" cy="0"/>
            </a:xfrm>
            <a:prstGeom prst="line">
              <a:avLst/>
            </a:prstGeom>
            <a:noFill/>
            <a:ln w="19050">
              <a:solidFill>
                <a:srgbClr val="000000"/>
              </a:solidFill>
              <a:round/>
              <a:headEnd/>
              <a:tailEnd/>
            </a:ln>
          </p:spPr>
          <p:txBody>
            <a:bodyPr/>
            <a:lstStyle/>
            <a:p>
              <a:endParaRPr lang="fr-CH"/>
            </a:p>
          </p:txBody>
        </p:sp>
        <p:sp>
          <p:nvSpPr>
            <p:cNvPr id="2702189" name="Line 1901"/>
            <p:cNvSpPr>
              <a:spLocks noChangeShapeType="1"/>
            </p:cNvSpPr>
            <p:nvPr/>
          </p:nvSpPr>
          <p:spPr bwMode="auto">
            <a:xfrm>
              <a:off x="730" y="1701"/>
              <a:ext cx="36" cy="0"/>
            </a:xfrm>
            <a:prstGeom prst="line">
              <a:avLst/>
            </a:prstGeom>
            <a:noFill/>
            <a:ln w="19050">
              <a:solidFill>
                <a:srgbClr val="000000"/>
              </a:solidFill>
              <a:round/>
              <a:headEnd/>
              <a:tailEnd/>
            </a:ln>
          </p:spPr>
          <p:txBody>
            <a:bodyPr/>
            <a:lstStyle/>
            <a:p>
              <a:endParaRPr lang="fr-CH"/>
            </a:p>
          </p:txBody>
        </p:sp>
        <p:sp>
          <p:nvSpPr>
            <p:cNvPr id="2702190" name="Line 1902"/>
            <p:cNvSpPr>
              <a:spLocks noChangeShapeType="1"/>
            </p:cNvSpPr>
            <p:nvPr/>
          </p:nvSpPr>
          <p:spPr bwMode="auto">
            <a:xfrm flipH="1">
              <a:off x="748" y="1653"/>
              <a:ext cx="18" cy="0"/>
            </a:xfrm>
            <a:prstGeom prst="line">
              <a:avLst/>
            </a:prstGeom>
            <a:noFill/>
            <a:ln w="9525">
              <a:solidFill>
                <a:srgbClr val="000000"/>
              </a:solidFill>
              <a:round/>
              <a:headEnd/>
              <a:tailEnd/>
            </a:ln>
          </p:spPr>
          <p:txBody>
            <a:bodyPr/>
            <a:lstStyle/>
            <a:p>
              <a:endParaRPr lang="fr-CH"/>
            </a:p>
          </p:txBody>
        </p:sp>
        <p:sp>
          <p:nvSpPr>
            <p:cNvPr id="2702191" name="Line 1903"/>
            <p:cNvSpPr>
              <a:spLocks noChangeShapeType="1"/>
            </p:cNvSpPr>
            <p:nvPr/>
          </p:nvSpPr>
          <p:spPr bwMode="auto">
            <a:xfrm>
              <a:off x="748" y="1653"/>
              <a:ext cx="18" cy="0"/>
            </a:xfrm>
            <a:prstGeom prst="line">
              <a:avLst/>
            </a:prstGeom>
            <a:noFill/>
            <a:ln w="9525">
              <a:solidFill>
                <a:srgbClr val="000000"/>
              </a:solidFill>
              <a:round/>
              <a:headEnd/>
              <a:tailEnd/>
            </a:ln>
          </p:spPr>
          <p:txBody>
            <a:bodyPr/>
            <a:lstStyle/>
            <a:p>
              <a:endParaRPr lang="fr-CH"/>
            </a:p>
          </p:txBody>
        </p:sp>
        <p:sp>
          <p:nvSpPr>
            <p:cNvPr id="2702192" name="Line 1904"/>
            <p:cNvSpPr>
              <a:spLocks noChangeShapeType="1"/>
            </p:cNvSpPr>
            <p:nvPr/>
          </p:nvSpPr>
          <p:spPr bwMode="auto">
            <a:xfrm flipH="1">
              <a:off x="748" y="1605"/>
              <a:ext cx="18" cy="0"/>
            </a:xfrm>
            <a:prstGeom prst="line">
              <a:avLst/>
            </a:prstGeom>
            <a:noFill/>
            <a:ln w="9525">
              <a:solidFill>
                <a:srgbClr val="000000"/>
              </a:solidFill>
              <a:round/>
              <a:headEnd/>
              <a:tailEnd/>
            </a:ln>
          </p:spPr>
          <p:txBody>
            <a:bodyPr/>
            <a:lstStyle/>
            <a:p>
              <a:endParaRPr lang="fr-CH"/>
            </a:p>
          </p:txBody>
        </p:sp>
        <p:sp>
          <p:nvSpPr>
            <p:cNvPr id="2702193" name="Line 1905"/>
            <p:cNvSpPr>
              <a:spLocks noChangeShapeType="1"/>
            </p:cNvSpPr>
            <p:nvPr/>
          </p:nvSpPr>
          <p:spPr bwMode="auto">
            <a:xfrm>
              <a:off x="748" y="1605"/>
              <a:ext cx="18" cy="0"/>
            </a:xfrm>
            <a:prstGeom prst="line">
              <a:avLst/>
            </a:prstGeom>
            <a:noFill/>
            <a:ln w="9525">
              <a:solidFill>
                <a:srgbClr val="000000"/>
              </a:solidFill>
              <a:round/>
              <a:headEnd/>
              <a:tailEnd/>
            </a:ln>
          </p:spPr>
          <p:txBody>
            <a:bodyPr/>
            <a:lstStyle/>
            <a:p>
              <a:endParaRPr lang="fr-CH"/>
            </a:p>
          </p:txBody>
        </p:sp>
        <p:sp>
          <p:nvSpPr>
            <p:cNvPr id="2702194" name="Line 1906"/>
            <p:cNvSpPr>
              <a:spLocks noChangeShapeType="1"/>
            </p:cNvSpPr>
            <p:nvPr/>
          </p:nvSpPr>
          <p:spPr bwMode="auto">
            <a:xfrm flipH="1">
              <a:off x="748" y="1557"/>
              <a:ext cx="18" cy="0"/>
            </a:xfrm>
            <a:prstGeom prst="line">
              <a:avLst/>
            </a:prstGeom>
            <a:noFill/>
            <a:ln w="9525">
              <a:solidFill>
                <a:srgbClr val="000000"/>
              </a:solidFill>
              <a:round/>
              <a:headEnd/>
              <a:tailEnd/>
            </a:ln>
          </p:spPr>
          <p:txBody>
            <a:bodyPr/>
            <a:lstStyle/>
            <a:p>
              <a:endParaRPr lang="fr-CH"/>
            </a:p>
          </p:txBody>
        </p:sp>
        <p:sp>
          <p:nvSpPr>
            <p:cNvPr id="2702195" name="Line 1907"/>
            <p:cNvSpPr>
              <a:spLocks noChangeShapeType="1"/>
            </p:cNvSpPr>
            <p:nvPr/>
          </p:nvSpPr>
          <p:spPr bwMode="auto">
            <a:xfrm>
              <a:off x="748" y="1557"/>
              <a:ext cx="18" cy="0"/>
            </a:xfrm>
            <a:prstGeom prst="line">
              <a:avLst/>
            </a:prstGeom>
            <a:noFill/>
            <a:ln w="9525">
              <a:solidFill>
                <a:srgbClr val="000000"/>
              </a:solidFill>
              <a:round/>
              <a:headEnd/>
              <a:tailEnd/>
            </a:ln>
          </p:spPr>
          <p:txBody>
            <a:bodyPr/>
            <a:lstStyle/>
            <a:p>
              <a:endParaRPr lang="fr-CH"/>
            </a:p>
          </p:txBody>
        </p:sp>
        <p:sp>
          <p:nvSpPr>
            <p:cNvPr id="2702196" name="Line 1908"/>
            <p:cNvSpPr>
              <a:spLocks noChangeShapeType="1"/>
            </p:cNvSpPr>
            <p:nvPr/>
          </p:nvSpPr>
          <p:spPr bwMode="auto">
            <a:xfrm flipH="1">
              <a:off x="748" y="1509"/>
              <a:ext cx="18" cy="0"/>
            </a:xfrm>
            <a:prstGeom prst="line">
              <a:avLst/>
            </a:prstGeom>
            <a:noFill/>
            <a:ln w="9525">
              <a:solidFill>
                <a:srgbClr val="000000"/>
              </a:solidFill>
              <a:round/>
              <a:headEnd/>
              <a:tailEnd/>
            </a:ln>
          </p:spPr>
          <p:txBody>
            <a:bodyPr/>
            <a:lstStyle/>
            <a:p>
              <a:endParaRPr lang="fr-CH"/>
            </a:p>
          </p:txBody>
        </p:sp>
        <p:sp>
          <p:nvSpPr>
            <p:cNvPr id="2702197" name="Line 1909"/>
            <p:cNvSpPr>
              <a:spLocks noChangeShapeType="1"/>
            </p:cNvSpPr>
            <p:nvPr/>
          </p:nvSpPr>
          <p:spPr bwMode="auto">
            <a:xfrm>
              <a:off x="748" y="1509"/>
              <a:ext cx="18" cy="0"/>
            </a:xfrm>
            <a:prstGeom prst="line">
              <a:avLst/>
            </a:prstGeom>
            <a:noFill/>
            <a:ln w="9525">
              <a:solidFill>
                <a:srgbClr val="000000"/>
              </a:solidFill>
              <a:round/>
              <a:headEnd/>
              <a:tailEnd/>
            </a:ln>
          </p:spPr>
          <p:txBody>
            <a:bodyPr/>
            <a:lstStyle/>
            <a:p>
              <a:endParaRPr lang="fr-CH"/>
            </a:p>
          </p:txBody>
        </p:sp>
        <p:sp>
          <p:nvSpPr>
            <p:cNvPr id="2702198" name="Line 1910"/>
            <p:cNvSpPr>
              <a:spLocks noChangeShapeType="1"/>
            </p:cNvSpPr>
            <p:nvPr/>
          </p:nvSpPr>
          <p:spPr bwMode="auto">
            <a:xfrm flipH="1">
              <a:off x="730" y="1455"/>
              <a:ext cx="36" cy="0"/>
            </a:xfrm>
            <a:prstGeom prst="line">
              <a:avLst/>
            </a:prstGeom>
            <a:noFill/>
            <a:ln w="19050">
              <a:solidFill>
                <a:srgbClr val="000000"/>
              </a:solidFill>
              <a:round/>
              <a:headEnd/>
              <a:tailEnd/>
            </a:ln>
          </p:spPr>
          <p:txBody>
            <a:bodyPr/>
            <a:lstStyle/>
            <a:p>
              <a:endParaRPr lang="fr-CH"/>
            </a:p>
          </p:txBody>
        </p:sp>
        <p:sp>
          <p:nvSpPr>
            <p:cNvPr id="2702199" name="Line 1911"/>
            <p:cNvSpPr>
              <a:spLocks noChangeShapeType="1"/>
            </p:cNvSpPr>
            <p:nvPr/>
          </p:nvSpPr>
          <p:spPr bwMode="auto">
            <a:xfrm>
              <a:off x="730" y="1455"/>
              <a:ext cx="36" cy="0"/>
            </a:xfrm>
            <a:prstGeom prst="line">
              <a:avLst/>
            </a:prstGeom>
            <a:noFill/>
            <a:ln w="19050">
              <a:solidFill>
                <a:srgbClr val="000000"/>
              </a:solidFill>
              <a:round/>
              <a:headEnd/>
              <a:tailEnd/>
            </a:ln>
          </p:spPr>
          <p:txBody>
            <a:bodyPr/>
            <a:lstStyle/>
            <a:p>
              <a:endParaRPr lang="fr-CH"/>
            </a:p>
          </p:txBody>
        </p:sp>
        <p:sp>
          <p:nvSpPr>
            <p:cNvPr id="2702200" name="Rectangle 1912"/>
            <p:cNvSpPr>
              <a:spLocks noChangeArrowheads="1"/>
            </p:cNvSpPr>
            <p:nvPr/>
          </p:nvSpPr>
          <p:spPr bwMode="auto">
            <a:xfrm>
              <a:off x="880" y="1215"/>
              <a:ext cx="1335"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alpha1 versus inversion coefficient</a:t>
              </a:r>
              <a:endParaRPr lang="en-US"/>
            </a:p>
          </p:txBody>
        </p:sp>
        <p:sp>
          <p:nvSpPr>
            <p:cNvPr id="2702202" name="Rectangle 1914"/>
            <p:cNvSpPr>
              <a:spLocks noChangeArrowheads="1"/>
            </p:cNvSpPr>
            <p:nvPr/>
          </p:nvSpPr>
          <p:spPr bwMode="auto">
            <a:xfrm>
              <a:off x="544" y="1533"/>
              <a:ext cx="98"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ax</a:t>
              </a:r>
              <a:endParaRPr lang="en-US"/>
            </a:p>
          </p:txBody>
        </p:sp>
        <p:sp>
          <p:nvSpPr>
            <p:cNvPr id="2702203" name="Rectangle 1915"/>
            <p:cNvSpPr>
              <a:spLocks noChangeArrowheads="1"/>
            </p:cNvSpPr>
            <p:nvPr/>
          </p:nvSpPr>
          <p:spPr bwMode="auto">
            <a:xfrm>
              <a:off x="1546" y="2817"/>
              <a:ext cx="94"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IC</a:t>
              </a:r>
              <a:endParaRPr lang="en-US"/>
            </a:p>
          </p:txBody>
        </p:sp>
        <p:sp>
          <p:nvSpPr>
            <p:cNvPr id="2702204" name="Rectangle 1916"/>
            <p:cNvSpPr>
              <a:spLocks noChangeArrowheads="1"/>
            </p:cNvSpPr>
            <p:nvPr/>
          </p:nvSpPr>
          <p:spPr bwMode="auto">
            <a:xfrm>
              <a:off x="1027" y="2863"/>
              <a:ext cx="166"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sim.</a:t>
              </a:r>
              <a:endParaRPr lang="en-US"/>
            </a:p>
          </p:txBody>
        </p:sp>
        <p:sp>
          <p:nvSpPr>
            <p:cNvPr id="2702205" name="Line 1917"/>
            <p:cNvSpPr>
              <a:spLocks noChangeShapeType="1"/>
            </p:cNvSpPr>
            <p:nvPr/>
          </p:nvSpPr>
          <p:spPr bwMode="auto">
            <a:xfrm>
              <a:off x="1270" y="2961"/>
              <a:ext cx="168" cy="0"/>
            </a:xfrm>
            <a:prstGeom prst="line">
              <a:avLst/>
            </a:prstGeom>
            <a:noFill/>
            <a:ln w="19050">
              <a:solidFill>
                <a:srgbClr val="FF0000"/>
              </a:solidFill>
              <a:round/>
              <a:headEnd/>
              <a:tailEnd/>
            </a:ln>
          </p:spPr>
          <p:txBody>
            <a:bodyPr/>
            <a:lstStyle/>
            <a:p>
              <a:endParaRPr lang="fr-CH"/>
            </a:p>
          </p:txBody>
        </p:sp>
        <p:sp>
          <p:nvSpPr>
            <p:cNvPr id="2702206" name="Rectangle 1918"/>
            <p:cNvSpPr>
              <a:spLocks noChangeArrowheads="1"/>
            </p:cNvSpPr>
            <p:nvPr/>
          </p:nvSpPr>
          <p:spPr bwMode="auto">
            <a:xfrm>
              <a:off x="1957" y="2863"/>
              <a:ext cx="88" cy="126"/>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wi</a:t>
              </a:r>
              <a:endParaRPr lang="en-US"/>
            </a:p>
          </p:txBody>
        </p:sp>
        <p:sp>
          <p:nvSpPr>
            <p:cNvPr id="2702207" name="Line 1919"/>
            <p:cNvSpPr>
              <a:spLocks noChangeShapeType="1"/>
            </p:cNvSpPr>
            <p:nvPr/>
          </p:nvSpPr>
          <p:spPr bwMode="auto">
            <a:xfrm>
              <a:off x="2116" y="2961"/>
              <a:ext cx="168" cy="0"/>
            </a:xfrm>
            <a:prstGeom prst="line">
              <a:avLst/>
            </a:prstGeom>
            <a:noFill/>
            <a:ln w="9525">
              <a:solidFill>
                <a:srgbClr val="00FF00"/>
              </a:solidFill>
              <a:round/>
              <a:headEnd/>
              <a:tailEnd/>
            </a:ln>
          </p:spPr>
          <p:txBody>
            <a:bodyPr/>
            <a:lstStyle/>
            <a:p>
              <a:endParaRPr lang="fr-CH"/>
            </a:p>
          </p:txBody>
        </p:sp>
        <p:sp>
          <p:nvSpPr>
            <p:cNvPr id="2702208" name="Rectangle 1920"/>
            <p:cNvSpPr>
              <a:spLocks noChangeArrowheads="1"/>
            </p:cNvSpPr>
            <p:nvPr/>
          </p:nvSpPr>
          <p:spPr bwMode="auto">
            <a:xfrm>
              <a:off x="1129" y="2959"/>
              <a:ext cx="69"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si</a:t>
              </a:r>
              <a:endParaRPr lang="en-US"/>
            </a:p>
          </p:txBody>
        </p:sp>
        <p:sp>
          <p:nvSpPr>
            <p:cNvPr id="2702209" name="Line 1921"/>
            <p:cNvSpPr>
              <a:spLocks noChangeShapeType="1"/>
            </p:cNvSpPr>
            <p:nvPr/>
          </p:nvSpPr>
          <p:spPr bwMode="auto">
            <a:xfrm>
              <a:off x="1270" y="3057"/>
              <a:ext cx="168" cy="0"/>
            </a:xfrm>
            <a:prstGeom prst="line">
              <a:avLst/>
            </a:prstGeom>
            <a:noFill/>
            <a:ln w="9525">
              <a:solidFill>
                <a:srgbClr val="0000FF"/>
              </a:solidFill>
              <a:round/>
              <a:headEnd/>
              <a:tailEnd/>
            </a:ln>
          </p:spPr>
          <p:txBody>
            <a:bodyPr/>
            <a:lstStyle/>
            <a:p>
              <a:endParaRPr lang="fr-CH"/>
            </a:p>
          </p:txBody>
        </p:sp>
        <p:sp>
          <p:nvSpPr>
            <p:cNvPr id="2702210" name="Rectangle 1922"/>
            <p:cNvSpPr>
              <a:spLocks noChangeArrowheads="1"/>
            </p:cNvSpPr>
            <p:nvPr/>
          </p:nvSpPr>
          <p:spPr bwMode="auto">
            <a:xfrm>
              <a:off x="1519" y="2959"/>
              <a:ext cx="495"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si asymptote</a:t>
              </a:r>
              <a:endParaRPr lang="en-US"/>
            </a:p>
          </p:txBody>
        </p:sp>
        <p:sp>
          <p:nvSpPr>
            <p:cNvPr id="2702211" name="Line 1923"/>
            <p:cNvSpPr>
              <a:spLocks noChangeShapeType="1"/>
            </p:cNvSpPr>
            <p:nvPr/>
          </p:nvSpPr>
          <p:spPr bwMode="auto">
            <a:xfrm>
              <a:off x="2116" y="3057"/>
              <a:ext cx="168" cy="0"/>
            </a:xfrm>
            <a:prstGeom prst="line">
              <a:avLst/>
            </a:prstGeom>
            <a:noFill/>
            <a:ln w="9525">
              <a:solidFill>
                <a:srgbClr val="000000"/>
              </a:solidFill>
              <a:prstDash val="sysDot"/>
              <a:round/>
              <a:headEnd/>
              <a:tailEnd/>
            </a:ln>
          </p:spPr>
          <p:txBody>
            <a:bodyPr/>
            <a:lstStyle/>
            <a:p>
              <a:endParaRPr lang="fr-CH"/>
            </a:p>
          </p:txBody>
        </p:sp>
        <p:sp>
          <p:nvSpPr>
            <p:cNvPr id="2702212" name="Line 1924"/>
            <p:cNvSpPr>
              <a:spLocks noChangeShapeType="1"/>
            </p:cNvSpPr>
            <p:nvPr/>
          </p:nvSpPr>
          <p:spPr bwMode="auto">
            <a:xfrm>
              <a:off x="778" y="1455"/>
              <a:ext cx="0" cy="264"/>
            </a:xfrm>
            <a:prstGeom prst="line">
              <a:avLst/>
            </a:prstGeom>
            <a:noFill/>
            <a:ln w="19050">
              <a:solidFill>
                <a:srgbClr val="FF0000"/>
              </a:solidFill>
              <a:round/>
              <a:headEnd/>
              <a:tailEnd/>
            </a:ln>
          </p:spPr>
          <p:txBody>
            <a:bodyPr/>
            <a:lstStyle/>
            <a:p>
              <a:endParaRPr lang="fr-CH"/>
            </a:p>
          </p:txBody>
        </p:sp>
        <p:sp>
          <p:nvSpPr>
            <p:cNvPr id="2702213" name="Line 1925"/>
            <p:cNvSpPr>
              <a:spLocks noChangeShapeType="1"/>
            </p:cNvSpPr>
            <p:nvPr/>
          </p:nvSpPr>
          <p:spPr bwMode="auto">
            <a:xfrm>
              <a:off x="778" y="1719"/>
              <a:ext cx="6" cy="0"/>
            </a:xfrm>
            <a:prstGeom prst="line">
              <a:avLst/>
            </a:prstGeom>
            <a:noFill/>
            <a:ln w="19050">
              <a:solidFill>
                <a:srgbClr val="FF0000"/>
              </a:solidFill>
              <a:round/>
              <a:headEnd/>
              <a:tailEnd/>
            </a:ln>
          </p:spPr>
          <p:txBody>
            <a:bodyPr/>
            <a:lstStyle/>
            <a:p>
              <a:endParaRPr lang="fr-CH"/>
            </a:p>
          </p:txBody>
        </p:sp>
        <p:sp>
          <p:nvSpPr>
            <p:cNvPr id="2702215" name="Line 1927"/>
            <p:cNvSpPr>
              <a:spLocks noChangeShapeType="1"/>
            </p:cNvSpPr>
            <p:nvPr/>
          </p:nvSpPr>
          <p:spPr bwMode="auto">
            <a:xfrm>
              <a:off x="784" y="1719"/>
              <a:ext cx="12" cy="0"/>
            </a:xfrm>
            <a:prstGeom prst="line">
              <a:avLst/>
            </a:prstGeom>
            <a:noFill/>
            <a:ln w="19050">
              <a:solidFill>
                <a:srgbClr val="FF0000"/>
              </a:solidFill>
              <a:round/>
              <a:headEnd/>
              <a:tailEnd/>
            </a:ln>
          </p:spPr>
          <p:txBody>
            <a:bodyPr/>
            <a:lstStyle/>
            <a:p>
              <a:endParaRPr lang="fr-CH"/>
            </a:p>
          </p:txBody>
        </p:sp>
        <p:sp>
          <p:nvSpPr>
            <p:cNvPr id="2702216" name="Line 1928"/>
            <p:cNvSpPr>
              <a:spLocks noChangeShapeType="1"/>
            </p:cNvSpPr>
            <p:nvPr/>
          </p:nvSpPr>
          <p:spPr bwMode="auto">
            <a:xfrm>
              <a:off x="796" y="1719"/>
              <a:ext cx="6" cy="0"/>
            </a:xfrm>
            <a:prstGeom prst="line">
              <a:avLst/>
            </a:prstGeom>
            <a:noFill/>
            <a:ln w="19050">
              <a:solidFill>
                <a:srgbClr val="FF0000"/>
              </a:solidFill>
              <a:round/>
              <a:headEnd/>
              <a:tailEnd/>
            </a:ln>
          </p:spPr>
          <p:txBody>
            <a:bodyPr/>
            <a:lstStyle/>
            <a:p>
              <a:endParaRPr lang="fr-CH"/>
            </a:p>
          </p:txBody>
        </p:sp>
        <p:sp>
          <p:nvSpPr>
            <p:cNvPr id="2702217" name="Line 1929"/>
            <p:cNvSpPr>
              <a:spLocks noChangeShapeType="1"/>
            </p:cNvSpPr>
            <p:nvPr/>
          </p:nvSpPr>
          <p:spPr bwMode="auto">
            <a:xfrm>
              <a:off x="802" y="1719"/>
              <a:ext cx="6" cy="0"/>
            </a:xfrm>
            <a:prstGeom prst="line">
              <a:avLst/>
            </a:prstGeom>
            <a:noFill/>
            <a:ln w="19050">
              <a:solidFill>
                <a:srgbClr val="FF0000"/>
              </a:solidFill>
              <a:round/>
              <a:headEnd/>
              <a:tailEnd/>
            </a:ln>
          </p:spPr>
          <p:txBody>
            <a:bodyPr/>
            <a:lstStyle/>
            <a:p>
              <a:endParaRPr lang="fr-CH"/>
            </a:p>
          </p:txBody>
        </p:sp>
        <p:sp>
          <p:nvSpPr>
            <p:cNvPr id="2702218" name="Line 1930"/>
            <p:cNvSpPr>
              <a:spLocks noChangeShapeType="1"/>
            </p:cNvSpPr>
            <p:nvPr/>
          </p:nvSpPr>
          <p:spPr bwMode="auto">
            <a:xfrm>
              <a:off x="808" y="1719"/>
              <a:ext cx="12" cy="0"/>
            </a:xfrm>
            <a:prstGeom prst="line">
              <a:avLst/>
            </a:prstGeom>
            <a:noFill/>
            <a:ln w="19050">
              <a:solidFill>
                <a:srgbClr val="FF0000"/>
              </a:solidFill>
              <a:round/>
              <a:headEnd/>
              <a:tailEnd/>
            </a:ln>
          </p:spPr>
          <p:txBody>
            <a:bodyPr/>
            <a:lstStyle/>
            <a:p>
              <a:endParaRPr lang="fr-CH"/>
            </a:p>
          </p:txBody>
        </p:sp>
        <p:sp>
          <p:nvSpPr>
            <p:cNvPr id="2702219" name="Line 1931"/>
            <p:cNvSpPr>
              <a:spLocks noChangeShapeType="1"/>
            </p:cNvSpPr>
            <p:nvPr/>
          </p:nvSpPr>
          <p:spPr bwMode="auto">
            <a:xfrm>
              <a:off x="820" y="1719"/>
              <a:ext cx="6" cy="0"/>
            </a:xfrm>
            <a:prstGeom prst="line">
              <a:avLst/>
            </a:prstGeom>
            <a:noFill/>
            <a:ln w="19050">
              <a:solidFill>
                <a:srgbClr val="FF0000"/>
              </a:solidFill>
              <a:round/>
              <a:headEnd/>
              <a:tailEnd/>
            </a:ln>
          </p:spPr>
          <p:txBody>
            <a:bodyPr/>
            <a:lstStyle/>
            <a:p>
              <a:endParaRPr lang="fr-CH"/>
            </a:p>
          </p:txBody>
        </p:sp>
        <p:sp>
          <p:nvSpPr>
            <p:cNvPr id="2702220" name="Line 1932"/>
            <p:cNvSpPr>
              <a:spLocks noChangeShapeType="1"/>
            </p:cNvSpPr>
            <p:nvPr/>
          </p:nvSpPr>
          <p:spPr bwMode="auto">
            <a:xfrm>
              <a:off x="826" y="1719"/>
              <a:ext cx="12" cy="0"/>
            </a:xfrm>
            <a:prstGeom prst="line">
              <a:avLst/>
            </a:prstGeom>
            <a:noFill/>
            <a:ln w="19050">
              <a:solidFill>
                <a:srgbClr val="FF0000"/>
              </a:solidFill>
              <a:round/>
              <a:headEnd/>
              <a:tailEnd/>
            </a:ln>
          </p:spPr>
          <p:txBody>
            <a:bodyPr/>
            <a:lstStyle/>
            <a:p>
              <a:endParaRPr lang="fr-CH"/>
            </a:p>
          </p:txBody>
        </p:sp>
        <p:sp>
          <p:nvSpPr>
            <p:cNvPr id="2702221" name="Line 1933"/>
            <p:cNvSpPr>
              <a:spLocks noChangeShapeType="1"/>
            </p:cNvSpPr>
            <p:nvPr/>
          </p:nvSpPr>
          <p:spPr bwMode="auto">
            <a:xfrm>
              <a:off x="838" y="1719"/>
              <a:ext cx="6" cy="0"/>
            </a:xfrm>
            <a:prstGeom prst="line">
              <a:avLst/>
            </a:prstGeom>
            <a:noFill/>
            <a:ln w="19050">
              <a:solidFill>
                <a:srgbClr val="FF0000"/>
              </a:solidFill>
              <a:round/>
              <a:headEnd/>
              <a:tailEnd/>
            </a:ln>
          </p:spPr>
          <p:txBody>
            <a:bodyPr/>
            <a:lstStyle/>
            <a:p>
              <a:endParaRPr lang="fr-CH"/>
            </a:p>
          </p:txBody>
        </p:sp>
        <p:sp>
          <p:nvSpPr>
            <p:cNvPr id="2702222" name="Line 1934"/>
            <p:cNvSpPr>
              <a:spLocks noChangeShapeType="1"/>
            </p:cNvSpPr>
            <p:nvPr/>
          </p:nvSpPr>
          <p:spPr bwMode="auto">
            <a:xfrm>
              <a:off x="844" y="1719"/>
              <a:ext cx="6" cy="0"/>
            </a:xfrm>
            <a:prstGeom prst="line">
              <a:avLst/>
            </a:prstGeom>
            <a:noFill/>
            <a:ln w="19050">
              <a:solidFill>
                <a:srgbClr val="FF0000"/>
              </a:solidFill>
              <a:round/>
              <a:headEnd/>
              <a:tailEnd/>
            </a:ln>
          </p:spPr>
          <p:txBody>
            <a:bodyPr/>
            <a:lstStyle/>
            <a:p>
              <a:endParaRPr lang="fr-CH"/>
            </a:p>
          </p:txBody>
        </p:sp>
        <p:sp>
          <p:nvSpPr>
            <p:cNvPr id="2702223" name="Line 1935"/>
            <p:cNvSpPr>
              <a:spLocks noChangeShapeType="1"/>
            </p:cNvSpPr>
            <p:nvPr/>
          </p:nvSpPr>
          <p:spPr bwMode="auto">
            <a:xfrm>
              <a:off x="850" y="1719"/>
              <a:ext cx="12" cy="0"/>
            </a:xfrm>
            <a:prstGeom prst="line">
              <a:avLst/>
            </a:prstGeom>
            <a:noFill/>
            <a:ln w="19050">
              <a:solidFill>
                <a:srgbClr val="FF0000"/>
              </a:solidFill>
              <a:round/>
              <a:headEnd/>
              <a:tailEnd/>
            </a:ln>
          </p:spPr>
          <p:txBody>
            <a:bodyPr/>
            <a:lstStyle/>
            <a:p>
              <a:endParaRPr lang="fr-CH"/>
            </a:p>
          </p:txBody>
        </p:sp>
        <p:sp>
          <p:nvSpPr>
            <p:cNvPr id="2702224" name="Line 1936"/>
            <p:cNvSpPr>
              <a:spLocks noChangeShapeType="1"/>
            </p:cNvSpPr>
            <p:nvPr/>
          </p:nvSpPr>
          <p:spPr bwMode="auto">
            <a:xfrm>
              <a:off x="862" y="1719"/>
              <a:ext cx="6" cy="0"/>
            </a:xfrm>
            <a:prstGeom prst="line">
              <a:avLst/>
            </a:prstGeom>
            <a:noFill/>
            <a:ln w="19050">
              <a:solidFill>
                <a:srgbClr val="FF0000"/>
              </a:solidFill>
              <a:round/>
              <a:headEnd/>
              <a:tailEnd/>
            </a:ln>
          </p:spPr>
          <p:txBody>
            <a:bodyPr/>
            <a:lstStyle/>
            <a:p>
              <a:endParaRPr lang="fr-CH"/>
            </a:p>
          </p:txBody>
        </p:sp>
        <p:sp>
          <p:nvSpPr>
            <p:cNvPr id="2702225" name="Line 1937"/>
            <p:cNvSpPr>
              <a:spLocks noChangeShapeType="1"/>
            </p:cNvSpPr>
            <p:nvPr/>
          </p:nvSpPr>
          <p:spPr bwMode="auto">
            <a:xfrm>
              <a:off x="868" y="1719"/>
              <a:ext cx="12" cy="0"/>
            </a:xfrm>
            <a:prstGeom prst="line">
              <a:avLst/>
            </a:prstGeom>
            <a:noFill/>
            <a:ln w="19050">
              <a:solidFill>
                <a:srgbClr val="FF0000"/>
              </a:solidFill>
              <a:round/>
              <a:headEnd/>
              <a:tailEnd/>
            </a:ln>
          </p:spPr>
          <p:txBody>
            <a:bodyPr/>
            <a:lstStyle/>
            <a:p>
              <a:endParaRPr lang="fr-CH"/>
            </a:p>
          </p:txBody>
        </p:sp>
        <p:sp>
          <p:nvSpPr>
            <p:cNvPr id="2702226" name="Line 1938"/>
            <p:cNvSpPr>
              <a:spLocks noChangeShapeType="1"/>
            </p:cNvSpPr>
            <p:nvPr/>
          </p:nvSpPr>
          <p:spPr bwMode="auto">
            <a:xfrm>
              <a:off x="880" y="1719"/>
              <a:ext cx="6" cy="0"/>
            </a:xfrm>
            <a:prstGeom prst="line">
              <a:avLst/>
            </a:prstGeom>
            <a:noFill/>
            <a:ln w="19050">
              <a:solidFill>
                <a:srgbClr val="FF0000"/>
              </a:solidFill>
              <a:round/>
              <a:headEnd/>
              <a:tailEnd/>
            </a:ln>
          </p:spPr>
          <p:txBody>
            <a:bodyPr/>
            <a:lstStyle/>
            <a:p>
              <a:endParaRPr lang="fr-CH"/>
            </a:p>
          </p:txBody>
        </p:sp>
        <p:sp>
          <p:nvSpPr>
            <p:cNvPr id="2702227" name="Line 1939"/>
            <p:cNvSpPr>
              <a:spLocks noChangeShapeType="1"/>
            </p:cNvSpPr>
            <p:nvPr/>
          </p:nvSpPr>
          <p:spPr bwMode="auto">
            <a:xfrm>
              <a:off x="886" y="1719"/>
              <a:ext cx="6" cy="0"/>
            </a:xfrm>
            <a:prstGeom prst="line">
              <a:avLst/>
            </a:prstGeom>
            <a:noFill/>
            <a:ln w="19050">
              <a:solidFill>
                <a:srgbClr val="FF0000"/>
              </a:solidFill>
              <a:round/>
              <a:headEnd/>
              <a:tailEnd/>
            </a:ln>
          </p:spPr>
          <p:txBody>
            <a:bodyPr/>
            <a:lstStyle/>
            <a:p>
              <a:endParaRPr lang="fr-CH"/>
            </a:p>
          </p:txBody>
        </p:sp>
        <p:sp>
          <p:nvSpPr>
            <p:cNvPr id="2702228" name="Line 1940"/>
            <p:cNvSpPr>
              <a:spLocks noChangeShapeType="1"/>
            </p:cNvSpPr>
            <p:nvPr/>
          </p:nvSpPr>
          <p:spPr bwMode="auto">
            <a:xfrm>
              <a:off x="892" y="1719"/>
              <a:ext cx="12" cy="0"/>
            </a:xfrm>
            <a:prstGeom prst="line">
              <a:avLst/>
            </a:prstGeom>
            <a:noFill/>
            <a:ln w="19050">
              <a:solidFill>
                <a:srgbClr val="FF0000"/>
              </a:solidFill>
              <a:round/>
              <a:headEnd/>
              <a:tailEnd/>
            </a:ln>
          </p:spPr>
          <p:txBody>
            <a:bodyPr/>
            <a:lstStyle/>
            <a:p>
              <a:endParaRPr lang="fr-CH"/>
            </a:p>
          </p:txBody>
        </p:sp>
        <p:sp>
          <p:nvSpPr>
            <p:cNvPr id="2702229" name="Line 1941"/>
            <p:cNvSpPr>
              <a:spLocks noChangeShapeType="1"/>
            </p:cNvSpPr>
            <p:nvPr/>
          </p:nvSpPr>
          <p:spPr bwMode="auto">
            <a:xfrm>
              <a:off x="904" y="1719"/>
              <a:ext cx="6" cy="0"/>
            </a:xfrm>
            <a:prstGeom prst="line">
              <a:avLst/>
            </a:prstGeom>
            <a:noFill/>
            <a:ln w="19050">
              <a:solidFill>
                <a:srgbClr val="FF0000"/>
              </a:solidFill>
              <a:round/>
              <a:headEnd/>
              <a:tailEnd/>
            </a:ln>
          </p:spPr>
          <p:txBody>
            <a:bodyPr/>
            <a:lstStyle/>
            <a:p>
              <a:endParaRPr lang="fr-CH"/>
            </a:p>
          </p:txBody>
        </p:sp>
        <p:sp>
          <p:nvSpPr>
            <p:cNvPr id="2702230" name="Line 1942"/>
            <p:cNvSpPr>
              <a:spLocks noChangeShapeType="1"/>
            </p:cNvSpPr>
            <p:nvPr/>
          </p:nvSpPr>
          <p:spPr bwMode="auto">
            <a:xfrm>
              <a:off x="910" y="1719"/>
              <a:ext cx="12" cy="0"/>
            </a:xfrm>
            <a:prstGeom prst="line">
              <a:avLst/>
            </a:prstGeom>
            <a:noFill/>
            <a:ln w="19050">
              <a:solidFill>
                <a:srgbClr val="FF0000"/>
              </a:solidFill>
              <a:round/>
              <a:headEnd/>
              <a:tailEnd/>
            </a:ln>
          </p:spPr>
          <p:txBody>
            <a:bodyPr/>
            <a:lstStyle/>
            <a:p>
              <a:endParaRPr lang="fr-CH"/>
            </a:p>
          </p:txBody>
        </p:sp>
        <p:sp>
          <p:nvSpPr>
            <p:cNvPr id="2702231" name="Line 1943"/>
            <p:cNvSpPr>
              <a:spLocks noChangeShapeType="1"/>
            </p:cNvSpPr>
            <p:nvPr/>
          </p:nvSpPr>
          <p:spPr bwMode="auto">
            <a:xfrm>
              <a:off x="922" y="1719"/>
              <a:ext cx="6" cy="0"/>
            </a:xfrm>
            <a:prstGeom prst="line">
              <a:avLst/>
            </a:prstGeom>
            <a:noFill/>
            <a:ln w="19050">
              <a:solidFill>
                <a:srgbClr val="FF0000"/>
              </a:solidFill>
              <a:round/>
              <a:headEnd/>
              <a:tailEnd/>
            </a:ln>
          </p:spPr>
          <p:txBody>
            <a:bodyPr/>
            <a:lstStyle/>
            <a:p>
              <a:endParaRPr lang="fr-CH"/>
            </a:p>
          </p:txBody>
        </p:sp>
        <p:sp>
          <p:nvSpPr>
            <p:cNvPr id="2702232" name="Line 1944"/>
            <p:cNvSpPr>
              <a:spLocks noChangeShapeType="1"/>
            </p:cNvSpPr>
            <p:nvPr/>
          </p:nvSpPr>
          <p:spPr bwMode="auto">
            <a:xfrm>
              <a:off x="928" y="1719"/>
              <a:ext cx="6" cy="0"/>
            </a:xfrm>
            <a:prstGeom prst="line">
              <a:avLst/>
            </a:prstGeom>
            <a:noFill/>
            <a:ln w="19050">
              <a:solidFill>
                <a:srgbClr val="FF0000"/>
              </a:solidFill>
              <a:round/>
              <a:headEnd/>
              <a:tailEnd/>
            </a:ln>
          </p:spPr>
          <p:txBody>
            <a:bodyPr/>
            <a:lstStyle/>
            <a:p>
              <a:endParaRPr lang="fr-CH"/>
            </a:p>
          </p:txBody>
        </p:sp>
        <p:sp>
          <p:nvSpPr>
            <p:cNvPr id="2702233" name="Line 1945"/>
            <p:cNvSpPr>
              <a:spLocks noChangeShapeType="1"/>
            </p:cNvSpPr>
            <p:nvPr/>
          </p:nvSpPr>
          <p:spPr bwMode="auto">
            <a:xfrm>
              <a:off x="934" y="1719"/>
              <a:ext cx="12" cy="0"/>
            </a:xfrm>
            <a:prstGeom prst="line">
              <a:avLst/>
            </a:prstGeom>
            <a:noFill/>
            <a:ln w="19050">
              <a:solidFill>
                <a:srgbClr val="FF0000"/>
              </a:solidFill>
              <a:round/>
              <a:headEnd/>
              <a:tailEnd/>
            </a:ln>
          </p:spPr>
          <p:txBody>
            <a:bodyPr/>
            <a:lstStyle/>
            <a:p>
              <a:endParaRPr lang="fr-CH"/>
            </a:p>
          </p:txBody>
        </p:sp>
        <p:sp>
          <p:nvSpPr>
            <p:cNvPr id="2702234" name="Line 1946"/>
            <p:cNvSpPr>
              <a:spLocks noChangeShapeType="1"/>
            </p:cNvSpPr>
            <p:nvPr/>
          </p:nvSpPr>
          <p:spPr bwMode="auto">
            <a:xfrm>
              <a:off x="946" y="1719"/>
              <a:ext cx="6" cy="0"/>
            </a:xfrm>
            <a:prstGeom prst="line">
              <a:avLst/>
            </a:prstGeom>
            <a:noFill/>
            <a:ln w="19050">
              <a:solidFill>
                <a:srgbClr val="FF0000"/>
              </a:solidFill>
              <a:round/>
              <a:headEnd/>
              <a:tailEnd/>
            </a:ln>
          </p:spPr>
          <p:txBody>
            <a:bodyPr/>
            <a:lstStyle/>
            <a:p>
              <a:endParaRPr lang="fr-CH"/>
            </a:p>
          </p:txBody>
        </p:sp>
        <p:sp>
          <p:nvSpPr>
            <p:cNvPr id="2702235" name="Line 1947"/>
            <p:cNvSpPr>
              <a:spLocks noChangeShapeType="1"/>
            </p:cNvSpPr>
            <p:nvPr/>
          </p:nvSpPr>
          <p:spPr bwMode="auto">
            <a:xfrm>
              <a:off x="952" y="1719"/>
              <a:ext cx="12" cy="0"/>
            </a:xfrm>
            <a:prstGeom prst="line">
              <a:avLst/>
            </a:prstGeom>
            <a:noFill/>
            <a:ln w="19050">
              <a:solidFill>
                <a:srgbClr val="FF0000"/>
              </a:solidFill>
              <a:round/>
              <a:headEnd/>
              <a:tailEnd/>
            </a:ln>
          </p:spPr>
          <p:txBody>
            <a:bodyPr/>
            <a:lstStyle/>
            <a:p>
              <a:endParaRPr lang="fr-CH"/>
            </a:p>
          </p:txBody>
        </p:sp>
        <p:sp>
          <p:nvSpPr>
            <p:cNvPr id="2702236" name="Line 1948"/>
            <p:cNvSpPr>
              <a:spLocks noChangeShapeType="1"/>
            </p:cNvSpPr>
            <p:nvPr/>
          </p:nvSpPr>
          <p:spPr bwMode="auto">
            <a:xfrm>
              <a:off x="964" y="1719"/>
              <a:ext cx="6" cy="0"/>
            </a:xfrm>
            <a:prstGeom prst="line">
              <a:avLst/>
            </a:prstGeom>
            <a:noFill/>
            <a:ln w="19050">
              <a:solidFill>
                <a:srgbClr val="FF0000"/>
              </a:solidFill>
              <a:round/>
              <a:headEnd/>
              <a:tailEnd/>
            </a:ln>
          </p:spPr>
          <p:txBody>
            <a:bodyPr/>
            <a:lstStyle/>
            <a:p>
              <a:endParaRPr lang="fr-CH"/>
            </a:p>
          </p:txBody>
        </p:sp>
        <p:sp>
          <p:nvSpPr>
            <p:cNvPr id="2702237" name="Line 1949"/>
            <p:cNvSpPr>
              <a:spLocks noChangeShapeType="1"/>
            </p:cNvSpPr>
            <p:nvPr/>
          </p:nvSpPr>
          <p:spPr bwMode="auto">
            <a:xfrm>
              <a:off x="970" y="1719"/>
              <a:ext cx="6" cy="0"/>
            </a:xfrm>
            <a:prstGeom prst="line">
              <a:avLst/>
            </a:prstGeom>
            <a:noFill/>
            <a:ln w="19050">
              <a:solidFill>
                <a:srgbClr val="FF0000"/>
              </a:solidFill>
              <a:round/>
              <a:headEnd/>
              <a:tailEnd/>
            </a:ln>
          </p:spPr>
          <p:txBody>
            <a:bodyPr/>
            <a:lstStyle/>
            <a:p>
              <a:endParaRPr lang="fr-CH"/>
            </a:p>
          </p:txBody>
        </p:sp>
        <p:sp>
          <p:nvSpPr>
            <p:cNvPr id="2702238" name="Line 1950"/>
            <p:cNvSpPr>
              <a:spLocks noChangeShapeType="1"/>
            </p:cNvSpPr>
            <p:nvPr/>
          </p:nvSpPr>
          <p:spPr bwMode="auto">
            <a:xfrm>
              <a:off x="976" y="1719"/>
              <a:ext cx="12" cy="0"/>
            </a:xfrm>
            <a:prstGeom prst="line">
              <a:avLst/>
            </a:prstGeom>
            <a:noFill/>
            <a:ln w="19050">
              <a:solidFill>
                <a:srgbClr val="FF0000"/>
              </a:solidFill>
              <a:round/>
              <a:headEnd/>
              <a:tailEnd/>
            </a:ln>
          </p:spPr>
          <p:txBody>
            <a:bodyPr/>
            <a:lstStyle/>
            <a:p>
              <a:endParaRPr lang="fr-CH"/>
            </a:p>
          </p:txBody>
        </p:sp>
        <p:sp>
          <p:nvSpPr>
            <p:cNvPr id="2702239" name="Line 1951"/>
            <p:cNvSpPr>
              <a:spLocks noChangeShapeType="1"/>
            </p:cNvSpPr>
            <p:nvPr/>
          </p:nvSpPr>
          <p:spPr bwMode="auto">
            <a:xfrm>
              <a:off x="988" y="1719"/>
              <a:ext cx="6" cy="0"/>
            </a:xfrm>
            <a:prstGeom prst="line">
              <a:avLst/>
            </a:prstGeom>
            <a:noFill/>
            <a:ln w="19050">
              <a:solidFill>
                <a:srgbClr val="FF0000"/>
              </a:solidFill>
              <a:round/>
              <a:headEnd/>
              <a:tailEnd/>
            </a:ln>
          </p:spPr>
          <p:txBody>
            <a:bodyPr/>
            <a:lstStyle/>
            <a:p>
              <a:endParaRPr lang="fr-CH"/>
            </a:p>
          </p:txBody>
        </p:sp>
        <p:sp>
          <p:nvSpPr>
            <p:cNvPr id="2702240" name="Line 1952"/>
            <p:cNvSpPr>
              <a:spLocks noChangeShapeType="1"/>
            </p:cNvSpPr>
            <p:nvPr/>
          </p:nvSpPr>
          <p:spPr bwMode="auto">
            <a:xfrm>
              <a:off x="994" y="1719"/>
              <a:ext cx="12" cy="0"/>
            </a:xfrm>
            <a:prstGeom prst="line">
              <a:avLst/>
            </a:prstGeom>
            <a:noFill/>
            <a:ln w="19050">
              <a:solidFill>
                <a:srgbClr val="FF0000"/>
              </a:solidFill>
              <a:round/>
              <a:headEnd/>
              <a:tailEnd/>
            </a:ln>
          </p:spPr>
          <p:txBody>
            <a:bodyPr/>
            <a:lstStyle/>
            <a:p>
              <a:endParaRPr lang="fr-CH"/>
            </a:p>
          </p:txBody>
        </p:sp>
        <p:sp>
          <p:nvSpPr>
            <p:cNvPr id="2702241" name="Line 1953"/>
            <p:cNvSpPr>
              <a:spLocks noChangeShapeType="1"/>
            </p:cNvSpPr>
            <p:nvPr/>
          </p:nvSpPr>
          <p:spPr bwMode="auto">
            <a:xfrm>
              <a:off x="1006" y="1719"/>
              <a:ext cx="6" cy="0"/>
            </a:xfrm>
            <a:prstGeom prst="line">
              <a:avLst/>
            </a:prstGeom>
            <a:noFill/>
            <a:ln w="19050">
              <a:solidFill>
                <a:srgbClr val="FF0000"/>
              </a:solidFill>
              <a:round/>
              <a:headEnd/>
              <a:tailEnd/>
            </a:ln>
          </p:spPr>
          <p:txBody>
            <a:bodyPr/>
            <a:lstStyle/>
            <a:p>
              <a:endParaRPr lang="fr-CH"/>
            </a:p>
          </p:txBody>
        </p:sp>
        <p:sp>
          <p:nvSpPr>
            <p:cNvPr id="2702242" name="Line 1954"/>
            <p:cNvSpPr>
              <a:spLocks noChangeShapeType="1"/>
            </p:cNvSpPr>
            <p:nvPr/>
          </p:nvSpPr>
          <p:spPr bwMode="auto">
            <a:xfrm>
              <a:off x="1012" y="1719"/>
              <a:ext cx="6" cy="6"/>
            </a:xfrm>
            <a:prstGeom prst="line">
              <a:avLst/>
            </a:prstGeom>
            <a:noFill/>
            <a:ln w="19050">
              <a:solidFill>
                <a:srgbClr val="FF0000"/>
              </a:solidFill>
              <a:round/>
              <a:headEnd/>
              <a:tailEnd/>
            </a:ln>
          </p:spPr>
          <p:txBody>
            <a:bodyPr/>
            <a:lstStyle/>
            <a:p>
              <a:endParaRPr lang="fr-CH"/>
            </a:p>
          </p:txBody>
        </p:sp>
        <p:sp>
          <p:nvSpPr>
            <p:cNvPr id="2702243" name="Line 1955"/>
            <p:cNvSpPr>
              <a:spLocks noChangeShapeType="1"/>
            </p:cNvSpPr>
            <p:nvPr/>
          </p:nvSpPr>
          <p:spPr bwMode="auto">
            <a:xfrm>
              <a:off x="1018" y="1725"/>
              <a:ext cx="12" cy="0"/>
            </a:xfrm>
            <a:prstGeom prst="line">
              <a:avLst/>
            </a:prstGeom>
            <a:noFill/>
            <a:ln w="19050">
              <a:solidFill>
                <a:srgbClr val="FF0000"/>
              </a:solidFill>
              <a:round/>
              <a:headEnd/>
              <a:tailEnd/>
            </a:ln>
          </p:spPr>
          <p:txBody>
            <a:bodyPr/>
            <a:lstStyle/>
            <a:p>
              <a:endParaRPr lang="fr-CH"/>
            </a:p>
          </p:txBody>
        </p:sp>
        <p:sp>
          <p:nvSpPr>
            <p:cNvPr id="2702244" name="Line 1956"/>
            <p:cNvSpPr>
              <a:spLocks noChangeShapeType="1"/>
            </p:cNvSpPr>
            <p:nvPr/>
          </p:nvSpPr>
          <p:spPr bwMode="auto">
            <a:xfrm>
              <a:off x="1030" y="1725"/>
              <a:ext cx="6" cy="0"/>
            </a:xfrm>
            <a:prstGeom prst="line">
              <a:avLst/>
            </a:prstGeom>
            <a:noFill/>
            <a:ln w="19050">
              <a:solidFill>
                <a:srgbClr val="FF0000"/>
              </a:solidFill>
              <a:round/>
              <a:headEnd/>
              <a:tailEnd/>
            </a:ln>
          </p:spPr>
          <p:txBody>
            <a:bodyPr/>
            <a:lstStyle/>
            <a:p>
              <a:endParaRPr lang="fr-CH"/>
            </a:p>
          </p:txBody>
        </p:sp>
        <p:sp>
          <p:nvSpPr>
            <p:cNvPr id="2702245" name="Line 1957"/>
            <p:cNvSpPr>
              <a:spLocks noChangeShapeType="1"/>
            </p:cNvSpPr>
            <p:nvPr/>
          </p:nvSpPr>
          <p:spPr bwMode="auto">
            <a:xfrm>
              <a:off x="1036" y="1725"/>
              <a:ext cx="12" cy="0"/>
            </a:xfrm>
            <a:prstGeom prst="line">
              <a:avLst/>
            </a:prstGeom>
            <a:noFill/>
            <a:ln w="19050">
              <a:solidFill>
                <a:srgbClr val="FF0000"/>
              </a:solidFill>
              <a:round/>
              <a:headEnd/>
              <a:tailEnd/>
            </a:ln>
          </p:spPr>
          <p:txBody>
            <a:bodyPr/>
            <a:lstStyle/>
            <a:p>
              <a:endParaRPr lang="fr-CH"/>
            </a:p>
          </p:txBody>
        </p:sp>
        <p:sp>
          <p:nvSpPr>
            <p:cNvPr id="2702246" name="Line 1958"/>
            <p:cNvSpPr>
              <a:spLocks noChangeShapeType="1"/>
            </p:cNvSpPr>
            <p:nvPr/>
          </p:nvSpPr>
          <p:spPr bwMode="auto">
            <a:xfrm>
              <a:off x="1048" y="1725"/>
              <a:ext cx="6" cy="0"/>
            </a:xfrm>
            <a:prstGeom prst="line">
              <a:avLst/>
            </a:prstGeom>
            <a:noFill/>
            <a:ln w="19050">
              <a:solidFill>
                <a:srgbClr val="FF0000"/>
              </a:solidFill>
              <a:round/>
              <a:headEnd/>
              <a:tailEnd/>
            </a:ln>
          </p:spPr>
          <p:txBody>
            <a:bodyPr/>
            <a:lstStyle/>
            <a:p>
              <a:endParaRPr lang="fr-CH"/>
            </a:p>
          </p:txBody>
        </p:sp>
        <p:sp>
          <p:nvSpPr>
            <p:cNvPr id="2702247" name="Line 1959"/>
            <p:cNvSpPr>
              <a:spLocks noChangeShapeType="1"/>
            </p:cNvSpPr>
            <p:nvPr/>
          </p:nvSpPr>
          <p:spPr bwMode="auto">
            <a:xfrm>
              <a:off x="1054" y="1725"/>
              <a:ext cx="6" cy="0"/>
            </a:xfrm>
            <a:prstGeom prst="line">
              <a:avLst/>
            </a:prstGeom>
            <a:noFill/>
            <a:ln w="19050">
              <a:solidFill>
                <a:srgbClr val="FF0000"/>
              </a:solidFill>
              <a:round/>
              <a:headEnd/>
              <a:tailEnd/>
            </a:ln>
          </p:spPr>
          <p:txBody>
            <a:bodyPr/>
            <a:lstStyle/>
            <a:p>
              <a:endParaRPr lang="fr-CH"/>
            </a:p>
          </p:txBody>
        </p:sp>
        <p:sp>
          <p:nvSpPr>
            <p:cNvPr id="2702248" name="Line 1960"/>
            <p:cNvSpPr>
              <a:spLocks noChangeShapeType="1"/>
            </p:cNvSpPr>
            <p:nvPr/>
          </p:nvSpPr>
          <p:spPr bwMode="auto">
            <a:xfrm>
              <a:off x="1060" y="1725"/>
              <a:ext cx="12" cy="0"/>
            </a:xfrm>
            <a:prstGeom prst="line">
              <a:avLst/>
            </a:prstGeom>
            <a:noFill/>
            <a:ln w="19050">
              <a:solidFill>
                <a:srgbClr val="FF0000"/>
              </a:solidFill>
              <a:round/>
              <a:headEnd/>
              <a:tailEnd/>
            </a:ln>
          </p:spPr>
          <p:txBody>
            <a:bodyPr/>
            <a:lstStyle/>
            <a:p>
              <a:endParaRPr lang="fr-CH"/>
            </a:p>
          </p:txBody>
        </p:sp>
        <p:sp>
          <p:nvSpPr>
            <p:cNvPr id="2702249" name="Line 1961"/>
            <p:cNvSpPr>
              <a:spLocks noChangeShapeType="1"/>
            </p:cNvSpPr>
            <p:nvPr/>
          </p:nvSpPr>
          <p:spPr bwMode="auto">
            <a:xfrm>
              <a:off x="1072" y="1725"/>
              <a:ext cx="6" cy="0"/>
            </a:xfrm>
            <a:prstGeom prst="line">
              <a:avLst/>
            </a:prstGeom>
            <a:noFill/>
            <a:ln w="19050">
              <a:solidFill>
                <a:srgbClr val="FF0000"/>
              </a:solidFill>
              <a:round/>
              <a:headEnd/>
              <a:tailEnd/>
            </a:ln>
          </p:spPr>
          <p:txBody>
            <a:bodyPr/>
            <a:lstStyle/>
            <a:p>
              <a:endParaRPr lang="fr-CH"/>
            </a:p>
          </p:txBody>
        </p:sp>
        <p:sp>
          <p:nvSpPr>
            <p:cNvPr id="2702250" name="Line 1962"/>
            <p:cNvSpPr>
              <a:spLocks noChangeShapeType="1"/>
            </p:cNvSpPr>
            <p:nvPr/>
          </p:nvSpPr>
          <p:spPr bwMode="auto">
            <a:xfrm>
              <a:off x="1078" y="1725"/>
              <a:ext cx="12" cy="0"/>
            </a:xfrm>
            <a:prstGeom prst="line">
              <a:avLst/>
            </a:prstGeom>
            <a:noFill/>
            <a:ln w="19050">
              <a:solidFill>
                <a:srgbClr val="FF0000"/>
              </a:solidFill>
              <a:round/>
              <a:headEnd/>
              <a:tailEnd/>
            </a:ln>
          </p:spPr>
          <p:txBody>
            <a:bodyPr/>
            <a:lstStyle/>
            <a:p>
              <a:endParaRPr lang="fr-CH"/>
            </a:p>
          </p:txBody>
        </p:sp>
        <p:sp>
          <p:nvSpPr>
            <p:cNvPr id="2702251" name="Line 1963"/>
            <p:cNvSpPr>
              <a:spLocks noChangeShapeType="1"/>
            </p:cNvSpPr>
            <p:nvPr/>
          </p:nvSpPr>
          <p:spPr bwMode="auto">
            <a:xfrm>
              <a:off x="1090" y="1725"/>
              <a:ext cx="6" cy="0"/>
            </a:xfrm>
            <a:prstGeom prst="line">
              <a:avLst/>
            </a:prstGeom>
            <a:noFill/>
            <a:ln w="19050">
              <a:solidFill>
                <a:srgbClr val="FF0000"/>
              </a:solidFill>
              <a:round/>
              <a:headEnd/>
              <a:tailEnd/>
            </a:ln>
          </p:spPr>
          <p:txBody>
            <a:bodyPr/>
            <a:lstStyle/>
            <a:p>
              <a:endParaRPr lang="fr-CH"/>
            </a:p>
          </p:txBody>
        </p:sp>
        <p:sp>
          <p:nvSpPr>
            <p:cNvPr id="2702252" name="Line 1964"/>
            <p:cNvSpPr>
              <a:spLocks noChangeShapeType="1"/>
            </p:cNvSpPr>
            <p:nvPr/>
          </p:nvSpPr>
          <p:spPr bwMode="auto">
            <a:xfrm>
              <a:off x="1096" y="1725"/>
              <a:ext cx="6" cy="0"/>
            </a:xfrm>
            <a:prstGeom prst="line">
              <a:avLst/>
            </a:prstGeom>
            <a:noFill/>
            <a:ln w="19050">
              <a:solidFill>
                <a:srgbClr val="FF0000"/>
              </a:solidFill>
              <a:round/>
              <a:headEnd/>
              <a:tailEnd/>
            </a:ln>
          </p:spPr>
          <p:txBody>
            <a:bodyPr/>
            <a:lstStyle/>
            <a:p>
              <a:endParaRPr lang="fr-CH"/>
            </a:p>
          </p:txBody>
        </p:sp>
        <p:sp>
          <p:nvSpPr>
            <p:cNvPr id="2702253" name="Line 1965"/>
            <p:cNvSpPr>
              <a:spLocks noChangeShapeType="1"/>
            </p:cNvSpPr>
            <p:nvPr/>
          </p:nvSpPr>
          <p:spPr bwMode="auto">
            <a:xfrm>
              <a:off x="1102" y="1725"/>
              <a:ext cx="12" cy="0"/>
            </a:xfrm>
            <a:prstGeom prst="line">
              <a:avLst/>
            </a:prstGeom>
            <a:noFill/>
            <a:ln w="19050">
              <a:solidFill>
                <a:srgbClr val="FF0000"/>
              </a:solidFill>
              <a:round/>
              <a:headEnd/>
              <a:tailEnd/>
            </a:ln>
          </p:spPr>
          <p:txBody>
            <a:bodyPr/>
            <a:lstStyle/>
            <a:p>
              <a:endParaRPr lang="fr-CH"/>
            </a:p>
          </p:txBody>
        </p:sp>
        <p:sp>
          <p:nvSpPr>
            <p:cNvPr id="2702254" name="Line 1966"/>
            <p:cNvSpPr>
              <a:spLocks noChangeShapeType="1"/>
            </p:cNvSpPr>
            <p:nvPr/>
          </p:nvSpPr>
          <p:spPr bwMode="auto">
            <a:xfrm>
              <a:off x="1114" y="1725"/>
              <a:ext cx="6" cy="0"/>
            </a:xfrm>
            <a:prstGeom prst="line">
              <a:avLst/>
            </a:prstGeom>
            <a:noFill/>
            <a:ln w="19050">
              <a:solidFill>
                <a:srgbClr val="FF0000"/>
              </a:solidFill>
              <a:round/>
              <a:headEnd/>
              <a:tailEnd/>
            </a:ln>
          </p:spPr>
          <p:txBody>
            <a:bodyPr/>
            <a:lstStyle/>
            <a:p>
              <a:endParaRPr lang="fr-CH"/>
            </a:p>
          </p:txBody>
        </p:sp>
        <p:sp>
          <p:nvSpPr>
            <p:cNvPr id="2702255" name="Line 1967"/>
            <p:cNvSpPr>
              <a:spLocks noChangeShapeType="1"/>
            </p:cNvSpPr>
            <p:nvPr/>
          </p:nvSpPr>
          <p:spPr bwMode="auto">
            <a:xfrm>
              <a:off x="1120" y="1725"/>
              <a:ext cx="12" cy="0"/>
            </a:xfrm>
            <a:prstGeom prst="line">
              <a:avLst/>
            </a:prstGeom>
            <a:noFill/>
            <a:ln w="19050">
              <a:solidFill>
                <a:srgbClr val="FF0000"/>
              </a:solidFill>
              <a:round/>
              <a:headEnd/>
              <a:tailEnd/>
            </a:ln>
          </p:spPr>
          <p:txBody>
            <a:bodyPr/>
            <a:lstStyle/>
            <a:p>
              <a:endParaRPr lang="fr-CH"/>
            </a:p>
          </p:txBody>
        </p:sp>
        <p:sp>
          <p:nvSpPr>
            <p:cNvPr id="2702256" name="Line 1968"/>
            <p:cNvSpPr>
              <a:spLocks noChangeShapeType="1"/>
            </p:cNvSpPr>
            <p:nvPr/>
          </p:nvSpPr>
          <p:spPr bwMode="auto">
            <a:xfrm>
              <a:off x="1132" y="1725"/>
              <a:ext cx="6" cy="0"/>
            </a:xfrm>
            <a:prstGeom prst="line">
              <a:avLst/>
            </a:prstGeom>
            <a:noFill/>
            <a:ln w="19050">
              <a:solidFill>
                <a:srgbClr val="FF0000"/>
              </a:solidFill>
              <a:round/>
              <a:headEnd/>
              <a:tailEnd/>
            </a:ln>
          </p:spPr>
          <p:txBody>
            <a:bodyPr/>
            <a:lstStyle/>
            <a:p>
              <a:endParaRPr lang="fr-CH"/>
            </a:p>
          </p:txBody>
        </p:sp>
        <p:sp>
          <p:nvSpPr>
            <p:cNvPr id="2702257" name="Line 1969"/>
            <p:cNvSpPr>
              <a:spLocks noChangeShapeType="1"/>
            </p:cNvSpPr>
            <p:nvPr/>
          </p:nvSpPr>
          <p:spPr bwMode="auto">
            <a:xfrm>
              <a:off x="1138" y="1725"/>
              <a:ext cx="6" cy="6"/>
            </a:xfrm>
            <a:prstGeom prst="line">
              <a:avLst/>
            </a:prstGeom>
            <a:noFill/>
            <a:ln w="19050">
              <a:solidFill>
                <a:srgbClr val="FF0000"/>
              </a:solidFill>
              <a:round/>
              <a:headEnd/>
              <a:tailEnd/>
            </a:ln>
          </p:spPr>
          <p:txBody>
            <a:bodyPr/>
            <a:lstStyle/>
            <a:p>
              <a:endParaRPr lang="fr-CH"/>
            </a:p>
          </p:txBody>
        </p:sp>
        <p:sp>
          <p:nvSpPr>
            <p:cNvPr id="2702258" name="Line 1970"/>
            <p:cNvSpPr>
              <a:spLocks noChangeShapeType="1"/>
            </p:cNvSpPr>
            <p:nvPr/>
          </p:nvSpPr>
          <p:spPr bwMode="auto">
            <a:xfrm>
              <a:off x="1144" y="1731"/>
              <a:ext cx="12" cy="0"/>
            </a:xfrm>
            <a:prstGeom prst="line">
              <a:avLst/>
            </a:prstGeom>
            <a:noFill/>
            <a:ln w="19050">
              <a:solidFill>
                <a:srgbClr val="FF0000"/>
              </a:solidFill>
              <a:round/>
              <a:headEnd/>
              <a:tailEnd/>
            </a:ln>
          </p:spPr>
          <p:txBody>
            <a:bodyPr/>
            <a:lstStyle/>
            <a:p>
              <a:endParaRPr lang="fr-CH"/>
            </a:p>
          </p:txBody>
        </p:sp>
        <p:sp>
          <p:nvSpPr>
            <p:cNvPr id="2702259" name="Line 1971"/>
            <p:cNvSpPr>
              <a:spLocks noChangeShapeType="1"/>
            </p:cNvSpPr>
            <p:nvPr/>
          </p:nvSpPr>
          <p:spPr bwMode="auto">
            <a:xfrm>
              <a:off x="1156" y="1731"/>
              <a:ext cx="6" cy="0"/>
            </a:xfrm>
            <a:prstGeom prst="line">
              <a:avLst/>
            </a:prstGeom>
            <a:noFill/>
            <a:ln w="19050">
              <a:solidFill>
                <a:srgbClr val="FF0000"/>
              </a:solidFill>
              <a:round/>
              <a:headEnd/>
              <a:tailEnd/>
            </a:ln>
          </p:spPr>
          <p:txBody>
            <a:bodyPr/>
            <a:lstStyle/>
            <a:p>
              <a:endParaRPr lang="fr-CH"/>
            </a:p>
          </p:txBody>
        </p:sp>
        <p:sp>
          <p:nvSpPr>
            <p:cNvPr id="2702260" name="Line 1972"/>
            <p:cNvSpPr>
              <a:spLocks noChangeShapeType="1"/>
            </p:cNvSpPr>
            <p:nvPr/>
          </p:nvSpPr>
          <p:spPr bwMode="auto">
            <a:xfrm>
              <a:off x="1162" y="1731"/>
              <a:ext cx="12" cy="0"/>
            </a:xfrm>
            <a:prstGeom prst="line">
              <a:avLst/>
            </a:prstGeom>
            <a:noFill/>
            <a:ln w="19050">
              <a:solidFill>
                <a:srgbClr val="FF0000"/>
              </a:solidFill>
              <a:round/>
              <a:headEnd/>
              <a:tailEnd/>
            </a:ln>
          </p:spPr>
          <p:txBody>
            <a:bodyPr/>
            <a:lstStyle/>
            <a:p>
              <a:endParaRPr lang="fr-CH"/>
            </a:p>
          </p:txBody>
        </p:sp>
        <p:sp>
          <p:nvSpPr>
            <p:cNvPr id="2702261" name="Line 1973"/>
            <p:cNvSpPr>
              <a:spLocks noChangeShapeType="1"/>
            </p:cNvSpPr>
            <p:nvPr/>
          </p:nvSpPr>
          <p:spPr bwMode="auto">
            <a:xfrm>
              <a:off x="1174" y="1731"/>
              <a:ext cx="6" cy="0"/>
            </a:xfrm>
            <a:prstGeom prst="line">
              <a:avLst/>
            </a:prstGeom>
            <a:noFill/>
            <a:ln w="19050">
              <a:solidFill>
                <a:srgbClr val="FF0000"/>
              </a:solidFill>
              <a:round/>
              <a:headEnd/>
              <a:tailEnd/>
            </a:ln>
          </p:spPr>
          <p:txBody>
            <a:bodyPr/>
            <a:lstStyle/>
            <a:p>
              <a:endParaRPr lang="fr-CH"/>
            </a:p>
          </p:txBody>
        </p:sp>
        <p:sp>
          <p:nvSpPr>
            <p:cNvPr id="2702262" name="Line 1974"/>
            <p:cNvSpPr>
              <a:spLocks noChangeShapeType="1"/>
            </p:cNvSpPr>
            <p:nvPr/>
          </p:nvSpPr>
          <p:spPr bwMode="auto">
            <a:xfrm>
              <a:off x="1180" y="1731"/>
              <a:ext cx="6" cy="0"/>
            </a:xfrm>
            <a:prstGeom prst="line">
              <a:avLst/>
            </a:prstGeom>
            <a:noFill/>
            <a:ln w="19050">
              <a:solidFill>
                <a:srgbClr val="FF0000"/>
              </a:solidFill>
              <a:round/>
              <a:headEnd/>
              <a:tailEnd/>
            </a:ln>
          </p:spPr>
          <p:txBody>
            <a:bodyPr/>
            <a:lstStyle/>
            <a:p>
              <a:endParaRPr lang="fr-CH"/>
            </a:p>
          </p:txBody>
        </p:sp>
        <p:sp>
          <p:nvSpPr>
            <p:cNvPr id="2702263" name="Line 1975"/>
            <p:cNvSpPr>
              <a:spLocks noChangeShapeType="1"/>
            </p:cNvSpPr>
            <p:nvPr/>
          </p:nvSpPr>
          <p:spPr bwMode="auto">
            <a:xfrm>
              <a:off x="1186" y="1731"/>
              <a:ext cx="12" cy="0"/>
            </a:xfrm>
            <a:prstGeom prst="line">
              <a:avLst/>
            </a:prstGeom>
            <a:noFill/>
            <a:ln w="19050">
              <a:solidFill>
                <a:srgbClr val="FF0000"/>
              </a:solidFill>
              <a:round/>
              <a:headEnd/>
              <a:tailEnd/>
            </a:ln>
          </p:spPr>
          <p:txBody>
            <a:bodyPr/>
            <a:lstStyle/>
            <a:p>
              <a:endParaRPr lang="fr-CH"/>
            </a:p>
          </p:txBody>
        </p:sp>
        <p:sp>
          <p:nvSpPr>
            <p:cNvPr id="2702264" name="Line 1976"/>
            <p:cNvSpPr>
              <a:spLocks noChangeShapeType="1"/>
            </p:cNvSpPr>
            <p:nvPr/>
          </p:nvSpPr>
          <p:spPr bwMode="auto">
            <a:xfrm>
              <a:off x="1198" y="1731"/>
              <a:ext cx="6" cy="0"/>
            </a:xfrm>
            <a:prstGeom prst="line">
              <a:avLst/>
            </a:prstGeom>
            <a:noFill/>
            <a:ln w="19050">
              <a:solidFill>
                <a:srgbClr val="FF0000"/>
              </a:solidFill>
              <a:round/>
              <a:headEnd/>
              <a:tailEnd/>
            </a:ln>
          </p:spPr>
          <p:txBody>
            <a:bodyPr/>
            <a:lstStyle/>
            <a:p>
              <a:endParaRPr lang="fr-CH"/>
            </a:p>
          </p:txBody>
        </p:sp>
        <p:sp>
          <p:nvSpPr>
            <p:cNvPr id="2702265" name="Line 1977"/>
            <p:cNvSpPr>
              <a:spLocks noChangeShapeType="1"/>
            </p:cNvSpPr>
            <p:nvPr/>
          </p:nvSpPr>
          <p:spPr bwMode="auto">
            <a:xfrm>
              <a:off x="1204" y="1731"/>
              <a:ext cx="12" cy="0"/>
            </a:xfrm>
            <a:prstGeom prst="line">
              <a:avLst/>
            </a:prstGeom>
            <a:noFill/>
            <a:ln w="19050">
              <a:solidFill>
                <a:srgbClr val="FF0000"/>
              </a:solidFill>
              <a:round/>
              <a:headEnd/>
              <a:tailEnd/>
            </a:ln>
          </p:spPr>
          <p:txBody>
            <a:bodyPr/>
            <a:lstStyle/>
            <a:p>
              <a:endParaRPr lang="fr-CH"/>
            </a:p>
          </p:txBody>
        </p:sp>
        <p:sp>
          <p:nvSpPr>
            <p:cNvPr id="2702266" name="Line 1978"/>
            <p:cNvSpPr>
              <a:spLocks noChangeShapeType="1"/>
            </p:cNvSpPr>
            <p:nvPr/>
          </p:nvSpPr>
          <p:spPr bwMode="auto">
            <a:xfrm>
              <a:off x="1216" y="1731"/>
              <a:ext cx="6" cy="0"/>
            </a:xfrm>
            <a:prstGeom prst="line">
              <a:avLst/>
            </a:prstGeom>
            <a:noFill/>
            <a:ln w="19050">
              <a:solidFill>
                <a:srgbClr val="FF0000"/>
              </a:solidFill>
              <a:round/>
              <a:headEnd/>
              <a:tailEnd/>
            </a:ln>
          </p:spPr>
          <p:txBody>
            <a:bodyPr/>
            <a:lstStyle/>
            <a:p>
              <a:endParaRPr lang="fr-CH"/>
            </a:p>
          </p:txBody>
        </p:sp>
        <p:sp>
          <p:nvSpPr>
            <p:cNvPr id="2702267" name="Line 1979"/>
            <p:cNvSpPr>
              <a:spLocks noChangeShapeType="1"/>
            </p:cNvSpPr>
            <p:nvPr/>
          </p:nvSpPr>
          <p:spPr bwMode="auto">
            <a:xfrm>
              <a:off x="1222" y="1731"/>
              <a:ext cx="6" cy="6"/>
            </a:xfrm>
            <a:prstGeom prst="line">
              <a:avLst/>
            </a:prstGeom>
            <a:noFill/>
            <a:ln w="19050">
              <a:solidFill>
                <a:srgbClr val="FF0000"/>
              </a:solidFill>
              <a:round/>
              <a:headEnd/>
              <a:tailEnd/>
            </a:ln>
          </p:spPr>
          <p:txBody>
            <a:bodyPr/>
            <a:lstStyle/>
            <a:p>
              <a:endParaRPr lang="fr-CH"/>
            </a:p>
          </p:txBody>
        </p:sp>
        <p:sp>
          <p:nvSpPr>
            <p:cNvPr id="2702268" name="Line 1980"/>
            <p:cNvSpPr>
              <a:spLocks noChangeShapeType="1"/>
            </p:cNvSpPr>
            <p:nvPr/>
          </p:nvSpPr>
          <p:spPr bwMode="auto">
            <a:xfrm>
              <a:off x="1228" y="1737"/>
              <a:ext cx="12" cy="0"/>
            </a:xfrm>
            <a:prstGeom prst="line">
              <a:avLst/>
            </a:prstGeom>
            <a:noFill/>
            <a:ln w="19050">
              <a:solidFill>
                <a:srgbClr val="FF0000"/>
              </a:solidFill>
              <a:round/>
              <a:headEnd/>
              <a:tailEnd/>
            </a:ln>
          </p:spPr>
          <p:txBody>
            <a:bodyPr/>
            <a:lstStyle/>
            <a:p>
              <a:endParaRPr lang="fr-CH"/>
            </a:p>
          </p:txBody>
        </p:sp>
        <p:sp>
          <p:nvSpPr>
            <p:cNvPr id="2702269" name="Line 1981"/>
            <p:cNvSpPr>
              <a:spLocks noChangeShapeType="1"/>
            </p:cNvSpPr>
            <p:nvPr/>
          </p:nvSpPr>
          <p:spPr bwMode="auto">
            <a:xfrm>
              <a:off x="1240" y="1737"/>
              <a:ext cx="6" cy="0"/>
            </a:xfrm>
            <a:prstGeom prst="line">
              <a:avLst/>
            </a:prstGeom>
            <a:noFill/>
            <a:ln w="19050">
              <a:solidFill>
                <a:srgbClr val="FF0000"/>
              </a:solidFill>
              <a:round/>
              <a:headEnd/>
              <a:tailEnd/>
            </a:ln>
          </p:spPr>
          <p:txBody>
            <a:bodyPr/>
            <a:lstStyle/>
            <a:p>
              <a:endParaRPr lang="fr-CH"/>
            </a:p>
          </p:txBody>
        </p:sp>
        <p:sp>
          <p:nvSpPr>
            <p:cNvPr id="2702270" name="Line 1982"/>
            <p:cNvSpPr>
              <a:spLocks noChangeShapeType="1"/>
            </p:cNvSpPr>
            <p:nvPr/>
          </p:nvSpPr>
          <p:spPr bwMode="auto">
            <a:xfrm>
              <a:off x="1246" y="1737"/>
              <a:ext cx="12" cy="0"/>
            </a:xfrm>
            <a:prstGeom prst="line">
              <a:avLst/>
            </a:prstGeom>
            <a:noFill/>
            <a:ln w="19050">
              <a:solidFill>
                <a:srgbClr val="FF0000"/>
              </a:solidFill>
              <a:round/>
              <a:headEnd/>
              <a:tailEnd/>
            </a:ln>
          </p:spPr>
          <p:txBody>
            <a:bodyPr/>
            <a:lstStyle/>
            <a:p>
              <a:endParaRPr lang="fr-CH"/>
            </a:p>
          </p:txBody>
        </p:sp>
        <p:sp>
          <p:nvSpPr>
            <p:cNvPr id="2702271" name="Line 1983"/>
            <p:cNvSpPr>
              <a:spLocks noChangeShapeType="1"/>
            </p:cNvSpPr>
            <p:nvPr/>
          </p:nvSpPr>
          <p:spPr bwMode="auto">
            <a:xfrm>
              <a:off x="1258" y="1737"/>
              <a:ext cx="6" cy="0"/>
            </a:xfrm>
            <a:prstGeom prst="line">
              <a:avLst/>
            </a:prstGeom>
            <a:noFill/>
            <a:ln w="19050">
              <a:solidFill>
                <a:srgbClr val="FF0000"/>
              </a:solidFill>
              <a:round/>
              <a:headEnd/>
              <a:tailEnd/>
            </a:ln>
          </p:spPr>
          <p:txBody>
            <a:bodyPr/>
            <a:lstStyle/>
            <a:p>
              <a:endParaRPr lang="fr-CH"/>
            </a:p>
          </p:txBody>
        </p:sp>
        <p:sp>
          <p:nvSpPr>
            <p:cNvPr id="2702272" name="Line 1984"/>
            <p:cNvSpPr>
              <a:spLocks noChangeShapeType="1"/>
            </p:cNvSpPr>
            <p:nvPr/>
          </p:nvSpPr>
          <p:spPr bwMode="auto">
            <a:xfrm>
              <a:off x="1264" y="1737"/>
              <a:ext cx="6" cy="0"/>
            </a:xfrm>
            <a:prstGeom prst="line">
              <a:avLst/>
            </a:prstGeom>
            <a:noFill/>
            <a:ln w="19050">
              <a:solidFill>
                <a:srgbClr val="FF0000"/>
              </a:solidFill>
              <a:round/>
              <a:headEnd/>
              <a:tailEnd/>
            </a:ln>
          </p:spPr>
          <p:txBody>
            <a:bodyPr/>
            <a:lstStyle/>
            <a:p>
              <a:endParaRPr lang="fr-CH"/>
            </a:p>
          </p:txBody>
        </p:sp>
        <p:sp>
          <p:nvSpPr>
            <p:cNvPr id="2702273" name="Line 1985"/>
            <p:cNvSpPr>
              <a:spLocks noChangeShapeType="1"/>
            </p:cNvSpPr>
            <p:nvPr/>
          </p:nvSpPr>
          <p:spPr bwMode="auto">
            <a:xfrm>
              <a:off x="1270" y="1737"/>
              <a:ext cx="12" cy="0"/>
            </a:xfrm>
            <a:prstGeom prst="line">
              <a:avLst/>
            </a:prstGeom>
            <a:noFill/>
            <a:ln w="19050">
              <a:solidFill>
                <a:srgbClr val="FF0000"/>
              </a:solidFill>
              <a:round/>
              <a:headEnd/>
              <a:tailEnd/>
            </a:ln>
          </p:spPr>
          <p:txBody>
            <a:bodyPr/>
            <a:lstStyle/>
            <a:p>
              <a:endParaRPr lang="fr-CH"/>
            </a:p>
          </p:txBody>
        </p:sp>
        <p:sp>
          <p:nvSpPr>
            <p:cNvPr id="2702274" name="Line 1986"/>
            <p:cNvSpPr>
              <a:spLocks noChangeShapeType="1"/>
            </p:cNvSpPr>
            <p:nvPr/>
          </p:nvSpPr>
          <p:spPr bwMode="auto">
            <a:xfrm>
              <a:off x="1282" y="1737"/>
              <a:ext cx="6" cy="6"/>
            </a:xfrm>
            <a:prstGeom prst="line">
              <a:avLst/>
            </a:prstGeom>
            <a:noFill/>
            <a:ln w="19050">
              <a:solidFill>
                <a:srgbClr val="FF0000"/>
              </a:solidFill>
              <a:round/>
              <a:headEnd/>
              <a:tailEnd/>
            </a:ln>
          </p:spPr>
          <p:txBody>
            <a:bodyPr/>
            <a:lstStyle/>
            <a:p>
              <a:endParaRPr lang="fr-CH"/>
            </a:p>
          </p:txBody>
        </p:sp>
        <p:sp>
          <p:nvSpPr>
            <p:cNvPr id="2702275" name="Line 1987"/>
            <p:cNvSpPr>
              <a:spLocks noChangeShapeType="1"/>
            </p:cNvSpPr>
            <p:nvPr/>
          </p:nvSpPr>
          <p:spPr bwMode="auto">
            <a:xfrm>
              <a:off x="1288" y="1743"/>
              <a:ext cx="12" cy="0"/>
            </a:xfrm>
            <a:prstGeom prst="line">
              <a:avLst/>
            </a:prstGeom>
            <a:noFill/>
            <a:ln w="19050">
              <a:solidFill>
                <a:srgbClr val="FF0000"/>
              </a:solidFill>
              <a:round/>
              <a:headEnd/>
              <a:tailEnd/>
            </a:ln>
          </p:spPr>
          <p:txBody>
            <a:bodyPr/>
            <a:lstStyle/>
            <a:p>
              <a:endParaRPr lang="fr-CH"/>
            </a:p>
          </p:txBody>
        </p:sp>
        <p:sp>
          <p:nvSpPr>
            <p:cNvPr id="2702276" name="Line 1988"/>
            <p:cNvSpPr>
              <a:spLocks noChangeShapeType="1"/>
            </p:cNvSpPr>
            <p:nvPr/>
          </p:nvSpPr>
          <p:spPr bwMode="auto">
            <a:xfrm>
              <a:off x="1300" y="1743"/>
              <a:ext cx="6" cy="0"/>
            </a:xfrm>
            <a:prstGeom prst="line">
              <a:avLst/>
            </a:prstGeom>
            <a:noFill/>
            <a:ln w="19050">
              <a:solidFill>
                <a:srgbClr val="FF0000"/>
              </a:solidFill>
              <a:round/>
              <a:headEnd/>
              <a:tailEnd/>
            </a:ln>
          </p:spPr>
          <p:txBody>
            <a:bodyPr/>
            <a:lstStyle/>
            <a:p>
              <a:endParaRPr lang="fr-CH"/>
            </a:p>
          </p:txBody>
        </p:sp>
        <p:sp>
          <p:nvSpPr>
            <p:cNvPr id="2702277" name="Line 1989"/>
            <p:cNvSpPr>
              <a:spLocks noChangeShapeType="1"/>
            </p:cNvSpPr>
            <p:nvPr/>
          </p:nvSpPr>
          <p:spPr bwMode="auto">
            <a:xfrm>
              <a:off x="1306" y="1743"/>
              <a:ext cx="6" cy="0"/>
            </a:xfrm>
            <a:prstGeom prst="line">
              <a:avLst/>
            </a:prstGeom>
            <a:noFill/>
            <a:ln w="19050">
              <a:solidFill>
                <a:srgbClr val="FF0000"/>
              </a:solidFill>
              <a:round/>
              <a:headEnd/>
              <a:tailEnd/>
            </a:ln>
          </p:spPr>
          <p:txBody>
            <a:bodyPr/>
            <a:lstStyle/>
            <a:p>
              <a:endParaRPr lang="fr-CH"/>
            </a:p>
          </p:txBody>
        </p:sp>
        <p:sp>
          <p:nvSpPr>
            <p:cNvPr id="2702278" name="Line 1990"/>
            <p:cNvSpPr>
              <a:spLocks noChangeShapeType="1"/>
            </p:cNvSpPr>
            <p:nvPr/>
          </p:nvSpPr>
          <p:spPr bwMode="auto">
            <a:xfrm>
              <a:off x="1312" y="1743"/>
              <a:ext cx="12" cy="0"/>
            </a:xfrm>
            <a:prstGeom prst="line">
              <a:avLst/>
            </a:prstGeom>
            <a:noFill/>
            <a:ln w="19050">
              <a:solidFill>
                <a:srgbClr val="FF0000"/>
              </a:solidFill>
              <a:round/>
              <a:headEnd/>
              <a:tailEnd/>
            </a:ln>
          </p:spPr>
          <p:txBody>
            <a:bodyPr/>
            <a:lstStyle/>
            <a:p>
              <a:endParaRPr lang="fr-CH"/>
            </a:p>
          </p:txBody>
        </p:sp>
        <p:sp>
          <p:nvSpPr>
            <p:cNvPr id="2702279" name="Line 1991"/>
            <p:cNvSpPr>
              <a:spLocks noChangeShapeType="1"/>
            </p:cNvSpPr>
            <p:nvPr/>
          </p:nvSpPr>
          <p:spPr bwMode="auto">
            <a:xfrm>
              <a:off x="1324" y="1743"/>
              <a:ext cx="6" cy="0"/>
            </a:xfrm>
            <a:prstGeom prst="line">
              <a:avLst/>
            </a:prstGeom>
            <a:noFill/>
            <a:ln w="19050">
              <a:solidFill>
                <a:srgbClr val="FF0000"/>
              </a:solidFill>
              <a:round/>
              <a:headEnd/>
              <a:tailEnd/>
            </a:ln>
          </p:spPr>
          <p:txBody>
            <a:bodyPr/>
            <a:lstStyle/>
            <a:p>
              <a:endParaRPr lang="fr-CH"/>
            </a:p>
          </p:txBody>
        </p:sp>
        <p:sp>
          <p:nvSpPr>
            <p:cNvPr id="2702280" name="Line 1992"/>
            <p:cNvSpPr>
              <a:spLocks noChangeShapeType="1"/>
            </p:cNvSpPr>
            <p:nvPr/>
          </p:nvSpPr>
          <p:spPr bwMode="auto">
            <a:xfrm>
              <a:off x="1330" y="1743"/>
              <a:ext cx="12" cy="6"/>
            </a:xfrm>
            <a:prstGeom prst="line">
              <a:avLst/>
            </a:prstGeom>
            <a:noFill/>
            <a:ln w="19050">
              <a:solidFill>
                <a:srgbClr val="FF0000"/>
              </a:solidFill>
              <a:round/>
              <a:headEnd/>
              <a:tailEnd/>
            </a:ln>
          </p:spPr>
          <p:txBody>
            <a:bodyPr/>
            <a:lstStyle/>
            <a:p>
              <a:endParaRPr lang="fr-CH"/>
            </a:p>
          </p:txBody>
        </p:sp>
        <p:sp>
          <p:nvSpPr>
            <p:cNvPr id="2702281" name="Line 1993"/>
            <p:cNvSpPr>
              <a:spLocks noChangeShapeType="1"/>
            </p:cNvSpPr>
            <p:nvPr/>
          </p:nvSpPr>
          <p:spPr bwMode="auto">
            <a:xfrm>
              <a:off x="1342" y="1749"/>
              <a:ext cx="6" cy="0"/>
            </a:xfrm>
            <a:prstGeom prst="line">
              <a:avLst/>
            </a:prstGeom>
            <a:noFill/>
            <a:ln w="19050">
              <a:solidFill>
                <a:srgbClr val="FF0000"/>
              </a:solidFill>
              <a:round/>
              <a:headEnd/>
              <a:tailEnd/>
            </a:ln>
          </p:spPr>
          <p:txBody>
            <a:bodyPr/>
            <a:lstStyle/>
            <a:p>
              <a:endParaRPr lang="fr-CH"/>
            </a:p>
          </p:txBody>
        </p:sp>
        <p:sp>
          <p:nvSpPr>
            <p:cNvPr id="2702282" name="Line 1994"/>
            <p:cNvSpPr>
              <a:spLocks noChangeShapeType="1"/>
            </p:cNvSpPr>
            <p:nvPr/>
          </p:nvSpPr>
          <p:spPr bwMode="auto">
            <a:xfrm>
              <a:off x="1348" y="1749"/>
              <a:ext cx="6" cy="0"/>
            </a:xfrm>
            <a:prstGeom prst="line">
              <a:avLst/>
            </a:prstGeom>
            <a:noFill/>
            <a:ln w="19050">
              <a:solidFill>
                <a:srgbClr val="FF0000"/>
              </a:solidFill>
              <a:round/>
              <a:headEnd/>
              <a:tailEnd/>
            </a:ln>
          </p:spPr>
          <p:txBody>
            <a:bodyPr/>
            <a:lstStyle/>
            <a:p>
              <a:endParaRPr lang="fr-CH"/>
            </a:p>
          </p:txBody>
        </p:sp>
        <p:sp>
          <p:nvSpPr>
            <p:cNvPr id="2702283" name="Line 1995"/>
            <p:cNvSpPr>
              <a:spLocks noChangeShapeType="1"/>
            </p:cNvSpPr>
            <p:nvPr/>
          </p:nvSpPr>
          <p:spPr bwMode="auto">
            <a:xfrm>
              <a:off x="1354" y="1749"/>
              <a:ext cx="12" cy="0"/>
            </a:xfrm>
            <a:prstGeom prst="line">
              <a:avLst/>
            </a:prstGeom>
            <a:noFill/>
            <a:ln w="19050">
              <a:solidFill>
                <a:srgbClr val="FF0000"/>
              </a:solidFill>
              <a:round/>
              <a:headEnd/>
              <a:tailEnd/>
            </a:ln>
          </p:spPr>
          <p:txBody>
            <a:bodyPr/>
            <a:lstStyle/>
            <a:p>
              <a:endParaRPr lang="fr-CH"/>
            </a:p>
          </p:txBody>
        </p:sp>
        <p:sp>
          <p:nvSpPr>
            <p:cNvPr id="2702284" name="Line 1996"/>
            <p:cNvSpPr>
              <a:spLocks noChangeShapeType="1"/>
            </p:cNvSpPr>
            <p:nvPr/>
          </p:nvSpPr>
          <p:spPr bwMode="auto">
            <a:xfrm>
              <a:off x="1366" y="1749"/>
              <a:ext cx="6" cy="0"/>
            </a:xfrm>
            <a:prstGeom prst="line">
              <a:avLst/>
            </a:prstGeom>
            <a:noFill/>
            <a:ln w="19050">
              <a:solidFill>
                <a:srgbClr val="FF0000"/>
              </a:solidFill>
              <a:round/>
              <a:headEnd/>
              <a:tailEnd/>
            </a:ln>
          </p:spPr>
          <p:txBody>
            <a:bodyPr/>
            <a:lstStyle/>
            <a:p>
              <a:endParaRPr lang="fr-CH"/>
            </a:p>
          </p:txBody>
        </p:sp>
        <p:sp>
          <p:nvSpPr>
            <p:cNvPr id="2702285" name="Line 1997"/>
            <p:cNvSpPr>
              <a:spLocks noChangeShapeType="1"/>
            </p:cNvSpPr>
            <p:nvPr/>
          </p:nvSpPr>
          <p:spPr bwMode="auto">
            <a:xfrm>
              <a:off x="1372" y="1749"/>
              <a:ext cx="12" cy="6"/>
            </a:xfrm>
            <a:prstGeom prst="line">
              <a:avLst/>
            </a:prstGeom>
            <a:noFill/>
            <a:ln w="19050">
              <a:solidFill>
                <a:srgbClr val="FF0000"/>
              </a:solidFill>
              <a:round/>
              <a:headEnd/>
              <a:tailEnd/>
            </a:ln>
          </p:spPr>
          <p:txBody>
            <a:bodyPr/>
            <a:lstStyle/>
            <a:p>
              <a:endParaRPr lang="fr-CH"/>
            </a:p>
          </p:txBody>
        </p:sp>
        <p:sp>
          <p:nvSpPr>
            <p:cNvPr id="2702286" name="Line 1998"/>
            <p:cNvSpPr>
              <a:spLocks noChangeShapeType="1"/>
            </p:cNvSpPr>
            <p:nvPr/>
          </p:nvSpPr>
          <p:spPr bwMode="auto">
            <a:xfrm>
              <a:off x="1384" y="1755"/>
              <a:ext cx="6" cy="0"/>
            </a:xfrm>
            <a:prstGeom prst="line">
              <a:avLst/>
            </a:prstGeom>
            <a:noFill/>
            <a:ln w="19050">
              <a:solidFill>
                <a:srgbClr val="FF0000"/>
              </a:solidFill>
              <a:round/>
              <a:headEnd/>
              <a:tailEnd/>
            </a:ln>
          </p:spPr>
          <p:txBody>
            <a:bodyPr/>
            <a:lstStyle/>
            <a:p>
              <a:endParaRPr lang="fr-CH"/>
            </a:p>
          </p:txBody>
        </p:sp>
        <p:sp>
          <p:nvSpPr>
            <p:cNvPr id="2702287" name="Line 1999"/>
            <p:cNvSpPr>
              <a:spLocks noChangeShapeType="1"/>
            </p:cNvSpPr>
            <p:nvPr/>
          </p:nvSpPr>
          <p:spPr bwMode="auto">
            <a:xfrm>
              <a:off x="1390" y="1755"/>
              <a:ext cx="6" cy="0"/>
            </a:xfrm>
            <a:prstGeom prst="line">
              <a:avLst/>
            </a:prstGeom>
            <a:noFill/>
            <a:ln w="19050">
              <a:solidFill>
                <a:srgbClr val="FF0000"/>
              </a:solidFill>
              <a:round/>
              <a:headEnd/>
              <a:tailEnd/>
            </a:ln>
          </p:spPr>
          <p:txBody>
            <a:bodyPr/>
            <a:lstStyle/>
            <a:p>
              <a:endParaRPr lang="fr-CH"/>
            </a:p>
          </p:txBody>
        </p:sp>
        <p:sp>
          <p:nvSpPr>
            <p:cNvPr id="2702288" name="Line 2000"/>
            <p:cNvSpPr>
              <a:spLocks noChangeShapeType="1"/>
            </p:cNvSpPr>
            <p:nvPr/>
          </p:nvSpPr>
          <p:spPr bwMode="auto">
            <a:xfrm>
              <a:off x="1396" y="1755"/>
              <a:ext cx="12" cy="0"/>
            </a:xfrm>
            <a:prstGeom prst="line">
              <a:avLst/>
            </a:prstGeom>
            <a:noFill/>
            <a:ln w="19050">
              <a:solidFill>
                <a:srgbClr val="FF0000"/>
              </a:solidFill>
              <a:round/>
              <a:headEnd/>
              <a:tailEnd/>
            </a:ln>
          </p:spPr>
          <p:txBody>
            <a:bodyPr/>
            <a:lstStyle/>
            <a:p>
              <a:endParaRPr lang="fr-CH"/>
            </a:p>
          </p:txBody>
        </p:sp>
        <p:sp>
          <p:nvSpPr>
            <p:cNvPr id="2702289" name="Line 2001"/>
            <p:cNvSpPr>
              <a:spLocks noChangeShapeType="1"/>
            </p:cNvSpPr>
            <p:nvPr/>
          </p:nvSpPr>
          <p:spPr bwMode="auto">
            <a:xfrm>
              <a:off x="1408" y="1755"/>
              <a:ext cx="6" cy="0"/>
            </a:xfrm>
            <a:prstGeom prst="line">
              <a:avLst/>
            </a:prstGeom>
            <a:noFill/>
            <a:ln w="19050">
              <a:solidFill>
                <a:srgbClr val="FF0000"/>
              </a:solidFill>
              <a:round/>
              <a:headEnd/>
              <a:tailEnd/>
            </a:ln>
          </p:spPr>
          <p:txBody>
            <a:bodyPr/>
            <a:lstStyle/>
            <a:p>
              <a:endParaRPr lang="fr-CH"/>
            </a:p>
          </p:txBody>
        </p:sp>
        <p:sp>
          <p:nvSpPr>
            <p:cNvPr id="2702290" name="Line 2002"/>
            <p:cNvSpPr>
              <a:spLocks noChangeShapeType="1"/>
            </p:cNvSpPr>
            <p:nvPr/>
          </p:nvSpPr>
          <p:spPr bwMode="auto">
            <a:xfrm>
              <a:off x="1414" y="1755"/>
              <a:ext cx="12" cy="6"/>
            </a:xfrm>
            <a:prstGeom prst="line">
              <a:avLst/>
            </a:prstGeom>
            <a:noFill/>
            <a:ln w="19050">
              <a:solidFill>
                <a:srgbClr val="FF0000"/>
              </a:solidFill>
              <a:round/>
              <a:headEnd/>
              <a:tailEnd/>
            </a:ln>
          </p:spPr>
          <p:txBody>
            <a:bodyPr/>
            <a:lstStyle/>
            <a:p>
              <a:endParaRPr lang="fr-CH"/>
            </a:p>
          </p:txBody>
        </p:sp>
        <p:sp>
          <p:nvSpPr>
            <p:cNvPr id="2702291" name="Line 2003"/>
            <p:cNvSpPr>
              <a:spLocks noChangeShapeType="1"/>
            </p:cNvSpPr>
            <p:nvPr/>
          </p:nvSpPr>
          <p:spPr bwMode="auto">
            <a:xfrm>
              <a:off x="1426" y="1761"/>
              <a:ext cx="6" cy="0"/>
            </a:xfrm>
            <a:prstGeom prst="line">
              <a:avLst/>
            </a:prstGeom>
            <a:noFill/>
            <a:ln w="19050">
              <a:solidFill>
                <a:srgbClr val="FF0000"/>
              </a:solidFill>
              <a:round/>
              <a:headEnd/>
              <a:tailEnd/>
            </a:ln>
          </p:spPr>
          <p:txBody>
            <a:bodyPr/>
            <a:lstStyle/>
            <a:p>
              <a:endParaRPr lang="fr-CH"/>
            </a:p>
          </p:txBody>
        </p:sp>
        <p:sp>
          <p:nvSpPr>
            <p:cNvPr id="2702292" name="Line 2004"/>
            <p:cNvSpPr>
              <a:spLocks noChangeShapeType="1"/>
            </p:cNvSpPr>
            <p:nvPr/>
          </p:nvSpPr>
          <p:spPr bwMode="auto">
            <a:xfrm>
              <a:off x="1432" y="1761"/>
              <a:ext cx="6" cy="0"/>
            </a:xfrm>
            <a:prstGeom prst="line">
              <a:avLst/>
            </a:prstGeom>
            <a:noFill/>
            <a:ln w="19050">
              <a:solidFill>
                <a:srgbClr val="FF0000"/>
              </a:solidFill>
              <a:round/>
              <a:headEnd/>
              <a:tailEnd/>
            </a:ln>
          </p:spPr>
          <p:txBody>
            <a:bodyPr/>
            <a:lstStyle/>
            <a:p>
              <a:endParaRPr lang="fr-CH"/>
            </a:p>
          </p:txBody>
        </p:sp>
        <p:sp>
          <p:nvSpPr>
            <p:cNvPr id="2702293" name="Line 2005"/>
            <p:cNvSpPr>
              <a:spLocks noChangeShapeType="1"/>
            </p:cNvSpPr>
            <p:nvPr/>
          </p:nvSpPr>
          <p:spPr bwMode="auto">
            <a:xfrm>
              <a:off x="1438" y="1761"/>
              <a:ext cx="12" cy="6"/>
            </a:xfrm>
            <a:prstGeom prst="line">
              <a:avLst/>
            </a:prstGeom>
            <a:noFill/>
            <a:ln w="19050">
              <a:solidFill>
                <a:srgbClr val="FF0000"/>
              </a:solidFill>
              <a:round/>
              <a:headEnd/>
              <a:tailEnd/>
            </a:ln>
          </p:spPr>
          <p:txBody>
            <a:bodyPr/>
            <a:lstStyle/>
            <a:p>
              <a:endParaRPr lang="fr-CH"/>
            </a:p>
          </p:txBody>
        </p:sp>
        <p:sp>
          <p:nvSpPr>
            <p:cNvPr id="2702294" name="Line 2006"/>
            <p:cNvSpPr>
              <a:spLocks noChangeShapeType="1"/>
            </p:cNvSpPr>
            <p:nvPr/>
          </p:nvSpPr>
          <p:spPr bwMode="auto">
            <a:xfrm>
              <a:off x="1450" y="1767"/>
              <a:ext cx="6" cy="0"/>
            </a:xfrm>
            <a:prstGeom prst="line">
              <a:avLst/>
            </a:prstGeom>
            <a:noFill/>
            <a:ln w="19050">
              <a:solidFill>
                <a:srgbClr val="FF0000"/>
              </a:solidFill>
              <a:round/>
              <a:headEnd/>
              <a:tailEnd/>
            </a:ln>
          </p:spPr>
          <p:txBody>
            <a:bodyPr/>
            <a:lstStyle/>
            <a:p>
              <a:endParaRPr lang="fr-CH"/>
            </a:p>
          </p:txBody>
        </p:sp>
        <p:sp>
          <p:nvSpPr>
            <p:cNvPr id="2702295" name="Line 2007"/>
            <p:cNvSpPr>
              <a:spLocks noChangeShapeType="1"/>
            </p:cNvSpPr>
            <p:nvPr/>
          </p:nvSpPr>
          <p:spPr bwMode="auto">
            <a:xfrm>
              <a:off x="1456" y="1767"/>
              <a:ext cx="12" cy="0"/>
            </a:xfrm>
            <a:prstGeom prst="line">
              <a:avLst/>
            </a:prstGeom>
            <a:noFill/>
            <a:ln w="19050">
              <a:solidFill>
                <a:srgbClr val="FF0000"/>
              </a:solidFill>
              <a:round/>
              <a:headEnd/>
              <a:tailEnd/>
            </a:ln>
          </p:spPr>
          <p:txBody>
            <a:bodyPr/>
            <a:lstStyle/>
            <a:p>
              <a:endParaRPr lang="fr-CH"/>
            </a:p>
          </p:txBody>
        </p:sp>
        <p:sp>
          <p:nvSpPr>
            <p:cNvPr id="2702296" name="Line 2008"/>
            <p:cNvSpPr>
              <a:spLocks noChangeShapeType="1"/>
            </p:cNvSpPr>
            <p:nvPr/>
          </p:nvSpPr>
          <p:spPr bwMode="auto">
            <a:xfrm>
              <a:off x="1468" y="1767"/>
              <a:ext cx="6" cy="0"/>
            </a:xfrm>
            <a:prstGeom prst="line">
              <a:avLst/>
            </a:prstGeom>
            <a:noFill/>
            <a:ln w="19050">
              <a:solidFill>
                <a:srgbClr val="FF0000"/>
              </a:solidFill>
              <a:round/>
              <a:headEnd/>
              <a:tailEnd/>
            </a:ln>
          </p:spPr>
          <p:txBody>
            <a:bodyPr/>
            <a:lstStyle/>
            <a:p>
              <a:endParaRPr lang="fr-CH"/>
            </a:p>
          </p:txBody>
        </p:sp>
        <p:sp>
          <p:nvSpPr>
            <p:cNvPr id="2702297" name="Line 2009"/>
            <p:cNvSpPr>
              <a:spLocks noChangeShapeType="1"/>
            </p:cNvSpPr>
            <p:nvPr/>
          </p:nvSpPr>
          <p:spPr bwMode="auto">
            <a:xfrm>
              <a:off x="1474" y="1767"/>
              <a:ext cx="6" cy="6"/>
            </a:xfrm>
            <a:prstGeom prst="line">
              <a:avLst/>
            </a:prstGeom>
            <a:noFill/>
            <a:ln w="19050">
              <a:solidFill>
                <a:srgbClr val="FF0000"/>
              </a:solidFill>
              <a:round/>
              <a:headEnd/>
              <a:tailEnd/>
            </a:ln>
          </p:spPr>
          <p:txBody>
            <a:bodyPr/>
            <a:lstStyle/>
            <a:p>
              <a:endParaRPr lang="fr-CH"/>
            </a:p>
          </p:txBody>
        </p:sp>
        <p:sp>
          <p:nvSpPr>
            <p:cNvPr id="2702298" name="Line 2010"/>
            <p:cNvSpPr>
              <a:spLocks noChangeShapeType="1"/>
            </p:cNvSpPr>
            <p:nvPr/>
          </p:nvSpPr>
          <p:spPr bwMode="auto">
            <a:xfrm>
              <a:off x="1480" y="1773"/>
              <a:ext cx="12" cy="0"/>
            </a:xfrm>
            <a:prstGeom prst="line">
              <a:avLst/>
            </a:prstGeom>
            <a:noFill/>
            <a:ln w="19050">
              <a:solidFill>
                <a:srgbClr val="FF0000"/>
              </a:solidFill>
              <a:round/>
              <a:headEnd/>
              <a:tailEnd/>
            </a:ln>
          </p:spPr>
          <p:txBody>
            <a:bodyPr/>
            <a:lstStyle/>
            <a:p>
              <a:endParaRPr lang="fr-CH"/>
            </a:p>
          </p:txBody>
        </p:sp>
        <p:sp>
          <p:nvSpPr>
            <p:cNvPr id="2702299" name="Line 2011"/>
            <p:cNvSpPr>
              <a:spLocks noChangeShapeType="1"/>
            </p:cNvSpPr>
            <p:nvPr/>
          </p:nvSpPr>
          <p:spPr bwMode="auto">
            <a:xfrm>
              <a:off x="1492" y="1773"/>
              <a:ext cx="6" cy="0"/>
            </a:xfrm>
            <a:prstGeom prst="line">
              <a:avLst/>
            </a:prstGeom>
            <a:noFill/>
            <a:ln w="19050">
              <a:solidFill>
                <a:srgbClr val="FF0000"/>
              </a:solidFill>
              <a:round/>
              <a:headEnd/>
              <a:tailEnd/>
            </a:ln>
          </p:spPr>
          <p:txBody>
            <a:bodyPr/>
            <a:lstStyle/>
            <a:p>
              <a:endParaRPr lang="fr-CH"/>
            </a:p>
          </p:txBody>
        </p:sp>
        <p:sp>
          <p:nvSpPr>
            <p:cNvPr id="2702300" name="Line 2012"/>
            <p:cNvSpPr>
              <a:spLocks noChangeShapeType="1"/>
            </p:cNvSpPr>
            <p:nvPr/>
          </p:nvSpPr>
          <p:spPr bwMode="auto">
            <a:xfrm>
              <a:off x="1498" y="1773"/>
              <a:ext cx="12" cy="6"/>
            </a:xfrm>
            <a:prstGeom prst="line">
              <a:avLst/>
            </a:prstGeom>
            <a:noFill/>
            <a:ln w="19050">
              <a:solidFill>
                <a:srgbClr val="FF0000"/>
              </a:solidFill>
              <a:round/>
              <a:headEnd/>
              <a:tailEnd/>
            </a:ln>
          </p:spPr>
          <p:txBody>
            <a:bodyPr/>
            <a:lstStyle/>
            <a:p>
              <a:endParaRPr lang="fr-CH"/>
            </a:p>
          </p:txBody>
        </p:sp>
        <p:sp>
          <p:nvSpPr>
            <p:cNvPr id="2702301" name="Line 2013"/>
            <p:cNvSpPr>
              <a:spLocks noChangeShapeType="1"/>
            </p:cNvSpPr>
            <p:nvPr/>
          </p:nvSpPr>
          <p:spPr bwMode="auto">
            <a:xfrm>
              <a:off x="1510" y="1779"/>
              <a:ext cx="6" cy="0"/>
            </a:xfrm>
            <a:prstGeom prst="line">
              <a:avLst/>
            </a:prstGeom>
            <a:noFill/>
            <a:ln w="19050">
              <a:solidFill>
                <a:srgbClr val="FF0000"/>
              </a:solidFill>
              <a:round/>
              <a:headEnd/>
              <a:tailEnd/>
            </a:ln>
          </p:spPr>
          <p:txBody>
            <a:bodyPr/>
            <a:lstStyle/>
            <a:p>
              <a:endParaRPr lang="fr-CH"/>
            </a:p>
          </p:txBody>
        </p:sp>
        <p:sp>
          <p:nvSpPr>
            <p:cNvPr id="2702302" name="Line 2014"/>
            <p:cNvSpPr>
              <a:spLocks noChangeShapeType="1"/>
            </p:cNvSpPr>
            <p:nvPr/>
          </p:nvSpPr>
          <p:spPr bwMode="auto">
            <a:xfrm>
              <a:off x="1516" y="1779"/>
              <a:ext cx="6" cy="0"/>
            </a:xfrm>
            <a:prstGeom prst="line">
              <a:avLst/>
            </a:prstGeom>
            <a:noFill/>
            <a:ln w="19050">
              <a:solidFill>
                <a:srgbClr val="FF0000"/>
              </a:solidFill>
              <a:round/>
              <a:headEnd/>
              <a:tailEnd/>
            </a:ln>
          </p:spPr>
          <p:txBody>
            <a:bodyPr/>
            <a:lstStyle/>
            <a:p>
              <a:endParaRPr lang="fr-CH"/>
            </a:p>
          </p:txBody>
        </p:sp>
        <p:sp>
          <p:nvSpPr>
            <p:cNvPr id="2702303" name="Line 2015"/>
            <p:cNvSpPr>
              <a:spLocks noChangeShapeType="1"/>
            </p:cNvSpPr>
            <p:nvPr/>
          </p:nvSpPr>
          <p:spPr bwMode="auto">
            <a:xfrm>
              <a:off x="1522" y="1779"/>
              <a:ext cx="12" cy="6"/>
            </a:xfrm>
            <a:prstGeom prst="line">
              <a:avLst/>
            </a:prstGeom>
            <a:noFill/>
            <a:ln w="19050">
              <a:solidFill>
                <a:srgbClr val="FF0000"/>
              </a:solidFill>
              <a:round/>
              <a:headEnd/>
              <a:tailEnd/>
            </a:ln>
          </p:spPr>
          <p:txBody>
            <a:bodyPr/>
            <a:lstStyle/>
            <a:p>
              <a:endParaRPr lang="fr-CH"/>
            </a:p>
          </p:txBody>
        </p:sp>
        <p:sp>
          <p:nvSpPr>
            <p:cNvPr id="2702304" name="Line 2016"/>
            <p:cNvSpPr>
              <a:spLocks noChangeShapeType="1"/>
            </p:cNvSpPr>
            <p:nvPr/>
          </p:nvSpPr>
          <p:spPr bwMode="auto">
            <a:xfrm>
              <a:off x="1534" y="1785"/>
              <a:ext cx="6" cy="0"/>
            </a:xfrm>
            <a:prstGeom prst="line">
              <a:avLst/>
            </a:prstGeom>
            <a:noFill/>
            <a:ln w="19050">
              <a:solidFill>
                <a:srgbClr val="FF0000"/>
              </a:solidFill>
              <a:round/>
              <a:headEnd/>
              <a:tailEnd/>
            </a:ln>
          </p:spPr>
          <p:txBody>
            <a:bodyPr/>
            <a:lstStyle/>
            <a:p>
              <a:endParaRPr lang="fr-CH"/>
            </a:p>
          </p:txBody>
        </p:sp>
        <p:sp>
          <p:nvSpPr>
            <p:cNvPr id="2702305" name="Line 2017"/>
            <p:cNvSpPr>
              <a:spLocks noChangeShapeType="1"/>
            </p:cNvSpPr>
            <p:nvPr/>
          </p:nvSpPr>
          <p:spPr bwMode="auto">
            <a:xfrm>
              <a:off x="1540" y="1785"/>
              <a:ext cx="12" cy="6"/>
            </a:xfrm>
            <a:prstGeom prst="line">
              <a:avLst/>
            </a:prstGeom>
            <a:noFill/>
            <a:ln w="19050">
              <a:solidFill>
                <a:srgbClr val="FF0000"/>
              </a:solidFill>
              <a:round/>
              <a:headEnd/>
              <a:tailEnd/>
            </a:ln>
          </p:spPr>
          <p:txBody>
            <a:bodyPr/>
            <a:lstStyle/>
            <a:p>
              <a:endParaRPr lang="fr-CH"/>
            </a:p>
          </p:txBody>
        </p:sp>
        <p:sp>
          <p:nvSpPr>
            <p:cNvPr id="2702306" name="Line 2018"/>
            <p:cNvSpPr>
              <a:spLocks noChangeShapeType="1"/>
            </p:cNvSpPr>
            <p:nvPr/>
          </p:nvSpPr>
          <p:spPr bwMode="auto">
            <a:xfrm>
              <a:off x="1552" y="1791"/>
              <a:ext cx="6" cy="0"/>
            </a:xfrm>
            <a:prstGeom prst="line">
              <a:avLst/>
            </a:prstGeom>
            <a:noFill/>
            <a:ln w="19050">
              <a:solidFill>
                <a:srgbClr val="FF0000"/>
              </a:solidFill>
              <a:round/>
              <a:headEnd/>
              <a:tailEnd/>
            </a:ln>
          </p:spPr>
          <p:txBody>
            <a:bodyPr/>
            <a:lstStyle/>
            <a:p>
              <a:endParaRPr lang="fr-CH"/>
            </a:p>
          </p:txBody>
        </p:sp>
        <p:sp>
          <p:nvSpPr>
            <p:cNvPr id="2702307" name="Line 2019"/>
            <p:cNvSpPr>
              <a:spLocks noChangeShapeType="1"/>
            </p:cNvSpPr>
            <p:nvPr/>
          </p:nvSpPr>
          <p:spPr bwMode="auto">
            <a:xfrm>
              <a:off x="1558" y="1791"/>
              <a:ext cx="6" cy="0"/>
            </a:xfrm>
            <a:prstGeom prst="line">
              <a:avLst/>
            </a:prstGeom>
            <a:noFill/>
            <a:ln w="19050">
              <a:solidFill>
                <a:srgbClr val="FF0000"/>
              </a:solidFill>
              <a:round/>
              <a:headEnd/>
              <a:tailEnd/>
            </a:ln>
          </p:spPr>
          <p:txBody>
            <a:bodyPr/>
            <a:lstStyle/>
            <a:p>
              <a:endParaRPr lang="fr-CH"/>
            </a:p>
          </p:txBody>
        </p:sp>
        <p:sp>
          <p:nvSpPr>
            <p:cNvPr id="2702308" name="Line 2020"/>
            <p:cNvSpPr>
              <a:spLocks noChangeShapeType="1"/>
            </p:cNvSpPr>
            <p:nvPr/>
          </p:nvSpPr>
          <p:spPr bwMode="auto">
            <a:xfrm>
              <a:off x="1564" y="1791"/>
              <a:ext cx="12" cy="6"/>
            </a:xfrm>
            <a:prstGeom prst="line">
              <a:avLst/>
            </a:prstGeom>
            <a:noFill/>
            <a:ln w="19050">
              <a:solidFill>
                <a:srgbClr val="FF0000"/>
              </a:solidFill>
              <a:round/>
              <a:headEnd/>
              <a:tailEnd/>
            </a:ln>
          </p:spPr>
          <p:txBody>
            <a:bodyPr/>
            <a:lstStyle/>
            <a:p>
              <a:endParaRPr lang="fr-CH"/>
            </a:p>
          </p:txBody>
        </p:sp>
        <p:sp>
          <p:nvSpPr>
            <p:cNvPr id="2702309" name="Line 2021"/>
            <p:cNvSpPr>
              <a:spLocks noChangeShapeType="1"/>
            </p:cNvSpPr>
            <p:nvPr/>
          </p:nvSpPr>
          <p:spPr bwMode="auto">
            <a:xfrm>
              <a:off x="1576" y="1797"/>
              <a:ext cx="6" cy="0"/>
            </a:xfrm>
            <a:prstGeom prst="line">
              <a:avLst/>
            </a:prstGeom>
            <a:noFill/>
            <a:ln w="19050">
              <a:solidFill>
                <a:srgbClr val="FF0000"/>
              </a:solidFill>
              <a:round/>
              <a:headEnd/>
              <a:tailEnd/>
            </a:ln>
          </p:spPr>
          <p:txBody>
            <a:bodyPr/>
            <a:lstStyle/>
            <a:p>
              <a:endParaRPr lang="fr-CH"/>
            </a:p>
          </p:txBody>
        </p:sp>
        <p:sp>
          <p:nvSpPr>
            <p:cNvPr id="2702310" name="Line 2022"/>
            <p:cNvSpPr>
              <a:spLocks noChangeShapeType="1"/>
            </p:cNvSpPr>
            <p:nvPr/>
          </p:nvSpPr>
          <p:spPr bwMode="auto">
            <a:xfrm>
              <a:off x="1582" y="1797"/>
              <a:ext cx="12" cy="6"/>
            </a:xfrm>
            <a:prstGeom prst="line">
              <a:avLst/>
            </a:prstGeom>
            <a:noFill/>
            <a:ln w="19050">
              <a:solidFill>
                <a:srgbClr val="FF0000"/>
              </a:solidFill>
              <a:round/>
              <a:headEnd/>
              <a:tailEnd/>
            </a:ln>
          </p:spPr>
          <p:txBody>
            <a:bodyPr/>
            <a:lstStyle/>
            <a:p>
              <a:endParaRPr lang="fr-CH"/>
            </a:p>
          </p:txBody>
        </p:sp>
        <p:sp>
          <p:nvSpPr>
            <p:cNvPr id="2702311" name="Line 2023"/>
            <p:cNvSpPr>
              <a:spLocks noChangeShapeType="1"/>
            </p:cNvSpPr>
            <p:nvPr/>
          </p:nvSpPr>
          <p:spPr bwMode="auto">
            <a:xfrm>
              <a:off x="1594" y="1803"/>
              <a:ext cx="6" cy="0"/>
            </a:xfrm>
            <a:prstGeom prst="line">
              <a:avLst/>
            </a:prstGeom>
            <a:noFill/>
            <a:ln w="19050">
              <a:solidFill>
                <a:srgbClr val="FF0000"/>
              </a:solidFill>
              <a:round/>
              <a:headEnd/>
              <a:tailEnd/>
            </a:ln>
          </p:spPr>
          <p:txBody>
            <a:bodyPr/>
            <a:lstStyle/>
            <a:p>
              <a:endParaRPr lang="fr-CH"/>
            </a:p>
          </p:txBody>
        </p:sp>
        <p:sp>
          <p:nvSpPr>
            <p:cNvPr id="2702312" name="Line 2024"/>
            <p:cNvSpPr>
              <a:spLocks noChangeShapeType="1"/>
            </p:cNvSpPr>
            <p:nvPr/>
          </p:nvSpPr>
          <p:spPr bwMode="auto">
            <a:xfrm>
              <a:off x="1600" y="1803"/>
              <a:ext cx="12" cy="6"/>
            </a:xfrm>
            <a:prstGeom prst="line">
              <a:avLst/>
            </a:prstGeom>
            <a:noFill/>
            <a:ln w="19050">
              <a:solidFill>
                <a:srgbClr val="FF0000"/>
              </a:solidFill>
              <a:round/>
              <a:headEnd/>
              <a:tailEnd/>
            </a:ln>
          </p:spPr>
          <p:txBody>
            <a:bodyPr/>
            <a:lstStyle/>
            <a:p>
              <a:endParaRPr lang="fr-CH"/>
            </a:p>
          </p:txBody>
        </p:sp>
        <p:sp>
          <p:nvSpPr>
            <p:cNvPr id="2702313" name="Line 2025"/>
            <p:cNvSpPr>
              <a:spLocks noChangeShapeType="1"/>
            </p:cNvSpPr>
            <p:nvPr/>
          </p:nvSpPr>
          <p:spPr bwMode="auto">
            <a:xfrm>
              <a:off x="1612" y="1809"/>
              <a:ext cx="6" cy="0"/>
            </a:xfrm>
            <a:prstGeom prst="line">
              <a:avLst/>
            </a:prstGeom>
            <a:noFill/>
            <a:ln w="19050">
              <a:solidFill>
                <a:srgbClr val="FF0000"/>
              </a:solidFill>
              <a:round/>
              <a:headEnd/>
              <a:tailEnd/>
            </a:ln>
          </p:spPr>
          <p:txBody>
            <a:bodyPr/>
            <a:lstStyle/>
            <a:p>
              <a:endParaRPr lang="fr-CH"/>
            </a:p>
          </p:txBody>
        </p:sp>
        <p:sp>
          <p:nvSpPr>
            <p:cNvPr id="2702314" name="Line 2026"/>
            <p:cNvSpPr>
              <a:spLocks noChangeShapeType="1"/>
            </p:cNvSpPr>
            <p:nvPr/>
          </p:nvSpPr>
          <p:spPr bwMode="auto">
            <a:xfrm>
              <a:off x="1618" y="1809"/>
              <a:ext cx="6" cy="6"/>
            </a:xfrm>
            <a:prstGeom prst="line">
              <a:avLst/>
            </a:prstGeom>
            <a:noFill/>
            <a:ln w="19050">
              <a:solidFill>
                <a:srgbClr val="FF0000"/>
              </a:solidFill>
              <a:round/>
              <a:headEnd/>
              <a:tailEnd/>
            </a:ln>
          </p:spPr>
          <p:txBody>
            <a:bodyPr/>
            <a:lstStyle/>
            <a:p>
              <a:endParaRPr lang="fr-CH"/>
            </a:p>
          </p:txBody>
        </p:sp>
        <p:sp>
          <p:nvSpPr>
            <p:cNvPr id="2702315" name="Line 2027"/>
            <p:cNvSpPr>
              <a:spLocks noChangeShapeType="1"/>
            </p:cNvSpPr>
            <p:nvPr/>
          </p:nvSpPr>
          <p:spPr bwMode="auto">
            <a:xfrm>
              <a:off x="1624" y="1815"/>
              <a:ext cx="12" cy="0"/>
            </a:xfrm>
            <a:prstGeom prst="line">
              <a:avLst/>
            </a:prstGeom>
            <a:noFill/>
            <a:ln w="19050">
              <a:solidFill>
                <a:srgbClr val="FF0000"/>
              </a:solidFill>
              <a:round/>
              <a:headEnd/>
              <a:tailEnd/>
            </a:ln>
          </p:spPr>
          <p:txBody>
            <a:bodyPr/>
            <a:lstStyle/>
            <a:p>
              <a:endParaRPr lang="fr-CH"/>
            </a:p>
          </p:txBody>
        </p:sp>
        <p:sp>
          <p:nvSpPr>
            <p:cNvPr id="2702316" name="Line 2028"/>
            <p:cNvSpPr>
              <a:spLocks noChangeShapeType="1"/>
            </p:cNvSpPr>
            <p:nvPr/>
          </p:nvSpPr>
          <p:spPr bwMode="auto">
            <a:xfrm>
              <a:off x="1636" y="1815"/>
              <a:ext cx="6" cy="6"/>
            </a:xfrm>
            <a:prstGeom prst="line">
              <a:avLst/>
            </a:prstGeom>
            <a:noFill/>
            <a:ln w="19050">
              <a:solidFill>
                <a:srgbClr val="FF0000"/>
              </a:solidFill>
              <a:round/>
              <a:headEnd/>
              <a:tailEnd/>
            </a:ln>
          </p:spPr>
          <p:txBody>
            <a:bodyPr/>
            <a:lstStyle/>
            <a:p>
              <a:endParaRPr lang="fr-CH"/>
            </a:p>
          </p:txBody>
        </p:sp>
        <p:sp>
          <p:nvSpPr>
            <p:cNvPr id="2702317" name="Line 2029"/>
            <p:cNvSpPr>
              <a:spLocks noChangeShapeType="1"/>
            </p:cNvSpPr>
            <p:nvPr/>
          </p:nvSpPr>
          <p:spPr bwMode="auto">
            <a:xfrm>
              <a:off x="1642" y="1821"/>
              <a:ext cx="12" cy="0"/>
            </a:xfrm>
            <a:prstGeom prst="line">
              <a:avLst/>
            </a:prstGeom>
            <a:noFill/>
            <a:ln w="19050">
              <a:solidFill>
                <a:srgbClr val="FF0000"/>
              </a:solidFill>
              <a:round/>
              <a:headEnd/>
              <a:tailEnd/>
            </a:ln>
          </p:spPr>
          <p:txBody>
            <a:bodyPr/>
            <a:lstStyle/>
            <a:p>
              <a:endParaRPr lang="fr-CH"/>
            </a:p>
          </p:txBody>
        </p:sp>
        <p:sp>
          <p:nvSpPr>
            <p:cNvPr id="2702318" name="Line 2030"/>
            <p:cNvSpPr>
              <a:spLocks noChangeShapeType="1"/>
            </p:cNvSpPr>
            <p:nvPr/>
          </p:nvSpPr>
          <p:spPr bwMode="auto">
            <a:xfrm>
              <a:off x="1654" y="1821"/>
              <a:ext cx="6" cy="6"/>
            </a:xfrm>
            <a:prstGeom prst="line">
              <a:avLst/>
            </a:prstGeom>
            <a:noFill/>
            <a:ln w="19050">
              <a:solidFill>
                <a:srgbClr val="FF0000"/>
              </a:solidFill>
              <a:round/>
              <a:headEnd/>
              <a:tailEnd/>
            </a:ln>
          </p:spPr>
          <p:txBody>
            <a:bodyPr/>
            <a:lstStyle/>
            <a:p>
              <a:endParaRPr lang="fr-CH"/>
            </a:p>
          </p:txBody>
        </p:sp>
        <p:sp>
          <p:nvSpPr>
            <p:cNvPr id="2702319" name="Line 2031"/>
            <p:cNvSpPr>
              <a:spLocks noChangeShapeType="1"/>
            </p:cNvSpPr>
            <p:nvPr/>
          </p:nvSpPr>
          <p:spPr bwMode="auto">
            <a:xfrm>
              <a:off x="1660" y="1827"/>
              <a:ext cx="6" cy="6"/>
            </a:xfrm>
            <a:prstGeom prst="line">
              <a:avLst/>
            </a:prstGeom>
            <a:noFill/>
            <a:ln w="19050">
              <a:solidFill>
                <a:srgbClr val="FF0000"/>
              </a:solidFill>
              <a:round/>
              <a:headEnd/>
              <a:tailEnd/>
            </a:ln>
          </p:spPr>
          <p:txBody>
            <a:bodyPr/>
            <a:lstStyle/>
            <a:p>
              <a:endParaRPr lang="fr-CH"/>
            </a:p>
          </p:txBody>
        </p:sp>
        <p:sp>
          <p:nvSpPr>
            <p:cNvPr id="2702320" name="Line 2032"/>
            <p:cNvSpPr>
              <a:spLocks noChangeShapeType="1"/>
            </p:cNvSpPr>
            <p:nvPr/>
          </p:nvSpPr>
          <p:spPr bwMode="auto">
            <a:xfrm>
              <a:off x="1666" y="1833"/>
              <a:ext cx="12" cy="0"/>
            </a:xfrm>
            <a:prstGeom prst="line">
              <a:avLst/>
            </a:prstGeom>
            <a:noFill/>
            <a:ln w="19050">
              <a:solidFill>
                <a:srgbClr val="FF0000"/>
              </a:solidFill>
              <a:round/>
              <a:headEnd/>
              <a:tailEnd/>
            </a:ln>
          </p:spPr>
          <p:txBody>
            <a:bodyPr/>
            <a:lstStyle/>
            <a:p>
              <a:endParaRPr lang="fr-CH"/>
            </a:p>
          </p:txBody>
        </p:sp>
        <p:sp>
          <p:nvSpPr>
            <p:cNvPr id="2702321" name="Line 2033"/>
            <p:cNvSpPr>
              <a:spLocks noChangeShapeType="1"/>
            </p:cNvSpPr>
            <p:nvPr/>
          </p:nvSpPr>
          <p:spPr bwMode="auto">
            <a:xfrm>
              <a:off x="1678" y="1833"/>
              <a:ext cx="6" cy="6"/>
            </a:xfrm>
            <a:prstGeom prst="line">
              <a:avLst/>
            </a:prstGeom>
            <a:noFill/>
            <a:ln w="19050">
              <a:solidFill>
                <a:srgbClr val="FF0000"/>
              </a:solidFill>
              <a:round/>
              <a:headEnd/>
              <a:tailEnd/>
            </a:ln>
          </p:spPr>
          <p:txBody>
            <a:bodyPr/>
            <a:lstStyle/>
            <a:p>
              <a:endParaRPr lang="fr-CH"/>
            </a:p>
          </p:txBody>
        </p:sp>
        <p:sp>
          <p:nvSpPr>
            <p:cNvPr id="2702322" name="Line 2034"/>
            <p:cNvSpPr>
              <a:spLocks noChangeShapeType="1"/>
            </p:cNvSpPr>
            <p:nvPr/>
          </p:nvSpPr>
          <p:spPr bwMode="auto">
            <a:xfrm>
              <a:off x="1684" y="1839"/>
              <a:ext cx="12" cy="0"/>
            </a:xfrm>
            <a:prstGeom prst="line">
              <a:avLst/>
            </a:prstGeom>
            <a:noFill/>
            <a:ln w="19050">
              <a:solidFill>
                <a:srgbClr val="FF0000"/>
              </a:solidFill>
              <a:round/>
              <a:headEnd/>
              <a:tailEnd/>
            </a:ln>
          </p:spPr>
          <p:txBody>
            <a:bodyPr/>
            <a:lstStyle/>
            <a:p>
              <a:endParaRPr lang="fr-CH"/>
            </a:p>
          </p:txBody>
        </p:sp>
        <p:sp>
          <p:nvSpPr>
            <p:cNvPr id="2702323" name="Line 2035"/>
            <p:cNvSpPr>
              <a:spLocks noChangeShapeType="1"/>
            </p:cNvSpPr>
            <p:nvPr/>
          </p:nvSpPr>
          <p:spPr bwMode="auto">
            <a:xfrm>
              <a:off x="1696" y="1839"/>
              <a:ext cx="6" cy="6"/>
            </a:xfrm>
            <a:prstGeom prst="line">
              <a:avLst/>
            </a:prstGeom>
            <a:noFill/>
            <a:ln w="19050">
              <a:solidFill>
                <a:srgbClr val="FF0000"/>
              </a:solidFill>
              <a:round/>
              <a:headEnd/>
              <a:tailEnd/>
            </a:ln>
          </p:spPr>
          <p:txBody>
            <a:bodyPr/>
            <a:lstStyle/>
            <a:p>
              <a:endParaRPr lang="fr-CH"/>
            </a:p>
          </p:txBody>
        </p:sp>
        <p:sp>
          <p:nvSpPr>
            <p:cNvPr id="2702324" name="Line 2036"/>
            <p:cNvSpPr>
              <a:spLocks noChangeShapeType="1"/>
            </p:cNvSpPr>
            <p:nvPr/>
          </p:nvSpPr>
          <p:spPr bwMode="auto">
            <a:xfrm>
              <a:off x="1702" y="1845"/>
              <a:ext cx="6" cy="6"/>
            </a:xfrm>
            <a:prstGeom prst="line">
              <a:avLst/>
            </a:prstGeom>
            <a:noFill/>
            <a:ln w="19050">
              <a:solidFill>
                <a:srgbClr val="FF0000"/>
              </a:solidFill>
              <a:round/>
              <a:headEnd/>
              <a:tailEnd/>
            </a:ln>
          </p:spPr>
          <p:txBody>
            <a:bodyPr/>
            <a:lstStyle/>
            <a:p>
              <a:endParaRPr lang="fr-CH"/>
            </a:p>
          </p:txBody>
        </p:sp>
        <p:sp>
          <p:nvSpPr>
            <p:cNvPr id="2702325" name="Line 2037"/>
            <p:cNvSpPr>
              <a:spLocks noChangeShapeType="1"/>
            </p:cNvSpPr>
            <p:nvPr/>
          </p:nvSpPr>
          <p:spPr bwMode="auto">
            <a:xfrm>
              <a:off x="1708" y="1851"/>
              <a:ext cx="12" cy="0"/>
            </a:xfrm>
            <a:prstGeom prst="line">
              <a:avLst/>
            </a:prstGeom>
            <a:noFill/>
            <a:ln w="19050">
              <a:solidFill>
                <a:srgbClr val="FF0000"/>
              </a:solidFill>
              <a:round/>
              <a:headEnd/>
              <a:tailEnd/>
            </a:ln>
          </p:spPr>
          <p:txBody>
            <a:bodyPr/>
            <a:lstStyle/>
            <a:p>
              <a:endParaRPr lang="fr-CH"/>
            </a:p>
          </p:txBody>
        </p:sp>
        <p:sp>
          <p:nvSpPr>
            <p:cNvPr id="2702326" name="Line 2038"/>
            <p:cNvSpPr>
              <a:spLocks noChangeShapeType="1"/>
            </p:cNvSpPr>
            <p:nvPr/>
          </p:nvSpPr>
          <p:spPr bwMode="auto">
            <a:xfrm>
              <a:off x="1720" y="1851"/>
              <a:ext cx="6" cy="6"/>
            </a:xfrm>
            <a:prstGeom prst="line">
              <a:avLst/>
            </a:prstGeom>
            <a:noFill/>
            <a:ln w="19050">
              <a:solidFill>
                <a:srgbClr val="FF0000"/>
              </a:solidFill>
              <a:round/>
              <a:headEnd/>
              <a:tailEnd/>
            </a:ln>
          </p:spPr>
          <p:txBody>
            <a:bodyPr/>
            <a:lstStyle/>
            <a:p>
              <a:endParaRPr lang="fr-CH"/>
            </a:p>
          </p:txBody>
        </p:sp>
        <p:sp>
          <p:nvSpPr>
            <p:cNvPr id="2702327" name="Line 2039"/>
            <p:cNvSpPr>
              <a:spLocks noChangeShapeType="1"/>
            </p:cNvSpPr>
            <p:nvPr/>
          </p:nvSpPr>
          <p:spPr bwMode="auto">
            <a:xfrm>
              <a:off x="1726" y="1857"/>
              <a:ext cx="12" cy="6"/>
            </a:xfrm>
            <a:prstGeom prst="line">
              <a:avLst/>
            </a:prstGeom>
            <a:noFill/>
            <a:ln w="19050">
              <a:solidFill>
                <a:srgbClr val="FF0000"/>
              </a:solidFill>
              <a:round/>
              <a:headEnd/>
              <a:tailEnd/>
            </a:ln>
          </p:spPr>
          <p:txBody>
            <a:bodyPr/>
            <a:lstStyle/>
            <a:p>
              <a:endParaRPr lang="fr-CH"/>
            </a:p>
          </p:txBody>
        </p:sp>
        <p:sp>
          <p:nvSpPr>
            <p:cNvPr id="2702328" name="Line 2040"/>
            <p:cNvSpPr>
              <a:spLocks noChangeShapeType="1"/>
            </p:cNvSpPr>
            <p:nvPr/>
          </p:nvSpPr>
          <p:spPr bwMode="auto">
            <a:xfrm>
              <a:off x="1738" y="1863"/>
              <a:ext cx="6" cy="6"/>
            </a:xfrm>
            <a:prstGeom prst="line">
              <a:avLst/>
            </a:prstGeom>
            <a:noFill/>
            <a:ln w="19050">
              <a:solidFill>
                <a:srgbClr val="FF0000"/>
              </a:solidFill>
              <a:round/>
              <a:headEnd/>
              <a:tailEnd/>
            </a:ln>
          </p:spPr>
          <p:txBody>
            <a:bodyPr/>
            <a:lstStyle/>
            <a:p>
              <a:endParaRPr lang="fr-CH"/>
            </a:p>
          </p:txBody>
        </p:sp>
        <p:sp>
          <p:nvSpPr>
            <p:cNvPr id="2702329" name="Line 2041"/>
            <p:cNvSpPr>
              <a:spLocks noChangeShapeType="1"/>
            </p:cNvSpPr>
            <p:nvPr/>
          </p:nvSpPr>
          <p:spPr bwMode="auto">
            <a:xfrm>
              <a:off x="1744" y="1869"/>
              <a:ext cx="6" cy="0"/>
            </a:xfrm>
            <a:prstGeom prst="line">
              <a:avLst/>
            </a:prstGeom>
            <a:noFill/>
            <a:ln w="19050">
              <a:solidFill>
                <a:srgbClr val="FF0000"/>
              </a:solidFill>
              <a:round/>
              <a:headEnd/>
              <a:tailEnd/>
            </a:ln>
          </p:spPr>
          <p:txBody>
            <a:bodyPr/>
            <a:lstStyle/>
            <a:p>
              <a:endParaRPr lang="fr-CH"/>
            </a:p>
          </p:txBody>
        </p:sp>
        <p:sp>
          <p:nvSpPr>
            <p:cNvPr id="2702330" name="Line 2042"/>
            <p:cNvSpPr>
              <a:spLocks noChangeShapeType="1"/>
            </p:cNvSpPr>
            <p:nvPr/>
          </p:nvSpPr>
          <p:spPr bwMode="auto">
            <a:xfrm>
              <a:off x="1750" y="1869"/>
              <a:ext cx="12" cy="6"/>
            </a:xfrm>
            <a:prstGeom prst="line">
              <a:avLst/>
            </a:prstGeom>
            <a:noFill/>
            <a:ln w="19050">
              <a:solidFill>
                <a:srgbClr val="FF0000"/>
              </a:solidFill>
              <a:round/>
              <a:headEnd/>
              <a:tailEnd/>
            </a:ln>
          </p:spPr>
          <p:txBody>
            <a:bodyPr/>
            <a:lstStyle/>
            <a:p>
              <a:endParaRPr lang="fr-CH"/>
            </a:p>
          </p:txBody>
        </p:sp>
        <p:sp>
          <p:nvSpPr>
            <p:cNvPr id="2702331" name="Line 2043"/>
            <p:cNvSpPr>
              <a:spLocks noChangeShapeType="1"/>
            </p:cNvSpPr>
            <p:nvPr/>
          </p:nvSpPr>
          <p:spPr bwMode="auto">
            <a:xfrm>
              <a:off x="1762" y="1875"/>
              <a:ext cx="6" cy="6"/>
            </a:xfrm>
            <a:prstGeom prst="line">
              <a:avLst/>
            </a:prstGeom>
            <a:noFill/>
            <a:ln w="19050">
              <a:solidFill>
                <a:srgbClr val="FF0000"/>
              </a:solidFill>
              <a:round/>
              <a:headEnd/>
              <a:tailEnd/>
            </a:ln>
          </p:spPr>
          <p:txBody>
            <a:bodyPr/>
            <a:lstStyle/>
            <a:p>
              <a:endParaRPr lang="fr-CH"/>
            </a:p>
          </p:txBody>
        </p:sp>
        <p:sp>
          <p:nvSpPr>
            <p:cNvPr id="2702332" name="Line 2044"/>
            <p:cNvSpPr>
              <a:spLocks noChangeShapeType="1"/>
            </p:cNvSpPr>
            <p:nvPr/>
          </p:nvSpPr>
          <p:spPr bwMode="auto">
            <a:xfrm>
              <a:off x="1768" y="1881"/>
              <a:ext cx="12" cy="6"/>
            </a:xfrm>
            <a:prstGeom prst="line">
              <a:avLst/>
            </a:prstGeom>
            <a:noFill/>
            <a:ln w="19050">
              <a:solidFill>
                <a:srgbClr val="FF0000"/>
              </a:solidFill>
              <a:round/>
              <a:headEnd/>
              <a:tailEnd/>
            </a:ln>
          </p:spPr>
          <p:txBody>
            <a:bodyPr/>
            <a:lstStyle/>
            <a:p>
              <a:endParaRPr lang="fr-CH"/>
            </a:p>
          </p:txBody>
        </p:sp>
        <p:sp>
          <p:nvSpPr>
            <p:cNvPr id="2702333" name="Line 2045"/>
            <p:cNvSpPr>
              <a:spLocks noChangeShapeType="1"/>
            </p:cNvSpPr>
            <p:nvPr/>
          </p:nvSpPr>
          <p:spPr bwMode="auto">
            <a:xfrm>
              <a:off x="1780" y="1887"/>
              <a:ext cx="6" cy="6"/>
            </a:xfrm>
            <a:prstGeom prst="line">
              <a:avLst/>
            </a:prstGeom>
            <a:noFill/>
            <a:ln w="19050">
              <a:solidFill>
                <a:srgbClr val="FF0000"/>
              </a:solidFill>
              <a:round/>
              <a:headEnd/>
              <a:tailEnd/>
            </a:ln>
          </p:spPr>
          <p:txBody>
            <a:bodyPr/>
            <a:lstStyle/>
            <a:p>
              <a:endParaRPr lang="fr-CH"/>
            </a:p>
          </p:txBody>
        </p:sp>
        <p:sp>
          <p:nvSpPr>
            <p:cNvPr id="2702334" name="Line 2046"/>
            <p:cNvSpPr>
              <a:spLocks noChangeShapeType="1"/>
            </p:cNvSpPr>
            <p:nvPr/>
          </p:nvSpPr>
          <p:spPr bwMode="auto">
            <a:xfrm>
              <a:off x="1786" y="1893"/>
              <a:ext cx="6" cy="0"/>
            </a:xfrm>
            <a:prstGeom prst="line">
              <a:avLst/>
            </a:prstGeom>
            <a:noFill/>
            <a:ln w="19050">
              <a:solidFill>
                <a:srgbClr val="FF0000"/>
              </a:solidFill>
              <a:round/>
              <a:headEnd/>
              <a:tailEnd/>
            </a:ln>
          </p:spPr>
          <p:txBody>
            <a:bodyPr/>
            <a:lstStyle/>
            <a:p>
              <a:endParaRPr lang="fr-CH"/>
            </a:p>
          </p:txBody>
        </p:sp>
        <p:sp>
          <p:nvSpPr>
            <p:cNvPr id="2702335" name="Line 2047"/>
            <p:cNvSpPr>
              <a:spLocks noChangeShapeType="1"/>
            </p:cNvSpPr>
            <p:nvPr/>
          </p:nvSpPr>
          <p:spPr bwMode="auto">
            <a:xfrm>
              <a:off x="1792" y="1893"/>
              <a:ext cx="12" cy="6"/>
            </a:xfrm>
            <a:prstGeom prst="line">
              <a:avLst/>
            </a:prstGeom>
            <a:noFill/>
            <a:ln w="19050">
              <a:solidFill>
                <a:srgbClr val="FF0000"/>
              </a:solidFill>
              <a:round/>
              <a:headEnd/>
              <a:tailEnd/>
            </a:ln>
          </p:spPr>
          <p:txBody>
            <a:bodyPr/>
            <a:lstStyle/>
            <a:p>
              <a:endParaRPr lang="fr-CH"/>
            </a:p>
          </p:txBody>
        </p:sp>
        <p:sp>
          <p:nvSpPr>
            <p:cNvPr id="2702336" name="Line 2048"/>
            <p:cNvSpPr>
              <a:spLocks noChangeShapeType="1"/>
            </p:cNvSpPr>
            <p:nvPr/>
          </p:nvSpPr>
          <p:spPr bwMode="auto">
            <a:xfrm>
              <a:off x="1804" y="1899"/>
              <a:ext cx="6" cy="6"/>
            </a:xfrm>
            <a:prstGeom prst="line">
              <a:avLst/>
            </a:prstGeom>
            <a:noFill/>
            <a:ln w="19050">
              <a:solidFill>
                <a:srgbClr val="FF0000"/>
              </a:solidFill>
              <a:round/>
              <a:headEnd/>
              <a:tailEnd/>
            </a:ln>
          </p:spPr>
          <p:txBody>
            <a:bodyPr/>
            <a:lstStyle/>
            <a:p>
              <a:endParaRPr lang="fr-CH"/>
            </a:p>
          </p:txBody>
        </p:sp>
        <p:sp>
          <p:nvSpPr>
            <p:cNvPr id="2702337" name="Line 2049"/>
            <p:cNvSpPr>
              <a:spLocks noChangeShapeType="1"/>
            </p:cNvSpPr>
            <p:nvPr/>
          </p:nvSpPr>
          <p:spPr bwMode="auto">
            <a:xfrm>
              <a:off x="1810" y="1905"/>
              <a:ext cx="12" cy="6"/>
            </a:xfrm>
            <a:prstGeom prst="line">
              <a:avLst/>
            </a:prstGeom>
            <a:noFill/>
            <a:ln w="19050">
              <a:solidFill>
                <a:srgbClr val="FF0000"/>
              </a:solidFill>
              <a:round/>
              <a:headEnd/>
              <a:tailEnd/>
            </a:ln>
          </p:spPr>
          <p:txBody>
            <a:bodyPr/>
            <a:lstStyle/>
            <a:p>
              <a:endParaRPr lang="fr-CH"/>
            </a:p>
          </p:txBody>
        </p:sp>
        <p:sp>
          <p:nvSpPr>
            <p:cNvPr id="2702338" name="Line 2050"/>
            <p:cNvSpPr>
              <a:spLocks noChangeShapeType="1"/>
            </p:cNvSpPr>
            <p:nvPr/>
          </p:nvSpPr>
          <p:spPr bwMode="auto">
            <a:xfrm>
              <a:off x="1822" y="1911"/>
              <a:ext cx="6" cy="6"/>
            </a:xfrm>
            <a:prstGeom prst="line">
              <a:avLst/>
            </a:prstGeom>
            <a:noFill/>
            <a:ln w="19050">
              <a:solidFill>
                <a:srgbClr val="FF0000"/>
              </a:solidFill>
              <a:round/>
              <a:headEnd/>
              <a:tailEnd/>
            </a:ln>
          </p:spPr>
          <p:txBody>
            <a:bodyPr/>
            <a:lstStyle/>
            <a:p>
              <a:endParaRPr lang="fr-CH"/>
            </a:p>
          </p:txBody>
        </p:sp>
        <p:sp>
          <p:nvSpPr>
            <p:cNvPr id="2702339" name="Line 2051"/>
            <p:cNvSpPr>
              <a:spLocks noChangeShapeType="1"/>
            </p:cNvSpPr>
            <p:nvPr/>
          </p:nvSpPr>
          <p:spPr bwMode="auto">
            <a:xfrm>
              <a:off x="1828" y="1917"/>
              <a:ext cx="6" cy="6"/>
            </a:xfrm>
            <a:prstGeom prst="line">
              <a:avLst/>
            </a:prstGeom>
            <a:noFill/>
            <a:ln w="19050">
              <a:solidFill>
                <a:srgbClr val="FF0000"/>
              </a:solidFill>
              <a:round/>
              <a:headEnd/>
              <a:tailEnd/>
            </a:ln>
          </p:spPr>
          <p:txBody>
            <a:bodyPr/>
            <a:lstStyle/>
            <a:p>
              <a:endParaRPr lang="fr-CH"/>
            </a:p>
          </p:txBody>
        </p:sp>
        <p:sp>
          <p:nvSpPr>
            <p:cNvPr id="2702340" name="Line 2052"/>
            <p:cNvSpPr>
              <a:spLocks noChangeShapeType="1"/>
            </p:cNvSpPr>
            <p:nvPr/>
          </p:nvSpPr>
          <p:spPr bwMode="auto">
            <a:xfrm>
              <a:off x="1834" y="1923"/>
              <a:ext cx="12" cy="6"/>
            </a:xfrm>
            <a:prstGeom prst="line">
              <a:avLst/>
            </a:prstGeom>
            <a:noFill/>
            <a:ln w="19050">
              <a:solidFill>
                <a:srgbClr val="FF0000"/>
              </a:solidFill>
              <a:round/>
              <a:headEnd/>
              <a:tailEnd/>
            </a:ln>
          </p:spPr>
          <p:txBody>
            <a:bodyPr/>
            <a:lstStyle/>
            <a:p>
              <a:endParaRPr lang="fr-CH"/>
            </a:p>
          </p:txBody>
        </p:sp>
        <p:sp>
          <p:nvSpPr>
            <p:cNvPr id="2702341" name="Line 2053"/>
            <p:cNvSpPr>
              <a:spLocks noChangeShapeType="1"/>
            </p:cNvSpPr>
            <p:nvPr/>
          </p:nvSpPr>
          <p:spPr bwMode="auto">
            <a:xfrm>
              <a:off x="1846" y="1929"/>
              <a:ext cx="6" cy="6"/>
            </a:xfrm>
            <a:prstGeom prst="line">
              <a:avLst/>
            </a:prstGeom>
            <a:noFill/>
            <a:ln w="19050">
              <a:solidFill>
                <a:srgbClr val="FF0000"/>
              </a:solidFill>
              <a:round/>
              <a:headEnd/>
              <a:tailEnd/>
            </a:ln>
          </p:spPr>
          <p:txBody>
            <a:bodyPr/>
            <a:lstStyle/>
            <a:p>
              <a:endParaRPr lang="fr-CH"/>
            </a:p>
          </p:txBody>
        </p:sp>
        <p:sp>
          <p:nvSpPr>
            <p:cNvPr id="2702342" name="Line 2054"/>
            <p:cNvSpPr>
              <a:spLocks noChangeShapeType="1"/>
            </p:cNvSpPr>
            <p:nvPr/>
          </p:nvSpPr>
          <p:spPr bwMode="auto">
            <a:xfrm>
              <a:off x="1852" y="1935"/>
              <a:ext cx="12" cy="6"/>
            </a:xfrm>
            <a:prstGeom prst="line">
              <a:avLst/>
            </a:prstGeom>
            <a:noFill/>
            <a:ln w="19050">
              <a:solidFill>
                <a:srgbClr val="FF0000"/>
              </a:solidFill>
              <a:round/>
              <a:headEnd/>
              <a:tailEnd/>
            </a:ln>
          </p:spPr>
          <p:txBody>
            <a:bodyPr/>
            <a:lstStyle/>
            <a:p>
              <a:endParaRPr lang="fr-CH"/>
            </a:p>
          </p:txBody>
        </p:sp>
        <p:sp>
          <p:nvSpPr>
            <p:cNvPr id="2702343" name="Line 2055"/>
            <p:cNvSpPr>
              <a:spLocks noChangeShapeType="1"/>
            </p:cNvSpPr>
            <p:nvPr/>
          </p:nvSpPr>
          <p:spPr bwMode="auto">
            <a:xfrm>
              <a:off x="1864" y="1941"/>
              <a:ext cx="6" cy="6"/>
            </a:xfrm>
            <a:prstGeom prst="line">
              <a:avLst/>
            </a:prstGeom>
            <a:noFill/>
            <a:ln w="19050">
              <a:solidFill>
                <a:srgbClr val="FF0000"/>
              </a:solidFill>
              <a:round/>
              <a:headEnd/>
              <a:tailEnd/>
            </a:ln>
          </p:spPr>
          <p:txBody>
            <a:bodyPr/>
            <a:lstStyle/>
            <a:p>
              <a:endParaRPr lang="fr-CH"/>
            </a:p>
          </p:txBody>
        </p:sp>
        <p:sp>
          <p:nvSpPr>
            <p:cNvPr id="2702344" name="Line 2056"/>
            <p:cNvSpPr>
              <a:spLocks noChangeShapeType="1"/>
            </p:cNvSpPr>
            <p:nvPr/>
          </p:nvSpPr>
          <p:spPr bwMode="auto">
            <a:xfrm>
              <a:off x="1870" y="1947"/>
              <a:ext cx="6" cy="6"/>
            </a:xfrm>
            <a:prstGeom prst="line">
              <a:avLst/>
            </a:prstGeom>
            <a:noFill/>
            <a:ln w="19050">
              <a:solidFill>
                <a:srgbClr val="FF0000"/>
              </a:solidFill>
              <a:round/>
              <a:headEnd/>
              <a:tailEnd/>
            </a:ln>
          </p:spPr>
          <p:txBody>
            <a:bodyPr/>
            <a:lstStyle/>
            <a:p>
              <a:endParaRPr lang="fr-CH"/>
            </a:p>
          </p:txBody>
        </p:sp>
        <p:sp>
          <p:nvSpPr>
            <p:cNvPr id="2702345" name="Line 2057"/>
            <p:cNvSpPr>
              <a:spLocks noChangeShapeType="1"/>
            </p:cNvSpPr>
            <p:nvPr/>
          </p:nvSpPr>
          <p:spPr bwMode="auto">
            <a:xfrm>
              <a:off x="1876" y="1953"/>
              <a:ext cx="12" cy="6"/>
            </a:xfrm>
            <a:prstGeom prst="line">
              <a:avLst/>
            </a:prstGeom>
            <a:noFill/>
            <a:ln w="19050">
              <a:solidFill>
                <a:srgbClr val="FF0000"/>
              </a:solidFill>
              <a:round/>
              <a:headEnd/>
              <a:tailEnd/>
            </a:ln>
          </p:spPr>
          <p:txBody>
            <a:bodyPr/>
            <a:lstStyle/>
            <a:p>
              <a:endParaRPr lang="fr-CH"/>
            </a:p>
          </p:txBody>
        </p:sp>
        <p:sp>
          <p:nvSpPr>
            <p:cNvPr id="2702346" name="Line 2058"/>
            <p:cNvSpPr>
              <a:spLocks noChangeShapeType="1"/>
            </p:cNvSpPr>
            <p:nvPr/>
          </p:nvSpPr>
          <p:spPr bwMode="auto">
            <a:xfrm>
              <a:off x="1888" y="1959"/>
              <a:ext cx="6" cy="6"/>
            </a:xfrm>
            <a:prstGeom prst="line">
              <a:avLst/>
            </a:prstGeom>
            <a:noFill/>
            <a:ln w="19050">
              <a:solidFill>
                <a:srgbClr val="FF0000"/>
              </a:solidFill>
              <a:round/>
              <a:headEnd/>
              <a:tailEnd/>
            </a:ln>
          </p:spPr>
          <p:txBody>
            <a:bodyPr/>
            <a:lstStyle/>
            <a:p>
              <a:endParaRPr lang="fr-CH"/>
            </a:p>
          </p:txBody>
        </p:sp>
        <p:sp>
          <p:nvSpPr>
            <p:cNvPr id="2702347" name="Line 2059"/>
            <p:cNvSpPr>
              <a:spLocks noChangeShapeType="1"/>
            </p:cNvSpPr>
            <p:nvPr/>
          </p:nvSpPr>
          <p:spPr bwMode="auto">
            <a:xfrm>
              <a:off x="1894" y="1965"/>
              <a:ext cx="12" cy="6"/>
            </a:xfrm>
            <a:prstGeom prst="line">
              <a:avLst/>
            </a:prstGeom>
            <a:noFill/>
            <a:ln w="19050">
              <a:solidFill>
                <a:srgbClr val="FF0000"/>
              </a:solidFill>
              <a:round/>
              <a:headEnd/>
              <a:tailEnd/>
            </a:ln>
          </p:spPr>
          <p:txBody>
            <a:bodyPr/>
            <a:lstStyle/>
            <a:p>
              <a:endParaRPr lang="fr-CH"/>
            </a:p>
          </p:txBody>
        </p:sp>
        <p:sp>
          <p:nvSpPr>
            <p:cNvPr id="2702348" name="Line 2060"/>
            <p:cNvSpPr>
              <a:spLocks noChangeShapeType="1"/>
            </p:cNvSpPr>
            <p:nvPr/>
          </p:nvSpPr>
          <p:spPr bwMode="auto">
            <a:xfrm>
              <a:off x="1906" y="1971"/>
              <a:ext cx="6" cy="6"/>
            </a:xfrm>
            <a:prstGeom prst="line">
              <a:avLst/>
            </a:prstGeom>
            <a:noFill/>
            <a:ln w="19050">
              <a:solidFill>
                <a:srgbClr val="FF0000"/>
              </a:solidFill>
              <a:round/>
              <a:headEnd/>
              <a:tailEnd/>
            </a:ln>
          </p:spPr>
          <p:txBody>
            <a:bodyPr/>
            <a:lstStyle/>
            <a:p>
              <a:endParaRPr lang="fr-CH"/>
            </a:p>
          </p:txBody>
        </p:sp>
        <p:sp>
          <p:nvSpPr>
            <p:cNvPr id="2702349" name="Line 2061"/>
            <p:cNvSpPr>
              <a:spLocks noChangeShapeType="1"/>
            </p:cNvSpPr>
            <p:nvPr/>
          </p:nvSpPr>
          <p:spPr bwMode="auto">
            <a:xfrm>
              <a:off x="1912" y="1977"/>
              <a:ext cx="6" cy="6"/>
            </a:xfrm>
            <a:prstGeom prst="line">
              <a:avLst/>
            </a:prstGeom>
            <a:noFill/>
            <a:ln w="19050">
              <a:solidFill>
                <a:srgbClr val="FF0000"/>
              </a:solidFill>
              <a:round/>
              <a:headEnd/>
              <a:tailEnd/>
            </a:ln>
          </p:spPr>
          <p:txBody>
            <a:bodyPr/>
            <a:lstStyle/>
            <a:p>
              <a:endParaRPr lang="fr-CH"/>
            </a:p>
          </p:txBody>
        </p:sp>
        <p:sp>
          <p:nvSpPr>
            <p:cNvPr id="2702350" name="Line 2062"/>
            <p:cNvSpPr>
              <a:spLocks noChangeShapeType="1"/>
            </p:cNvSpPr>
            <p:nvPr/>
          </p:nvSpPr>
          <p:spPr bwMode="auto">
            <a:xfrm>
              <a:off x="1918" y="1983"/>
              <a:ext cx="12" cy="6"/>
            </a:xfrm>
            <a:prstGeom prst="line">
              <a:avLst/>
            </a:prstGeom>
            <a:noFill/>
            <a:ln w="19050">
              <a:solidFill>
                <a:srgbClr val="FF0000"/>
              </a:solidFill>
              <a:round/>
              <a:headEnd/>
              <a:tailEnd/>
            </a:ln>
          </p:spPr>
          <p:txBody>
            <a:bodyPr/>
            <a:lstStyle/>
            <a:p>
              <a:endParaRPr lang="fr-CH"/>
            </a:p>
          </p:txBody>
        </p:sp>
        <p:sp>
          <p:nvSpPr>
            <p:cNvPr id="2702351" name="Line 2063"/>
            <p:cNvSpPr>
              <a:spLocks noChangeShapeType="1"/>
            </p:cNvSpPr>
            <p:nvPr/>
          </p:nvSpPr>
          <p:spPr bwMode="auto">
            <a:xfrm>
              <a:off x="1930" y="1989"/>
              <a:ext cx="6" cy="6"/>
            </a:xfrm>
            <a:prstGeom prst="line">
              <a:avLst/>
            </a:prstGeom>
            <a:noFill/>
            <a:ln w="19050">
              <a:solidFill>
                <a:srgbClr val="FF0000"/>
              </a:solidFill>
              <a:round/>
              <a:headEnd/>
              <a:tailEnd/>
            </a:ln>
          </p:spPr>
          <p:txBody>
            <a:bodyPr/>
            <a:lstStyle/>
            <a:p>
              <a:endParaRPr lang="fr-CH"/>
            </a:p>
          </p:txBody>
        </p:sp>
        <p:sp>
          <p:nvSpPr>
            <p:cNvPr id="2702352" name="Line 2064"/>
            <p:cNvSpPr>
              <a:spLocks noChangeShapeType="1"/>
            </p:cNvSpPr>
            <p:nvPr/>
          </p:nvSpPr>
          <p:spPr bwMode="auto">
            <a:xfrm>
              <a:off x="1936" y="1995"/>
              <a:ext cx="12" cy="6"/>
            </a:xfrm>
            <a:prstGeom prst="line">
              <a:avLst/>
            </a:prstGeom>
            <a:noFill/>
            <a:ln w="19050">
              <a:solidFill>
                <a:srgbClr val="FF0000"/>
              </a:solidFill>
              <a:round/>
              <a:headEnd/>
              <a:tailEnd/>
            </a:ln>
          </p:spPr>
          <p:txBody>
            <a:bodyPr/>
            <a:lstStyle/>
            <a:p>
              <a:endParaRPr lang="fr-CH"/>
            </a:p>
          </p:txBody>
        </p:sp>
        <p:sp>
          <p:nvSpPr>
            <p:cNvPr id="2702353" name="Line 2065"/>
            <p:cNvSpPr>
              <a:spLocks noChangeShapeType="1"/>
            </p:cNvSpPr>
            <p:nvPr/>
          </p:nvSpPr>
          <p:spPr bwMode="auto">
            <a:xfrm>
              <a:off x="1948" y="2001"/>
              <a:ext cx="6" cy="6"/>
            </a:xfrm>
            <a:prstGeom prst="line">
              <a:avLst/>
            </a:prstGeom>
            <a:noFill/>
            <a:ln w="19050">
              <a:solidFill>
                <a:srgbClr val="FF0000"/>
              </a:solidFill>
              <a:round/>
              <a:headEnd/>
              <a:tailEnd/>
            </a:ln>
          </p:spPr>
          <p:txBody>
            <a:bodyPr/>
            <a:lstStyle/>
            <a:p>
              <a:endParaRPr lang="fr-CH"/>
            </a:p>
          </p:txBody>
        </p:sp>
        <p:sp>
          <p:nvSpPr>
            <p:cNvPr id="2702354" name="Line 2066"/>
            <p:cNvSpPr>
              <a:spLocks noChangeShapeType="1"/>
            </p:cNvSpPr>
            <p:nvPr/>
          </p:nvSpPr>
          <p:spPr bwMode="auto">
            <a:xfrm>
              <a:off x="1954" y="2007"/>
              <a:ext cx="6" cy="12"/>
            </a:xfrm>
            <a:prstGeom prst="line">
              <a:avLst/>
            </a:prstGeom>
            <a:noFill/>
            <a:ln w="19050">
              <a:solidFill>
                <a:srgbClr val="FF0000"/>
              </a:solidFill>
              <a:round/>
              <a:headEnd/>
              <a:tailEnd/>
            </a:ln>
          </p:spPr>
          <p:txBody>
            <a:bodyPr/>
            <a:lstStyle/>
            <a:p>
              <a:endParaRPr lang="fr-CH"/>
            </a:p>
          </p:txBody>
        </p:sp>
        <p:sp>
          <p:nvSpPr>
            <p:cNvPr id="2702355" name="Line 2067"/>
            <p:cNvSpPr>
              <a:spLocks noChangeShapeType="1"/>
            </p:cNvSpPr>
            <p:nvPr/>
          </p:nvSpPr>
          <p:spPr bwMode="auto">
            <a:xfrm>
              <a:off x="1960" y="2019"/>
              <a:ext cx="12" cy="6"/>
            </a:xfrm>
            <a:prstGeom prst="line">
              <a:avLst/>
            </a:prstGeom>
            <a:noFill/>
            <a:ln w="19050">
              <a:solidFill>
                <a:srgbClr val="FF0000"/>
              </a:solidFill>
              <a:round/>
              <a:headEnd/>
              <a:tailEnd/>
            </a:ln>
          </p:spPr>
          <p:txBody>
            <a:bodyPr/>
            <a:lstStyle/>
            <a:p>
              <a:endParaRPr lang="fr-CH"/>
            </a:p>
          </p:txBody>
        </p:sp>
        <p:sp>
          <p:nvSpPr>
            <p:cNvPr id="2702356" name="Line 2068"/>
            <p:cNvSpPr>
              <a:spLocks noChangeShapeType="1"/>
            </p:cNvSpPr>
            <p:nvPr/>
          </p:nvSpPr>
          <p:spPr bwMode="auto">
            <a:xfrm>
              <a:off x="1972" y="2025"/>
              <a:ext cx="6" cy="6"/>
            </a:xfrm>
            <a:prstGeom prst="line">
              <a:avLst/>
            </a:prstGeom>
            <a:noFill/>
            <a:ln w="19050">
              <a:solidFill>
                <a:srgbClr val="FF0000"/>
              </a:solidFill>
              <a:round/>
              <a:headEnd/>
              <a:tailEnd/>
            </a:ln>
          </p:spPr>
          <p:txBody>
            <a:bodyPr/>
            <a:lstStyle/>
            <a:p>
              <a:endParaRPr lang="fr-CH"/>
            </a:p>
          </p:txBody>
        </p:sp>
        <p:sp>
          <p:nvSpPr>
            <p:cNvPr id="2702357" name="Line 2069"/>
            <p:cNvSpPr>
              <a:spLocks noChangeShapeType="1"/>
            </p:cNvSpPr>
            <p:nvPr/>
          </p:nvSpPr>
          <p:spPr bwMode="auto">
            <a:xfrm>
              <a:off x="1978" y="2031"/>
              <a:ext cx="12" cy="6"/>
            </a:xfrm>
            <a:prstGeom prst="line">
              <a:avLst/>
            </a:prstGeom>
            <a:noFill/>
            <a:ln w="19050">
              <a:solidFill>
                <a:srgbClr val="FF0000"/>
              </a:solidFill>
              <a:round/>
              <a:headEnd/>
              <a:tailEnd/>
            </a:ln>
          </p:spPr>
          <p:txBody>
            <a:bodyPr/>
            <a:lstStyle/>
            <a:p>
              <a:endParaRPr lang="fr-CH"/>
            </a:p>
          </p:txBody>
        </p:sp>
        <p:sp>
          <p:nvSpPr>
            <p:cNvPr id="2702358" name="Line 2070"/>
            <p:cNvSpPr>
              <a:spLocks noChangeShapeType="1"/>
            </p:cNvSpPr>
            <p:nvPr/>
          </p:nvSpPr>
          <p:spPr bwMode="auto">
            <a:xfrm>
              <a:off x="1990" y="2037"/>
              <a:ext cx="6" cy="6"/>
            </a:xfrm>
            <a:prstGeom prst="line">
              <a:avLst/>
            </a:prstGeom>
            <a:noFill/>
            <a:ln w="19050">
              <a:solidFill>
                <a:srgbClr val="FF0000"/>
              </a:solidFill>
              <a:round/>
              <a:headEnd/>
              <a:tailEnd/>
            </a:ln>
          </p:spPr>
          <p:txBody>
            <a:bodyPr/>
            <a:lstStyle/>
            <a:p>
              <a:endParaRPr lang="fr-CH"/>
            </a:p>
          </p:txBody>
        </p:sp>
        <p:sp>
          <p:nvSpPr>
            <p:cNvPr id="2702359" name="Line 2071"/>
            <p:cNvSpPr>
              <a:spLocks noChangeShapeType="1"/>
            </p:cNvSpPr>
            <p:nvPr/>
          </p:nvSpPr>
          <p:spPr bwMode="auto">
            <a:xfrm>
              <a:off x="1996" y="2043"/>
              <a:ext cx="6" cy="6"/>
            </a:xfrm>
            <a:prstGeom prst="line">
              <a:avLst/>
            </a:prstGeom>
            <a:noFill/>
            <a:ln w="19050">
              <a:solidFill>
                <a:srgbClr val="FF0000"/>
              </a:solidFill>
              <a:round/>
              <a:headEnd/>
              <a:tailEnd/>
            </a:ln>
          </p:spPr>
          <p:txBody>
            <a:bodyPr/>
            <a:lstStyle/>
            <a:p>
              <a:endParaRPr lang="fr-CH"/>
            </a:p>
          </p:txBody>
        </p:sp>
        <p:sp>
          <p:nvSpPr>
            <p:cNvPr id="2702360" name="Line 2072"/>
            <p:cNvSpPr>
              <a:spLocks noChangeShapeType="1"/>
            </p:cNvSpPr>
            <p:nvPr/>
          </p:nvSpPr>
          <p:spPr bwMode="auto">
            <a:xfrm>
              <a:off x="2002" y="2049"/>
              <a:ext cx="12" cy="6"/>
            </a:xfrm>
            <a:prstGeom prst="line">
              <a:avLst/>
            </a:prstGeom>
            <a:noFill/>
            <a:ln w="19050">
              <a:solidFill>
                <a:srgbClr val="FF0000"/>
              </a:solidFill>
              <a:round/>
              <a:headEnd/>
              <a:tailEnd/>
            </a:ln>
          </p:spPr>
          <p:txBody>
            <a:bodyPr/>
            <a:lstStyle/>
            <a:p>
              <a:endParaRPr lang="fr-CH"/>
            </a:p>
          </p:txBody>
        </p:sp>
        <p:sp>
          <p:nvSpPr>
            <p:cNvPr id="2702361" name="Line 2073"/>
            <p:cNvSpPr>
              <a:spLocks noChangeShapeType="1"/>
            </p:cNvSpPr>
            <p:nvPr/>
          </p:nvSpPr>
          <p:spPr bwMode="auto">
            <a:xfrm>
              <a:off x="2014" y="2055"/>
              <a:ext cx="6" cy="12"/>
            </a:xfrm>
            <a:prstGeom prst="line">
              <a:avLst/>
            </a:prstGeom>
            <a:noFill/>
            <a:ln w="19050">
              <a:solidFill>
                <a:srgbClr val="FF0000"/>
              </a:solidFill>
              <a:round/>
              <a:headEnd/>
              <a:tailEnd/>
            </a:ln>
          </p:spPr>
          <p:txBody>
            <a:bodyPr/>
            <a:lstStyle/>
            <a:p>
              <a:endParaRPr lang="fr-CH"/>
            </a:p>
          </p:txBody>
        </p:sp>
        <p:sp>
          <p:nvSpPr>
            <p:cNvPr id="2702362" name="Line 2074"/>
            <p:cNvSpPr>
              <a:spLocks noChangeShapeType="1"/>
            </p:cNvSpPr>
            <p:nvPr/>
          </p:nvSpPr>
          <p:spPr bwMode="auto">
            <a:xfrm>
              <a:off x="2020" y="2067"/>
              <a:ext cx="12" cy="6"/>
            </a:xfrm>
            <a:prstGeom prst="line">
              <a:avLst/>
            </a:prstGeom>
            <a:noFill/>
            <a:ln w="19050">
              <a:solidFill>
                <a:srgbClr val="FF0000"/>
              </a:solidFill>
              <a:round/>
              <a:headEnd/>
              <a:tailEnd/>
            </a:ln>
          </p:spPr>
          <p:txBody>
            <a:bodyPr/>
            <a:lstStyle/>
            <a:p>
              <a:endParaRPr lang="fr-CH"/>
            </a:p>
          </p:txBody>
        </p:sp>
        <p:sp>
          <p:nvSpPr>
            <p:cNvPr id="2702363" name="Line 2075"/>
            <p:cNvSpPr>
              <a:spLocks noChangeShapeType="1"/>
            </p:cNvSpPr>
            <p:nvPr/>
          </p:nvSpPr>
          <p:spPr bwMode="auto">
            <a:xfrm>
              <a:off x="2032" y="2073"/>
              <a:ext cx="6" cy="6"/>
            </a:xfrm>
            <a:prstGeom prst="line">
              <a:avLst/>
            </a:prstGeom>
            <a:noFill/>
            <a:ln w="19050">
              <a:solidFill>
                <a:srgbClr val="FF0000"/>
              </a:solidFill>
              <a:round/>
              <a:headEnd/>
              <a:tailEnd/>
            </a:ln>
          </p:spPr>
          <p:txBody>
            <a:bodyPr/>
            <a:lstStyle/>
            <a:p>
              <a:endParaRPr lang="fr-CH"/>
            </a:p>
          </p:txBody>
        </p:sp>
        <p:sp>
          <p:nvSpPr>
            <p:cNvPr id="2702364" name="Line 2076"/>
            <p:cNvSpPr>
              <a:spLocks noChangeShapeType="1"/>
            </p:cNvSpPr>
            <p:nvPr/>
          </p:nvSpPr>
          <p:spPr bwMode="auto">
            <a:xfrm>
              <a:off x="2038" y="2079"/>
              <a:ext cx="6" cy="6"/>
            </a:xfrm>
            <a:prstGeom prst="line">
              <a:avLst/>
            </a:prstGeom>
            <a:noFill/>
            <a:ln w="19050">
              <a:solidFill>
                <a:srgbClr val="FF0000"/>
              </a:solidFill>
              <a:round/>
              <a:headEnd/>
              <a:tailEnd/>
            </a:ln>
          </p:spPr>
          <p:txBody>
            <a:bodyPr/>
            <a:lstStyle/>
            <a:p>
              <a:endParaRPr lang="fr-CH"/>
            </a:p>
          </p:txBody>
        </p:sp>
        <p:sp>
          <p:nvSpPr>
            <p:cNvPr id="2702365" name="Line 2077"/>
            <p:cNvSpPr>
              <a:spLocks noChangeShapeType="1"/>
            </p:cNvSpPr>
            <p:nvPr/>
          </p:nvSpPr>
          <p:spPr bwMode="auto">
            <a:xfrm>
              <a:off x="2044" y="2085"/>
              <a:ext cx="12" cy="6"/>
            </a:xfrm>
            <a:prstGeom prst="line">
              <a:avLst/>
            </a:prstGeom>
            <a:noFill/>
            <a:ln w="19050">
              <a:solidFill>
                <a:srgbClr val="FF0000"/>
              </a:solidFill>
              <a:round/>
              <a:headEnd/>
              <a:tailEnd/>
            </a:ln>
          </p:spPr>
          <p:txBody>
            <a:bodyPr/>
            <a:lstStyle/>
            <a:p>
              <a:endParaRPr lang="fr-CH"/>
            </a:p>
          </p:txBody>
        </p:sp>
        <p:sp>
          <p:nvSpPr>
            <p:cNvPr id="2702366" name="Line 2078"/>
            <p:cNvSpPr>
              <a:spLocks noChangeShapeType="1"/>
            </p:cNvSpPr>
            <p:nvPr/>
          </p:nvSpPr>
          <p:spPr bwMode="auto">
            <a:xfrm>
              <a:off x="2056" y="2091"/>
              <a:ext cx="6" cy="12"/>
            </a:xfrm>
            <a:prstGeom prst="line">
              <a:avLst/>
            </a:prstGeom>
            <a:noFill/>
            <a:ln w="19050">
              <a:solidFill>
                <a:srgbClr val="FF0000"/>
              </a:solidFill>
              <a:round/>
              <a:headEnd/>
              <a:tailEnd/>
            </a:ln>
          </p:spPr>
          <p:txBody>
            <a:bodyPr/>
            <a:lstStyle/>
            <a:p>
              <a:endParaRPr lang="fr-CH"/>
            </a:p>
          </p:txBody>
        </p:sp>
        <p:sp>
          <p:nvSpPr>
            <p:cNvPr id="2702367" name="Line 2079"/>
            <p:cNvSpPr>
              <a:spLocks noChangeShapeType="1"/>
            </p:cNvSpPr>
            <p:nvPr/>
          </p:nvSpPr>
          <p:spPr bwMode="auto">
            <a:xfrm>
              <a:off x="2062" y="2103"/>
              <a:ext cx="12" cy="6"/>
            </a:xfrm>
            <a:prstGeom prst="line">
              <a:avLst/>
            </a:prstGeom>
            <a:noFill/>
            <a:ln w="19050">
              <a:solidFill>
                <a:srgbClr val="FF0000"/>
              </a:solidFill>
              <a:round/>
              <a:headEnd/>
              <a:tailEnd/>
            </a:ln>
          </p:spPr>
          <p:txBody>
            <a:bodyPr/>
            <a:lstStyle/>
            <a:p>
              <a:endParaRPr lang="fr-CH"/>
            </a:p>
          </p:txBody>
        </p:sp>
        <p:sp>
          <p:nvSpPr>
            <p:cNvPr id="2702368" name="Line 2080"/>
            <p:cNvSpPr>
              <a:spLocks noChangeShapeType="1"/>
            </p:cNvSpPr>
            <p:nvPr/>
          </p:nvSpPr>
          <p:spPr bwMode="auto">
            <a:xfrm>
              <a:off x="2074" y="2109"/>
              <a:ext cx="6" cy="6"/>
            </a:xfrm>
            <a:prstGeom prst="line">
              <a:avLst/>
            </a:prstGeom>
            <a:noFill/>
            <a:ln w="19050">
              <a:solidFill>
                <a:srgbClr val="FF0000"/>
              </a:solidFill>
              <a:round/>
              <a:headEnd/>
              <a:tailEnd/>
            </a:ln>
          </p:spPr>
          <p:txBody>
            <a:bodyPr/>
            <a:lstStyle/>
            <a:p>
              <a:endParaRPr lang="fr-CH"/>
            </a:p>
          </p:txBody>
        </p:sp>
        <p:sp>
          <p:nvSpPr>
            <p:cNvPr id="2702369" name="Line 2081"/>
            <p:cNvSpPr>
              <a:spLocks noChangeShapeType="1"/>
            </p:cNvSpPr>
            <p:nvPr/>
          </p:nvSpPr>
          <p:spPr bwMode="auto">
            <a:xfrm>
              <a:off x="2080" y="2115"/>
              <a:ext cx="6" cy="6"/>
            </a:xfrm>
            <a:prstGeom prst="line">
              <a:avLst/>
            </a:prstGeom>
            <a:noFill/>
            <a:ln w="19050">
              <a:solidFill>
                <a:srgbClr val="FF0000"/>
              </a:solidFill>
              <a:round/>
              <a:headEnd/>
              <a:tailEnd/>
            </a:ln>
          </p:spPr>
          <p:txBody>
            <a:bodyPr/>
            <a:lstStyle/>
            <a:p>
              <a:endParaRPr lang="fr-CH"/>
            </a:p>
          </p:txBody>
        </p:sp>
        <p:sp>
          <p:nvSpPr>
            <p:cNvPr id="2702370" name="Line 2082"/>
            <p:cNvSpPr>
              <a:spLocks noChangeShapeType="1"/>
            </p:cNvSpPr>
            <p:nvPr/>
          </p:nvSpPr>
          <p:spPr bwMode="auto">
            <a:xfrm>
              <a:off x="2086" y="2121"/>
              <a:ext cx="12" cy="12"/>
            </a:xfrm>
            <a:prstGeom prst="line">
              <a:avLst/>
            </a:prstGeom>
            <a:noFill/>
            <a:ln w="19050">
              <a:solidFill>
                <a:srgbClr val="FF0000"/>
              </a:solidFill>
              <a:round/>
              <a:headEnd/>
              <a:tailEnd/>
            </a:ln>
          </p:spPr>
          <p:txBody>
            <a:bodyPr/>
            <a:lstStyle/>
            <a:p>
              <a:endParaRPr lang="fr-CH"/>
            </a:p>
          </p:txBody>
        </p:sp>
        <p:sp>
          <p:nvSpPr>
            <p:cNvPr id="2702371" name="Line 2083"/>
            <p:cNvSpPr>
              <a:spLocks noChangeShapeType="1"/>
            </p:cNvSpPr>
            <p:nvPr/>
          </p:nvSpPr>
          <p:spPr bwMode="auto">
            <a:xfrm>
              <a:off x="2098" y="2133"/>
              <a:ext cx="6" cy="6"/>
            </a:xfrm>
            <a:prstGeom prst="line">
              <a:avLst/>
            </a:prstGeom>
            <a:noFill/>
            <a:ln w="19050">
              <a:solidFill>
                <a:srgbClr val="FF0000"/>
              </a:solidFill>
              <a:round/>
              <a:headEnd/>
              <a:tailEnd/>
            </a:ln>
          </p:spPr>
          <p:txBody>
            <a:bodyPr/>
            <a:lstStyle/>
            <a:p>
              <a:endParaRPr lang="fr-CH"/>
            </a:p>
          </p:txBody>
        </p:sp>
        <p:sp>
          <p:nvSpPr>
            <p:cNvPr id="2702372" name="Line 2084"/>
            <p:cNvSpPr>
              <a:spLocks noChangeShapeType="1"/>
            </p:cNvSpPr>
            <p:nvPr/>
          </p:nvSpPr>
          <p:spPr bwMode="auto">
            <a:xfrm>
              <a:off x="2104" y="2139"/>
              <a:ext cx="12" cy="6"/>
            </a:xfrm>
            <a:prstGeom prst="line">
              <a:avLst/>
            </a:prstGeom>
            <a:noFill/>
            <a:ln w="19050">
              <a:solidFill>
                <a:srgbClr val="FF0000"/>
              </a:solidFill>
              <a:round/>
              <a:headEnd/>
              <a:tailEnd/>
            </a:ln>
          </p:spPr>
          <p:txBody>
            <a:bodyPr/>
            <a:lstStyle/>
            <a:p>
              <a:endParaRPr lang="fr-CH"/>
            </a:p>
          </p:txBody>
        </p:sp>
        <p:sp>
          <p:nvSpPr>
            <p:cNvPr id="2702373" name="Line 2085"/>
            <p:cNvSpPr>
              <a:spLocks noChangeShapeType="1"/>
            </p:cNvSpPr>
            <p:nvPr/>
          </p:nvSpPr>
          <p:spPr bwMode="auto">
            <a:xfrm>
              <a:off x="2116" y="2145"/>
              <a:ext cx="6" cy="6"/>
            </a:xfrm>
            <a:prstGeom prst="line">
              <a:avLst/>
            </a:prstGeom>
            <a:noFill/>
            <a:ln w="19050">
              <a:solidFill>
                <a:srgbClr val="FF0000"/>
              </a:solidFill>
              <a:round/>
              <a:headEnd/>
              <a:tailEnd/>
            </a:ln>
          </p:spPr>
          <p:txBody>
            <a:bodyPr/>
            <a:lstStyle/>
            <a:p>
              <a:endParaRPr lang="fr-CH"/>
            </a:p>
          </p:txBody>
        </p:sp>
        <p:sp>
          <p:nvSpPr>
            <p:cNvPr id="2702374" name="Line 2086"/>
            <p:cNvSpPr>
              <a:spLocks noChangeShapeType="1"/>
            </p:cNvSpPr>
            <p:nvPr/>
          </p:nvSpPr>
          <p:spPr bwMode="auto">
            <a:xfrm>
              <a:off x="2122" y="2151"/>
              <a:ext cx="6" cy="6"/>
            </a:xfrm>
            <a:prstGeom prst="line">
              <a:avLst/>
            </a:prstGeom>
            <a:noFill/>
            <a:ln w="19050">
              <a:solidFill>
                <a:srgbClr val="FF0000"/>
              </a:solidFill>
              <a:round/>
              <a:headEnd/>
              <a:tailEnd/>
            </a:ln>
          </p:spPr>
          <p:txBody>
            <a:bodyPr/>
            <a:lstStyle/>
            <a:p>
              <a:endParaRPr lang="fr-CH"/>
            </a:p>
          </p:txBody>
        </p:sp>
        <p:sp>
          <p:nvSpPr>
            <p:cNvPr id="2702375" name="Line 2087"/>
            <p:cNvSpPr>
              <a:spLocks noChangeShapeType="1"/>
            </p:cNvSpPr>
            <p:nvPr/>
          </p:nvSpPr>
          <p:spPr bwMode="auto">
            <a:xfrm>
              <a:off x="2128" y="2157"/>
              <a:ext cx="12" cy="12"/>
            </a:xfrm>
            <a:prstGeom prst="line">
              <a:avLst/>
            </a:prstGeom>
            <a:noFill/>
            <a:ln w="19050">
              <a:solidFill>
                <a:srgbClr val="FF0000"/>
              </a:solidFill>
              <a:round/>
              <a:headEnd/>
              <a:tailEnd/>
            </a:ln>
          </p:spPr>
          <p:txBody>
            <a:bodyPr/>
            <a:lstStyle/>
            <a:p>
              <a:endParaRPr lang="fr-CH"/>
            </a:p>
          </p:txBody>
        </p:sp>
        <p:sp>
          <p:nvSpPr>
            <p:cNvPr id="2702376" name="Line 2088"/>
            <p:cNvSpPr>
              <a:spLocks noChangeShapeType="1"/>
            </p:cNvSpPr>
            <p:nvPr/>
          </p:nvSpPr>
          <p:spPr bwMode="auto">
            <a:xfrm>
              <a:off x="2140" y="2169"/>
              <a:ext cx="6" cy="6"/>
            </a:xfrm>
            <a:prstGeom prst="line">
              <a:avLst/>
            </a:prstGeom>
            <a:noFill/>
            <a:ln w="19050">
              <a:solidFill>
                <a:srgbClr val="FF0000"/>
              </a:solidFill>
              <a:round/>
              <a:headEnd/>
              <a:tailEnd/>
            </a:ln>
          </p:spPr>
          <p:txBody>
            <a:bodyPr/>
            <a:lstStyle/>
            <a:p>
              <a:endParaRPr lang="fr-CH"/>
            </a:p>
          </p:txBody>
        </p:sp>
        <p:sp>
          <p:nvSpPr>
            <p:cNvPr id="2702377" name="Line 2089"/>
            <p:cNvSpPr>
              <a:spLocks noChangeShapeType="1"/>
            </p:cNvSpPr>
            <p:nvPr/>
          </p:nvSpPr>
          <p:spPr bwMode="auto">
            <a:xfrm>
              <a:off x="2146" y="2175"/>
              <a:ext cx="12" cy="6"/>
            </a:xfrm>
            <a:prstGeom prst="line">
              <a:avLst/>
            </a:prstGeom>
            <a:noFill/>
            <a:ln w="19050">
              <a:solidFill>
                <a:srgbClr val="FF0000"/>
              </a:solidFill>
              <a:round/>
              <a:headEnd/>
              <a:tailEnd/>
            </a:ln>
          </p:spPr>
          <p:txBody>
            <a:bodyPr/>
            <a:lstStyle/>
            <a:p>
              <a:endParaRPr lang="fr-CH"/>
            </a:p>
          </p:txBody>
        </p:sp>
        <p:sp>
          <p:nvSpPr>
            <p:cNvPr id="2702378" name="Line 2090"/>
            <p:cNvSpPr>
              <a:spLocks noChangeShapeType="1"/>
            </p:cNvSpPr>
            <p:nvPr/>
          </p:nvSpPr>
          <p:spPr bwMode="auto">
            <a:xfrm>
              <a:off x="2158" y="2181"/>
              <a:ext cx="6" cy="6"/>
            </a:xfrm>
            <a:prstGeom prst="line">
              <a:avLst/>
            </a:prstGeom>
            <a:noFill/>
            <a:ln w="19050">
              <a:solidFill>
                <a:srgbClr val="FF0000"/>
              </a:solidFill>
              <a:round/>
              <a:headEnd/>
              <a:tailEnd/>
            </a:ln>
          </p:spPr>
          <p:txBody>
            <a:bodyPr/>
            <a:lstStyle/>
            <a:p>
              <a:endParaRPr lang="fr-CH"/>
            </a:p>
          </p:txBody>
        </p:sp>
        <p:sp>
          <p:nvSpPr>
            <p:cNvPr id="2702379" name="Line 2091"/>
            <p:cNvSpPr>
              <a:spLocks noChangeShapeType="1"/>
            </p:cNvSpPr>
            <p:nvPr/>
          </p:nvSpPr>
          <p:spPr bwMode="auto">
            <a:xfrm>
              <a:off x="2164" y="2187"/>
              <a:ext cx="6" cy="12"/>
            </a:xfrm>
            <a:prstGeom prst="line">
              <a:avLst/>
            </a:prstGeom>
            <a:noFill/>
            <a:ln w="19050">
              <a:solidFill>
                <a:srgbClr val="FF0000"/>
              </a:solidFill>
              <a:round/>
              <a:headEnd/>
              <a:tailEnd/>
            </a:ln>
          </p:spPr>
          <p:txBody>
            <a:bodyPr/>
            <a:lstStyle/>
            <a:p>
              <a:endParaRPr lang="fr-CH"/>
            </a:p>
          </p:txBody>
        </p:sp>
        <p:sp>
          <p:nvSpPr>
            <p:cNvPr id="2702380" name="Line 2092"/>
            <p:cNvSpPr>
              <a:spLocks noChangeShapeType="1"/>
            </p:cNvSpPr>
            <p:nvPr/>
          </p:nvSpPr>
          <p:spPr bwMode="auto">
            <a:xfrm>
              <a:off x="2170" y="2199"/>
              <a:ext cx="12" cy="6"/>
            </a:xfrm>
            <a:prstGeom prst="line">
              <a:avLst/>
            </a:prstGeom>
            <a:noFill/>
            <a:ln w="19050">
              <a:solidFill>
                <a:srgbClr val="FF0000"/>
              </a:solidFill>
              <a:round/>
              <a:headEnd/>
              <a:tailEnd/>
            </a:ln>
          </p:spPr>
          <p:txBody>
            <a:bodyPr/>
            <a:lstStyle/>
            <a:p>
              <a:endParaRPr lang="fr-CH"/>
            </a:p>
          </p:txBody>
        </p:sp>
        <p:sp>
          <p:nvSpPr>
            <p:cNvPr id="2702381" name="Line 2093"/>
            <p:cNvSpPr>
              <a:spLocks noChangeShapeType="1"/>
            </p:cNvSpPr>
            <p:nvPr/>
          </p:nvSpPr>
          <p:spPr bwMode="auto">
            <a:xfrm>
              <a:off x="2182" y="2205"/>
              <a:ext cx="6" cy="6"/>
            </a:xfrm>
            <a:prstGeom prst="line">
              <a:avLst/>
            </a:prstGeom>
            <a:noFill/>
            <a:ln w="19050">
              <a:solidFill>
                <a:srgbClr val="FF0000"/>
              </a:solidFill>
              <a:round/>
              <a:headEnd/>
              <a:tailEnd/>
            </a:ln>
          </p:spPr>
          <p:txBody>
            <a:bodyPr/>
            <a:lstStyle/>
            <a:p>
              <a:endParaRPr lang="fr-CH"/>
            </a:p>
          </p:txBody>
        </p:sp>
        <p:sp>
          <p:nvSpPr>
            <p:cNvPr id="2702382" name="Line 2094"/>
            <p:cNvSpPr>
              <a:spLocks noChangeShapeType="1"/>
            </p:cNvSpPr>
            <p:nvPr/>
          </p:nvSpPr>
          <p:spPr bwMode="auto">
            <a:xfrm>
              <a:off x="2188" y="2211"/>
              <a:ext cx="12" cy="6"/>
            </a:xfrm>
            <a:prstGeom prst="line">
              <a:avLst/>
            </a:prstGeom>
            <a:noFill/>
            <a:ln w="19050">
              <a:solidFill>
                <a:srgbClr val="FF0000"/>
              </a:solidFill>
              <a:round/>
              <a:headEnd/>
              <a:tailEnd/>
            </a:ln>
          </p:spPr>
          <p:txBody>
            <a:bodyPr/>
            <a:lstStyle/>
            <a:p>
              <a:endParaRPr lang="fr-CH"/>
            </a:p>
          </p:txBody>
        </p:sp>
        <p:sp>
          <p:nvSpPr>
            <p:cNvPr id="2702383" name="Line 2095"/>
            <p:cNvSpPr>
              <a:spLocks noChangeShapeType="1"/>
            </p:cNvSpPr>
            <p:nvPr/>
          </p:nvSpPr>
          <p:spPr bwMode="auto">
            <a:xfrm>
              <a:off x="2200" y="2217"/>
              <a:ext cx="6" cy="6"/>
            </a:xfrm>
            <a:prstGeom prst="line">
              <a:avLst/>
            </a:prstGeom>
            <a:noFill/>
            <a:ln w="19050">
              <a:solidFill>
                <a:srgbClr val="FF0000"/>
              </a:solidFill>
              <a:round/>
              <a:headEnd/>
              <a:tailEnd/>
            </a:ln>
          </p:spPr>
          <p:txBody>
            <a:bodyPr/>
            <a:lstStyle/>
            <a:p>
              <a:endParaRPr lang="fr-CH"/>
            </a:p>
          </p:txBody>
        </p:sp>
        <p:sp>
          <p:nvSpPr>
            <p:cNvPr id="2702384" name="Line 2096"/>
            <p:cNvSpPr>
              <a:spLocks noChangeShapeType="1"/>
            </p:cNvSpPr>
            <p:nvPr/>
          </p:nvSpPr>
          <p:spPr bwMode="auto">
            <a:xfrm>
              <a:off x="2206" y="2223"/>
              <a:ext cx="6" cy="12"/>
            </a:xfrm>
            <a:prstGeom prst="line">
              <a:avLst/>
            </a:prstGeom>
            <a:noFill/>
            <a:ln w="19050">
              <a:solidFill>
                <a:srgbClr val="FF0000"/>
              </a:solidFill>
              <a:round/>
              <a:headEnd/>
              <a:tailEnd/>
            </a:ln>
          </p:spPr>
          <p:txBody>
            <a:bodyPr/>
            <a:lstStyle/>
            <a:p>
              <a:endParaRPr lang="fr-CH"/>
            </a:p>
          </p:txBody>
        </p:sp>
        <p:sp>
          <p:nvSpPr>
            <p:cNvPr id="2702385" name="Line 2097"/>
            <p:cNvSpPr>
              <a:spLocks noChangeShapeType="1"/>
            </p:cNvSpPr>
            <p:nvPr/>
          </p:nvSpPr>
          <p:spPr bwMode="auto">
            <a:xfrm>
              <a:off x="2212" y="2235"/>
              <a:ext cx="12" cy="6"/>
            </a:xfrm>
            <a:prstGeom prst="line">
              <a:avLst/>
            </a:prstGeom>
            <a:noFill/>
            <a:ln w="19050">
              <a:solidFill>
                <a:srgbClr val="FF0000"/>
              </a:solidFill>
              <a:round/>
              <a:headEnd/>
              <a:tailEnd/>
            </a:ln>
          </p:spPr>
          <p:txBody>
            <a:bodyPr/>
            <a:lstStyle/>
            <a:p>
              <a:endParaRPr lang="fr-CH"/>
            </a:p>
          </p:txBody>
        </p:sp>
        <p:sp>
          <p:nvSpPr>
            <p:cNvPr id="2702386" name="Line 2098"/>
            <p:cNvSpPr>
              <a:spLocks noChangeShapeType="1"/>
            </p:cNvSpPr>
            <p:nvPr/>
          </p:nvSpPr>
          <p:spPr bwMode="auto">
            <a:xfrm>
              <a:off x="2224" y="2241"/>
              <a:ext cx="6" cy="6"/>
            </a:xfrm>
            <a:prstGeom prst="line">
              <a:avLst/>
            </a:prstGeom>
            <a:noFill/>
            <a:ln w="19050">
              <a:solidFill>
                <a:srgbClr val="FF0000"/>
              </a:solidFill>
              <a:round/>
              <a:headEnd/>
              <a:tailEnd/>
            </a:ln>
          </p:spPr>
          <p:txBody>
            <a:bodyPr/>
            <a:lstStyle/>
            <a:p>
              <a:endParaRPr lang="fr-CH"/>
            </a:p>
          </p:txBody>
        </p:sp>
        <p:sp>
          <p:nvSpPr>
            <p:cNvPr id="2702387" name="Line 2099"/>
            <p:cNvSpPr>
              <a:spLocks noChangeShapeType="1"/>
            </p:cNvSpPr>
            <p:nvPr/>
          </p:nvSpPr>
          <p:spPr bwMode="auto">
            <a:xfrm>
              <a:off x="2230" y="2247"/>
              <a:ext cx="12" cy="6"/>
            </a:xfrm>
            <a:prstGeom prst="line">
              <a:avLst/>
            </a:prstGeom>
            <a:noFill/>
            <a:ln w="19050">
              <a:solidFill>
                <a:srgbClr val="FF0000"/>
              </a:solidFill>
              <a:round/>
              <a:headEnd/>
              <a:tailEnd/>
            </a:ln>
          </p:spPr>
          <p:txBody>
            <a:bodyPr/>
            <a:lstStyle/>
            <a:p>
              <a:endParaRPr lang="fr-CH"/>
            </a:p>
          </p:txBody>
        </p:sp>
        <p:sp>
          <p:nvSpPr>
            <p:cNvPr id="2702388" name="Line 2100"/>
            <p:cNvSpPr>
              <a:spLocks noChangeShapeType="1"/>
            </p:cNvSpPr>
            <p:nvPr/>
          </p:nvSpPr>
          <p:spPr bwMode="auto">
            <a:xfrm>
              <a:off x="2242" y="2253"/>
              <a:ext cx="6" cy="12"/>
            </a:xfrm>
            <a:prstGeom prst="line">
              <a:avLst/>
            </a:prstGeom>
            <a:noFill/>
            <a:ln w="19050">
              <a:solidFill>
                <a:srgbClr val="FF0000"/>
              </a:solidFill>
              <a:round/>
              <a:headEnd/>
              <a:tailEnd/>
            </a:ln>
          </p:spPr>
          <p:txBody>
            <a:bodyPr/>
            <a:lstStyle/>
            <a:p>
              <a:endParaRPr lang="fr-CH"/>
            </a:p>
          </p:txBody>
        </p:sp>
        <p:sp>
          <p:nvSpPr>
            <p:cNvPr id="2702389" name="Line 2101"/>
            <p:cNvSpPr>
              <a:spLocks noChangeShapeType="1"/>
            </p:cNvSpPr>
            <p:nvPr/>
          </p:nvSpPr>
          <p:spPr bwMode="auto">
            <a:xfrm>
              <a:off x="2248" y="2265"/>
              <a:ext cx="6" cy="6"/>
            </a:xfrm>
            <a:prstGeom prst="line">
              <a:avLst/>
            </a:prstGeom>
            <a:noFill/>
            <a:ln w="19050">
              <a:solidFill>
                <a:srgbClr val="FF0000"/>
              </a:solidFill>
              <a:round/>
              <a:headEnd/>
              <a:tailEnd/>
            </a:ln>
          </p:spPr>
          <p:txBody>
            <a:bodyPr/>
            <a:lstStyle/>
            <a:p>
              <a:endParaRPr lang="fr-CH"/>
            </a:p>
          </p:txBody>
        </p:sp>
        <p:sp>
          <p:nvSpPr>
            <p:cNvPr id="2702390" name="Line 2102"/>
            <p:cNvSpPr>
              <a:spLocks noChangeShapeType="1"/>
            </p:cNvSpPr>
            <p:nvPr/>
          </p:nvSpPr>
          <p:spPr bwMode="auto">
            <a:xfrm>
              <a:off x="2254" y="2271"/>
              <a:ext cx="12" cy="6"/>
            </a:xfrm>
            <a:prstGeom prst="line">
              <a:avLst/>
            </a:prstGeom>
            <a:noFill/>
            <a:ln w="19050">
              <a:solidFill>
                <a:srgbClr val="FF0000"/>
              </a:solidFill>
              <a:round/>
              <a:headEnd/>
              <a:tailEnd/>
            </a:ln>
          </p:spPr>
          <p:txBody>
            <a:bodyPr/>
            <a:lstStyle/>
            <a:p>
              <a:endParaRPr lang="fr-CH"/>
            </a:p>
          </p:txBody>
        </p:sp>
        <p:sp>
          <p:nvSpPr>
            <p:cNvPr id="2702391" name="Line 2103"/>
            <p:cNvSpPr>
              <a:spLocks noChangeShapeType="1"/>
            </p:cNvSpPr>
            <p:nvPr/>
          </p:nvSpPr>
          <p:spPr bwMode="auto">
            <a:xfrm>
              <a:off x="2266" y="2277"/>
              <a:ext cx="6" cy="6"/>
            </a:xfrm>
            <a:prstGeom prst="line">
              <a:avLst/>
            </a:prstGeom>
            <a:noFill/>
            <a:ln w="19050">
              <a:solidFill>
                <a:srgbClr val="FF0000"/>
              </a:solidFill>
              <a:round/>
              <a:headEnd/>
              <a:tailEnd/>
            </a:ln>
          </p:spPr>
          <p:txBody>
            <a:bodyPr/>
            <a:lstStyle/>
            <a:p>
              <a:endParaRPr lang="fr-CH"/>
            </a:p>
          </p:txBody>
        </p:sp>
        <p:sp>
          <p:nvSpPr>
            <p:cNvPr id="2702392" name="Line 2104"/>
            <p:cNvSpPr>
              <a:spLocks noChangeShapeType="1"/>
            </p:cNvSpPr>
            <p:nvPr/>
          </p:nvSpPr>
          <p:spPr bwMode="auto">
            <a:xfrm>
              <a:off x="2272" y="2283"/>
              <a:ext cx="12" cy="12"/>
            </a:xfrm>
            <a:prstGeom prst="line">
              <a:avLst/>
            </a:prstGeom>
            <a:noFill/>
            <a:ln w="19050">
              <a:solidFill>
                <a:srgbClr val="FF0000"/>
              </a:solidFill>
              <a:round/>
              <a:headEnd/>
              <a:tailEnd/>
            </a:ln>
          </p:spPr>
          <p:txBody>
            <a:bodyPr/>
            <a:lstStyle/>
            <a:p>
              <a:endParaRPr lang="fr-CH"/>
            </a:p>
          </p:txBody>
        </p:sp>
        <p:sp>
          <p:nvSpPr>
            <p:cNvPr id="2702393" name="Line 2105"/>
            <p:cNvSpPr>
              <a:spLocks noChangeShapeType="1"/>
            </p:cNvSpPr>
            <p:nvPr/>
          </p:nvSpPr>
          <p:spPr bwMode="auto">
            <a:xfrm>
              <a:off x="2284" y="2295"/>
              <a:ext cx="6" cy="6"/>
            </a:xfrm>
            <a:prstGeom prst="line">
              <a:avLst/>
            </a:prstGeom>
            <a:noFill/>
            <a:ln w="19050">
              <a:solidFill>
                <a:srgbClr val="FF0000"/>
              </a:solidFill>
              <a:round/>
              <a:headEnd/>
              <a:tailEnd/>
            </a:ln>
          </p:spPr>
          <p:txBody>
            <a:bodyPr/>
            <a:lstStyle/>
            <a:p>
              <a:endParaRPr lang="fr-CH"/>
            </a:p>
          </p:txBody>
        </p:sp>
        <p:sp>
          <p:nvSpPr>
            <p:cNvPr id="2702394" name="Line 2106"/>
            <p:cNvSpPr>
              <a:spLocks noChangeShapeType="1"/>
            </p:cNvSpPr>
            <p:nvPr/>
          </p:nvSpPr>
          <p:spPr bwMode="auto">
            <a:xfrm>
              <a:off x="2290" y="2301"/>
              <a:ext cx="6" cy="6"/>
            </a:xfrm>
            <a:prstGeom prst="line">
              <a:avLst/>
            </a:prstGeom>
            <a:noFill/>
            <a:ln w="19050">
              <a:solidFill>
                <a:srgbClr val="FF0000"/>
              </a:solidFill>
              <a:round/>
              <a:headEnd/>
              <a:tailEnd/>
            </a:ln>
          </p:spPr>
          <p:txBody>
            <a:bodyPr/>
            <a:lstStyle/>
            <a:p>
              <a:endParaRPr lang="fr-CH"/>
            </a:p>
          </p:txBody>
        </p:sp>
        <p:sp>
          <p:nvSpPr>
            <p:cNvPr id="2702395" name="Line 2107"/>
            <p:cNvSpPr>
              <a:spLocks noChangeShapeType="1"/>
            </p:cNvSpPr>
            <p:nvPr/>
          </p:nvSpPr>
          <p:spPr bwMode="auto">
            <a:xfrm>
              <a:off x="2296" y="2307"/>
              <a:ext cx="12" cy="6"/>
            </a:xfrm>
            <a:prstGeom prst="line">
              <a:avLst/>
            </a:prstGeom>
            <a:noFill/>
            <a:ln w="19050">
              <a:solidFill>
                <a:srgbClr val="FF0000"/>
              </a:solidFill>
              <a:round/>
              <a:headEnd/>
              <a:tailEnd/>
            </a:ln>
          </p:spPr>
          <p:txBody>
            <a:bodyPr/>
            <a:lstStyle/>
            <a:p>
              <a:endParaRPr lang="fr-CH"/>
            </a:p>
          </p:txBody>
        </p:sp>
        <p:sp>
          <p:nvSpPr>
            <p:cNvPr id="2702396" name="Line 2108"/>
            <p:cNvSpPr>
              <a:spLocks noChangeShapeType="1"/>
            </p:cNvSpPr>
            <p:nvPr/>
          </p:nvSpPr>
          <p:spPr bwMode="auto">
            <a:xfrm>
              <a:off x="2308" y="2313"/>
              <a:ext cx="6" cy="12"/>
            </a:xfrm>
            <a:prstGeom prst="line">
              <a:avLst/>
            </a:prstGeom>
            <a:noFill/>
            <a:ln w="19050">
              <a:solidFill>
                <a:srgbClr val="FF0000"/>
              </a:solidFill>
              <a:round/>
              <a:headEnd/>
              <a:tailEnd/>
            </a:ln>
          </p:spPr>
          <p:txBody>
            <a:bodyPr/>
            <a:lstStyle/>
            <a:p>
              <a:endParaRPr lang="fr-CH"/>
            </a:p>
          </p:txBody>
        </p:sp>
        <p:sp>
          <p:nvSpPr>
            <p:cNvPr id="2702397" name="Line 2109"/>
            <p:cNvSpPr>
              <a:spLocks noChangeShapeType="1"/>
            </p:cNvSpPr>
            <p:nvPr/>
          </p:nvSpPr>
          <p:spPr bwMode="auto">
            <a:xfrm>
              <a:off x="2314" y="2325"/>
              <a:ext cx="12" cy="6"/>
            </a:xfrm>
            <a:prstGeom prst="line">
              <a:avLst/>
            </a:prstGeom>
            <a:noFill/>
            <a:ln w="19050">
              <a:solidFill>
                <a:srgbClr val="FF0000"/>
              </a:solidFill>
              <a:round/>
              <a:headEnd/>
              <a:tailEnd/>
            </a:ln>
          </p:spPr>
          <p:txBody>
            <a:bodyPr/>
            <a:lstStyle/>
            <a:p>
              <a:endParaRPr lang="fr-CH"/>
            </a:p>
          </p:txBody>
        </p:sp>
        <p:sp>
          <p:nvSpPr>
            <p:cNvPr id="2702398" name="Line 2110"/>
            <p:cNvSpPr>
              <a:spLocks noChangeShapeType="1"/>
            </p:cNvSpPr>
            <p:nvPr/>
          </p:nvSpPr>
          <p:spPr bwMode="auto">
            <a:xfrm>
              <a:off x="2326" y="2331"/>
              <a:ext cx="6" cy="6"/>
            </a:xfrm>
            <a:prstGeom prst="line">
              <a:avLst/>
            </a:prstGeom>
            <a:noFill/>
            <a:ln w="19050">
              <a:solidFill>
                <a:srgbClr val="FF0000"/>
              </a:solidFill>
              <a:round/>
              <a:headEnd/>
              <a:tailEnd/>
            </a:ln>
          </p:spPr>
          <p:txBody>
            <a:bodyPr/>
            <a:lstStyle/>
            <a:p>
              <a:endParaRPr lang="fr-CH"/>
            </a:p>
          </p:txBody>
        </p:sp>
        <p:sp>
          <p:nvSpPr>
            <p:cNvPr id="2702399" name="Line 2111"/>
            <p:cNvSpPr>
              <a:spLocks noChangeShapeType="1"/>
            </p:cNvSpPr>
            <p:nvPr/>
          </p:nvSpPr>
          <p:spPr bwMode="auto">
            <a:xfrm>
              <a:off x="2332" y="2337"/>
              <a:ext cx="6" cy="6"/>
            </a:xfrm>
            <a:prstGeom prst="line">
              <a:avLst/>
            </a:prstGeom>
            <a:noFill/>
            <a:ln w="19050">
              <a:solidFill>
                <a:srgbClr val="FF0000"/>
              </a:solidFill>
              <a:round/>
              <a:headEnd/>
              <a:tailEnd/>
            </a:ln>
          </p:spPr>
          <p:txBody>
            <a:bodyPr/>
            <a:lstStyle/>
            <a:p>
              <a:endParaRPr lang="fr-CH"/>
            </a:p>
          </p:txBody>
        </p:sp>
        <p:sp>
          <p:nvSpPr>
            <p:cNvPr id="2702400" name="Line 2112"/>
            <p:cNvSpPr>
              <a:spLocks noChangeShapeType="1"/>
            </p:cNvSpPr>
            <p:nvPr/>
          </p:nvSpPr>
          <p:spPr bwMode="auto">
            <a:xfrm>
              <a:off x="2338" y="2343"/>
              <a:ext cx="12" cy="12"/>
            </a:xfrm>
            <a:prstGeom prst="line">
              <a:avLst/>
            </a:prstGeom>
            <a:noFill/>
            <a:ln w="19050">
              <a:solidFill>
                <a:srgbClr val="FF0000"/>
              </a:solidFill>
              <a:round/>
              <a:headEnd/>
              <a:tailEnd/>
            </a:ln>
          </p:spPr>
          <p:txBody>
            <a:bodyPr/>
            <a:lstStyle/>
            <a:p>
              <a:endParaRPr lang="fr-CH"/>
            </a:p>
          </p:txBody>
        </p:sp>
        <p:sp>
          <p:nvSpPr>
            <p:cNvPr id="2702401" name="Line 2113"/>
            <p:cNvSpPr>
              <a:spLocks noChangeShapeType="1"/>
            </p:cNvSpPr>
            <p:nvPr/>
          </p:nvSpPr>
          <p:spPr bwMode="auto">
            <a:xfrm>
              <a:off x="2350" y="2355"/>
              <a:ext cx="6" cy="6"/>
            </a:xfrm>
            <a:prstGeom prst="line">
              <a:avLst/>
            </a:prstGeom>
            <a:noFill/>
            <a:ln w="19050">
              <a:solidFill>
                <a:srgbClr val="FF0000"/>
              </a:solidFill>
              <a:round/>
              <a:headEnd/>
              <a:tailEnd/>
            </a:ln>
          </p:spPr>
          <p:txBody>
            <a:bodyPr/>
            <a:lstStyle/>
            <a:p>
              <a:endParaRPr lang="fr-CH"/>
            </a:p>
          </p:txBody>
        </p:sp>
        <p:sp>
          <p:nvSpPr>
            <p:cNvPr id="2702402" name="Line 2114"/>
            <p:cNvSpPr>
              <a:spLocks noChangeShapeType="1"/>
            </p:cNvSpPr>
            <p:nvPr/>
          </p:nvSpPr>
          <p:spPr bwMode="auto">
            <a:xfrm>
              <a:off x="2356" y="2361"/>
              <a:ext cx="12" cy="6"/>
            </a:xfrm>
            <a:prstGeom prst="line">
              <a:avLst/>
            </a:prstGeom>
            <a:noFill/>
            <a:ln w="19050">
              <a:solidFill>
                <a:srgbClr val="FF0000"/>
              </a:solidFill>
              <a:round/>
              <a:headEnd/>
              <a:tailEnd/>
            </a:ln>
          </p:spPr>
          <p:txBody>
            <a:bodyPr/>
            <a:lstStyle/>
            <a:p>
              <a:endParaRPr lang="fr-CH"/>
            </a:p>
          </p:txBody>
        </p:sp>
        <p:sp>
          <p:nvSpPr>
            <p:cNvPr id="2702403" name="Line 2115"/>
            <p:cNvSpPr>
              <a:spLocks noChangeShapeType="1"/>
            </p:cNvSpPr>
            <p:nvPr/>
          </p:nvSpPr>
          <p:spPr bwMode="auto">
            <a:xfrm>
              <a:off x="2368" y="2367"/>
              <a:ext cx="6" cy="6"/>
            </a:xfrm>
            <a:prstGeom prst="line">
              <a:avLst/>
            </a:prstGeom>
            <a:noFill/>
            <a:ln w="19050">
              <a:solidFill>
                <a:srgbClr val="FF0000"/>
              </a:solidFill>
              <a:round/>
              <a:headEnd/>
              <a:tailEnd/>
            </a:ln>
          </p:spPr>
          <p:txBody>
            <a:bodyPr/>
            <a:lstStyle/>
            <a:p>
              <a:endParaRPr lang="fr-CH"/>
            </a:p>
          </p:txBody>
        </p:sp>
        <p:sp>
          <p:nvSpPr>
            <p:cNvPr id="2702404" name="Line 2116"/>
            <p:cNvSpPr>
              <a:spLocks noChangeShapeType="1"/>
            </p:cNvSpPr>
            <p:nvPr/>
          </p:nvSpPr>
          <p:spPr bwMode="auto">
            <a:xfrm>
              <a:off x="2374" y="2373"/>
              <a:ext cx="6" cy="12"/>
            </a:xfrm>
            <a:prstGeom prst="line">
              <a:avLst/>
            </a:prstGeom>
            <a:noFill/>
            <a:ln w="19050">
              <a:solidFill>
                <a:srgbClr val="FF0000"/>
              </a:solidFill>
              <a:round/>
              <a:headEnd/>
              <a:tailEnd/>
            </a:ln>
          </p:spPr>
          <p:txBody>
            <a:bodyPr/>
            <a:lstStyle/>
            <a:p>
              <a:endParaRPr lang="fr-CH"/>
            </a:p>
          </p:txBody>
        </p:sp>
        <p:sp>
          <p:nvSpPr>
            <p:cNvPr id="2702405" name="Line 2117"/>
            <p:cNvSpPr>
              <a:spLocks noChangeShapeType="1"/>
            </p:cNvSpPr>
            <p:nvPr/>
          </p:nvSpPr>
          <p:spPr bwMode="auto">
            <a:xfrm>
              <a:off x="2380" y="2385"/>
              <a:ext cx="12" cy="6"/>
            </a:xfrm>
            <a:prstGeom prst="line">
              <a:avLst/>
            </a:prstGeom>
            <a:noFill/>
            <a:ln w="19050">
              <a:solidFill>
                <a:srgbClr val="FF0000"/>
              </a:solidFill>
              <a:round/>
              <a:headEnd/>
              <a:tailEnd/>
            </a:ln>
          </p:spPr>
          <p:txBody>
            <a:bodyPr/>
            <a:lstStyle/>
            <a:p>
              <a:endParaRPr lang="fr-CH"/>
            </a:p>
          </p:txBody>
        </p:sp>
        <p:sp>
          <p:nvSpPr>
            <p:cNvPr id="2702406" name="Line 2118"/>
            <p:cNvSpPr>
              <a:spLocks noChangeShapeType="1"/>
            </p:cNvSpPr>
            <p:nvPr/>
          </p:nvSpPr>
          <p:spPr bwMode="auto">
            <a:xfrm>
              <a:off x="2392" y="2391"/>
              <a:ext cx="6" cy="6"/>
            </a:xfrm>
            <a:prstGeom prst="line">
              <a:avLst/>
            </a:prstGeom>
            <a:noFill/>
            <a:ln w="19050">
              <a:solidFill>
                <a:srgbClr val="FF0000"/>
              </a:solidFill>
              <a:round/>
              <a:headEnd/>
              <a:tailEnd/>
            </a:ln>
          </p:spPr>
          <p:txBody>
            <a:bodyPr/>
            <a:lstStyle/>
            <a:p>
              <a:endParaRPr lang="fr-CH"/>
            </a:p>
          </p:txBody>
        </p:sp>
        <p:sp>
          <p:nvSpPr>
            <p:cNvPr id="2702407" name="Line 2119"/>
            <p:cNvSpPr>
              <a:spLocks noChangeShapeType="1"/>
            </p:cNvSpPr>
            <p:nvPr/>
          </p:nvSpPr>
          <p:spPr bwMode="auto">
            <a:xfrm>
              <a:off x="2398" y="2397"/>
              <a:ext cx="12" cy="12"/>
            </a:xfrm>
            <a:prstGeom prst="line">
              <a:avLst/>
            </a:prstGeom>
            <a:noFill/>
            <a:ln w="19050">
              <a:solidFill>
                <a:srgbClr val="FF0000"/>
              </a:solidFill>
              <a:round/>
              <a:headEnd/>
              <a:tailEnd/>
            </a:ln>
          </p:spPr>
          <p:txBody>
            <a:bodyPr/>
            <a:lstStyle/>
            <a:p>
              <a:endParaRPr lang="fr-CH"/>
            </a:p>
          </p:txBody>
        </p:sp>
        <p:sp>
          <p:nvSpPr>
            <p:cNvPr id="2702408" name="Line 2120"/>
            <p:cNvSpPr>
              <a:spLocks noChangeShapeType="1"/>
            </p:cNvSpPr>
            <p:nvPr/>
          </p:nvSpPr>
          <p:spPr bwMode="auto">
            <a:xfrm>
              <a:off x="2410" y="2409"/>
              <a:ext cx="6" cy="6"/>
            </a:xfrm>
            <a:prstGeom prst="line">
              <a:avLst/>
            </a:prstGeom>
            <a:noFill/>
            <a:ln w="19050">
              <a:solidFill>
                <a:srgbClr val="FF0000"/>
              </a:solidFill>
              <a:round/>
              <a:headEnd/>
              <a:tailEnd/>
            </a:ln>
          </p:spPr>
          <p:txBody>
            <a:bodyPr/>
            <a:lstStyle/>
            <a:p>
              <a:endParaRPr lang="fr-CH"/>
            </a:p>
          </p:txBody>
        </p:sp>
        <p:sp>
          <p:nvSpPr>
            <p:cNvPr id="2702409" name="Line 2121"/>
            <p:cNvSpPr>
              <a:spLocks noChangeShapeType="1"/>
            </p:cNvSpPr>
            <p:nvPr/>
          </p:nvSpPr>
          <p:spPr bwMode="auto">
            <a:xfrm>
              <a:off x="2416" y="2415"/>
              <a:ext cx="6" cy="6"/>
            </a:xfrm>
            <a:prstGeom prst="line">
              <a:avLst/>
            </a:prstGeom>
            <a:noFill/>
            <a:ln w="19050">
              <a:solidFill>
                <a:srgbClr val="FF0000"/>
              </a:solidFill>
              <a:round/>
              <a:headEnd/>
              <a:tailEnd/>
            </a:ln>
          </p:spPr>
          <p:txBody>
            <a:bodyPr/>
            <a:lstStyle/>
            <a:p>
              <a:endParaRPr lang="fr-CH"/>
            </a:p>
          </p:txBody>
        </p:sp>
        <p:sp>
          <p:nvSpPr>
            <p:cNvPr id="2702410" name="Line 2122"/>
            <p:cNvSpPr>
              <a:spLocks noChangeShapeType="1"/>
            </p:cNvSpPr>
            <p:nvPr/>
          </p:nvSpPr>
          <p:spPr bwMode="auto">
            <a:xfrm>
              <a:off x="2422" y="2421"/>
              <a:ext cx="12" cy="6"/>
            </a:xfrm>
            <a:prstGeom prst="line">
              <a:avLst/>
            </a:prstGeom>
            <a:noFill/>
            <a:ln w="19050">
              <a:solidFill>
                <a:srgbClr val="FF0000"/>
              </a:solidFill>
              <a:round/>
              <a:headEnd/>
              <a:tailEnd/>
            </a:ln>
          </p:spPr>
          <p:txBody>
            <a:bodyPr/>
            <a:lstStyle/>
            <a:p>
              <a:endParaRPr lang="fr-CH"/>
            </a:p>
          </p:txBody>
        </p:sp>
        <p:sp>
          <p:nvSpPr>
            <p:cNvPr id="2702411" name="Line 2123"/>
            <p:cNvSpPr>
              <a:spLocks noChangeShapeType="1"/>
            </p:cNvSpPr>
            <p:nvPr/>
          </p:nvSpPr>
          <p:spPr bwMode="auto">
            <a:xfrm>
              <a:off x="2434" y="2427"/>
              <a:ext cx="6" cy="12"/>
            </a:xfrm>
            <a:prstGeom prst="line">
              <a:avLst/>
            </a:prstGeom>
            <a:noFill/>
            <a:ln w="19050">
              <a:solidFill>
                <a:srgbClr val="FF0000"/>
              </a:solidFill>
              <a:round/>
              <a:headEnd/>
              <a:tailEnd/>
            </a:ln>
          </p:spPr>
          <p:txBody>
            <a:bodyPr/>
            <a:lstStyle/>
            <a:p>
              <a:endParaRPr lang="fr-CH"/>
            </a:p>
          </p:txBody>
        </p:sp>
        <p:sp>
          <p:nvSpPr>
            <p:cNvPr id="2702412" name="Line 2124"/>
            <p:cNvSpPr>
              <a:spLocks noChangeShapeType="1"/>
            </p:cNvSpPr>
            <p:nvPr/>
          </p:nvSpPr>
          <p:spPr bwMode="auto">
            <a:xfrm>
              <a:off x="2440" y="2439"/>
              <a:ext cx="12" cy="6"/>
            </a:xfrm>
            <a:prstGeom prst="line">
              <a:avLst/>
            </a:prstGeom>
            <a:noFill/>
            <a:ln w="19050">
              <a:solidFill>
                <a:srgbClr val="FF0000"/>
              </a:solidFill>
              <a:round/>
              <a:headEnd/>
              <a:tailEnd/>
            </a:ln>
          </p:spPr>
          <p:txBody>
            <a:bodyPr/>
            <a:lstStyle/>
            <a:p>
              <a:endParaRPr lang="fr-CH"/>
            </a:p>
          </p:txBody>
        </p:sp>
        <p:sp>
          <p:nvSpPr>
            <p:cNvPr id="2702413" name="Line 2125"/>
            <p:cNvSpPr>
              <a:spLocks noChangeShapeType="1"/>
            </p:cNvSpPr>
            <p:nvPr/>
          </p:nvSpPr>
          <p:spPr bwMode="auto">
            <a:xfrm>
              <a:off x="766" y="1701"/>
              <a:ext cx="12" cy="0"/>
            </a:xfrm>
            <a:prstGeom prst="line">
              <a:avLst/>
            </a:prstGeom>
            <a:noFill/>
            <a:ln w="9525">
              <a:solidFill>
                <a:srgbClr val="00FF00"/>
              </a:solidFill>
              <a:round/>
              <a:headEnd/>
              <a:tailEnd/>
            </a:ln>
          </p:spPr>
          <p:txBody>
            <a:bodyPr/>
            <a:lstStyle/>
            <a:p>
              <a:endParaRPr lang="fr-CH"/>
            </a:p>
          </p:txBody>
        </p:sp>
        <p:sp>
          <p:nvSpPr>
            <p:cNvPr id="2702414" name="Line 2126"/>
            <p:cNvSpPr>
              <a:spLocks noChangeShapeType="1"/>
            </p:cNvSpPr>
            <p:nvPr/>
          </p:nvSpPr>
          <p:spPr bwMode="auto">
            <a:xfrm>
              <a:off x="778" y="1701"/>
              <a:ext cx="6" cy="0"/>
            </a:xfrm>
            <a:prstGeom prst="line">
              <a:avLst/>
            </a:prstGeom>
            <a:noFill/>
            <a:ln w="9525">
              <a:solidFill>
                <a:srgbClr val="00FF00"/>
              </a:solidFill>
              <a:round/>
              <a:headEnd/>
              <a:tailEnd/>
            </a:ln>
          </p:spPr>
          <p:txBody>
            <a:bodyPr/>
            <a:lstStyle/>
            <a:p>
              <a:endParaRPr lang="fr-CH"/>
            </a:p>
          </p:txBody>
        </p:sp>
        <p:sp>
          <p:nvSpPr>
            <p:cNvPr id="2702416" name="Line 2128"/>
            <p:cNvSpPr>
              <a:spLocks noChangeShapeType="1"/>
            </p:cNvSpPr>
            <p:nvPr/>
          </p:nvSpPr>
          <p:spPr bwMode="auto">
            <a:xfrm>
              <a:off x="784" y="1701"/>
              <a:ext cx="12" cy="0"/>
            </a:xfrm>
            <a:prstGeom prst="line">
              <a:avLst/>
            </a:prstGeom>
            <a:noFill/>
            <a:ln w="9525">
              <a:solidFill>
                <a:srgbClr val="00FF00"/>
              </a:solidFill>
              <a:round/>
              <a:headEnd/>
              <a:tailEnd/>
            </a:ln>
          </p:spPr>
          <p:txBody>
            <a:bodyPr/>
            <a:lstStyle/>
            <a:p>
              <a:endParaRPr lang="fr-CH"/>
            </a:p>
          </p:txBody>
        </p:sp>
        <p:sp>
          <p:nvSpPr>
            <p:cNvPr id="2702417" name="Line 2129"/>
            <p:cNvSpPr>
              <a:spLocks noChangeShapeType="1"/>
            </p:cNvSpPr>
            <p:nvPr/>
          </p:nvSpPr>
          <p:spPr bwMode="auto">
            <a:xfrm>
              <a:off x="796" y="1701"/>
              <a:ext cx="6" cy="0"/>
            </a:xfrm>
            <a:prstGeom prst="line">
              <a:avLst/>
            </a:prstGeom>
            <a:noFill/>
            <a:ln w="9525">
              <a:solidFill>
                <a:srgbClr val="00FF00"/>
              </a:solidFill>
              <a:round/>
              <a:headEnd/>
              <a:tailEnd/>
            </a:ln>
          </p:spPr>
          <p:txBody>
            <a:bodyPr/>
            <a:lstStyle/>
            <a:p>
              <a:endParaRPr lang="fr-CH"/>
            </a:p>
          </p:txBody>
        </p:sp>
        <p:sp>
          <p:nvSpPr>
            <p:cNvPr id="2702418" name="Line 2130"/>
            <p:cNvSpPr>
              <a:spLocks noChangeShapeType="1"/>
            </p:cNvSpPr>
            <p:nvPr/>
          </p:nvSpPr>
          <p:spPr bwMode="auto">
            <a:xfrm>
              <a:off x="802" y="1701"/>
              <a:ext cx="6" cy="0"/>
            </a:xfrm>
            <a:prstGeom prst="line">
              <a:avLst/>
            </a:prstGeom>
            <a:noFill/>
            <a:ln w="9525">
              <a:solidFill>
                <a:srgbClr val="00FF00"/>
              </a:solidFill>
              <a:round/>
              <a:headEnd/>
              <a:tailEnd/>
            </a:ln>
          </p:spPr>
          <p:txBody>
            <a:bodyPr/>
            <a:lstStyle/>
            <a:p>
              <a:endParaRPr lang="fr-CH"/>
            </a:p>
          </p:txBody>
        </p:sp>
        <p:sp>
          <p:nvSpPr>
            <p:cNvPr id="2702419" name="Line 2131"/>
            <p:cNvSpPr>
              <a:spLocks noChangeShapeType="1"/>
            </p:cNvSpPr>
            <p:nvPr/>
          </p:nvSpPr>
          <p:spPr bwMode="auto">
            <a:xfrm>
              <a:off x="808" y="1701"/>
              <a:ext cx="12" cy="0"/>
            </a:xfrm>
            <a:prstGeom prst="line">
              <a:avLst/>
            </a:prstGeom>
            <a:noFill/>
            <a:ln w="9525">
              <a:solidFill>
                <a:srgbClr val="00FF00"/>
              </a:solidFill>
              <a:round/>
              <a:headEnd/>
              <a:tailEnd/>
            </a:ln>
          </p:spPr>
          <p:txBody>
            <a:bodyPr/>
            <a:lstStyle/>
            <a:p>
              <a:endParaRPr lang="fr-CH"/>
            </a:p>
          </p:txBody>
        </p:sp>
        <p:sp>
          <p:nvSpPr>
            <p:cNvPr id="2702420" name="Line 2132"/>
            <p:cNvSpPr>
              <a:spLocks noChangeShapeType="1"/>
            </p:cNvSpPr>
            <p:nvPr/>
          </p:nvSpPr>
          <p:spPr bwMode="auto">
            <a:xfrm>
              <a:off x="820" y="1701"/>
              <a:ext cx="6" cy="0"/>
            </a:xfrm>
            <a:prstGeom prst="line">
              <a:avLst/>
            </a:prstGeom>
            <a:noFill/>
            <a:ln w="9525">
              <a:solidFill>
                <a:srgbClr val="00FF00"/>
              </a:solidFill>
              <a:round/>
              <a:headEnd/>
              <a:tailEnd/>
            </a:ln>
          </p:spPr>
          <p:txBody>
            <a:bodyPr/>
            <a:lstStyle/>
            <a:p>
              <a:endParaRPr lang="fr-CH"/>
            </a:p>
          </p:txBody>
        </p:sp>
        <p:sp>
          <p:nvSpPr>
            <p:cNvPr id="2702421" name="Line 2133"/>
            <p:cNvSpPr>
              <a:spLocks noChangeShapeType="1"/>
            </p:cNvSpPr>
            <p:nvPr/>
          </p:nvSpPr>
          <p:spPr bwMode="auto">
            <a:xfrm>
              <a:off x="826" y="1701"/>
              <a:ext cx="12" cy="0"/>
            </a:xfrm>
            <a:prstGeom prst="line">
              <a:avLst/>
            </a:prstGeom>
            <a:noFill/>
            <a:ln w="9525">
              <a:solidFill>
                <a:srgbClr val="00FF00"/>
              </a:solidFill>
              <a:round/>
              <a:headEnd/>
              <a:tailEnd/>
            </a:ln>
          </p:spPr>
          <p:txBody>
            <a:bodyPr/>
            <a:lstStyle/>
            <a:p>
              <a:endParaRPr lang="fr-CH"/>
            </a:p>
          </p:txBody>
        </p:sp>
        <p:sp>
          <p:nvSpPr>
            <p:cNvPr id="2702422" name="Line 2134"/>
            <p:cNvSpPr>
              <a:spLocks noChangeShapeType="1"/>
            </p:cNvSpPr>
            <p:nvPr/>
          </p:nvSpPr>
          <p:spPr bwMode="auto">
            <a:xfrm>
              <a:off x="838" y="1701"/>
              <a:ext cx="6" cy="0"/>
            </a:xfrm>
            <a:prstGeom prst="line">
              <a:avLst/>
            </a:prstGeom>
            <a:noFill/>
            <a:ln w="9525">
              <a:solidFill>
                <a:srgbClr val="00FF00"/>
              </a:solidFill>
              <a:round/>
              <a:headEnd/>
              <a:tailEnd/>
            </a:ln>
          </p:spPr>
          <p:txBody>
            <a:bodyPr/>
            <a:lstStyle/>
            <a:p>
              <a:endParaRPr lang="fr-CH"/>
            </a:p>
          </p:txBody>
        </p:sp>
        <p:sp>
          <p:nvSpPr>
            <p:cNvPr id="2702423" name="Line 2135"/>
            <p:cNvSpPr>
              <a:spLocks noChangeShapeType="1"/>
            </p:cNvSpPr>
            <p:nvPr/>
          </p:nvSpPr>
          <p:spPr bwMode="auto">
            <a:xfrm>
              <a:off x="844" y="1701"/>
              <a:ext cx="6" cy="0"/>
            </a:xfrm>
            <a:prstGeom prst="line">
              <a:avLst/>
            </a:prstGeom>
            <a:noFill/>
            <a:ln w="9525">
              <a:solidFill>
                <a:srgbClr val="00FF00"/>
              </a:solidFill>
              <a:round/>
              <a:headEnd/>
              <a:tailEnd/>
            </a:ln>
          </p:spPr>
          <p:txBody>
            <a:bodyPr/>
            <a:lstStyle/>
            <a:p>
              <a:endParaRPr lang="fr-CH"/>
            </a:p>
          </p:txBody>
        </p:sp>
        <p:sp>
          <p:nvSpPr>
            <p:cNvPr id="2702424" name="Line 2136"/>
            <p:cNvSpPr>
              <a:spLocks noChangeShapeType="1"/>
            </p:cNvSpPr>
            <p:nvPr/>
          </p:nvSpPr>
          <p:spPr bwMode="auto">
            <a:xfrm>
              <a:off x="850" y="1701"/>
              <a:ext cx="12" cy="0"/>
            </a:xfrm>
            <a:prstGeom prst="line">
              <a:avLst/>
            </a:prstGeom>
            <a:noFill/>
            <a:ln w="9525">
              <a:solidFill>
                <a:srgbClr val="00FF00"/>
              </a:solidFill>
              <a:round/>
              <a:headEnd/>
              <a:tailEnd/>
            </a:ln>
          </p:spPr>
          <p:txBody>
            <a:bodyPr/>
            <a:lstStyle/>
            <a:p>
              <a:endParaRPr lang="fr-CH"/>
            </a:p>
          </p:txBody>
        </p:sp>
        <p:sp>
          <p:nvSpPr>
            <p:cNvPr id="2702425" name="Line 2137"/>
            <p:cNvSpPr>
              <a:spLocks noChangeShapeType="1"/>
            </p:cNvSpPr>
            <p:nvPr/>
          </p:nvSpPr>
          <p:spPr bwMode="auto">
            <a:xfrm>
              <a:off x="862" y="1701"/>
              <a:ext cx="6" cy="0"/>
            </a:xfrm>
            <a:prstGeom prst="line">
              <a:avLst/>
            </a:prstGeom>
            <a:noFill/>
            <a:ln w="9525">
              <a:solidFill>
                <a:srgbClr val="00FF00"/>
              </a:solidFill>
              <a:round/>
              <a:headEnd/>
              <a:tailEnd/>
            </a:ln>
          </p:spPr>
          <p:txBody>
            <a:bodyPr/>
            <a:lstStyle/>
            <a:p>
              <a:endParaRPr lang="fr-CH"/>
            </a:p>
          </p:txBody>
        </p:sp>
        <p:sp>
          <p:nvSpPr>
            <p:cNvPr id="2702426" name="Line 2138"/>
            <p:cNvSpPr>
              <a:spLocks noChangeShapeType="1"/>
            </p:cNvSpPr>
            <p:nvPr/>
          </p:nvSpPr>
          <p:spPr bwMode="auto">
            <a:xfrm>
              <a:off x="868" y="1701"/>
              <a:ext cx="12" cy="0"/>
            </a:xfrm>
            <a:prstGeom prst="line">
              <a:avLst/>
            </a:prstGeom>
            <a:noFill/>
            <a:ln w="9525">
              <a:solidFill>
                <a:srgbClr val="00FF00"/>
              </a:solidFill>
              <a:round/>
              <a:headEnd/>
              <a:tailEnd/>
            </a:ln>
          </p:spPr>
          <p:txBody>
            <a:bodyPr/>
            <a:lstStyle/>
            <a:p>
              <a:endParaRPr lang="fr-CH"/>
            </a:p>
          </p:txBody>
        </p:sp>
        <p:sp>
          <p:nvSpPr>
            <p:cNvPr id="2702427" name="Line 2139"/>
            <p:cNvSpPr>
              <a:spLocks noChangeShapeType="1"/>
            </p:cNvSpPr>
            <p:nvPr/>
          </p:nvSpPr>
          <p:spPr bwMode="auto">
            <a:xfrm>
              <a:off x="880" y="1701"/>
              <a:ext cx="6" cy="0"/>
            </a:xfrm>
            <a:prstGeom prst="line">
              <a:avLst/>
            </a:prstGeom>
            <a:noFill/>
            <a:ln w="9525">
              <a:solidFill>
                <a:srgbClr val="00FF00"/>
              </a:solidFill>
              <a:round/>
              <a:headEnd/>
              <a:tailEnd/>
            </a:ln>
          </p:spPr>
          <p:txBody>
            <a:bodyPr/>
            <a:lstStyle/>
            <a:p>
              <a:endParaRPr lang="fr-CH"/>
            </a:p>
          </p:txBody>
        </p:sp>
        <p:sp>
          <p:nvSpPr>
            <p:cNvPr id="2702428" name="Line 2140"/>
            <p:cNvSpPr>
              <a:spLocks noChangeShapeType="1"/>
            </p:cNvSpPr>
            <p:nvPr/>
          </p:nvSpPr>
          <p:spPr bwMode="auto">
            <a:xfrm>
              <a:off x="886" y="1701"/>
              <a:ext cx="6" cy="0"/>
            </a:xfrm>
            <a:prstGeom prst="line">
              <a:avLst/>
            </a:prstGeom>
            <a:noFill/>
            <a:ln w="9525">
              <a:solidFill>
                <a:srgbClr val="00FF00"/>
              </a:solidFill>
              <a:round/>
              <a:headEnd/>
              <a:tailEnd/>
            </a:ln>
          </p:spPr>
          <p:txBody>
            <a:bodyPr/>
            <a:lstStyle/>
            <a:p>
              <a:endParaRPr lang="fr-CH"/>
            </a:p>
          </p:txBody>
        </p:sp>
        <p:sp>
          <p:nvSpPr>
            <p:cNvPr id="2702429" name="Line 2141"/>
            <p:cNvSpPr>
              <a:spLocks noChangeShapeType="1"/>
            </p:cNvSpPr>
            <p:nvPr/>
          </p:nvSpPr>
          <p:spPr bwMode="auto">
            <a:xfrm>
              <a:off x="892" y="1701"/>
              <a:ext cx="12" cy="0"/>
            </a:xfrm>
            <a:prstGeom prst="line">
              <a:avLst/>
            </a:prstGeom>
            <a:noFill/>
            <a:ln w="9525">
              <a:solidFill>
                <a:srgbClr val="00FF00"/>
              </a:solidFill>
              <a:round/>
              <a:headEnd/>
              <a:tailEnd/>
            </a:ln>
          </p:spPr>
          <p:txBody>
            <a:bodyPr/>
            <a:lstStyle/>
            <a:p>
              <a:endParaRPr lang="fr-CH"/>
            </a:p>
          </p:txBody>
        </p:sp>
        <p:sp>
          <p:nvSpPr>
            <p:cNvPr id="2702430" name="Line 2142"/>
            <p:cNvSpPr>
              <a:spLocks noChangeShapeType="1"/>
            </p:cNvSpPr>
            <p:nvPr/>
          </p:nvSpPr>
          <p:spPr bwMode="auto">
            <a:xfrm>
              <a:off x="904" y="1701"/>
              <a:ext cx="6" cy="0"/>
            </a:xfrm>
            <a:prstGeom prst="line">
              <a:avLst/>
            </a:prstGeom>
            <a:noFill/>
            <a:ln w="9525">
              <a:solidFill>
                <a:srgbClr val="00FF00"/>
              </a:solidFill>
              <a:round/>
              <a:headEnd/>
              <a:tailEnd/>
            </a:ln>
          </p:spPr>
          <p:txBody>
            <a:bodyPr/>
            <a:lstStyle/>
            <a:p>
              <a:endParaRPr lang="fr-CH"/>
            </a:p>
          </p:txBody>
        </p:sp>
        <p:sp>
          <p:nvSpPr>
            <p:cNvPr id="2702431" name="Line 2143"/>
            <p:cNvSpPr>
              <a:spLocks noChangeShapeType="1"/>
            </p:cNvSpPr>
            <p:nvPr/>
          </p:nvSpPr>
          <p:spPr bwMode="auto">
            <a:xfrm>
              <a:off x="910" y="1701"/>
              <a:ext cx="12" cy="0"/>
            </a:xfrm>
            <a:prstGeom prst="line">
              <a:avLst/>
            </a:prstGeom>
            <a:noFill/>
            <a:ln w="9525">
              <a:solidFill>
                <a:srgbClr val="00FF00"/>
              </a:solidFill>
              <a:round/>
              <a:headEnd/>
              <a:tailEnd/>
            </a:ln>
          </p:spPr>
          <p:txBody>
            <a:bodyPr/>
            <a:lstStyle/>
            <a:p>
              <a:endParaRPr lang="fr-CH"/>
            </a:p>
          </p:txBody>
        </p:sp>
        <p:sp>
          <p:nvSpPr>
            <p:cNvPr id="2702432" name="Line 2144"/>
            <p:cNvSpPr>
              <a:spLocks noChangeShapeType="1"/>
            </p:cNvSpPr>
            <p:nvPr/>
          </p:nvSpPr>
          <p:spPr bwMode="auto">
            <a:xfrm>
              <a:off x="922" y="1701"/>
              <a:ext cx="6" cy="0"/>
            </a:xfrm>
            <a:prstGeom prst="line">
              <a:avLst/>
            </a:prstGeom>
            <a:noFill/>
            <a:ln w="9525">
              <a:solidFill>
                <a:srgbClr val="00FF00"/>
              </a:solidFill>
              <a:round/>
              <a:headEnd/>
              <a:tailEnd/>
            </a:ln>
          </p:spPr>
          <p:txBody>
            <a:bodyPr/>
            <a:lstStyle/>
            <a:p>
              <a:endParaRPr lang="fr-CH"/>
            </a:p>
          </p:txBody>
        </p:sp>
        <p:sp>
          <p:nvSpPr>
            <p:cNvPr id="2702433" name="Line 2145"/>
            <p:cNvSpPr>
              <a:spLocks noChangeShapeType="1"/>
            </p:cNvSpPr>
            <p:nvPr/>
          </p:nvSpPr>
          <p:spPr bwMode="auto">
            <a:xfrm>
              <a:off x="928" y="1701"/>
              <a:ext cx="6" cy="0"/>
            </a:xfrm>
            <a:prstGeom prst="line">
              <a:avLst/>
            </a:prstGeom>
            <a:noFill/>
            <a:ln w="9525">
              <a:solidFill>
                <a:srgbClr val="00FF00"/>
              </a:solidFill>
              <a:round/>
              <a:headEnd/>
              <a:tailEnd/>
            </a:ln>
          </p:spPr>
          <p:txBody>
            <a:bodyPr/>
            <a:lstStyle/>
            <a:p>
              <a:endParaRPr lang="fr-CH"/>
            </a:p>
          </p:txBody>
        </p:sp>
        <p:sp>
          <p:nvSpPr>
            <p:cNvPr id="2702434" name="Line 2146"/>
            <p:cNvSpPr>
              <a:spLocks noChangeShapeType="1"/>
            </p:cNvSpPr>
            <p:nvPr/>
          </p:nvSpPr>
          <p:spPr bwMode="auto">
            <a:xfrm>
              <a:off x="934" y="1701"/>
              <a:ext cx="12" cy="0"/>
            </a:xfrm>
            <a:prstGeom prst="line">
              <a:avLst/>
            </a:prstGeom>
            <a:noFill/>
            <a:ln w="9525">
              <a:solidFill>
                <a:srgbClr val="00FF00"/>
              </a:solidFill>
              <a:round/>
              <a:headEnd/>
              <a:tailEnd/>
            </a:ln>
          </p:spPr>
          <p:txBody>
            <a:bodyPr/>
            <a:lstStyle/>
            <a:p>
              <a:endParaRPr lang="fr-CH"/>
            </a:p>
          </p:txBody>
        </p:sp>
        <p:sp>
          <p:nvSpPr>
            <p:cNvPr id="2702435" name="Line 2147"/>
            <p:cNvSpPr>
              <a:spLocks noChangeShapeType="1"/>
            </p:cNvSpPr>
            <p:nvPr/>
          </p:nvSpPr>
          <p:spPr bwMode="auto">
            <a:xfrm>
              <a:off x="946" y="1701"/>
              <a:ext cx="6" cy="0"/>
            </a:xfrm>
            <a:prstGeom prst="line">
              <a:avLst/>
            </a:prstGeom>
            <a:noFill/>
            <a:ln w="9525">
              <a:solidFill>
                <a:srgbClr val="00FF00"/>
              </a:solidFill>
              <a:round/>
              <a:headEnd/>
              <a:tailEnd/>
            </a:ln>
          </p:spPr>
          <p:txBody>
            <a:bodyPr/>
            <a:lstStyle/>
            <a:p>
              <a:endParaRPr lang="fr-CH"/>
            </a:p>
          </p:txBody>
        </p:sp>
        <p:sp>
          <p:nvSpPr>
            <p:cNvPr id="2702436" name="Line 2148"/>
            <p:cNvSpPr>
              <a:spLocks noChangeShapeType="1"/>
            </p:cNvSpPr>
            <p:nvPr/>
          </p:nvSpPr>
          <p:spPr bwMode="auto">
            <a:xfrm>
              <a:off x="952" y="1701"/>
              <a:ext cx="12" cy="0"/>
            </a:xfrm>
            <a:prstGeom prst="line">
              <a:avLst/>
            </a:prstGeom>
            <a:noFill/>
            <a:ln w="9525">
              <a:solidFill>
                <a:srgbClr val="00FF00"/>
              </a:solidFill>
              <a:round/>
              <a:headEnd/>
              <a:tailEnd/>
            </a:ln>
          </p:spPr>
          <p:txBody>
            <a:bodyPr/>
            <a:lstStyle/>
            <a:p>
              <a:endParaRPr lang="fr-CH"/>
            </a:p>
          </p:txBody>
        </p:sp>
        <p:sp>
          <p:nvSpPr>
            <p:cNvPr id="2702437" name="Line 2149"/>
            <p:cNvSpPr>
              <a:spLocks noChangeShapeType="1"/>
            </p:cNvSpPr>
            <p:nvPr/>
          </p:nvSpPr>
          <p:spPr bwMode="auto">
            <a:xfrm>
              <a:off x="964" y="1701"/>
              <a:ext cx="6" cy="0"/>
            </a:xfrm>
            <a:prstGeom prst="line">
              <a:avLst/>
            </a:prstGeom>
            <a:noFill/>
            <a:ln w="9525">
              <a:solidFill>
                <a:srgbClr val="00FF00"/>
              </a:solidFill>
              <a:round/>
              <a:headEnd/>
              <a:tailEnd/>
            </a:ln>
          </p:spPr>
          <p:txBody>
            <a:bodyPr/>
            <a:lstStyle/>
            <a:p>
              <a:endParaRPr lang="fr-CH"/>
            </a:p>
          </p:txBody>
        </p:sp>
        <p:sp>
          <p:nvSpPr>
            <p:cNvPr id="2702438" name="Line 2150"/>
            <p:cNvSpPr>
              <a:spLocks noChangeShapeType="1"/>
            </p:cNvSpPr>
            <p:nvPr/>
          </p:nvSpPr>
          <p:spPr bwMode="auto">
            <a:xfrm>
              <a:off x="970" y="1701"/>
              <a:ext cx="6" cy="0"/>
            </a:xfrm>
            <a:prstGeom prst="line">
              <a:avLst/>
            </a:prstGeom>
            <a:noFill/>
            <a:ln w="9525">
              <a:solidFill>
                <a:srgbClr val="00FF00"/>
              </a:solidFill>
              <a:round/>
              <a:headEnd/>
              <a:tailEnd/>
            </a:ln>
          </p:spPr>
          <p:txBody>
            <a:bodyPr/>
            <a:lstStyle/>
            <a:p>
              <a:endParaRPr lang="fr-CH"/>
            </a:p>
          </p:txBody>
        </p:sp>
        <p:sp>
          <p:nvSpPr>
            <p:cNvPr id="2702439" name="Line 2151"/>
            <p:cNvSpPr>
              <a:spLocks noChangeShapeType="1"/>
            </p:cNvSpPr>
            <p:nvPr/>
          </p:nvSpPr>
          <p:spPr bwMode="auto">
            <a:xfrm>
              <a:off x="976" y="1701"/>
              <a:ext cx="12" cy="0"/>
            </a:xfrm>
            <a:prstGeom prst="line">
              <a:avLst/>
            </a:prstGeom>
            <a:noFill/>
            <a:ln w="9525">
              <a:solidFill>
                <a:srgbClr val="00FF00"/>
              </a:solidFill>
              <a:round/>
              <a:headEnd/>
              <a:tailEnd/>
            </a:ln>
          </p:spPr>
          <p:txBody>
            <a:bodyPr/>
            <a:lstStyle/>
            <a:p>
              <a:endParaRPr lang="fr-CH"/>
            </a:p>
          </p:txBody>
        </p:sp>
        <p:sp>
          <p:nvSpPr>
            <p:cNvPr id="2702440" name="Line 2152"/>
            <p:cNvSpPr>
              <a:spLocks noChangeShapeType="1"/>
            </p:cNvSpPr>
            <p:nvPr/>
          </p:nvSpPr>
          <p:spPr bwMode="auto">
            <a:xfrm>
              <a:off x="988" y="1701"/>
              <a:ext cx="6" cy="0"/>
            </a:xfrm>
            <a:prstGeom prst="line">
              <a:avLst/>
            </a:prstGeom>
            <a:noFill/>
            <a:ln w="9525">
              <a:solidFill>
                <a:srgbClr val="00FF00"/>
              </a:solidFill>
              <a:round/>
              <a:headEnd/>
              <a:tailEnd/>
            </a:ln>
          </p:spPr>
          <p:txBody>
            <a:bodyPr/>
            <a:lstStyle/>
            <a:p>
              <a:endParaRPr lang="fr-CH"/>
            </a:p>
          </p:txBody>
        </p:sp>
        <p:sp>
          <p:nvSpPr>
            <p:cNvPr id="2702441" name="Line 2153"/>
            <p:cNvSpPr>
              <a:spLocks noChangeShapeType="1"/>
            </p:cNvSpPr>
            <p:nvPr/>
          </p:nvSpPr>
          <p:spPr bwMode="auto">
            <a:xfrm>
              <a:off x="994" y="1701"/>
              <a:ext cx="12" cy="0"/>
            </a:xfrm>
            <a:prstGeom prst="line">
              <a:avLst/>
            </a:prstGeom>
            <a:noFill/>
            <a:ln w="9525">
              <a:solidFill>
                <a:srgbClr val="00FF00"/>
              </a:solidFill>
              <a:round/>
              <a:headEnd/>
              <a:tailEnd/>
            </a:ln>
          </p:spPr>
          <p:txBody>
            <a:bodyPr/>
            <a:lstStyle/>
            <a:p>
              <a:endParaRPr lang="fr-CH"/>
            </a:p>
          </p:txBody>
        </p:sp>
        <p:sp>
          <p:nvSpPr>
            <p:cNvPr id="2702442" name="Line 2154"/>
            <p:cNvSpPr>
              <a:spLocks noChangeShapeType="1"/>
            </p:cNvSpPr>
            <p:nvPr/>
          </p:nvSpPr>
          <p:spPr bwMode="auto">
            <a:xfrm>
              <a:off x="1006" y="1701"/>
              <a:ext cx="6" cy="0"/>
            </a:xfrm>
            <a:prstGeom prst="line">
              <a:avLst/>
            </a:prstGeom>
            <a:noFill/>
            <a:ln w="9525">
              <a:solidFill>
                <a:srgbClr val="00FF00"/>
              </a:solidFill>
              <a:round/>
              <a:headEnd/>
              <a:tailEnd/>
            </a:ln>
          </p:spPr>
          <p:txBody>
            <a:bodyPr/>
            <a:lstStyle/>
            <a:p>
              <a:endParaRPr lang="fr-CH"/>
            </a:p>
          </p:txBody>
        </p:sp>
        <p:sp>
          <p:nvSpPr>
            <p:cNvPr id="2702443" name="Line 2155"/>
            <p:cNvSpPr>
              <a:spLocks noChangeShapeType="1"/>
            </p:cNvSpPr>
            <p:nvPr/>
          </p:nvSpPr>
          <p:spPr bwMode="auto">
            <a:xfrm>
              <a:off x="1012" y="1701"/>
              <a:ext cx="6" cy="0"/>
            </a:xfrm>
            <a:prstGeom prst="line">
              <a:avLst/>
            </a:prstGeom>
            <a:noFill/>
            <a:ln w="9525">
              <a:solidFill>
                <a:srgbClr val="00FF00"/>
              </a:solidFill>
              <a:round/>
              <a:headEnd/>
              <a:tailEnd/>
            </a:ln>
          </p:spPr>
          <p:txBody>
            <a:bodyPr/>
            <a:lstStyle/>
            <a:p>
              <a:endParaRPr lang="fr-CH"/>
            </a:p>
          </p:txBody>
        </p:sp>
        <p:sp>
          <p:nvSpPr>
            <p:cNvPr id="2702444" name="Line 2156"/>
            <p:cNvSpPr>
              <a:spLocks noChangeShapeType="1"/>
            </p:cNvSpPr>
            <p:nvPr/>
          </p:nvSpPr>
          <p:spPr bwMode="auto">
            <a:xfrm>
              <a:off x="1018" y="1701"/>
              <a:ext cx="12" cy="0"/>
            </a:xfrm>
            <a:prstGeom prst="line">
              <a:avLst/>
            </a:prstGeom>
            <a:noFill/>
            <a:ln w="9525">
              <a:solidFill>
                <a:srgbClr val="00FF00"/>
              </a:solidFill>
              <a:round/>
              <a:headEnd/>
              <a:tailEnd/>
            </a:ln>
          </p:spPr>
          <p:txBody>
            <a:bodyPr/>
            <a:lstStyle/>
            <a:p>
              <a:endParaRPr lang="fr-CH"/>
            </a:p>
          </p:txBody>
        </p:sp>
        <p:sp>
          <p:nvSpPr>
            <p:cNvPr id="2702445" name="Line 2157"/>
            <p:cNvSpPr>
              <a:spLocks noChangeShapeType="1"/>
            </p:cNvSpPr>
            <p:nvPr/>
          </p:nvSpPr>
          <p:spPr bwMode="auto">
            <a:xfrm>
              <a:off x="1030" y="1701"/>
              <a:ext cx="6" cy="0"/>
            </a:xfrm>
            <a:prstGeom prst="line">
              <a:avLst/>
            </a:prstGeom>
            <a:noFill/>
            <a:ln w="9525">
              <a:solidFill>
                <a:srgbClr val="00FF00"/>
              </a:solidFill>
              <a:round/>
              <a:headEnd/>
              <a:tailEnd/>
            </a:ln>
          </p:spPr>
          <p:txBody>
            <a:bodyPr/>
            <a:lstStyle/>
            <a:p>
              <a:endParaRPr lang="fr-CH"/>
            </a:p>
          </p:txBody>
        </p:sp>
        <p:sp>
          <p:nvSpPr>
            <p:cNvPr id="2702446" name="Line 2158"/>
            <p:cNvSpPr>
              <a:spLocks noChangeShapeType="1"/>
            </p:cNvSpPr>
            <p:nvPr/>
          </p:nvSpPr>
          <p:spPr bwMode="auto">
            <a:xfrm>
              <a:off x="1036" y="1701"/>
              <a:ext cx="12" cy="0"/>
            </a:xfrm>
            <a:prstGeom prst="line">
              <a:avLst/>
            </a:prstGeom>
            <a:noFill/>
            <a:ln w="9525">
              <a:solidFill>
                <a:srgbClr val="00FF00"/>
              </a:solidFill>
              <a:round/>
              <a:headEnd/>
              <a:tailEnd/>
            </a:ln>
          </p:spPr>
          <p:txBody>
            <a:bodyPr/>
            <a:lstStyle/>
            <a:p>
              <a:endParaRPr lang="fr-CH"/>
            </a:p>
          </p:txBody>
        </p:sp>
        <p:sp>
          <p:nvSpPr>
            <p:cNvPr id="2702447" name="Line 2159"/>
            <p:cNvSpPr>
              <a:spLocks noChangeShapeType="1"/>
            </p:cNvSpPr>
            <p:nvPr/>
          </p:nvSpPr>
          <p:spPr bwMode="auto">
            <a:xfrm>
              <a:off x="1048" y="1701"/>
              <a:ext cx="6" cy="0"/>
            </a:xfrm>
            <a:prstGeom prst="line">
              <a:avLst/>
            </a:prstGeom>
            <a:noFill/>
            <a:ln w="9525">
              <a:solidFill>
                <a:srgbClr val="00FF00"/>
              </a:solidFill>
              <a:round/>
              <a:headEnd/>
              <a:tailEnd/>
            </a:ln>
          </p:spPr>
          <p:txBody>
            <a:bodyPr/>
            <a:lstStyle/>
            <a:p>
              <a:endParaRPr lang="fr-CH"/>
            </a:p>
          </p:txBody>
        </p:sp>
        <p:sp>
          <p:nvSpPr>
            <p:cNvPr id="2702448" name="Line 2160"/>
            <p:cNvSpPr>
              <a:spLocks noChangeShapeType="1"/>
            </p:cNvSpPr>
            <p:nvPr/>
          </p:nvSpPr>
          <p:spPr bwMode="auto">
            <a:xfrm>
              <a:off x="1054" y="1701"/>
              <a:ext cx="6" cy="0"/>
            </a:xfrm>
            <a:prstGeom prst="line">
              <a:avLst/>
            </a:prstGeom>
            <a:noFill/>
            <a:ln w="9525">
              <a:solidFill>
                <a:srgbClr val="00FF00"/>
              </a:solidFill>
              <a:round/>
              <a:headEnd/>
              <a:tailEnd/>
            </a:ln>
          </p:spPr>
          <p:txBody>
            <a:bodyPr/>
            <a:lstStyle/>
            <a:p>
              <a:endParaRPr lang="fr-CH"/>
            </a:p>
          </p:txBody>
        </p:sp>
        <p:sp>
          <p:nvSpPr>
            <p:cNvPr id="2702449" name="Line 2161"/>
            <p:cNvSpPr>
              <a:spLocks noChangeShapeType="1"/>
            </p:cNvSpPr>
            <p:nvPr/>
          </p:nvSpPr>
          <p:spPr bwMode="auto">
            <a:xfrm>
              <a:off x="1060" y="1701"/>
              <a:ext cx="12" cy="0"/>
            </a:xfrm>
            <a:prstGeom prst="line">
              <a:avLst/>
            </a:prstGeom>
            <a:noFill/>
            <a:ln w="9525">
              <a:solidFill>
                <a:srgbClr val="00FF00"/>
              </a:solidFill>
              <a:round/>
              <a:headEnd/>
              <a:tailEnd/>
            </a:ln>
          </p:spPr>
          <p:txBody>
            <a:bodyPr/>
            <a:lstStyle/>
            <a:p>
              <a:endParaRPr lang="fr-CH"/>
            </a:p>
          </p:txBody>
        </p:sp>
        <p:sp>
          <p:nvSpPr>
            <p:cNvPr id="2702450" name="Line 2162"/>
            <p:cNvSpPr>
              <a:spLocks noChangeShapeType="1"/>
            </p:cNvSpPr>
            <p:nvPr/>
          </p:nvSpPr>
          <p:spPr bwMode="auto">
            <a:xfrm>
              <a:off x="1072" y="1701"/>
              <a:ext cx="6" cy="0"/>
            </a:xfrm>
            <a:prstGeom prst="line">
              <a:avLst/>
            </a:prstGeom>
            <a:noFill/>
            <a:ln w="9525">
              <a:solidFill>
                <a:srgbClr val="00FF00"/>
              </a:solidFill>
              <a:round/>
              <a:headEnd/>
              <a:tailEnd/>
            </a:ln>
          </p:spPr>
          <p:txBody>
            <a:bodyPr/>
            <a:lstStyle/>
            <a:p>
              <a:endParaRPr lang="fr-CH"/>
            </a:p>
          </p:txBody>
        </p:sp>
        <p:sp>
          <p:nvSpPr>
            <p:cNvPr id="2702451" name="Line 2163"/>
            <p:cNvSpPr>
              <a:spLocks noChangeShapeType="1"/>
            </p:cNvSpPr>
            <p:nvPr/>
          </p:nvSpPr>
          <p:spPr bwMode="auto">
            <a:xfrm>
              <a:off x="1078" y="1701"/>
              <a:ext cx="12" cy="0"/>
            </a:xfrm>
            <a:prstGeom prst="line">
              <a:avLst/>
            </a:prstGeom>
            <a:noFill/>
            <a:ln w="9525">
              <a:solidFill>
                <a:srgbClr val="00FF00"/>
              </a:solidFill>
              <a:round/>
              <a:headEnd/>
              <a:tailEnd/>
            </a:ln>
          </p:spPr>
          <p:txBody>
            <a:bodyPr/>
            <a:lstStyle/>
            <a:p>
              <a:endParaRPr lang="fr-CH"/>
            </a:p>
          </p:txBody>
        </p:sp>
        <p:sp>
          <p:nvSpPr>
            <p:cNvPr id="2702452" name="Line 2164"/>
            <p:cNvSpPr>
              <a:spLocks noChangeShapeType="1"/>
            </p:cNvSpPr>
            <p:nvPr/>
          </p:nvSpPr>
          <p:spPr bwMode="auto">
            <a:xfrm>
              <a:off x="1090" y="1701"/>
              <a:ext cx="6" cy="0"/>
            </a:xfrm>
            <a:prstGeom prst="line">
              <a:avLst/>
            </a:prstGeom>
            <a:noFill/>
            <a:ln w="9525">
              <a:solidFill>
                <a:srgbClr val="00FF00"/>
              </a:solidFill>
              <a:round/>
              <a:headEnd/>
              <a:tailEnd/>
            </a:ln>
          </p:spPr>
          <p:txBody>
            <a:bodyPr/>
            <a:lstStyle/>
            <a:p>
              <a:endParaRPr lang="fr-CH"/>
            </a:p>
          </p:txBody>
        </p:sp>
        <p:sp>
          <p:nvSpPr>
            <p:cNvPr id="2702453" name="Line 2165"/>
            <p:cNvSpPr>
              <a:spLocks noChangeShapeType="1"/>
            </p:cNvSpPr>
            <p:nvPr/>
          </p:nvSpPr>
          <p:spPr bwMode="auto">
            <a:xfrm>
              <a:off x="1096" y="1701"/>
              <a:ext cx="6" cy="0"/>
            </a:xfrm>
            <a:prstGeom prst="line">
              <a:avLst/>
            </a:prstGeom>
            <a:noFill/>
            <a:ln w="9525">
              <a:solidFill>
                <a:srgbClr val="00FF00"/>
              </a:solidFill>
              <a:round/>
              <a:headEnd/>
              <a:tailEnd/>
            </a:ln>
          </p:spPr>
          <p:txBody>
            <a:bodyPr/>
            <a:lstStyle/>
            <a:p>
              <a:endParaRPr lang="fr-CH"/>
            </a:p>
          </p:txBody>
        </p:sp>
        <p:sp>
          <p:nvSpPr>
            <p:cNvPr id="2702454" name="Line 2166"/>
            <p:cNvSpPr>
              <a:spLocks noChangeShapeType="1"/>
            </p:cNvSpPr>
            <p:nvPr/>
          </p:nvSpPr>
          <p:spPr bwMode="auto">
            <a:xfrm>
              <a:off x="1102" y="1701"/>
              <a:ext cx="12" cy="0"/>
            </a:xfrm>
            <a:prstGeom prst="line">
              <a:avLst/>
            </a:prstGeom>
            <a:noFill/>
            <a:ln w="9525">
              <a:solidFill>
                <a:srgbClr val="00FF00"/>
              </a:solidFill>
              <a:round/>
              <a:headEnd/>
              <a:tailEnd/>
            </a:ln>
          </p:spPr>
          <p:txBody>
            <a:bodyPr/>
            <a:lstStyle/>
            <a:p>
              <a:endParaRPr lang="fr-CH"/>
            </a:p>
          </p:txBody>
        </p:sp>
        <p:sp>
          <p:nvSpPr>
            <p:cNvPr id="2702455" name="Line 2167"/>
            <p:cNvSpPr>
              <a:spLocks noChangeShapeType="1"/>
            </p:cNvSpPr>
            <p:nvPr/>
          </p:nvSpPr>
          <p:spPr bwMode="auto">
            <a:xfrm>
              <a:off x="1114" y="1701"/>
              <a:ext cx="6" cy="0"/>
            </a:xfrm>
            <a:prstGeom prst="line">
              <a:avLst/>
            </a:prstGeom>
            <a:noFill/>
            <a:ln w="9525">
              <a:solidFill>
                <a:srgbClr val="00FF00"/>
              </a:solidFill>
              <a:round/>
              <a:headEnd/>
              <a:tailEnd/>
            </a:ln>
          </p:spPr>
          <p:txBody>
            <a:bodyPr/>
            <a:lstStyle/>
            <a:p>
              <a:endParaRPr lang="fr-CH"/>
            </a:p>
          </p:txBody>
        </p:sp>
        <p:sp>
          <p:nvSpPr>
            <p:cNvPr id="2702456" name="Line 2168"/>
            <p:cNvSpPr>
              <a:spLocks noChangeShapeType="1"/>
            </p:cNvSpPr>
            <p:nvPr/>
          </p:nvSpPr>
          <p:spPr bwMode="auto">
            <a:xfrm>
              <a:off x="1120" y="1701"/>
              <a:ext cx="12" cy="0"/>
            </a:xfrm>
            <a:prstGeom prst="line">
              <a:avLst/>
            </a:prstGeom>
            <a:noFill/>
            <a:ln w="9525">
              <a:solidFill>
                <a:srgbClr val="00FF00"/>
              </a:solidFill>
              <a:round/>
              <a:headEnd/>
              <a:tailEnd/>
            </a:ln>
          </p:spPr>
          <p:txBody>
            <a:bodyPr/>
            <a:lstStyle/>
            <a:p>
              <a:endParaRPr lang="fr-CH"/>
            </a:p>
          </p:txBody>
        </p:sp>
        <p:sp>
          <p:nvSpPr>
            <p:cNvPr id="2702457" name="Line 2169"/>
            <p:cNvSpPr>
              <a:spLocks noChangeShapeType="1"/>
            </p:cNvSpPr>
            <p:nvPr/>
          </p:nvSpPr>
          <p:spPr bwMode="auto">
            <a:xfrm>
              <a:off x="1132" y="1701"/>
              <a:ext cx="6" cy="0"/>
            </a:xfrm>
            <a:prstGeom prst="line">
              <a:avLst/>
            </a:prstGeom>
            <a:noFill/>
            <a:ln w="9525">
              <a:solidFill>
                <a:srgbClr val="00FF00"/>
              </a:solidFill>
              <a:round/>
              <a:headEnd/>
              <a:tailEnd/>
            </a:ln>
          </p:spPr>
          <p:txBody>
            <a:bodyPr/>
            <a:lstStyle/>
            <a:p>
              <a:endParaRPr lang="fr-CH"/>
            </a:p>
          </p:txBody>
        </p:sp>
        <p:sp>
          <p:nvSpPr>
            <p:cNvPr id="2702458" name="Line 2170"/>
            <p:cNvSpPr>
              <a:spLocks noChangeShapeType="1"/>
            </p:cNvSpPr>
            <p:nvPr/>
          </p:nvSpPr>
          <p:spPr bwMode="auto">
            <a:xfrm>
              <a:off x="1138" y="1701"/>
              <a:ext cx="6" cy="0"/>
            </a:xfrm>
            <a:prstGeom prst="line">
              <a:avLst/>
            </a:prstGeom>
            <a:noFill/>
            <a:ln w="9525">
              <a:solidFill>
                <a:srgbClr val="00FF00"/>
              </a:solidFill>
              <a:round/>
              <a:headEnd/>
              <a:tailEnd/>
            </a:ln>
          </p:spPr>
          <p:txBody>
            <a:bodyPr/>
            <a:lstStyle/>
            <a:p>
              <a:endParaRPr lang="fr-CH"/>
            </a:p>
          </p:txBody>
        </p:sp>
        <p:sp>
          <p:nvSpPr>
            <p:cNvPr id="2702459" name="Line 2171"/>
            <p:cNvSpPr>
              <a:spLocks noChangeShapeType="1"/>
            </p:cNvSpPr>
            <p:nvPr/>
          </p:nvSpPr>
          <p:spPr bwMode="auto">
            <a:xfrm>
              <a:off x="1144" y="1701"/>
              <a:ext cx="12" cy="0"/>
            </a:xfrm>
            <a:prstGeom prst="line">
              <a:avLst/>
            </a:prstGeom>
            <a:noFill/>
            <a:ln w="9525">
              <a:solidFill>
                <a:srgbClr val="00FF00"/>
              </a:solidFill>
              <a:round/>
              <a:headEnd/>
              <a:tailEnd/>
            </a:ln>
          </p:spPr>
          <p:txBody>
            <a:bodyPr/>
            <a:lstStyle/>
            <a:p>
              <a:endParaRPr lang="fr-CH"/>
            </a:p>
          </p:txBody>
        </p:sp>
        <p:sp>
          <p:nvSpPr>
            <p:cNvPr id="2702460" name="Line 2172"/>
            <p:cNvSpPr>
              <a:spLocks noChangeShapeType="1"/>
            </p:cNvSpPr>
            <p:nvPr/>
          </p:nvSpPr>
          <p:spPr bwMode="auto">
            <a:xfrm>
              <a:off x="1156" y="1701"/>
              <a:ext cx="6" cy="0"/>
            </a:xfrm>
            <a:prstGeom prst="line">
              <a:avLst/>
            </a:prstGeom>
            <a:noFill/>
            <a:ln w="9525">
              <a:solidFill>
                <a:srgbClr val="00FF00"/>
              </a:solidFill>
              <a:round/>
              <a:headEnd/>
              <a:tailEnd/>
            </a:ln>
          </p:spPr>
          <p:txBody>
            <a:bodyPr/>
            <a:lstStyle/>
            <a:p>
              <a:endParaRPr lang="fr-CH"/>
            </a:p>
          </p:txBody>
        </p:sp>
        <p:sp>
          <p:nvSpPr>
            <p:cNvPr id="2702461" name="Line 2173"/>
            <p:cNvSpPr>
              <a:spLocks noChangeShapeType="1"/>
            </p:cNvSpPr>
            <p:nvPr/>
          </p:nvSpPr>
          <p:spPr bwMode="auto">
            <a:xfrm>
              <a:off x="1162" y="1701"/>
              <a:ext cx="12" cy="0"/>
            </a:xfrm>
            <a:prstGeom prst="line">
              <a:avLst/>
            </a:prstGeom>
            <a:noFill/>
            <a:ln w="9525">
              <a:solidFill>
                <a:srgbClr val="00FF00"/>
              </a:solidFill>
              <a:round/>
              <a:headEnd/>
              <a:tailEnd/>
            </a:ln>
          </p:spPr>
          <p:txBody>
            <a:bodyPr/>
            <a:lstStyle/>
            <a:p>
              <a:endParaRPr lang="fr-CH"/>
            </a:p>
          </p:txBody>
        </p:sp>
        <p:sp>
          <p:nvSpPr>
            <p:cNvPr id="2702462" name="Line 2174"/>
            <p:cNvSpPr>
              <a:spLocks noChangeShapeType="1"/>
            </p:cNvSpPr>
            <p:nvPr/>
          </p:nvSpPr>
          <p:spPr bwMode="auto">
            <a:xfrm>
              <a:off x="1174" y="1701"/>
              <a:ext cx="6" cy="0"/>
            </a:xfrm>
            <a:prstGeom prst="line">
              <a:avLst/>
            </a:prstGeom>
            <a:noFill/>
            <a:ln w="9525">
              <a:solidFill>
                <a:srgbClr val="00FF00"/>
              </a:solidFill>
              <a:round/>
              <a:headEnd/>
              <a:tailEnd/>
            </a:ln>
          </p:spPr>
          <p:txBody>
            <a:bodyPr/>
            <a:lstStyle/>
            <a:p>
              <a:endParaRPr lang="fr-CH"/>
            </a:p>
          </p:txBody>
        </p:sp>
        <p:sp>
          <p:nvSpPr>
            <p:cNvPr id="2702463" name="Line 2175"/>
            <p:cNvSpPr>
              <a:spLocks noChangeShapeType="1"/>
            </p:cNvSpPr>
            <p:nvPr/>
          </p:nvSpPr>
          <p:spPr bwMode="auto">
            <a:xfrm>
              <a:off x="1180" y="1701"/>
              <a:ext cx="6" cy="0"/>
            </a:xfrm>
            <a:prstGeom prst="line">
              <a:avLst/>
            </a:prstGeom>
            <a:noFill/>
            <a:ln w="9525">
              <a:solidFill>
                <a:srgbClr val="00FF00"/>
              </a:solidFill>
              <a:round/>
              <a:headEnd/>
              <a:tailEnd/>
            </a:ln>
          </p:spPr>
          <p:txBody>
            <a:bodyPr/>
            <a:lstStyle/>
            <a:p>
              <a:endParaRPr lang="fr-CH"/>
            </a:p>
          </p:txBody>
        </p:sp>
        <p:sp>
          <p:nvSpPr>
            <p:cNvPr id="2702464" name="Line 2176"/>
            <p:cNvSpPr>
              <a:spLocks noChangeShapeType="1"/>
            </p:cNvSpPr>
            <p:nvPr/>
          </p:nvSpPr>
          <p:spPr bwMode="auto">
            <a:xfrm>
              <a:off x="1186" y="1701"/>
              <a:ext cx="12" cy="0"/>
            </a:xfrm>
            <a:prstGeom prst="line">
              <a:avLst/>
            </a:prstGeom>
            <a:noFill/>
            <a:ln w="9525">
              <a:solidFill>
                <a:srgbClr val="00FF00"/>
              </a:solidFill>
              <a:round/>
              <a:headEnd/>
              <a:tailEnd/>
            </a:ln>
          </p:spPr>
          <p:txBody>
            <a:bodyPr/>
            <a:lstStyle/>
            <a:p>
              <a:endParaRPr lang="fr-CH"/>
            </a:p>
          </p:txBody>
        </p:sp>
        <p:sp>
          <p:nvSpPr>
            <p:cNvPr id="2702465" name="Line 2177"/>
            <p:cNvSpPr>
              <a:spLocks noChangeShapeType="1"/>
            </p:cNvSpPr>
            <p:nvPr/>
          </p:nvSpPr>
          <p:spPr bwMode="auto">
            <a:xfrm>
              <a:off x="1198" y="1701"/>
              <a:ext cx="6" cy="0"/>
            </a:xfrm>
            <a:prstGeom prst="line">
              <a:avLst/>
            </a:prstGeom>
            <a:noFill/>
            <a:ln w="9525">
              <a:solidFill>
                <a:srgbClr val="00FF00"/>
              </a:solidFill>
              <a:round/>
              <a:headEnd/>
              <a:tailEnd/>
            </a:ln>
          </p:spPr>
          <p:txBody>
            <a:bodyPr/>
            <a:lstStyle/>
            <a:p>
              <a:endParaRPr lang="fr-CH"/>
            </a:p>
          </p:txBody>
        </p:sp>
        <p:sp>
          <p:nvSpPr>
            <p:cNvPr id="2702466" name="Line 2178"/>
            <p:cNvSpPr>
              <a:spLocks noChangeShapeType="1"/>
            </p:cNvSpPr>
            <p:nvPr/>
          </p:nvSpPr>
          <p:spPr bwMode="auto">
            <a:xfrm>
              <a:off x="1204" y="1701"/>
              <a:ext cx="12" cy="0"/>
            </a:xfrm>
            <a:prstGeom prst="line">
              <a:avLst/>
            </a:prstGeom>
            <a:noFill/>
            <a:ln w="9525">
              <a:solidFill>
                <a:srgbClr val="00FF00"/>
              </a:solidFill>
              <a:round/>
              <a:headEnd/>
              <a:tailEnd/>
            </a:ln>
          </p:spPr>
          <p:txBody>
            <a:bodyPr/>
            <a:lstStyle/>
            <a:p>
              <a:endParaRPr lang="fr-CH"/>
            </a:p>
          </p:txBody>
        </p:sp>
        <p:sp>
          <p:nvSpPr>
            <p:cNvPr id="2702467" name="Line 2179"/>
            <p:cNvSpPr>
              <a:spLocks noChangeShapeType="1"/>
            </p:cNvSpPr>
            <p:nvPr/>
          </p:nvSpPr>
          <p:spPr bwMode="auto">
            <a:xfrm>
              <a:off x="1216" y="1701"/>
              <a:ext cx="6" cy="0"/>
            </a:xfrm>
            <a:prstGeom prst="line">
              <a:avLst/>
            </a:prstGeom>
            <a:noFill/>
            <a:ln w="9525">
              <a:solidFill>
                <a:srgbClr val="00FF00"/>
              </a:solidFill>
              <a:round/>
              <a:headEnd/>
              <a:tailEnd/>
            </a:ln>
          </p:spPr>
          <p:txBody>
            <a:bodyPr/>
            <a:lstStyle/>
            <a:p>
              <a:endParaRPr lang="fr-CH"/>
            </a:p>
          </p:txBody>
        </p:sp>
        <p:sp>
          <p:nvSpPr>
            <p:cNvPr id="2702468" name="Line 2180"/>
            <p:cNvSpPr>
              <a:spLocks noChangeShapeType="1"/>
            </p:cNvSpPr>
            <p:nvPr/>
          </p:nvSpPr>
          <p:spPr bwMode="auto">
            <a:xfrm>
              <a:off x="1222" y="1701"/>
              <a:ext cx="6" cy="0"/>
            </a:xfrm>
            <a:prstGeom prst="line">
              <a:avLst/>
            </a:prstGeom>
            <a:noFill/>
            <a:ln w="9525">
              <a:solidFill>
                <a:srgbClr val="00FF00"/>
              </a:solidFill>
              <a:round/>
              <a:headEnd/>
              <a:tailEnd/>
            </a:ln>
          </p:spPr>
          <p:txBody>
            <a:bodyPr/>
            <a:lstStyle/>
            <a:p>
              <a:endParaRPr lang="fr-CH"/>
            </a:p>
          </p:txBody>
        </p:sp>
        <p:sp>
          <p:nvSpPr>
            <p:cNvPr id="2702469" name="Line 2181"/>
            <p:cNvSpPr>
              <a:spLocks noChangeShapeType="1"/>
            </p:cNvSpPr>
            <p:nvPr/>
          </p:nvSpPr>
          <p:spPr bwMode="auto">
            <a:xfrm>
              <a:off x="1228" y="1701"/>
              <a:ext cx="12" cy="0"/>
            </a:xfrm>
            <a:prstGeom prst="line">
              <a:avLst/>
            </a:prstGeom>
            <a:noFill/>
            <a:ln w="9525">
              <a:solidFill>
                <a:srgbClr val="00FF00"/>
              </a:solidFill>
              <a:round/>
              <a:headEnd/>
              <a:tailEnd/>
            </a:ln>
          </p:spPr>
          <p:txBody>
            <a:bodyPr/>
            <a:lstStyle/>
            <a:p>
              <a:endParaRPr lang="fr-CH"/>
            </a:p>
          </p:txBody>
        </p:sp>
        <p:sp>
          <p:nvSpPr>
            <p:cNvPr id="2702470" name="Line 2182"/>
            <p:cNvSpPr>
              <a:spLocks noChangeShapeType="1"/>
            </p:cNvSpPr>
            <p:nvPr/>
          </p:nvSpPr>
          <p:spPr bwMode="auto">
            <a:xfrm>
              <a:off x="1240" y="1701"/>
              <a:ext cx="6" cy="0"/>
            </a:xfrm>
            <a:prstGeom prst="line">
              <a:avLst/>
            </a:prstGeom>
            <a:noFill/>
            <a:ln w="9525">
              <a:solidFill>
                <a:srgbClr val="00FF00"/>
              </a:solidFill>
              <a:round/>
              <a:headEnd/>
              <a:tailEnd/>
            </a:ln>
          </p:spPr>
          <p:txBody>
            <a:bodyPr/>
            <a:lstStyle/>
            <a:p>
              <a:endParaRPr lang="fr-CH"/>
            </a:p>
          </p:txBody>
        </p:sp>
        <p:sp>
          <p:nvSpPr>
            <p:cNvPr id="2702471" name="Line 2183"/>
            <p:cNvSpPr>
              <a:spLocks noChangeShapeType="1"/>
            </p:cNvSpPr>
            <p:nvPr/>
          </p:nvSpPr>
          <p:spPr bwMode="auto">
            <a:xfrm>
              <a:off x="1246" y="1701"/>
              <a:ext cx="12" cy="0"/>
            </a:xfrm>
            <a:prstGeom prst="line">
              <a:avLst/>
            </a:prstGeom>
            <a:noFill/>
            <a:ln w="9525">
              <a:solidFill>
                <a:srgbClr val="00FF00"/>
              </a:solidFill>
              <a:round/>
              <a:headEnd/>
              <a:tailEnd/>
            </a:ln>
          </p:spPr>
          <p:txBody>
            <a:bodyPr/>
            <a:lstStyle/>
            <a:p>
              <a:endParaRPr lang="fr-CH"/>
            </a:p>
          </p:txBody>
        </p:sp>
        <p:sp>
          <p:nvSpPr>
            <p:cNvPr id="2702472" name="Line 2184"/>
            <p:cNvSpPr>
              <a:spLocks noChangeShapeType="1"/>
            </p:cNvSpPr>
            <p:nvPr/>
          </p:nvSpPr>
          <p:spPr bwMode="auto">
            <a:xfrm>
              <a:off x="1258" y="1701"/>
              <a:ext cx="6" cy="0"/>
            </a:xfrm>
            <a:prstGeom prst="line">
              <a:avLst/>
            </a:prstGeom>
            <a:noFill/>
            <a:ln w="9525">
              <a:solidFill>
                <a:srgbClr val="00FF00"/>
              </a:solidFill>
              <a:round/>
              <a:headEnd/>
              <a:tailEnd/>
            </a:ln>
          </p:spPr>
          <p:txBody>
            <a:bodyPr/>
            <a:lstStyle/>
            <a:p>
              <a:endParaRPr lang="fr-CH"/>
            </a:p>
          </p:txBody>
        </p:sp>
        <p:sp>
          <p:nvSpPr>
            <p:cNvPr id="2702473" name="Line 2185"/>
            <p:cNvSpPr>
              <a:spLocks noChangeShapeType="1"/>
            </p:cNvSpPr>
            <p:nvPr/>
          </p:nvSpPr>
          <p:spPr bwMode="auto">
            <a:xfrm>
              <a:off x="1264" y="1701"/>
              <a:ext cx="6" cy="0"/>
            </a:xfrm>
            <a:prstGeom prst="line">
              <a:avLst/>
            </a:prstGeom>
            <a:noFill/>
            <a:ln w="9525">
              <a:solidFill>
                <a:srgbClr val="00FF00"/>
              </a:solidFill>
              <a:round/>
              <a:headEnd/>
              <a:tailEnd/>
            </a:ln>
          </p:spPr>
          <p:txBody>
            <a:bodyPr/>
            <a:lstStyle/>
            <a:p>
              <a:endParaRPr lang="fr-CH"/>
            </a:p>
          </p:txBody>
        </p:sp>
        <p:sp>
          <p:nvSpPr>
            <p:cNvPr id="2702474" name="Line 2186"/>
            <p:cNvSpPr>
              <a:spLocks noChangeShapeType="1"/>
            </p:cNvSpPr>
            <p:nvPr/>
          </p:nvSpPr>
          <p:spPr bwMode="auto">
            <a:xfrm>
              <a:off x="1270" y="1701"/>
              <a:ext cx="12" cy="0"/>
            </a:xfrm>
            <a:prstGeom prst="line">
              <a:avLst/>
            </a:prstGeom>
            <a:noFill/>
            <a:ln w="9525">
              <a:solidFill>
                <a:srgbClr val="00FF00"/>
              </a:solidFill>
              <a:round/>
              <a:headEnd/>
              <a:tailEnd/>
            </a:ln>
          </p:spPr>
          <p:txBody>
            <a:bodyPr/>
            <a:lstStyle/>
            <a:p>
              <a:endParaRPr lang="fr-CH"/>
            </a:p>
          </p:txBody>
        </p:sp>
        <p:sp>
          <p:nvSpPr>
            <p:cNvPr id="2702475" name="Line 2187"/>
            <p:cNvSpPr>
              <a:spLocks noChangeShapeType="1"/>
            </p:cNvSpPr>
            <p:nvPr/>
          </p:nvSpPr>
          <p:spPr bwMode="auto">
            <a:xfrm>
              <a:off x="1282" y="1701"/>
              <a:ext cx="6" cy="0"/>
            </a:xfrm>
            <a:prstGeom prst="line">
              <a:avLst/>
            </a:prstGeom>
            <a:noFill/>
            <a:ln w="9525">
              <a:solidFill>
                <a:srgbClr val="00FF00"/>
              </a:solidFill>
              <a:round/>
              <a:headEnd/>
              <a:tailEnd/>
            </a:ln>
          </p:spPr>
          <p:txBody>
            <a:bodyPr/>
            <a:lstStyle/>
            <a:p>
              <a:endParaRPr lang="fr-CH"/>
            </a:p>
          </p:txBody>
        </p:sp>
        <p:sp>
          <p:nvSpPr>
            <p:cNvPr id="2702476" name="Line 2188"/>
            <p:cNvSpPr>
              <a:spLocks noChangeShapeType="1"/>
            </p:cNvSpPr>
            <p:nvPr/>
          </p:nvSpPr>
          <p:spPr bwMode="auto">
            <a:xfrm>
              <a:off x="1288" y="1701"/>
              <a:ext cx="12" cy="0"/>
            </a:xfrm>
            <a:prstGeom prst="line">
              <a:avLst/>
            </a:prstGeom>
            <a:noFill/>
            <a:ln w="9525">
              <a:solidFill>
                <a:srgbClr val="00FF00"/>
              </a:solidFill>
              <a:round/>
              <a:headEnd/>
              <a:tailEnd/>
            </a:ln>
          </p:spPr>
          <p:txBody>
            <a:bodyPr/>
            <a:lstStyle/>
            <a:p>
              <a:endParaRPr lang="fr-CH"/>
            </a:p>
          </p:txBody>
        </p:sp>
        <p:sp>
          <p:nvSpPr>
            <p:cNvPr id="2702477" name="Line 2189"/>
            <p:cNvSpPr>
              <a:spLocks noChangeShapeType="1"/>
            </p:cNvSpPr>
            <p:nvPr/>
          </p:nvSpPr>
          <p:spPr bwMode="auto">
            <a:xfrm>
              <a:off x="1300" y="1701"/>
              <a:ext cx="6" cy="0"/>
            </a:xfrm>
            <a:prstGeom prst="line">
              <a:avLst/>
            </a:prstGeom>
            <a:noFill/>
            <a:ln w="9525">
              <a:solidFill>
                <a:srgbClr val="00FF00"/>
              </a:solidFill>
              <a:round/>
              <a:headEnd/>
              <a:tailEnd/>
            </a:ln>
          </p:spPr>
          <p:txBody>
            <a:bodyPr/>
            <a:lstStyle/>
            <a:p>
              <a:endParaRPr lang="fr-CH"/>
            </a:p>
          </p:txBody>
        </p:sp>
        <p:sp>
          <p:nvSpPr>
            <p:cNvPr id="2702478" name="Line 2190"/>
            <p:cNvSpPr>
              <a:spLocks noChangeShapeType="1"/>
            </p:cNvSpPr>
            <p:nvPr/>
          </p:nvSpPr>
          <p:spPr bwMode="auto">
            <a:xfrm>
              <a:off x="1306" y="1701"/>
              <a:ext cx="6" cy="0"/>
            </a:xfrm>
            <a:prstGeom prst="line">
              <a:avLst/>
            </a:prstGeom>
            <a:noFill/>
            <a:ln w="9525">
              <a:solidFill>
                <a:srgbClr val="00FF00"/>
              </a:solidFill>
              <a:round/>
              <a:headEnd/>
              <a:tailEnd/>
            </a:ln>
          </p:spPr>
          <p:txBody>
            <a:bodyPr/>
            <a:lstStyle/>
            <a:p>
              <a:endParaRPr lang="fr-CH"/>
            </a:p>
          </p:txBody>
        </p:sp>
        <p:sp>
          <p:nvSpPr>
            <p:cNvPr id="2702479" name="Line 2191"/>
            <p:cNvSpPr>
              <a:spLocks noChangeShapeType="1"/>
            </p:cNvSpPr>
            <p:nvPr/>
          </p:nvSpPr>
          <p:spPr bwMode="auto">
            <a:xfrm>
              <a:off x="1312" y="1701"/>
              <a:ext cx="12" cy="0"/>
            </a:xfrm>
            <a:prstGeom prst="line">
              <a:avLst/>
            </a:prstGeom>
            <a:noFill/>
            <a:ln w="9525">
              <a:solidFill>
                <a:srgbClr val="00FF00"/>
              </a:solidFill>
              <a:round/>
              <a:headEnd/>
              <a:tailEnd/>
            </a:ln>
          </p:spPr>
          <p:txBody>
            <a:bodyPr/>
            <a:lstStyle/>
            <a:p>
              <a:endParaRPr lang="fr-CH"/>
            </a:p>
          </p:txBody>
        </p:sp>
        <p:sp>
          <p:nvSpPr>
            <p:cNvPr id="2702480" name="Line 2192"/>
            <p:cNvSpPr>
              <a:spLocks noChangeShapeType="1"/>
            </p:cNvSpPr>
            <p:nvPr/>
          </p:nvSpPr>
          <p:spPr bwMode="auto">
            <a:xfrm>
              <a:off x="1324" y="1701"/>
              <a:ext cx="6" cy="0"/>
            </a:xfrm>
            <a:prstGeom prst="line">
              <a:avLst/>
            </a:prstGeom>
            <a:noFill/>
            <a:ln w="9525">
              <a:solidFill>
                <a:srgbClr val="00FF00"/>
              </a:solidFill>
              <a:round/>
              <a:headEnd/>
              <a:tailEnd/>
            </a:ln>
          </p:spPr>
          <p:txBody>
            <a:bodyPr/>
            <a:lstStyle/>
            <a:p>
              <a:endParaRPr lang="fr-CH"/>
            </a:p>
          </p:txBody>
        </p:sp>
        <p:sp>
          <p:nvSpPr>
            <p:cNvPr id="2702481" name="Line 2193"/>
            <p:cNvSpPr>
              <a:spLocks noChangeShapeType="1"/>
            </p:cNvSpPr>
            <p:nvPr/>
          </p:nvSpPr>
          <p:spPr bwMode="auto">
            <a:xfrm>
              <a:off x="1330" y="1701"/>
              <a:ext cx="12" cy="0"/>
            </a:xfrm>
            <a:prstGeom prst="line">
              <a:avLst/>
            </a:prstGeom>
            <a:noFill/>
            <a:ln w="9525">
              <a:solidFill>
                <a:srgbClr val="00FF00"/>
              </a:solidFill>
              <a:round/>
              <a:headEnd/>
              <a:tailEnd/>
            </a:ln>
          </p:spPr>
          <p:txBody>
            <a:bodyPr/>
            <a:lstStyle/>
            <a:p>
              <a:endParaRPr lang="fr-CH"/>
            </a:p>
          </p:txBody>
        </p:sp>
        <p:sp>
          <p:nvSpPr>
            <p:cNvPr id="2702482" name="Line 2194"/>
            <p:cNvSpPr>
              <a:spLocks noChangeShapeType="1"/>
            </p:cNvSpPr>
            <p:nvPr/>
          </p:nvSpPr>
          <p:spPr bwMode="auto">
            <a:xfrm>
              <a:off x="1342" y="1701"/>
              <a:ext cx="6" cy="0"/>
            </a:xfrm>
            <a:prstGeom prst="line">
              <a:avLst/>
            </a:prstGeom>
            <a:noFill/>
            <a:ln w="9525">
              <a:solidFill>
                <a:srgbClr val="00FF00"/>
              </a:solidFill>
              <a:round/>
              <a:headEnd/>
              <a:tailEnd/>
            </a:ln>
          </p:spPr>
          <p:txBody>
            <a:bodyPr/>
            <a:lstStyle/>
            <a:p>
              <a:endParaRPr lang="fr-CH"/>
            </a:p>
          </p:txBody>
        </p:sp>
        <p:sp>
          <p:nvSpPr>
            <p:cNvPr id="2702483" name="Line 2195"/>
            <p:cNvSpPr>
              <a:spLocks noChangeShapeType="1"/>
            </p:cNvSpPr>
            <p:nvPr/>
          </p:nvSpPr>
          <p:spPr bwMode="auto">
            <a:xfrm>
              <a:off x="1348" y="1701"/>
              <a:ext cx="6" cy="0"/>
            </a:xfrm>
            <a:prstGeom prst="line">
              <a:avLst/>
            </a:prstGeom>
            <a:noFill/>
            <a:ln w="9525">
              <a:solidFill>
                <a:srgbClr val="00FF00"/>
              </a:solidFill>
              <a:round/>
              <a:headEnd/>
              <a:tailEnd/>
            </a:ln>
          </p:spPr>
          <p:txBody>
            <a:bodyPr/>
            <a:lstStyle/>
            <a:p>
              <a:endParaRPr lang="fr-CH"/>
            </a:p>
          </p:txBody>
        </p:sp>
        <p:sp>
          <p:nvSpPr>
            <p:cNvPr id="2702484" name="Line 2196"/>
            <p:cNvSpPr>
              <a:spLocks noChangeShapeType="1"/>
            </p:cNvSpPr>
            <p:nvPr/>
          </p:nvSpPr>
          <p:spPr bwMode="auto">
            <a:xfrm>
              <a:off x="1354" y="1701"/>
              <a:ext cx="12" cy="0"/>
            </a:xfrm>
            <a:prstGeom prst="line">
              <a:avLst/>
            </a:prstGeom>
            <a:noFill/>
            <a:ln w="9525">
              <a:solidFill>
                <a:srgbClr val="00FF00"/>
              </a:solidFill>
              <a:round/>
              <a:headEnd/>
              <a:tailEnd/>
            </a:ln>
          </p:spPr>
          <p:txBody>
            <a:bodyPr/>
            <a:lstStyle/>
            <a:p>
              <a:endParaRPr lang="fr-CH"/>
            </a:p>
          </p:txBody>
        </p:sp>
        <p:sp>
          <p:nvSpPr>
            <p:cNvPr id="2702485" name="Line 2197"/>
            <p:cNvSpPr>
              <a:spLocks noChangeShapeType="1"/>
            </p:cNvSpPr>
            <p:nvPr/>
          </p:nvSpPr>
          <p:spPr bwMode="auto">
            <a:xfrm>
              <a:off x="1366" y="1701"/>
              <a:ext cx="6" cy="0"/>
            </a:xfrm>
            <a:prstGeom prst="line">
              <a:avLst/>
            </a:prstGeom>
            <a:noFill/>
            <a:ln w="9525">
              <a:solidFill>
                <a:srgbClr val="00FF00"/>
              </a:solidFill>
              <a:round/>
              <a:headEnd/>
              <a:tailEnd/>
            </a:ln>
          </p:spPr>
          <p:txBody>
            <a:bodyPr/>
            <a:lstStyle/>
            <a:p>
              <a:endParaRPr lang="fr-CH"/>
            </a:p>
          </p:txBody>
        </p:sp>
        <p:sp>
          <p:nvSpPr>
            <p:cNvPr id="2702486" name="Line 2198"/>
            <p:cNvSpPr>
              <a:spLocks noChangeShapeType="1"/>
            </p:cNvSpPr>
            <p:nvPr/>
          </p:nvSpPr>
          <p:spPr bwMode="auto">
            <a:xfrm>
              <a:off x="1372" y="1701"/>
              <a:ext cx="12" cy="0"/>
            </a:xfrm>
            <a:prstGeom prst="line">
              <a:avLst/>
            </a:prstGeom>
            <a:noFill/>
            <a:ln w="9525">
              <a:solidFill>
                <a:srgbClr val="00FF00"/>
              </a:solidFill>
              <a:round/>
              <a:headEnd/>
              <a:tailEnd/>
            </a:ln>
          </p:spPr>
          <p:txBody>
            <a:bodyPr/>
            <a:lstStyle/>
            <a:p>
              <a:endParaRPr lang="fr-CH"/>
            </a:p>
          </p:txBody>
        </p:sp>
        <p:sp>
          <p:nvSpPr>
            <p:cNvPr id="2702487" name="Line 2199"/>
            <p:cNvSpPr>
              <a:spLocks noChangeShapeType="1"/>
            </p:cNvSpPr>
            <p:nvPr/>
          </p:nvSpPr>
          <p:spPr bwMode="auto">
            <a:xfrm>
              <a:off x="1384" y="1701"/>
              <a:ext cx="6" cy="0"/>
            </a:xfrm>
            <a:prstGeom prst="line">
              <a:avLst/>
            </a:prstGeom>
            <a:noFill/>
            <a:ln w="9525">
              <a:solidFill>
                <a:srgbClr val="00FF00"/>
              </a:solidFill>
              <a:round/>
              <a:headEnd/>
              <a:tailEnd/>
            </a:ln>
          </p:spPr>
          <p:txBody>
            <a:bodyPr/>
            <a:lstStyle/>
            <a:p>
              <a:endParaRPr lang="fr-CH"/>
            </a:p>
          </p:txBody>
        </p:sp>
        <p:sp>
          <p:nvSpPr>
            <p:cNvPr id="2702488" name="Line 2200"/>
            <p:cNvSpPr>
              <a:spLocks noChangeShapeType="1"/>
            </p:cNvSpPr>
            <p:nvPr/>
          </p:nvSpPr>
          <p:spPr bwMode="auto">
            <a:xfrm>
              <a:off x="1390" y="1701"/>
              <a:ext cx="6" cy="0"/>
            </a:xfrm>
            <a:prstGeom prst="line">
              <a:avLst/>
            </a:prstGeom>
            <a:noFill/>
            <a:ln w="9525">
              <a:solidFill>
                <a:srgbClr val="00FF00"/>
              </a:solidFill>
              <a:round/>
              <a:headEnd/>
              <a:tailEnd/>
            </a:ln>
          </p:spPr>
          <p:txBody>
            <a:bodyPr/>
            <a:lstStyle/>
            <a:p>
              <a:endParaRPr lang="fr-CH"/>
            </a:p>
          </p:txBody>
        </p:sp>
        <p:sp>
          <p:nvSpPr>
            <p:cNvPr id="2702489" name="Line 2201"/>
            <p:cNvSpPr>
              <a:spLocks noChangeShapeType="1"/>
            </p:cNvSpPr>
            <p:nvPr/>
          </p:nvSpPr>
          <p:spPr bwMode="auto">
            <a:xfrm>
              <a:off x="1396" y="1701"/>
              <a:ext cx="12" cy="0"/>
            </a:xfrm>
            <a:prstGeom prst="line">
              <a:avLst/>
            </a:prstGeom>
            <a:noFill/>
            <a:ln w="9525">
              <a:solidFill>
                <a:srgbClr val="00FF00"/>
              </a:solidFill>
              <a:round/>
              <a:headEnd/>
              <a:tailEnd/>
            </a:ln>
          </p:spPr>
          <p:txBody>
            <a:bodyPr/>
            <a:lstStyle/>
            <a:p>
              <a:endParaRPr lang="fr-CH"/>
            </a:p>
          </p:txBody>
        </p:sp>
        <p:sp>
          <p:nvSpPr>
            <p:cNvPr id="2702490" name="Line 2202"/>
            <p:cNvSpPr>
              <a:spLocks noChangeShapeType="1"/>
            </p:cNvSpPr>
            <p:nvPr/>
          </p:nvSpPr>
          <p:spPr bwMode="auto">
            <a:xfrm>
              <a:off x="1408" y="1701"/>
              <a:ext cx="6" cy="0"/>
            </a:xfrm>
            <a:prstGeom prst="line">
              <a:avLst/>
            </a:prstGeom>
            <a:noFill/>
            <a:ln w="9525">
              <a:solidFill>
                <a:srgbClr val="00FF00"/>
              </a:solidFill>
              <a:round/>
              <a:headEnd/>
              <a:tailEnd/>
            </a:ln>
          </p:spPr>
          <p:txBody>
            <a:bodyPr/>
            <a:lstStyle/>
            <a:p>
              <a:endParaRPr lang="fr-CH"/>
            </a:p>
          </p:txBody>
        </p:sp>
        <p:sp>
          <p:nvSpPr>
            <p:cNvPr id="2702491" name="Line 2203"/>
            <p:cNvSpPr>
              <a:spLocks noChangeShapeType="1"/>
            </p:cNvSpPr>
            <p:nvPr/>
          </p:nvSpPr>
          <p:spPr bwMode="auto">
            <a:xfrm>
              <a:off x="1414" y="1701"/>
              <a:ext cx="12" cy="0"/>
            </a:xfrm>
            <a:prstGeom prst="line">
              <a:avLst/>
            </a:prstGeom>
            <a:noFill/>
            <a:ln w="9525">
              <a:solidFill>
                <a:srgbClr val="00FF00"/>
              </a:solidFill>
              <a:round/>
              <a:headEnd/>
              <a:tailEnd/>
            </a:ln>
          </p:spPr>
          <p:txBody>
            <a:bodyPr/>
            <a:lstStyle/>
            <a:p>
              <a:endParaRPr lang="fr-CH"/>
            </a:p>
          </p:txBody>
        </p:sp>
        <p:sp>
          <p:nvSpPr>
            <p:cNvPr id="2702492" name="Line 2204"/>
            <p:cNvSpPr>
              <a:spLocks noChangeShapeType="1"/>
            </p:cNvSpPr>
            <p:nvPr/>
          </p:nvSpPr>
          <p:spPr bwMode="auto">
            <a:xfrm>
              <a:off x="1426" y="1701"/>
              <a:ext cx="6" cy="0"/>
            </a:xfrm>
            <a:prstGeom prst="line">
              <a:avLst/>
            </a:prstGeom>
            <a:noFill/>
            <a:ln w="9525">
              <a:solidFill>
                <a:srgbClr val="00FF00"/>
              </a:solidFill>
              <a:round/>
              <a:headEnd/>
              <a:tailEnd/>
            </a:ln>
          </p:spPr>
          <p:txBody>
            <a:bodyPr/>
            <a:lstStyle/>
            <a:p>
              <a:endParaRPr lang="fr-CH"/>
            </a:p>
          </p:txBody>
        </p:sp>
        <p:sp>
          <p:nvSpPr>
            <p:cNvPr id="2702493" name="Line 2205"/>
            <p:cNvSpPr>
              <a:spLocks noChangeShapeType="1"/>
            </p:cNvSpPr>
            <p:nvPr/>
          </p:nvSpPr>
          <p:spPr bwMode="auto">
            <a:xfrm>
              <a:off x="1432" y="1701"/>
              <a:ext cx="6" cy="0"/>
            </a:xfrm>
            <a:prstGeom prst="line">
              <a:avLst/>
            </a:prstGeom>
            <a:noFill/>
            <a:ln w="9525">
              <a:solidFill>
                <a:srgbClr val="00FF00"/>
              </a:solidFill>
              <a:round/>
              <a:headEnd/>
              <a:tailEnd/>
            </a:ln>
          </p:spPr>
          <p:txBody>
            <a:bodyPr/>
            <a:lstStyle/>
            <a:p>
              <a:endParaRPr lang="fr-CH"/>
            </a:p>
          </p:txBody>
        </p:sp>
        <p:sp>
          <p:nvSpPr>
            <p:cNvPr id="2702494" name="Line 2206"/>
            <p:cNvSpPr>
              <a:spLocks noChangeShapeType="1"/>
            </p:cNvSpPr>
            <p:nvPr/>
          </p:nvSpPr>
          <p:spPr bwMode="auto">
            <a:xfrm>
              <a:off x="1438" y="1701"/>
              <a:ext cx="12" cy="0"/>
            </a:xfrm>
            <a:prstGeom prst="line">
              <a:avLst/>
            </a:prstGeom>
            <a:noFill/>
            <a:ln w="9525">
              <a:solidFill>
                <a:srgbClr val="00FF00"/>
              </a:solidFill>
              <a:round/>
              <a:headEnd/>
              <a:tailEnd/>
            </a:ln>
          </p:spPr>
          <p:txBody>
            <a:bodyPr/>
            <a:lstStyle/>
            <a:p>
              <a:endParaRPr lang="fr-CH"/>
            </a:p>
          </p:txBody>
        </p:sp>
        <p:sp>
          <p:nvSpPr>
            <p:cNvPr id="2702495" name="Line 2207"/>
            <p:cNvSpPr>
              <a:spLocks noChangeShapeType="1"/>
            </p:cNvSpPr>
            <p:nvPr/>
          </p:nvSpPr>
          <p:spPr bwMode="auto">
            <a:xfrm>
              <a:off x="1450" y="1701"/>
              <a:ext cx="6" cy="0"/>
            </a:xfrm>
            <a:prstGeom prst="line">
              <a:avLst/>
            </a:prstGeom>
            <a:noFill/>
            <a:ln w="9525">
              <a:solidFill>
                <a:srgbClr val="00FF00"/>
              </a:solidFill>
              <a:round/>
              <a:headEnd/>
              <a:tailEnd/>
            </a:ln>
          </p:spPr>
          <p:txBody>
            <a:bodyPr/>
            <a:lstStyle/>
            <a:p>
              <a:endParaRPr lang="fr-CH"/>
            </a:p>
          </p:txBody>
        </p:sp>
        <p:sp>
          <p:nvSpPr>
            <p:cNvPr id="2702496" name="Line 2208"/>
            <p:cNvSpPr>
              <a:spLocks noChangeShapeType="1"/>
            </p:cNvSpPr>
            <p:nvPr/>
          </p:nvSpPr>
          <p:spPr bwMode="auto">
            <a:xfrm>
              <a:off x="1456" y="1701"/>
              <a:ext cx="12" cy="0"/>
            </a:xfrm>
            <a:prstGeom prst="line">
              <a:avLst/>
            </a:prstGeom>
            <a:noFill/>
            <a:ln w="9525">
              <a:solidFill>
                <a:srgbClr val="00FF00"/>
              </a:solidFill>
              <a:round/>
              <a:headEnd/>
              <a:tailEnd/>
            </a:ln>
          </p:spPr>
          <p:txBody>
            <a:bodyPr/>
            <a:lstStyle/>
            <a:p>
              <a:endParaRPr lang="fr-CH"/>
            </a:p>
          </p:txBody>
        </p:sp>
        <p:sp>
          <p:nvSpPr>
            <p:cNvPr id="2702497" name="Line 2209"/>
            <p:cNvSpPr>
              <a:spLocks noChangeShapeType="1"/>
            </p:cNvSpPr>
            <p:nvPr/>
          </p:nvSpPr>
          <p:spPr bwMode="auto">
            <a:xfrm>
              <a:off x="1468" y="1701"/>
              <a:ext cx="6" cy="0"/>
            </a:xfrm>
            <a:prstGeom prst="line">
              <a:avLst/>
            </a:prstGeom>
            <a:noFill/>
            <a:ln w="9525">
              <a:solidFill>
                <a:srgbClr val="00FF00"/>
              </a:solidFill>
              <a:round/>
              <a:headEnd/>
              <a:tailEnd/>
            </a:ln>
          </p:spPr>
          <p:txBody>
            <a:bodyPr/>
            <a:lstStyle/>
            <a:p>
              <a:endParaRPr lang="fr-CH"/>
            </a:p>
          </p:txBody>
        </p:sp>
        <p:sp>
          <p:nvSpPr>
            <p:cNvPr id="2702498" name="Line 2210"/>
            <p:cNvSpPr>
              <a:spLocks noChangeShapeType="1"/>
            </p:cNvSpPr>
            <p:nvPr/>
          </p:nvSpPr>
          <p:spPr bwMode="auto">
            <a:xfrm>
              <a:off x="1474" y="1701"/>
              <a:ext cx="6" cy="0"/>
            </a:xfrm>
            <a:prstGeom prst="line">
              <a:avLst/>
            </a:prstGeom>
            <a:noFill/>
            <a:ln w="9525">
              <a:solidFill>
                <a:srgbClr val="00FF00"/>
              </a:solidFill>
              <a:round/>
              <a:headEnd/>
              <a:tailEnd/>
            </a:ln>
          </p:spPr>
          <p:txBody>
            <a:bodyPr/>
            <a:lstStyle/>
            <a:p>
              <a:endParaRPr lang="fr-CH"/>
            </a:p>
          </p:txBody>
        </p:sp>
        <p:sp>
          <p:nvSpPr>
            <p:cNvPr id="2702499" name="Line 2211"/>
            <p:cNvSpPr>
              <a:spLocks noChangeShapeType="1"/>
            </p:cNvSpPr>
            <p:nvPr/>
          </p:nvSpPr>
          <p:spPr bwMode="auto">
            <a:xfrm>
              <a:off x="1480" y="1701"/>
              <a:ext cx="12" cy="0"/>
            </a:xfrm>
            <a:prstGeom prst="line">
              <a:avLst/>
            </a:prstGeom>
            <a:noFill/>
            <a:ln w="9525">
              <a:solidFill>
                <a:srgbClr val="00FF00"/>
              </a:solidFill>
              <a:round/>
              <a:headEnd/>
              <a:tailEnd/>
            </a:ln>
          </p:spPr>
          <p:txBody>
            <a:bodyPr/>
            <a:lstStyle/>
            <a:p>
              <a:endParaRPr lang="fr-CH"/>
            </a:p>
          </p:txBody>
        </p:sp>
        <p:sp>
          <p:nvSpPr>
            <p:cNvPr id="2702500" name="Line 2212"/>
            <p:cNvSpPr>
              <a:spLocks noChangeShapeType="1"/>
            </p:cNvSpPr>
            <p:nvPr/>
          </p:nvSpPr>
          <p:spPr bwMode="auto">
            <a:xfrm>
              <a:off x="1492" y="1701"/>
              <a:ext cx="6" cy="0"/>
            </a:xfrm>
            <a:prstGeom prst="line">
              <a:avLst/>
            </a:prstGeom>
            <a:noFill/>
            <a:ln w="9525">
              <a:solidFill>
                <a:srgbClr val="00FF00"/>
              </a:solidFill>
              <a:round/>
              <a:headEnd/>
              <a:tailEnd/>
            </a:ln>
          </p:spPr>
          <p:txBody>
            <a:bodyPr/>
            <a:lstStyle/>
            <a:p>
              <a:endParaRPr lang="fr-CH"/>
            </a:p>
          </p:txBody>
        </p:sp>
        <p:sp>
          <p:nvSpPr>
            <p:cNvPr id="2702501" name="Line 2213"/>
            <p:cNvSpPr>
              <a:spLocks noChangeShapeType="1"/>
            </p:cNvSpPr>
            <p:nvPr/>
          </p:nvSpPr>
          <p:spPr bwMode="auto">
            <a:xfrm>
              <a:off x="1498" y="1701"/>
              <a:ext cx="12" cy="0"/>
            </a:xfrm>
            <a:prstGeom prst="line">
              <a:avLst/>
            </a:prstGeom>
            <a:noFill/>
            <a:ln w="9525">
              <a:solidFill>
                <a:srgbClr val="00FF00"/>
              </a:solidFill>
              <a:round/>
              <a:headEnd/>
              <a:tailEnd/>
            </a:ln>
          </p:spPr>
          <p:txBody>
            <a:bodyPr/>
            <a:lstStyle/>
            <a:p>
              <a:endParaRPr lang="fr-CH"/>
            </a:p>
          </p:txBody>
        </p:sp>
        <p:sp>
          <p:nvSpPr>
            <p:cNvPr id="2702502" name="Line 2214"/>
            <p:cNvSpPr>
              <a:spLocks noChangeShapeType="1"/>
            </p:cNvSpPr>
            <p:nvPr/>
          </p:nvSpPr>
          <p:spPr bwMode="auto">
            <a:xfrm>
              <a:off x="1510" y="1701"/>
              <a:ext cx="6" cy="0"/>
            </a:xfrm>
            <a:prstGeom prst="line">
              <a:avLst/>
            </a:prstGeom>
            <a:noFill/>
            <a:ln w="9525">
              <a:solidFill>
                <a:srgbClr val="00FF00"/>
              </a:solidFill>
              <a:round/>
              <a:headEnd/>
              <a:tailEnd/>
            </a:ln>
          </p:spPr>
          <p:txBody>
            <a:bodyPr/>
            <a:lstStyle/>
            <a:p>
              <a:endParaRPr lang="fr-CH"/>
            </a:p>
          </p:txBody>
        </p:sp>
        <p:sp>
          <p:nvSpPr>
            <p:cNvPr id="2702503" name="Line 2215"/>
            <p:cNvSpPr>
              <a:spLocks noChangeShapeType="1"/>
            </p:cNvSpPr>
            <p:nvPr/>
          </p:nvSpPr>
          <p:spPr bwMode="auto">
            <a:xfrm>
              <a:off x="1516" y="1701"/>
              <a:ext cx="6" cy="0"/>
            </a:xfrm>
            <a:prstGeom prst="line">
              <a:avLst/>
            </a:prstGeom>
            <a:noFill/>
            <a:ln w="9525">
              <a:solidFill>
                <a:srgbClr val="00FF00"/>
              </a:solidFill>
              <a:round/>
              <a:headEnd/>
              <a:tailEnd/>
            </a:ln>
          </p:spPr>
          <p:txBody>
            <a:bodyPr/>
            <a:lstStyle/>
            <a:p>
              <a:endParaRPr lang="fr-CH"/>
            </a:p>
          </p:txBody>
        </p:sp>
        <p:sp>
          <p:nvSpPr>
            <p:cNvPr id="2702504" name="Line 2216"/>
            <p:cNvSpPr>
              <a:spLocks noChangeShapeType="1"/>
            </p:cNvSpPr>
            <p:nvPr/>
          </p:nvSpPr>
          <p:spPr bwMode="auto">
            <a:xfrm>
              <a:off x="1522" y="1701"/>
              <a:ext cx="12" cy="0"/>
            </a:xfrm>
            <a:prstGeom prst="line">
              <a:avLst/>
            </a:prstGeom>
            <a:noFill/>
            <a:ln w="9525">
              <a:solidFill>
                <a:srgbClr val="00FF00"/>
              </a:solidFill>
              <a:round/>
              <a:headEnd/>
              <a:tailEnd/>
            </a:ln>
          </p:spPr>
          <p:txBody>
            <a:bodyPr/>
            <a:lstStyle/>
            <a:p>
              <a:endParaRPr lang="fr-CH"/>
            </a:p>
          </p:txBody>
        </p:sp>
        <p:sp>
          <p:nvSpPr>
            <p:cNvPr id="2702505" name="Line 2217"/>
            <p:cNvSpPr>
              <a:spLocks noChangeShapeType="1"/>
            </p:cNvSpPr>
            <p:nvPr/>
          </p:nvSpPr>
          <p:spPr bwMode="auto">
            <a:xfrm>
              <a:off x="1534" y="1701"/>
              <a:ext cx="6" cy="0"/>
            </a:xfrm>
            <a:prstGeom prst="line">
              <a:avLst/>
            </a:prstGeom>
            <a:noFill/>
            <a:ln w="9525">
              <a:solidFill>
                <a:srgbClr val="00FF00"/>
              </a:solidFill>
              <a:round/>
              <a:headEnd/>
              <a:tailEnd/>
            </a:ln>
          </p:spPr>
          <p:txBody>
            <a:bodyPr/>
            <a:lstStyle/>
            <a:p>
              <a:endParaRPr lang="fr-CH"/>
            </a:p>
          </p:txBody>
        </p:sp>
        <p:sp>
          <p:nvSpPr>
            <p:cNvPr id="2702506" name="Line 2218"/>
            <p:cNvSpPr>
              <a:spLocks noChangeShapeType="1"/>
            </p:cNvSpPr>
            <p:nvPr/>
          </p:nvSpPr>
          <p:spPr bwMode="auto">
            <a:xfrm>
              <a:off x="1540" y="1701"/>
              <a:ext cx="12" cy="0"/>
            </a:xfrm>
            <a:prstGeom prst="line">
              <a:avLst/>
            </a:prstGeom>
            <a:noFill/>
            <a:ln w="9525">
              <a:solidFill>
                <a:srgbClr val="00FF00"/>
              </a:solidFill>
              <a:round/>
              <a:headEnd/>
              <a:tailEnd/>
            </a:ln>
          </p:spPr>
          <p:txBody>
            <a:bodyPr/>
            <a:lstStyle/>
            <a:p>
              <a:endParaRPr lang="fr-CH"/>
            </a:p>
          </p:txBody>
        </p:sp>
        <p:sp>
          <p:nvSpPr>
            <p:cNvPr id="2702507" name="Line 2219"/>
            <p:cNvSpPr>
              <a:spLocks noChangeShapeType="1"/>
            </p:cNvSpPr>
            <p:nvPr/>
          </p:nvSpPr>
          <p:spPr bwMode="auto">
            <a:xfrm>
              <a:off x="1552" y="1701"/>
              <a:ext cx="6" cy="0"/>
            </a:xfrm>
            <a:prstGeom prst="line">
              <a:avLst/>
            </a:prstGeom>
            <a:noFill/>
            <a:ln w="9525">
              <a:solidFill>
                <a:srgbClr val="00FF00"/>
              </a:solidFill>
              <a:round/>
              <a:headEnd/>
              <a:tailEnd/>
            </a:ln>
          </p:spPr>
          <p:txBody>
            <a:bodyPr/>
            <a:lstStyle/>
            <a:p>
              <a:endParaRPr lang="fr-CH"/>
            </a:p>
          </p:txBody>
        </p:sp>
        <p:sp>
          <p:nvSpPr>
            <p:cNvPr id="2702508" name="Line 2220"/>
            <p:cNvSpPr>
              <a:spLocks noChangeShapeType="1"/>
            </p:cNvSpPr>
            <p:nvPr/>
          </p:nvSpPr>
          <p:spPr bwMode="auto">
            <a:xfrm>
              <a:off x="1558" y="1701"/>
              <a:ext cx="6" cy="0"/>
            </a:xfrm>
            <a:prstGeom prst="line">
              <a:avLst/>
            </a:prstGeom>
            <a:noFill/>
            <a:ln w="9525">
              <a:solidFill>
                <a:srgbClr val="00FF00"/>
              </a:solidFill>
              <a:round/>
              <a:headEnd/>
              <a:tailEnd/>
            </a:ln>
          </p:spPr>
          <p:txBody>
            <a:bodyPr/>
            <a:lstStyle/>
            <a:p>
              <a:endParaRPr lang="fr-CH"/>
            </a:p>
          </p:txBody>
        </p:sp>
        <p:sp>
          <p:nvSpPr>
            <p:cNvPr id="2702509" name="Line 2221"/>
            <p:cNvSpPr>
              <a:spLocks noChangeShapeType="1"/>
            </p:cNvSpPr>
            <p:nvPr/>
          </p:nvSpPr>
          <p:spPr bwMode="auto">
            <a:xfrm>
              <a:off x="1564" y="1701"/>
              <a:ext cx="12" cy="0"/>
            </a:xfrm>
            <a:prstGeom prst="line">
              <a:avLst/>
            </a:prstGeom>
            <a:noFill/>
            <a:ln w="9525">
              <a:solidFill>
                <a:srgbClr val="00FF00"/>
              </a:solidFill>
              <a:round/>
              <a:headEnd/>
              <a:tailEnd/>
            </a:ln>
          </p:spPr>
          <p:txBody>
            <a:bodyPr/>
            <a:lstStyle/>
            <a:p>
              <a:endParaRPr lang="fr-CH"/>
            </a:p>
          </p:txBody>
        </p:sp>
        <p:sp>
          <p:nvSpPr>
            <p:cNvPr id="2702510" name="Line 2222"/>
            <p:cNvSpPr>
              <a:spLocks noChangeShapeType="1"/>
            </p:cNvSpPr>
            <p:nvPr/>
          </p:nvSpPr>
          <p:spPr bwMode="auto">
            <a:xfrm>
              <a:off x="1576" y="1701"/>
              <a:ext cx="6" cy="0"/>
            </a:xfrm>
            <a:prstGeom prst="line">
              <a:avLst/>
            </a:prstGeom>
            <a:noFill/>
            <a:ln w="9525">
              <a:solidFill>
                <a:srgbClr val="00FF00"/>
              </a:solidFill>
              <a:round/>
              <a:headEnd/>
              <a:tailEnd/>
            </a:ln>
          </p:spPr>
          <p:txBody>
            <a:bodyPr/>
            <a:lstStyle/>
            <a:p>
              <a:endParaRPr lang="fr-CH"/>
            </a:p>
          </p:txBody>
        </p:sp>
        <p:sp>
          <p:nvSpPr>
            <p:cNvPr id="2702511" name="Line 2223"/>
            <p:cNvSpPr>
              <a:spLocks noChangeShapeType="1"/>
            </p:cNvSpPr>
            <p:nvPr/>
          </p:nvSpPr>
          <p:spPr bwMode="auto">
            <a:xfrm>
              <a:off x="1582" y="1701"/>
              <a:ext cx="12" cy="0"/>
            </a:xfrm>
            <a:prstGeom prst="line">
              <a:avLst/>
            </a:prstGeom>
            <a:noFill/>
            <a:ln w="9525">
              <a:solidFill>
                <a:srgbClr val="00FF00"/>
              </a:solidFill>
              <a:round/>
              <a:headEnd/>
              <a:tailEnd/>
            </a:ln>
          </p:spPr>
          <p:txBody>
            <a:bodyPr/>
            <a:lstStyle/>
            <a:p>
              <a:endParaRPr lang="fr-CH"/>
            </a:p>
          </p:txBody>
        </p:sp>
        <p:sp>
          <p:nvSpPr>
            <p:cNvPr id="2702512" name="Line 2224"/>
            <p:cNvSpPr>
              <a:spLocks noChangeShapeType="1"/>
            </p:cNvSpPr>
            <p:nvPr/>
          </p:nvSpPr>
          <p:spPr bwMode="auto">
            <a:xfrm>
              <a:off x="1594" y="1701"/>
              <a:ext cx="6" cy="0"/>
            </a:xfrm>
            <a:prstGeom prst="line">
              <a:avLst/>
            </a:prstGeom>
            <a:noFill/>
            <a:ln w="9525">
              <a:solidFill>
                <a:srgbClr val="00FF00"/>
              </a:solidFill>
              <a:round/>
              <a:headEnd/>
              <a:tailEnd/>
            </a:ln>
          </p:spPr>
          <p:txBody>
            <a:bodyPr/>
            <a:lstStyle/>
            <a:p>
              <a:endParaRPr lang="fr-CH"/>
            </a:p>
          </p:txBody>
        </p:sp>
        <p:sp>
          <p:nvSpPr>
            <p:cNvPr id="2702513" name="Line 2225"/>
            <p:cNvSpPr>
              <a:spLocks noChangeShapeType="1"/>
            </p:cNvSpPr>
            <p:nvPr/>
          </p:nvSpPr>
          <p:spPr bwMode="auto">
            <a:xfrm>
              <a:off x="1600" y="1701"/>
              <a:ext cx="12" cy="0"/>
            </a:xfrm>
            <a:prstGeom prst="line">
              <a:avLst/>
            </a:prstGeom>
            <a:noFill/>
            <a:ln w="9525">
              <a:solidFill>
                <a:srgbClr val="00FF00"/>
              </a:solidFill>
              <a:round/>
              <a:headEnd/>
              <a:tailEnd/>
            </a:ln>
          </p:spPr>
          <p:txBody>
            <a:bodyPr/>
            <a:lstStyle/>
            <a:p>
              <a:endParaRPr lang="fr-CH"/>
            </a:p>
          </p:txBody>
        </p:sp>
        <p:sp>
          <p:nvSpPr>
            <p:cNvPr id="2702514" name="Line 2226"/>
            <p:cNvSpPr>
              <a:spLocks noChangeShapeType="1"/>
            </p:cNvSpPr>
            <p:nvPr/>
          </p:nvSpPr>
          <p:spPr bwMode="auto">
            <a:xfrm>
              <a:off x="1612" y="1701"/>
              <a:ext cx="6" cy="0"/>
            </a:xfrm>
            <a:prstGeom prst="line">
              <a:avLst/>
            </a:prstGeom>
            <a:noFill/>
            <a:ln w="9525">
              <a:solidFill>
                <a:srgbClr val="00FF00"/>
              </a:solidFill>
              <a:round/>
              <a:headEnd/>
              <a:tailEnd/>
            </a:ln>
          </p:spPr>
          <p:txBody>
            <a:bodyPr/>
            <a:lstStyle/>
            <a:p>
              <a:endParaRPr lang="fr-CH"/>
            </a:p>
          </p:txBody>
        </p:sp>
        <p:sp>
          <p:nvSpPr>
            <p:cNvPr id="2702515" name="Line 2227"/>
            <p:cNvSpPr>
              <a:spLocks noChangeShapeType="1"/>
            </p:cNvSpPr>
            <p:nvPr/>
          </p:nvSpPr>
          <p:spPr bwMode="auto">
            <a:xfrm>
              <a:off x="1618" y="1701"/>
              <a:ext cx="6" cy="0"/>
            </a:xfrm>
            <a:prstGeom prst="line">
              <a:avLst/>
            </a:prstGeom>
            <a:noFill/>
            <a:ln w="9525">
              <a:solidFill>
                <a:srgbClr val="00FF00"/>
              </a:solidFill>
              <a:round/>
              <a:headEnd/>
              <a:tailEnd/>
            </a:ln>
          </p:spPr>
          <p:txBody>
            <a:bodyPr/>
            <a:lstStyle/>
            <a:p>
              <a:endParaRPr lang="fr-CH"/>
            </a:p>
          </p:txBody>
        </p:sp>
        <p:sp>
          <p:nvSpPr>
            <p:cNvPr id="2702516" name="Line 2228"/>
            <p:cNvSpPr>
              <a:spLocks noChangeShapeType="1"/>
            </p:cNvSpPr>
            <p:nvPr/>
          </p:nvSpPr>
          <p:spPr bwMode="auto">
            <a:xfrm>
              <a:off x="1624" y="1701"/>
              <a:ext cx="12" cy="0"/>
            </a:xfrm>
            <a:prstGeom prst="line">
              <a:avLst/>
            </a:prstGeom>
            <a:noFill/>
            <a:ln w="9525">
              <a:solidFill>
                <a:srgbClr val="00FF00"/>
              </a:solidFill>
              <a:round/>
              <a:headEnd/>
              <a:tailEnd/>
            </a:ln>
          </p:spPr>
          <p:txBody>
            <a:bodyPr/>
            <a:lstStyle/>
            <a:p>
              <a:endParaRPr lang="fr-CH"/>
            </a:p>
          </p:txBody>
        </p:sp>
        <p:sp>
          <p:nvSpPr>
            <p:cNvPr id="2702517" name="Line 2229"/>
            <p:cNvSpPr>
              <a:spLocks noChangeShapeType="1"/>
            </p:cNvSpPr>
            <p:nvPr/>
          </p:nvSpPr>
          <p:spPr bwMode="auto">
            <a:xfrm>
              <a:off x="1636" y="1701"/>
              <a:ext cx="6" cy="0"/>
            </a:xfrm>
            <a:prstGeom prst="line">
              <a:avLst/>
            </a:prstGeom>
            <a:noFill/>
            <a:ln w="9525">
              <a:solidFill>
                <a:srgbClr val="00FF00"/>
              </a:solidFill>
              <a:round/>
              <a:headEnd/>
              <a:tailEnd/>
            </a:ln>
          </p:spPr>
          <p:txBody>
            <a:bodyPr/>
            <a:lstStyle/>
            <a:p>
              <a:endParaRPr lang="fr-CH"/>
            </a:p>
          </p:txBody>
        </p:sp>
        <p:sp>
          <p:nvSpPr>
            <p:cNvPr id="2702518" name="Line 2230"/>
            <p:cNvSpPr>
              <a:spLocks noChangeShapeType="1"/>
            </p:cNvSpPr>
            <p:nvPr/>
          </p:nvSpPr>
          <p:spPr bwMode="auto">
            <a:xfrm>
              <a:off x="1642" y="1701"/>
              <a:ext cx="12" cy="0"/>
            </a:xfrm>
            <a:prstGeom prst="line">
              <a:avLst/>
            </a:prstGeom>
            <a:noFill/>
            <a:ln w="9525">
              <a:solidFill>
                <a:srgbClr val="00FF00"/>
              </a:solidFill>
              <a:round/>
              <a:headEnd/>
              <a:tailEnd/>
            </a:ln>
          </p:spPr>
          <p:txBody>
            <a:bodyPr/>
            <a:lstStyle/>
            <a:p>
              <a:endParaRPr lang="fr-CH"/>
            </a:p>
          </p:txBody>
        </p:sp>
        <p:sp>
          <p:nvSpPr>
            <p:cNvPr id="2702519" name="Line 2231"/>
            <p:cNvSpPr>
              <a:spLocks noChangeShapeType="1"/>
            </p:cNvSpPr>
            <p:nvPr/>
          </p:nvSpPr>
          <p:spPr bwMode="auto">
            <a:xfrm>
              <a:off x="1654" y="1701"/>
              <a:ext cx="6" cy="0"/>
            </a:xfrm>
            <a:prstGeom prst="line">
              <a:avLst/>
            </a:prstGeom>
            <a:noFill/>
            <a:ln w="9525">
              <a:solidFill>
                <a:srgbClr val="00FF00"/>
              </a:solidFill>
              <a:round/>
              <a:headEnd/>
              <a:tailEnd/>
            </a:ln>
          </p:spPr>
          <p:txBody>
            <a:bodyPr/>
            <a:lstStyle/>
            <a:p>
              <a:endParaRPr lang="fr-CH"/>
            </a:p>
          </p:txBody>
        </p:sp>
        <p:sp>
          <p:nvSpPr>
            <p:cNvPr id="2702520" name="Line 2232"/>
            <p:cNvSpPr>
              <a:spLocks noChangeShapeType="1"/>
            </p:cNvSpPr>
            <p:nvPr/>
          </p:nvSpPr>
          <p:spPr bwMode="auto">
            <a:xfrm>
              <a:off x="1660" y="1701"/>
              <a:ext cx="6" cy="0"/>
            </a:xfrm>
            <a:prstGeom prst="line">
              <a:avLst/>
            </a:prstGeom>
            <a:noFill/>
            <a:ln w="9525">
              <a:solidFill>
                <a:srgbClr val="00FF00"/>
              </a:solidFill>
              <a:round/>
              <a:headEnd/>
              <a:tailEnd/>
            </a:ln>
          </p:spPr>
          <p:txBody>
            <a:bodyPr/>
            <a:lstStyle/>
            <a:p>
              <a:endParaRPr lang="fr-CH"/>
            </a:p>
          </p:txBody>
        </p:sp>
        <p:sp>
          <p:nvSpPr>
            <p:cNvPr id="2702521" name="Line 2233"/>
            <p:cNvSpPr>
              <a:spLocks noChangeShapeType="1"/>
            </p:cNvSpPr>
            <p:nvPr/>
          </p:nvSpPr>
          <p:spPr bwMode="auto">
            <a:xfrm>
              <a:off x="1666" y="1701"/>
              <a:ext cx="12" cy="0"/>
            </a:xfrm>
            <a:prstGeom prst="line">
              <a:avLst/>
            </a:prstGeom>
            <a:noFill/>
            <a:ln w="9525">
              <a:solidFill>
                <a:srgbClr val="00FF00"/>
              </a:solidFill>
              <a:round/>
              <a:headEnd/>
              <a:tailEnd/>
            </a:ln>
          </p:spPr>
          <p:txBody>
            <a:bodyPr/>
            <a:lstStyle/>
            <a:p>
              <a:endParaRPr lang="fr-CH"/>
            </a:p>
          </p:txBody>
        </p:sp>
        <p:sp>
          <p:nvSpPr>
            <p:cNvPr id="2702522" name="Line 2234"/>
            <p:cNvSpPr>
              <a:spLocks noChangeShapeType="1"/>
            </p:cNvSpPr>
            <p:nvPr/>
          </p:nvSpPr>
          <p:spPr bwMode="auto">
            <a:xfrm>
              <a:off x="1678" y="1701"/>
              <a:ext cx="6" cy="0"/>
            </a:xfrm>
            <a:prstGeom prst="line">
              <a:avLst/>
            </a:prstGeom>
            <a:noFill/>
            <a:ln w="9525">
              <a:solidFill>
                <a:srgbClr val="00FF00"/>
              </a:solidFill>
              <a:round/>
              <a:headEnd/>
              <a:tailEnd/>
            </a:ln>
          </p:spPr>
          <p:txBody>
            <a:bodyPr/>
            <a:lstStyle/>
            <a:p>
              <a:endParaRPr lang="fr-CH"/>
            </a:p>
          </p:txBody>
        </p:sp>
        <p:sp>
          <p:nvSpPr>
            <p:cNvPr id="2702523" name="Line 2235"/>
            <p:cNvSpPr>
              <a:spLocks noChangeShapeType="1"/>
            </p:cNvSpPr>
            <p:nvPr/>
          </p:nvSpPr>
          <p:spPr bwMode="auto">
            <a:xfrm>
              <a:off x="1684" y="1701"/>
              <a:ext cx="12" cy="0"/>
            </a:xfrm>
            <a:prstGeom prst="line">
              <a:avLst/>
            </a:prstGeom>
            <a:noFill/>
            <a:ln w="9525">
              <a:solidFill>
                <a:srgbClr val="00FF00"/>
              </a:solidFill>
              <a:round/>
              <a:headEnd/>
              <a:tailEnd/>
            </a:ln>
          </p:spPr>
          <p:txBody>
            <a:bodyPr/>
            <a:lstStyle/>
            <a:p>
              <a:endParaRPr lang="fr-CH"/>
            </a:p>
          </p:txBody>
        </p:sp>
        <p:sp>
          <p:nvSpPr>
            <p:cNvPr id="2702524" name="Line 2236"/>
            <p:cNvSpPr>
              <a:spLocks noChangeShapeType="1"/>
            </p:cNvSpPr>
            <p:nvPr/>
          </p:nvSpPr>
          <p:spPr bwMode="auto">
            <a:xfrm>
              <a:off x="1696" y="1701"/>
              <a:ext cx="6" cy="0"/>
            </a:xfrm>
            <a:prstGeom prst="line">
              <a:avLst/>
            </a:prstGeom>
            <a:noFill/>
            <a:ln w="9525">
              <a:solidFill>
                <a:srgbClr val="00FF00"/>
              </a:solidFill>
              <a:round/>
              <a:headEnd/>
              <a:tailEnd/>
            </a:ln>
          </p:spPr>
          <p:txBody>
            <a:bodyPr/>
            <a:lstStyle/>
            <a:p>
              <a:endParaRPr lang="fr-CH"/>
            </a:p>
          </p:txBody>
        </p:sp>
        <p:sp>
          <p:nvSpPr>
            <p:cNvPr id="2702525" name="Line 2237"/>
            <p:cNvSpPr>
              <a:spLocks noChangeShapeType="1"/>
            </p:cNvSpPr>
            <p:nvPr/>
          </p:nvSpPr>
          <p:spPr bwMode="auto">
            <a:xfrm>
              <a:off x="1702" y="1701"/>
              <a:ext cx="6" cy="0"/>
            </a:xfrm>
            <a:prstGeom prst="line">
              <a:avLst/>
            </a:prstGeom>
            <a:noFill/>
            <a:ln w="9525">
              <a:solidFill>
                <a:srgbClr val="00FF00"/>
              </a:solidFill>
              <a:round/>
              <a:headEnd/>
              <a:tailEnd/>
            </a:ln>
          </p:spPr>
          <p:txBody>
            <a:bodyPr/>
            <a:lstStyle/>
            <a:p>
              <a:endParaRPr lang="fr-CH"/>
            </a:p>
          </p:txBody>
        </p:sp>
        <p:sp>
          <p:nvSpPr>
            <p:cNvPr id="2702526" name="Line 2238"/>
            <p:cNvSpPr>
              <a:spLocks noChangeShapeType="1"/>
            </p:cNvSpPr>
            <p:nvPr/>
          </p:nvSpPr>
          <p:spPr bwMode="auto">
            <a:xfrm>
              <a:off x="1708" y="1701"/>
              <a:ext cx="12" cy="0"/>
            </a:xfrm>
            <a:prstGeom prst="line">
              <a:avLst/>
            </a:prstGeom>
            <a:noFill/>
            <a:ln w="9525">
              <a:solidFill>
                <a:srgbClr val="00FF00"/>
              </a:solidFill>
              <a:round/>
              <a:headEnd/>
              <a:tailEnd/>
            </a:ln>
          </p:spPr>
          <p:txBody>
            <a:bodyPr/>
            <a:lstStyle/>
            <a:p>
              <a:endParaRPr lang="fr-CH"/>
            </a:p>
          </p:txBody>
        </p:sp>
        <p:sp>
          <p:nvSpPr>
            <p:cNvPr id="2702527" name="Line 2239"/>
            <p:cNvSpPr>
              <a:spLocks noChangeShapeType="1"/>
            </p:cNvSpPr>
            <p:nvPr/>
          </p:nvSpPr>
          <p:spPr bwMode="auto">
            <a:xfrm>
              <a:off x="1720" y="1701"/>
              <a:ext cx="6" cy="0"/>
            </a:xfrm>
            <a:prstGeom prst="line">
              <a:avLst/>
            </a:prstGeom>
            <a:noFill/>
            <a:ln w="9525">
              <a:solidFill>
                <a:srgbClr val="00FF00"/>
              </a:solidFill>
              <a:round/>
              <a:headEnd/>
              <a:tailEnd/>
            </a:ln>
          </p:spPr>
          <p:txBody>
            <a:bodyPr/>
            <a:lstStyle/>
            <a:p>
              <a:endParaRPr lang="fr-CH"/>
            </a:p>
          </p:txBody>
        </p:sp>
        <p:sp>
          <p:nvSpPr>
            <p:cNvPr id="2702528" name="Line 2240"/>
            <p:cNvSpPr>
              <a:spLocks noChangeShapeType="1"/>
            </p:cNvSpPr>
            <p:nvPr/>
          </p:nvSpPr>
          <p:spPr bwMode="auto">
            <a:xfrm>
              <a:off x="1726" y="1701"/>
              <a:ext cx="12" cy="0"/>
            </a:xfrm>
            <a:prstGeom prst="line">
              <a:avLst/>
            </a:prstGeom>
            <a:noFill/>
            <a:ln w="9525">
              <a:solidFill>
                <a:srgbClr val="00FF00"/>
              </a:solidFill>
              <a:round/>
              <a:headEnd/>
              <a:tailEnd/>
            </a:ln>
          </p:spPr>
          <p:txBody>
            <a:bodyPr/>
            <a:lstStyle/>
            <a:p>
              <a:endParaRPr lang="fr-CH"/>
            </a:p>
          </p:txBody>
        </p:sp>
        <p:sp>
          <p:nvSpPr>
            <p:cNvPr id="2702529" name="Line 2241"/>
            <p:cNvSpPr>
              <a:spLocks noChangeShapeType="1"/>
            </p:cNvSpPr>
            <p:nvPr/>
          </p:nvSpPr>
          <p:spPr bwMode="auto">
            <a:xfrm>
              <a:off x="1738" y="1701"/>
              <a:ext cx="6" cy="0"/>
            </a:xfrm>
            <a:prstGeom prst="line">
              <a:avLst/>
            </a:prstGeom>
            <a:noFill/>
            <a:ln w="9525">
              <a:solidFill>
                <a:srgbClr val="00FF00"/>
              </a:solidFill>
              <a:round/>
              <a:headEnd/>
              <a:tailEnd/>
            </a:ln>
          </p:spPr>
          <p:txBody>
            <a:bodyPr/>
            <a:lstStyle/>
            <a:p>
              <a:endParaRPr lang="fr-CH"/>
            </a:p>
          </p:txBody>
        </p:sp>
        <p:sp>
          <p:nvSpPr>
            <p:cNvPr id="2702530" name="Line 2242"/>
            <p:cNvSpPr>
              <a:spLocks noChangeShapeType="1"/>
            </p:cNvSpPr>
            <p:nvPr/>
          </p:nvSpPr>
          <p:spPr bwMode="auto">
            <a:xfrm>
              <a:off x="1744" y="1701"/>
              <a:ext cx="6" cy="0"/>
            </a:xfrm>
            <a:prstGeom prst="line">
              <a:avLst/>
            </a:prstGeom>
            <a:noFill/>
            <a:ln w="9525">
              <a:solidFill>
                <a:srgbClr val="00FF00"/>
              </a:solidFill>
              <a:round/>
              <a:headEnd/>
              <a:tailEnd/>
            </a:ln>
          </p:spPr>
          <p:txBody>
            <a:bodyPr/>
            <a:lstStyle/>
            <a:p>
              <a:endParaRPr lang="fr-CH"/>
            </a:p>
          </p:txBody>
        </p:sp>
        <p:sp>
          <p:nvSpPr>
            <p:cNvPr id="2702531" name="Line 2243"/>
            <p:cNvSpPr>
              <a:spLocks noChangeShapeType="1"/>
            </p:cNvSpPr>
            <p:nvPr/>
          </p:nvSpPr>
          <p:spPr bwMode="auto">
            <a:xfrm>
              <a:off x="1750" y="1701"/>
              <a:ext cx="12" cy="0"/>
            </a:xfrm>
            <a:prstGeom prst="line">
              <a:avLst/>
            </a:prstGeom>
            <a:noFill/>
            <a:ln w="9525">
              <a:solidFill>
                <a:srgbClr val="00FF00"/>
              </a:solidFill>
              <a:round/>
              <a:headEnd/>
              <a:tailEnd/>
            </a:ln>
          </p:spPr>
          <p:txBody>
            <a:bodyPr/>
            <a:lstStyle/>
            <a:p>
              <a:endParaRPr lang="fr-CH"/>
            </a:p>
          </p:txBody>
        </p:sp>
        <p:sp>
          <p:nvSpPr>
            <p:cNvPr id="2702532" name="Line 2244"/>
            <p:cNvSpPr>
              <a:spLocks noChangeShapeType="1"/>
            </p:cNvSpPr>
            <p:nvPr/>
          </p:nvSpPr>
          <p:spPr bwMode="auto">
            <a:xfrm>
              <a:off x="1762" y="1701"/>
              <a:ext cx="6" cy="0"/>
            </a:xfrm>
            <a:prstGeom prst="line">
              <a:avLst/>
            </a:prstGeom>
            <a:noFill/>
            <a:ln w="9525">
              <a:solidFill>
                <a:srgbClr val="00FF00"/>
              </a:solidFill>
              <a:round/>
              <a:headEnd/>
              <a:tailEnd/>
            </a:ln>
          </p:spPr>
          <p:txBody>
            <a:bodyPr/>
            <a:lstStyle/>
            <a:p>
              <a:endParaRPr lang="fr-CH"/>
            </a:p>
          </p:txBody>
        </p:sp>
        <p:sp>
          <p:nvSpPr>
            <p:cNvPr id="2702533" name="Line 2245"/>
            <p:cNvSpPr>
              <a:spLocks noChangeShapeType="1"/>
            </p:cNvSpPr>
            <p:nvPr/>
          </p:nvSpPr>
          <p:spPr bwMode="auto">
            <a:xfrm>
              <a:off x="1768" y="1701"/>
              <a:ext cx="12" cy="0"/>
            </a:xfrm>
            <a:prstGeom prst="line">
              <a:avLst/>
            </a:prstGeom>
            <a:noFill/>
            <a:ln w="9525">
              <a:solidFill>
                <a:srgbClr val="00FF00"/>
              </a:solidFill>
              <a:round/>
              <a:headEnd/>
              <a:tailEnd/>
            </a:ln>
          </p:spPr>
          <p:txBody>
            <a:bodyPr/>
            <a:lstStyle/>
            <a:p>
              <a:endParaRPr lang="fr-CH"/>
            </a:p>
          </p:txBody>
        </p:sp>
        <p:sp>
          <p:nvSpPr>
            <p:cNvPr id="2702534" name="Line 2246"/>
            <p:cNvSpPr>
              <a:spLocks noChangeShapeType="1"/>
            </p:cNvSpPr>
            <p:nvPr/>
          </p:nvSpPr>
          <p:spPr bwMode="auto">
            <a:xfrm>
              <a:off x="1780" y="1701"/>
              <a:ext cx="6" cy="0"/>
            </a:xfrm>
            <a:prstGeom prst="line">
              <a:avLst/>
            </a:prstGeom>
            <a:noFill/>
            <a:ln w="9525">
              <a:solidFill>
                <a:srgbClr val="00FF00"/>
              </a:solidFill>
              <a:round/>
              <a:headEnd/>
              <a:tailEnd/>
            </a:ln>
          </p:spPr>
          <p:txBody>
            <a:bodyPr/>
            <a:lstStyle/>
            <a:p>
              <a:endParaRPr lang="fr-CH"/>
            </a:p>
          </p:txBody>
        </p:sp>
        <p:sp>
          <p:nvSpPr>
            <p:cNvPr id="2702535" name="Line 2247"/>
            <p:cNvSpPr>
              <a:spLocks noChangeShapeType="1"/>
            </p:cNvSpPr>
            <p:nvPr/>
          </p:nvSpPr>
          <p:spPr bwMode="auto">
            <a:xfrm>
              <a:off x="1786" y="1701"/>
              <a:ext cx="6" cy="0"/>
            </a:xfrm>
            <a:prstGeom prst="line">
              <a:avLst/>
            </a:prstGeom>
            <a:noFill/>
            <a:ln w="9525">
              <a:solidFill>
                <a:srgbClr val="00FF00"/>
              </a:solidFill>
              <a:round/>
              <a:headEnd/>
              <a:tailEnd/>
            </a:ln>
          </p:spPr>
          <p:txBody>
            <a:bodyPr/>
            <a:lstStyle/>
            <a:p>
              <a:endParaRPr lang="fr-CH"/>
            </a:p>
          </p:txBody>
        </p:sp>
        <p:sp>
          <p:nvSpPr>
            <p:cNvPr id="2702536" name="Line 2248"/>
            <p:cNvSpPr>
              <a:spLocks noChangeShapeType="1"/>
            </p:cNvSpPr>
            <p:nvPr/>
          </p:nvSpPr>
          <p:spPr bwMode="auto">
            <a:xfrm>
              <a:off x="1792" y="1701"/>
              <a:ext cx="12" cy="0"/>
            </a:xfrm>
            <a:prstGeom prst="line">
              <a:avLst/>
            </a:prstGeom>
            <a:noFill/>
            <a:ln w="9525">
              <a:solidFill>
                <a:srgbClr val="00FF00"/>
              </a:solidFill>
              <a:round/>
              <a:headEnd/>
              <a:tailEnd/>
            </a:ln>
          </p:spPr>
          <p:txBody>
            <a:bodyPr/>
            <a:lstStyle/>
            <a:p>
              <a:endParaRPr lang="fr-CH"/>
            </a:p>
          </p:txBody>
        </p:sp>
        <p:sp>
          <p:nvSpPr>
            <p:cNvPr id="2702537" name="Line 2249"/>
            <p:cNvSpPr>
              <a:spLocks noChangeShapeType="1"/>
            </p:cNvSpPr>
            <p:nvPr/>
          </p:nvSpPr>
          <p:spPr bwMode="auto">
            <a:xfrm>
              <a:off x="1804" y="1701"/>
              <a:ext cx="6" cy="0"/>
            </a:xfrm>
            <a:prstGeom prst="line">
              <a:avLst/>
            </a:prstGeom>
            <a:noFill/>
            <a:ln w="9525">
              <a:solidFill>
                <a:srgbClr val="00FF00"/>
              </a:solidFill>
              <a:round/>
              <a:headEnd/>
              <a:tailEnd/>
            </a:ln>
          </p:spPr>
          <p:txBody>
            <a:bodyPr/>
            <a:lstStyle/>
            <a:p>
              <a:endParaRPr lang="fr-CH"/>
            </a:p>
          </p:txBody>
        </p:sp>
        <p:sp>
          <p:nvSpPr>
            <p:cNvPr id="2702538" name="Line 2250"/>
            <p:cNvSpPr>
              <a:spLocks noChangeShapeType="1"/>
            </p:cNvSpPr>
            <p:nvPr/>
          </p:nvSpPr>
          <p:spPr bwMode="auto">
            <a:xfrm>
              <a:off x="1810" y="1701"/>
              <a:ext cx="12" cy="0"/>
            </a:xfrm>
            <a:prstGeom prst="line">
              <a:avLst/>
            </a:prstGeom>
            <a:noFill/>
            <a:ln w="9525">
              <a:solidFill>
                <a:srgbClr val="00FF00"/>
              </a:solidFill>
              <a:round/>
              <a:headEnd/>
              <a:tailEnd/>
            </a:ln>
          </p:spPr>
          <p:txBody>
            <a:bodyPr/>
            <a:lstStyle/>
            <a:p>
              <a:endParaRPr lang="fr-CH"/>
            </a:p>
          </p:txBody>
        </p:sp>
        <p:sp>
          <p:nvSpPr>
            <p:cNvPr id="2702539" name="Line 2251"/>
            <p:cNvSpPr>
              <a:spLocks noChangeShapeType="1"/>
            </p:cNvSpPr>
            <p:nvPr/>
          </p:nvSpPr>
          <p:spPr bwMode="auto">
            <a:xfrm>
              <a:off x="1822" y="1701"/>
              <a:ext cx="6" cy="0"/>
            </a:xfrm>
            <a:prstGeom prst="line">
              <a:avLst/>
            </a:prstGeom>
            <a:noFill/>
            <a:ln w="9525">
              <a:solidFill>
                <a:srgbClr val="00FF00"/>
              </a:solidFill>
              <a:round/>
              <a:headEnd/>
              <a:tailEnd/>
            </a:ln>
          </p:spPr>
          <p:txBody>
            <a:bodyPr/>
            <a:lstStyle/>
            <a:p>
              <a:endParaRPr lang="fr-CH"/>
            </a:p>
          </p:txBody>
        </p:sp>
        <p:sp>
          <p:nvSpPr>
            <p:cNvPr id="2702540" name="Line 2252"/>
            <p:cNvSpPr>
              <a:spLocks noChangeShapeType="1"/>
            </p:cNvSpPr>
            <p:nvPr/>
          </p:nvSpPr>
          <p:spPr bwMode="auto">
            <a:xfrm>
              <a:off x="1828" y="1701"/>
              <a:ext cx="6" cy="0"/>
            </a:xfrm>
            <a:prstGeom prst="line">
              <a:avLst/>
            </a:prstGeom>
            <a:noFill/>
            <a:ln w="9525">
              <a:solidFill>
                <a:srgbClr val="00FF00"/>
              </a:solidFill>
              <a:round/>
              <a:headEnd/>
              <a:tailEnd/>
            </a:ln>
          </p:spPr>
          <p:txBody>
            <a:bodyPr/>
            <a:lstStyle/>
            <a:p>
              <a:endParaRPr lang="fr-CH"/>
            </a:p>
          </p:txBody>
        </p:sp>
        <p:sp>
          <p:nvSpPr>
            <p:cNvPr id="2702541" name="Line 2253"/>
            <p:cNvSpPr>
              <a:spLocks noChangeShapeType="1"/>
            </p:cNvSpPr>
            <p:nvPr/>
          </p:nvSpPr>
          <p:spPr bwMode="auto">
            <a:xfrm>
              <a:off x="1834" y="1701"/>
              <a:ext cx="12" cy="0"/>
            </a:xfrm>
            <a:prstGeom prst="line">
              <a:avLst/>
            </a:prstGeom>
            <a:noFill/>
            <a:ln w="9525">
              <a:solidFill>
                <a:srgbClr val="00FF00"/>
              </a:solidFill>
              <a:round/>
              <a:headEnd/>
              <a:tailEnd/>
            </a:ln>
          </p:spPr>
          <p:txBody>
            <a:bodyPr/>
            <a:lstStyle/>
            <a:p>
              <a:endParaRPr lang="fr-CH"/>
            </a:p>
          </p:txBody>
        </p:sp>
        <p:sp>
          <p:nvSpPr>
            <p:cNvPr id="2702542" name="Line 2254"/>
            <p:cNvSpPr>
              <a:spLocks noChangeShapeType="1"/>
            </p:cNvSpPr>
            <p:nvPr/>
          </p:nvSpPr>
          <p:spPr bwMode="auto">
            <a:xfrm>
              <a:off x="1846" y="1701"/>
              <a:ext cx="6" cy="0"/>
            </a:xfrm>
            <a:prstGeom prst="line">
              <a:avLst/>
            </a:prstGeom>
            <a:noFill/>
            <a:ln w="9525">
              <a:solidFill>
                <a:srgbClr val="00FF00"/>
              </a:solidFill>
              <a:round/>
              <a:headEnd/>
              <a:tailEnd/>
            </a:ln>
          </p:spPr>
          <p:txBody>
            <a:bodyPr/>
            <a:lstStyle/>
            <a:p>
              <a:endParaRPr lang="fr-CH"/>
            </a:p>
          </p:txBody>
        </p:sp>
        <p:sp>
          <p:nvSpPr>
            <p:cNvPr id="2702543" name="Line 2255"/>
            <p:cNvSpPr>
              <a:spLocks noChangeShapeType="1"/>
            </p:cNvSpPr>
            <p:nvPr/>
          </p:nvSpPr>
          <p:spPr bwMode="auto">
            <a:xfrm>
              <a:off x="1852" y="1701"/>
              <a:ext cx="12" cy="0"/>
            </a:xfrm>
            <a:prstGeom prst="line">
              <a:avLst/>
            </a:prstGeom>
            <a:noFill/>
            <a:ln w="9525">
              <a:solidFill>
                <a:srgbClr val="00FF00"/>
              </a:solidFill>
              <a:round/>
              <a:headEnd/>
              <a:tailEnd/>
            </a:ln>
          </p:spPr>
          <p:txBody>
            <a:bodyPr/>
            <a:lstStyle/>
            <a:p>
              <a:endParaRPr lang="fr-CH"/>
            </a:p>
          </p:txBody>
        </p:sp>
        <p:sp>
          <p:nvSpPr>
            <p:cNvPr id="2702544" name="Line 2256"/>
            <p:cNvSpPr>
              <a:spLocks noChangeShapeType="1"/>
            </p:cNvSpPr>
            <p:nvPr/>
          </p:nvSpPr>
          <p:spPr bwMode="auto">
            <a:xfrm>
              <a:off x="1864" y="1701"/>
              <a:ext cx="6" cy="0"/>
            </a:xfrm>
            <a:prstGeom prst="line">
              <a:avLst/>
            </a:prstGeom>
            <a:noFill/>
            <a:ln w="9525">
              <a:solidFill>
                <a:srgbClr val="00FF00"/>
              </a:solidFill>
              <a:round/>
              <a:headEnd/>
              <a:tailEnd/>
            </a:ln>
          </p:spPr>
          <p:txBody>
            <a:bodyPr/>
            <a:lstStyle/>
            <a:p>
              <a:endParaRPr lang="fr-CH"/>
            </a:p>
          </p:txBody>
        </p:sp>
        <p:sp>
          <p:nvSpPr>
            <p:cNvPr id="2702545" name="Line 2257"/>
            <p:cNvSpPr>
              <a:spLocks noChangeShapeType="1"/>
            </p:cNvSpPr>
            <p:nvPr/>
          </p:nvSpPr>
          <p:spPr bwMode="auto">
            <a:xfrm>
              <a:off x="1870" y="1701"/>
              <a:ext cx="6" cy="0"/>
            </a:xfrm>
            <a:prstGeom prst="line">
              <a:avLst/>
            </a:prstGeom>
            <a:noFill/>
            <a:ln w="9525">
              <a:solidFill>
                <a:srgbClr val="00FF00"/>
              </a:solidFill>
              <a:round/>
              <a:headEnd/>
              <a:tailEnd/>
            </a:ln>
          </p:spPr>
          <p:txBody>
            <a:bodyPr/>
            <a:lstStyle/>
            <a:p>
              <a:endParaRPr lang="fr-CH"/>
            </a:p>
          </p:txBody>
        </p:sp>
        <p:sp>
          <p:nvSpPr>
            <p:cNvPr id="2702546" name="Line 2258"/>
            <p:cNvSpPr>
              <a:spLocks noChangeShapeType="1"/>
            </p:cNvSpPr>
            <p:nvPr/>
          </p:nvSpPr>
          <p:spPr bwMode="auto">
            <a:xfrm>
              <a:off x="1876" y="1701"/>
              <a:ext cx="12" cy="0"/>
            </a:xfrm>
            <a:prstGeom prst="line">
              <a:avLst/>
            </a:prstGeom>
            <a:noFill/>
            <a:ln w="9525">
              <a:solidFill>
                <a:srgbClr val="00FF00"/>
              </a:solidFill>
              <a:round/>
              <a:headEnd/>
              <a:tailEnd/>
            </a:ln>
          </p:spPr>
          <p:txBody>
            <a:bodyPr/>
            <a:lstStyle/>
            <a:p>
              <a:endParaRPr lang="fr-CH"/>
            </a:p>
          </p:txBody>
        </p:sp>
        <p:sp>
          <p:nvSpPr>
            <p:cNvPr id="2702547" name="Line 2259"/>
            <p:cNvSpPr>
              <a:spLocks noChangeShapeType="1"/>
            </p:cNvSpPr>
            <p:nvPr/>
          </p:nvSpPr>
          <p:spPr bwMode="auto">
            <a:xfrm>
              <a:off x="1888" y="1701"/>
              <a:ext cx="6" cy="0"/>
            </a:xfrm>
            <a:prstGeom prst="line">
              <a:avLst/>
            </a:prstGeom>
            <a:noFill/>
            <a:ln w="9525">
              <a:solidFill>
                <a:srgbClr val="00FF00"/>
              </a:solidFill>
              <a:round/>
              <a:headEnd/>
              <a:tailEnd/>
            </a:ln>
          </p:spPr>
          <p:txBody>
            <a:bodyPr/>
            <a:lstStyle/>
            <a:p>
              <a:endParaRPr lang="fr-CH"/>
            </a:p>
          </p:txBody>
        </p:sp>
        <p:sp>
          <p:nvSpPr>
            <p:cNvPr id="2702548" name="Line 2260"/>
            <p:cNvSpPr>
              <a:spLocks noChangeShapeType="1"/>
            </p:cNvSpPr>
            <p:nvPr/>
          </p:nvSpPr>
          <p:spPr bwMode="auto">
            <a:xfrm>
              <a:off x="1894" y="1701"/>
              <a:ext cx="12" cy="0"/>
            </a:xfrm>
            <a:prstGeom prst="line">
              <a:avLst/>
            </a:prstGeom>
            <a:noFill/>
            <a:ln w="9525">
              <a:solidFill>
                <a:srgbClr val="00FF00"/>
              </a:solidFill>
              <a:round/>
              <a:headEnd/>
              <a:tailEnd/>
            </a:ln>
          </p:spPr>
          <p:txBody>
            <a:bodyPr/>
            <a:lstStyle/>
            <a:p>
              <a:endParaRPr lang="fr-CH"/>
            </a:p>
          </p:txBody>
        </p:sp>
        <p:sp>
          <p:nvSpPr>
            <p:cNvPr id="2702549" name="Line 2261"/>
            <p:cNvSpPr>
              <a:spLocks noChangeShapeType="1"/>
            </p:cNvSpPr>
            <p:nvPr/>
          </p:nvSpPr>
          <p:spPr bwMode="auto">
            <a:xfrm>
              <a:off x="1906" y="1701"/>
              <a:ext cx="6" cy="0"/>
            </a:xfrm>
            <a:prstGeom prst="line">
              <a:avLst/>
            </a:prstGeom>
            <a:noFill/>
            <a:ln w="9525">
              <a:solidFill>
                <a:srgbClr val="00FF00"/>
              </a:solidFill>
              <a:round/>
              <a:headEnd/>
              <a:tailEnd/>
            </a:ln>
          </p:spPr>
          <p:txBody>
            <a:bodyPr/>
            <a:lstStyle/>
            <a:p>
              <a:endParaRPr lang="fr-CH"/>
            </a:p>
          </p:txBody>
        </p:sp>
        <p:sp>
          <p:nvSpPr>
            <p:cNvPr id="2702550" name="Line 2262"/>
            <p:cNvSpPr>
              <a:spLocks noChangeShapeType="1"/>
            </p:cNvSpPr>
            <p:nvPr/>
          </p:nvSpPr>
          <p:spPr bwMode="auto">
            <a:xfrm>
              <a:off x="1912" y="1701"/>
              <a:ext cx="6" cy="0"/>
            </a:xfrm>
            <a:prstGeom prst="line">
              <a:avLst/>
            </a:prstGeom>
            <a:noFill/>
            <a:ln w="9525">
              <a:solidFill>
                <a:srgbClr val="00FF00"/>
              </a:solidFill>
              <a:round/>
              <a:headEnd/>
              <a:tailEnd/>
            </a:ln>
          </p:spPr>
          <p:txBody>
            <a:bodyPr/>
            <a:lstStyle/>
            <a:p>
              <a:endParaRPr lang="fr-CH"/>
            </a:p>
          </p:txBody>
        </p:sp>
        <p:sp>
          <p:nvSpPr>
            <p:cNvPr id="2702551" name="Line 2263"/>
            <p:cNvSpPr>
              <a:spLocks noChangeShapeType="1"/>
            </p:cNvSpPr>
            <p:nvPr/>
          </p:nvSpPr>
          <p:spPr bwMode="auto">
            <a:xfrm>
              <a:off x="1918" y="1701"/>
              <a:ext cx="12" cy="0"/>
            </a:xfrm>
            <a:prstGeom prst="line">
              <a:avLst/>
            </a:prstGeom>
            <a:noFill/>
            <a:ln w="9525">
              <a:solidFill>
                <a:srgbClr val="00FF00"/>
              </a:solidFill>
              <a:round/>
              <a:headEnd/>
              <a:tailEnd/>
            </a:ln>
          </p:spPr>
          <p:txBody>
            <a:bodyPr/>
            <a:lstStyle/>
            <a:p>
              <a:endParaRPr lang="fr-CH"/>
            </a:p>
          </p:txBody>
        </p:sp>
        <p:sp>
          <p:nvSpPr>
            <p:cNvPr id="2702552" name="Line 2264"/>
            <p:cNvSpPr>
              <a:spLocks noChangeShapeType="1"/>
            </p:cNvSpPr>
            <p:nvPr/>
          </p:nvSpPr>
          <p:spPr bwMode="auto">
            <a:xfrm>
              <a:off x="1930" y="1701"/>
              <a:ext cx="6" cy="0"/>
            </a:xfrm>
            <a:prstGeom prst="line">
              <a:avLst/>
            </a:prstGeom>
            <a:noFill/>
            <a:ln w="9525">
              <a:solidFill>
                <a:srgbClr val="00FF00"/>
              </a:solidFill>
              <a:round/>
              <a:headEnd/>
              <a:tailEnd/>
            </a:ln>
          </p:spPr>
          <p:txBody>
            <a:bodyPr/>
            <a:lstStyle/>
            <a:p>
              <a:endParaRPr lang="fr-CH"/>
            </a:p>
          </p:txBody>
        </p:sp>
        <p:sp>
          <p:nvSpPr>
            <p:cNvPr id="2702553" name="Line 2265"/>
            <p:cNvSpPr>
              <a:spLocks noChangeShapeType="1"/>
            </p:cNvSpPr>
            <p:nvPr/>
          </p:nvSpPr>
          <p:spPr bwMode="auto">
            <a:xfrm>
              <a:off x="1936" y="1701"/>
              <a:ext cx="12" cy="0"/>
            </a:xfrm>
            <a:prstGeom prst="line">
              <a:avLst/>
            </a:prstGeom>
            <a:noFill/>
            <a:ln w="9525">
              <a:solidFill>
                <a:srgbClr val="00FF00"/>
              </a:solidFill>
              <a:round/>
              <a:headEnd/>
              <a:tailEnd/>
            </a:ln>
          </p:spPr>
          <p:txBody>
            <a:bodyPr/>
            <a:lstStyle/>
            <a:p>
              <a:endParaRPr lang="fr-CH"/>
            </a:p>
          </p:txBody>
        </p:sp>
        <p:sp>
          <p:nvSpPr>
            <p:cNvPr id="2702554" name="Line 2266"/>
            <p:cNvSpPr>
              <a:spLocks noChangeShapeType="1"/>
            </p:cNvSpPr>
            <p:nvPr/>
          </p:nvSpPr>
          <p:spPr bwMode="auto">
            <a:xfrm>
              <a:off x="1948" y="1701"/>
              <a:ext cx="6" cy="0"/>
            </a:xfrm>
            <a:prstGeom prst="line">
              <a:avLst/>
            </a:prstGeom>
            <a:noFill/>
            <a:ln w="9525">
              <a:solidFill>
                <a:srgbClr val="00FF00"/>
              </a:solidFill>
              <a:round/>
              <a:headEnd/>
              <a:tailEnd/>
            </a:ln>
          </p:spPr>
          <p:txBody>
            <a:bodyPr/>
            <a:lstStyle/>
            <a:p>
              <a:endParaRPr lang="fr-CH"/>
            </a:p>
          </p:txBody>
        </p:sp>
        <p:sp>
          <p:nvSpPr>
            <p:cNvPr id="2702555" name="Line 2267"/>
            <p:cNvSpPr>
              <a:spLocks noChangeShapeType="1"/>
            </p:cNvSpPr>
            <p:nvPr/>
          </p:nvSpPr>
          <p:spPr bwMode="auto">
            <a:xfrm>
              <a:off x="1954" y="1701"/>
              <a:ext cx="6" cy="0"/>
            </a:xfrm>
            <a:prstGeom prst="line">
              <a:avLst/>
            </a:prstGeom>
            <a:noFill/>
            <a:ln w="9525">
              <a:solidFill>
                <a:srgbClr val="00FF00"/>
              </a:solidFill>
              <a:round/>
              <a:headEnd/>
              <a:tailEnd/>
            </a:ln>
          </p:spPr>
          <p:txBody>
            <a:bodyPr/>
            <a:lstStyle/>
            <a:p>
              <a:endParaRPr lang="fr-CH"/>
            </a:p>
          </p:txBody>
        </p:sp>
        <p:sp>
          <p:nvSpPr>
            <p:cNvPr id="2702556" name="Line 2268"/>
            <p:cNvSpPr>
              <a:spLocks noChangeShapeType="1"/>
            </p:cNvSpPr>
            <p:nvPr/>
          </p:nvSpPr>
          <p:spPr bwMode="auto">
            <a:xfrm>
              <a:off x="1960" y="1701"/>
              <a:ext cx="12" cy="0"/>
            </a:xfrm>
            <a:prstGeom prst="line">
              <a:avLst/>
            </a:prstGeom>
            <a:noFill/>
            <a:ln w="9525">
              <a:solidFill>
                <a:srgbClr val="00FF00"/>
              </a:solidFill>
              <a:round/>
              <a:headEnd/>
              <a:tailEnd/>
            </a:ln>
          </p:spPr>
          <p:txBody>
            <a:bodyPr/>
            <a:lstStyle/>
            <a:p>
              <a:endParaRPr lang="fr-CH"/>
            </a:p>
          </p:txBody>
        </p:sp>
        <p:sp>
          <p:nvSpPr>
            <p:cNvPr id="2702557" name="Line 2269"/>
            <p:cNvSpPr>
              <a:spLocks noChangeShapeType="1"/>
            </p:cNvSpPr>
            <p:nvPr/>
          </p:nvSpPr>
          <p:spPr bwMode="auto">
            <a:xfrm>
              <a:off x="1972" y="1701"/>
              <a:ext cx="6" cy="0"/>
            </a:xfrm>
            <a:prstGeom prst="line">
              <a:avLst/>
            </a:prstGeom>
            <a:noFill/>
            <a:ln w="9525">
              <a:solidFill>
                <a:srgbClr val="00FF00"/>
              </a:solidFill>
              <a:round/>
              <a:headEnd/>
              <a:tailEnd/>
            </a:ln>
          </p:spPr>
          <p:txBody>
            <a:bodyPr/>
            <a:lstStyle/>
            <a:p>
              <a:endParaRPr lang="fr-CH"/>
            </a:p>
          </p:txBody>
        </p:sp>
        <p:sp>
          <p:nvSpPr>
            <p:cNvPr id="2702558" name="Line 2270"/>
            <p:cNvSpPr>
              <a:spLocks noChangeShapeType="1"/>
            </p:cNvSpPr>
            <p:nvPr/>
          </p:nvSpPr>
          <p:spPr bwMode="auto">
            <a:xfrm>
              <a:off x="1978" y="1701"/>
              <a:ext cx="12" cy="0"/>
            </a:xfrm>
            <a:prstGeom prst="line">
              <a:avLst/>
            </a:prstGeom>
            <a:noFill/>
            <a:ln w="9525">
              <a:solidFill>
                <a:srgbClr val="00FF00"/>
              </a:solidFill>
              <a:round/>
              <a:headEnd/>
              <a:tailEnd/>
            </a:ln>
          </p:spPr>
          <p:txBody>
            <a:bodyPr/>
            <a:lstStyle/>
            <a:p>
              <a:endParaRPr lang="fr-CH"/>
            </a:p>
          </p:txBody>
        </p:sp>
        <p:sp>
          <p:nvSpPr>
            <p:cNvPr id="2702559" name="Line 2271"/>
            <p:cNvSpPr>
              <a:spLocks noChangeShapeType="1"/>
            </p:cNvSpPr>
            <p:nvPr/>
          </p:nvSpPr>
          <p:spPr bwMode="auto">
            <a:xfrm>
              <a:off x="1990" y="1701"/>
              <a:ext cx="6" cy="0"/>
            </a:xfrm>
            <a:prstGeom prst="line">
              <a:avLst/>
            </a:prstGeom>
            <a:noFill/>
            <a:ln w="9525">
              <a:solidFill>
                <a:srgbClr val="00FF00"/>
              </a:solidFill>
              <a:round/>
              <a:headEnd/>
              <a:tailEnd/>
            </a:ln>
          </p:spPr>
          <p:txBody>
            <a:bodyPr/>
            <a:lstStyle/>
            <a:p>
              <a:endParaRPr lang="fr-CH"/>
            </a:p>
          </p:txBody>
        </p:sp>
        <p:sp>
          <p:nvSpPr>
            <p:cNvPr id="2702560" name="Line 2272"/>
            <p:cNvSpPr>
              <a:spLocks noChangeShapeType="1"/>
            </p:cNvSpPr>
            <p:nvPr/>
          </p:nvSpPr>
          <p:spPr bwMode="auto">
            <a:xfrm>
              <a:off x="1996" y="1701"/>
              <a:ext cx="6" cy="0"/>
            </a:xfrm>
            <a:prstGeom prst="line">
              <a:avLst/>
            </a:prstGeom>
            <a:noFill/>
            <a:ln w="9525">
              <a:solidFill>
                <a:srgbClr val="00FF00"/>
              </a:solidFill>
              <a:round/>
              <a:headEnd/>
              <a:tailEnd/>
            </a:ln>
          </p:spPr>
          <p:txBody>
            <a:bodyPr/>
            <a:lstStyle/>
            <a:p>
              <a:endParaRPr lang="fr-CH"/>
            </a:p>
          </p:txBody>
        </p:sp>
        <p:sp>
          <p:nvSpPr>
            <p:cNvPr id="2702561" name="Line 2273"/>
            <p:cNvSpPr>
              <a:spLocks noChangeShapeType="1"/>
            </p:cNvSpPr>
            <p:nvPr/>
          </p:nvSpPr>
          <p:spPr bwMode="auto">
            <a:xfrm>
              <a:off x="2002" y="1701"/>
              <a:ext cx="12" cy="0"/>
            </a:xfrm>
            <a:prstGeom prst="line">
              <a:avLst/>
            </a:prstGeom>
            <a:noFill/>
            <a:ln w="9525">
              <a:solidFill>
                <a:srgbClr val="00FF00"/>
              </a:solidFill>
              <a:round/>
              <a:headEnd/>
              <a:tailEnd/>
            </a:ln>
          </p:spPr>
          <p:txBody>
            <a:bodyPr/>
            <a:lstStyle/>
            <a:p>
              <a:endParaRPr lang="fr-CH"/>
            </a:p>
          </p:txBody>
        </p:sp>
        <p:sp>
          <p:nvSpPr>
            <p:cNvPr id="2702562" name="Line 2274"/>
            <p:cNvSpPr>
              <a:spLocks noChangeShapeType="1"/>
            </p:cNvSpPr>
            <p:nvPr/>
          </p:nvSpPr>
          <p:spPr bwMode="auto">
            <a:xfrm>
              <a:off x="2014" y="1701"/>
              <a:ext cx="6" cy="0"/>
            </a:xfrm>
            <a:prstGeom prst="line">
              <a:avLst/>
            </a:prstGeom>
            <a:noFill/>
            <a:ln w="9525">
              <a:solidFill>
                <a:srgbClr val="00FF00"/>
              </a:solidFill>
              <a:round/>
              <a:headEnd/>
              <a:tailEnd/>
            </a:ln>
          </p:spPr>
          <p:txBody>
            <a:bodyPr/>
            <a:lstStyle/>
            <a:p>
              <a:endParaRPr lang="fr-CH"/>
            </a:p>
          </p:txBody>
        </p:sp>
        <p:sp>
          <p:nvSpPr>
            <p:cNvPr id="2702563" name="Line 2275"/>
            <p:cNvSpPr>
              <a:spLocks noChangeShapeType="1"/>
            </p:cNvSpPr>
            <p:nvPr/>
          </p:nvSpPr>
          <p:spPr bwMode="auto">
            <a:xfrm>
              <a:off x="2020" y="1701"/>
              <a:ext cx="12" cy="0"/>
            </a:xfrm>
            <a:prstGeom prst="line">
              <a:avLst/>
            </a:prstGeom>
            <a:noFill/>
            <a:ln w="9525">
              <a:solidFill>
                <a:srgbClr val="00FF00"/>
              </a:solidFill>
              <a:round/>
              <a:headEnd/>
              <a:tailEnd/>
            </a:ln>
          </p:spPr>
          <p:txBody>
            <a:bodyPr/>
            <a:lstStyle/>
            <a:p>
              <a:endParaRPr lang="fr-CH"/>
            </a:p>
          </p:txBody>
        </p:sp>
        <p:sp>
          <p:nvSpPr>
            <p:cNvPr id="2702564" name="Line 2276"/>
            <p:cNvSpPr>
              <a:spLocks noChangeShapeType="1"/>
            </p:cNvSpPr>
            <p:nvPr/>
          </p:nvSpPr>
          <p:spPr bwMode="auto">
            <a:xfrm>
              <a:off x="2032" y="1701"/>
              <a:ext cx="6" cy="0"/>
            </a:xfrm>
            <a:prstGeom prst="line">
              <a:avLst/>
            </a:prstGeom>
            <a:noFill/>
            <a:ln w="9525">
              <a:solidFill>
                <a:srgbClr val="00FF00"/>
              </a:solidFill>
              <a:round/>
              <a:headEnd/>
              <a:tailEnd/>
            </a:ln>
          </p:spPr>
          <p:txBody>
            <a:bodyPr/>
            <a:lstStyle/>
            <a:p>
              <a:endParaRPr lang="fr-CH"/>
            </a:p>
          </p:txBody>
        </p:sp>
        <p:sp>
          <p:nvSpPr>
            <p:cNvPr id="2702565" name="Line 2277"/>
            <p:cNvSpPr>
              <a:spLocks noChangeShapeType="1"/>
            </p:cNvSpPr>
            <p:nvPr/>
          </p:nvSpPr>
          <p:spPr bwMode="auto">
            <a:xfrm>
              <a:off x="2038" y="1701"/>
              <a:ext cx="6" cy="0"/>
            </a:xfrm>
            <a:prstGeom prst="line">
              <a:avLst/>
            </a:prstGeom>
            <a:noFill/>
            <a:ln w="9525">
              <a:solidFill>
                <a:srgbClr val="00FF00"/>
              </a:solidFill>
              <a:round/>
              <a:headEnd/>
              <a:tailEnd/>
            </a:ln>
          </p:spPr>
          <p:txBody>
            <a:bodyPr/>
            <a:lstStyle/>
            <a:p>
              <a:endParaRPr lang="fr-CH"/>
            </a:p>
          </p:txBody>
        </p:sp>
        <p:sp>
          <p:nvSpPr>
            <p:cNvPr id="2702566" name="Line 2278"/>
            <p:cNvSpPr>
              <a:spLocks noChangeShapeType="1"/>
            </p:cNvSpPr>
            <p:nvPr/>
          </p:nvSpPr>
          <p:spPr bwMode="auto">
            <a:xfrm>
              <a:off x="2044" y="1701"/>
              <a:ext cx="12" cy="0"/>
            </a:xfrm>
            <a:prstGeom prst="line">
              <a:avLst/>
            </a:prstGeom>
            <a:noFill/>
            <a:ln w="9525">
              <a:solidFill>
                <a:srgbClr val="00FF00"/>
              </a:solidFill>
              <a:round/>
              <a:headEnd/>
              <a:tailEnd/>
            </a:ln>
          </p:spPr>
          <p:txBody>
            <a:bodyPr/>
            <a:lstStyle/>
            <a:p>
              <a:endParaRPr lang="fr-CH"/>
            </a:p>
          </p:txBody>
        </p:sp>
        <p:sp>
          <p:nvSpPr>
            <p:cNvPr id="2702567" name="Line 2279"/>
            <p:cNvSpPr>
              <a:spLocks noChangeShapeType="1"/>
            </p:cNvSpPr>
            <p:nvPr/>
          </p:nvSpPr>
          <p:spPr bwMode="auto">
            <a:xfrm>
              <a:off x="2056" y="1701"/>
              <a:ext cx="6" cy="0"/>
            </a:xfrm>
            <a:prstGeom prst="line">
              <a:avLst/>
            </a:prstGeom>
            <a:noFill/>
            <a:ln w="9525">
              <a:solidFill>
                <a:srgbClr val="00FF00"/>
              </a:solidFill>
              <a:round/>
              <a:headEnd/>
              <a:tailEnd/>
            </a:ln>
          </p:spPr>
          <p:txBody>
            <a:bodyPr/>
            <a:lstStyle/>
            <a:p>
              <a:endParaRPr lang="fr-CH"/>
            </a:p>
          </p:txBody>
        </p:sp>
        <p:sp>
          <p:nvSpPr>
            <p:cNvPr id="2702568" name="Line 2280"/>
            <p:cNvSpPr>
              <a:spLocks noChangeShapeType="1"/>
            </p:cNvSpPr>
            <p:nvPr/>
          </p:nvSpPr>
          <p:spPr bwMode="auto">
            <a:xfrm>
              <a:off x="2062" y="1701"/>
              <a:ext cx="12" cy="0"/>
            </a:xfrm>
            <a:prstGeom prst="line">
              <a:avLst/>
            </a:prstGeom>
            <a:noFill/>
            <a:ln w="9525">
              <a:solidFill>
                <a:srgbClr val="00FF00"/>
              </a:solidFill>
              <a:round/>
              <a:headEnd/>
              <a:tailEnd/>
            </a:ln>
          </p:spPr>
          <p:txBody>
            <a:bodyPr/>
            <a:lstStyle/>
            <a:p>
              <a:endParaRPr lang="fr-CH"/>
            </a:p>
          </p:txBody>
        </p:sp>
        <p:sp>
          <p:nvSpPr>
            <p:cNvPr id="2702569" name="Line 2281"/>
            <p:cNvSpPr>
              <a:spLocks noChangeShapeType="1"/>
            </p:cNvSpPr>
            <p:nvPr/>
          </p:nvSpPr>
          <p:spPr bwMode="auto">
            <a:xfrm>
              <a:off x="2074" y="1701"/>
              <a:ext cx="6" cy="0"/>
            </a:xfrm>
            <a:prstGeom prst="line">
              <a:avLst/>
            </a:prstGeom>
            <a:noFill/>
            <a:ln w="9525">
              <a:solidFill>
                <a:srgbClr val="00FF00"/>
              </a:solidFill>
              <a:round/>
              <a:headEnd/>
              <a:tailEnd/>
            </a:ln>
          </p:spPr>
          <p:txBody>
            <a:bodyPr/>
            <a:lstStyle/>
            <a:p>
              <a:endParaRPr lang="fr-CH"/>
            </a:p>
          </p:txBody>
        </p:sp>
        <p:sp>
          <p:nvSpPr>
            <p:cNvPr id="2702570" name="Line 2282"/>
            <p:cNvSpPr>
              <a:spLocks noChangeShapeType="1"/>
            </p:cNvSpPr>
            <p:nvPr/>
          </p:nvSpPr>
          <p:spPr bwMode="auto">
            <a:xfrm>
              <a:off x="2080" y="1701"/>
              <a:ext cx="6" cy="0"/>
            </a:xfrm>
            <a:prstGeom prst="line">
              <a:avLst/>
            </a:prstGeom>
            <a:noFill/>
            <a:ln w="9525">
              <a:solidFill>
                <a:srgbClr val="00FF00"/>
              </a:solidFill>
              <a:round/>
              <a:headEnd/>
              <a:tailEnd/>
            </a:ln>
          </p:spPr>
          <p:txBody>
            <a:bodyPr/>
            <a:lstStyle/>
            <a:p>
              <a:endParaRPr lang="fr-CH"/>
            </a:p>
          </p:txBody>
        </p:sp>
        <p:sp>
          <p:nvSpPr>
            <p:cNvPr id="2702571" name="Line 2283"/>
            <p:cNvSpPr>
              <a:spLocks noChangeShapeType="1"/>
            </p:cNvSpPr>
            <p:nvPr/>
          </p:nvSpPr>
          <p:spPr bwMode="auto">
            <a:xfrm>
              <a:off x="2086" y="1701"/>
              <a:ext cx="12" cy="0"/>
            </a:xfrm>
            <a:prstGeom prst="line">
              <a:avLst/>
            </a:prstGeom>
            <a:noFill/>
            <a:ln w="9525">
              <a:solidFill>
                <a:srgbClr val="00FF00"/>
              </a:solidFill>
              <a:round/>
              <a:headEnd/>
              <a:tailEnd/>
            </a:ln>
          </p:spPr>
          <p:txBody>
            <a:bodyPr/>
            <a:lstStyle/>
            <a:p>
              <a:endParaRPr lang="fr-CH"/>
            </a:p>
          </p:txBody>
        </p:sp>
        <p:sp>
          <p:nvSpPr>
            <p:cNvPr id="2702572" name="Line 2284"/>
            <p:cNvSpPr>
              <a:spLocks noChangeShapeType="1"/>
            </p:cNvSpPr>
            <p:nvPr/>
          </p:nvSpPr>
          <p:spPr bwMode="auto">
            <a:xfrm>
              <a:off x="2098" y="1701"/>
              <a:ext cx="6" cy="0"/>
            </a:xfrm>
            <a:prstGeom prst="line">
              <a:avLst/>
            </a:prstGeom>
            <a:noFill/>
            <a:ln w="9525">
              <a:solidFill>
                <a:srgbClr val="00FF00"/>
              </a:solidFill>
              <a:round/>
              <a:headEnd/>
              <a:tailEnd/>
            </a:ln>
          </p:spPr>
          <p:txBody>
            <a:bodyPr/>
            <a:lstStyle/>
            <a:p>
              <a:endParaRPr lang="fr-CH"/>
            </a:p>
          </p:txBody>
        </p:sp>
        <p:sp>
          <p:nvSpPr>
            <p:cNvPr id="2702573" name="Line 2285"/>
            <p:cNvSpPr>
              <a:spLocks noChangeShapeType="1"/>
            </p:cNvSpPr>
            <p:nvPr/>
          </p:nvSpPr>
          <p:spPr bwMode="auto">
            <a:xfrm>
              <a:off x="2104" y="1701"/>
              <a:ext cx="12" cy="0"/>
            </a:xfrm>
            <a:prstGeom prst="line">
              <a:avLst/>
            </a:prstGeom>
            <a:noFill/>
            <a:ln w="9525">
              <a:solidFill>
                <a:srgbClr val="00FF00"/>
              </a:solidFill>
              <a:round/>
              <a:headEnd/>
              <a:tailEnd/>
            </a:ln>
          </p:spPr>
          <p:txBody>
            <a:bodyPr/>
            <a:lstStyle/>
            <a:p>
              <a:endParaRPr lang="fr-CH"/>
            </a:p>
          </p:txBody>
        </p:sp>
        <p:sp>
          <p:nvSpPr>
            <p:cNvPr id="2702574" name="Line 2286"/>
            <p:cNvSpPr>
              <a:spLocks noChangeShapeType="1"/>
            </p:cNvSpPr>
            <p:nvPr/>
          </p:nvSpPr>
          <p:spPr bwMode="auto">
            <a:xfrm>
              <a:off x="2116" y="1701"/>
              <a:ext cx="6" cy="0"/>
            </a:xfrm>
            <a:prstGeom prst="line">
              <a:avLst/>
            </a:prstGeom>
            <a:noFill/>
            <a:ln w="9525">
              <a:solidFill>
                <a:srgbClr val="00FF00"/>
              </a:solidFill>
              <a:round/>
              <a:headEnd/>
              <a:tailEnd/>
            </a:ln>
          </p:spPr>
          <p:txBody>
            <a:bodyPr/>
            <a:lstStyle/>
            <a:p>
              <a:endParaRPr lang="fr-CH"/>
            </a:p>
          </p:txBody>
        </p:sp>
        <p:sp>
          <p:nvSpPr>
            <p:cNvPr id="2702575" name="Line 2287"/>
            <p:cNvSpPr>
              <a:spLocks noChangeShapeType="1"/>
            </p:cNvSpPr>
            <p:nvPr/>
          </p:nvSpPr>
          <p:spPr bwMode="auto">
            <a:xfrm>
              <a:off x="2122" y="1701"/>
              <a:ext cx="6" cy="0"/>
            </a:xfrm>
            <a:prstGeom prst="line">
              <a:avLst/>
            </a:prstGeom>
            <a:noFill/>
            <a:ln w="9525">
              <a:solidFill>
                <a:srgbClr val="00FF00"/>
              </a:solidFill>
              <a:round/>
              <a:headEnd/>
              <a:tailEnd/>
            </a:ln>
          </p:spPr>
          <p:txBody>
            <a:bodyPr/>
            <a:lstStyle/>
            <a:p>
              <a:endParaRPr lang="fr-CH"/>
            </a:p>
          </p:txBody>
        </p:sp>
        <p:sp>
          <p:nvSpPr>
            <p:cNvPr id="2702576" name="Line 2288"/>
            <p:cNvSpPr>
              <a:spLocks noChangeShapeType="1"/>
            </p:cNvSpPr>
            <p:nvPr/>
          </p:nvSpPr>
          <p:spPr bwMode="auto">
            <a:xfrm>
              <a:off x="2128" y="1701"/>
              <a:ext cx="12" cy="0"/>
            </a:xfrm>
            <a:prstGeom prst="line">
              <a:avLst/>
            </a:prstGeom>
            <a:noFill/>
            <a:ln w="9525">
              <a:solidFill>
                <a:srgbClr val="00FF00"/>
              </a:solidFill>
              <a:round/>
              <a:headEnd/>
              <a:tailEnd/>
            </a:ln>
          </p:spPr>
          <p:txBody>
            <a:bodyPr/>
            <a:lstStyle/>
            <a:p>
              <a:endParaRPr lang="fr-CH"/>
            </a:p>
          </p:txBody>
        </p:sp>
        <p:sp>
          <p:nvSpPr>
            <p:cNvPr id="2702577" name="Line 2289"/>
            <p:cNvSpPr>
              <a:spLocks noChangeShapeType="1"/>
            </p:cNvSpPr>
            <p:nvPr/>
          </p:nvSpPr>
          <p:spPr bwMode="auto">
            <a:xfrm>
              <a:off x="2140" y="1701"/>
              <a:ext cx="6" cy="0"/>
            </a:xfrm>
            <a:prstGeom prst="line">
              <a:avLst/>
            </a:prstGeom>
            <a:noFill/>
            <a:ln w="9525">
              <a:solidFill>
                <a:srgbClr val="00FF00"/>
              </a:solidFill>
              <a:round/>
              <a:headEnd/>
              <a:tailEnd/>
            </a:ln>
          </p:spPr>
          <p:txBody>
            <a:bodyPr/>
            <a:lstStyle/>
            <a:p>
              <a:endParaRPr lang="fr-CH"/>
            </a:p>
          </p:txBody>
        </p:sp>
        <p:sp>
          <p:nvSpPr>
            <p:cNvPr id="2702578" name="Line 2290"/>
            <p:cNvSpPr>
              <a:spLocks noChangeShapeType="1"/>
            </p:cNvSpPr>
            <p:nvPr/>
          </p:nvSpPr>
          <p:spPr bwMode="auto">
            <a:xfrm>
              <a:off x="2146" y="1701"/>
              <a:ext cx="12" cy="0"/>
            </a:xfrm>
            <a:prstGeom prst="line">
              <a:avLst/>
            </a:prstGeom>
            <a:noFill/>
            <a:ln w="9525">
              <a:solidFill>
                <a:srgbClr val="00FF00"/>
              </a:solidFill>
              <a:round/>
              <a:headEnd/>
              <a:tailEnd/>
            </a:ln>
          </p:spPr>
          <p:txBody>
            <a:bodyPr/>
            <a:lstStyle/>
            <a:p>
              <a:endParaRPr lang="fr-CH"/>
            </a:p>
          </p:txBody>
        </p:sp>
        <p:sp>
          <p:nvSpPr>
            <p:cNvPr id="2702579" name="Line 2291"/>
            <p:cNvSpPr>
              <a:spLocks noChangeShapeType="1"/>
            </p:cNvSpPr>
            <p:nvPr/>
          </p:nvSpPr>
          <p:spPr bwMode="auto">
            <a:xfrm>
              <a:off x="2158" y="1701"/>
              <a:ext cx="6" cy="0"/>
            </a:xfrm>
            <a:prstGeom prst="line">
              <a:avLst/>
            </a:prstGeom>
            <a:noFill/>
            <a:ln w="9525">
              <a:solidFill>
                <a:srgbClr val="00FF00"/>
              </a:solidFill>
              <a:round/>
              <a:headEnd/>
              <a:tailEnd/>
            </a:ln>
          </p:spPr>
          <p:txBody>
            <a:bodyPr/>
            <a:lstStyle/>
            <a:p>
              <a:endParaRPr lang="fr-CH"/>
            </a:p>
          </p:txBody>
        </p:sp>
        <p:sp>
          <p:nvSpPr>
            <p:cNvPr id="2702580" name="Line 2292"/>
            <p:cNvSpPr>
              <a:spLocks noChangeShapeType="1"/>
            </p:cNvSpPr>
            <p:nvPr/>
          </p:nvSpPr>
          <p:spPr bwMode="auto">
            <a:xfrm>
              <a:off x="2164" y="1701"/>
              <a:ext cx="6" cy="0"/>
            </a:xfrm>
            <a:prstGeom prst="line">
              <a:avLst/>
            </a:prstGeom>
            <a:noFill/>
            <a:ln w="9525">
              <a:solidFill>
                <a:srgbClr val="00FF00"/>
              </a:solidFill>
              <a:round/>
              <a:headEnd/>
              <a:tailEnd/>
            </a:ln>
          </p:spPr>
          <p:txBody>
            <a:bodyPr/>
            <a:lstStyle/>
            <a:p>
              <a:endParaRPr lang="fr-CH"/>
            </a:p>
          </p:txBody>
        </p:sp>
        <p:sp>
          <p:nvSpPr>
            <p:cNvPr id="2702581" name="Line 2293"/>
            <p:cNvSpPr>
              <a:spLocks noChangeShapeType="1"/>
            </p:cNvSpPr>
            <p:nvPr/>
          </p:nvSpPr>
          <p:spPr bwMode="auto">
            <a:xfrm>
              <a:off x="2170" y="1701"/>
              <a:ext cx="12" cy="0"/>
            </a:xfrm>
            <a:prstGeom prst="line">
              <a:avLst/>
            </a:prstGeom>
            <a:noFill/>
            <a:ln w="9525">
              <a:solidFill>
                <a:srgbClr val="00FF00"/>
              </a:solidFill>
              <a:round/>
              <a:headEnd/>
              <a:tailEnd/>
            </a:ln>
          </p:spPr>
          <p:txBody>
            <a:bodyPr/>
            <a:lstStyle/>
            <a:p>
              <a:endParaRPr lang="fr-CH"/>
            </a:p>
          </p:txBody>
        </p:sp>
        <p:sp>
          <p:nvSpPr>
            <p:cNvPr id="2702582" name="Line 2294"/>
            <p:cNvSpPr>
              <a:spLocks noChangeShapeType="1"/>
            </p:cNvSpPr>
            <p:nvPr/>
          </p:nvSpPr>
          <p:spPr bwMode="auto">
            <a:xfrm>
              <a:off x="2182" y="1701"/>
              <a:ext cx="6" cy="0"/>
            </a:xfrm>
            <a:prstGeom prst="line">
              <a:avLst/>
            </a:prstGeom>
            <a:noFill/>
            <a:ln w="9525">
              <a:solidFill>
                <a:srgbClr val="00FF00"/>
              </a:solidFill>
              <a:round/>
              <a:headEnd/>
              <a:tailEnd/>
            </a:ln>
          </p:spPr>
          <p:txBody>
            <a:bodyPr/>
            <a:lstStyle/>
            <a:p>
              <a:endParaRPr lang="fr-CH"/>
            </a:p>
          </p:txBody>
        </p:sp>
        <p:sp>
          <p:nvSpPr>
            <p:cNvPr id="2702583" name="Line 2295"/>
            <p:cNvSpPr>
              <a:spLocks noChangeShapeType="1"/>
            </p:cNvSpPr>
            <p:nvPr/>
          </p:nvSpPr>
          <p:spPr bwMode="auto">
            <a:xfrm>
              <a:off x="2188" y="1701"/>
              <a:ext cx="12" cy="0"/>
            </a:xfrm>
            <a:prstGeom prst="line">
              <a:avLst/>
            </a:prstGeom>
            <a:noFill/>
            <a:ln w="9525">
              <a:solidFill>
                <a:srgbClr val="00FF00"/>
              </a:solidFill>
              <a:round/>
              <a:headEnd/>
              <a:tailEnd/>
            </a:ln>
          </p:spPr>
          <p:txBody>
            <a:bodyPr/>
            <a:lstStyle/>
            <a:p>
              <a:endParaRPr lang="fr-CH"/>
            </a:p>
          </p:txBody>
        </p:sp>
        <p:sp>
          <p:nvSpPr>
            <p:cNvPr id="2702584" name="Line 2296"/>
            <p:cNvSpPr>
              <a:spLocks noChangeShapeType="1"/>
            </p:cNvSpPr>
            <p:nvPr/>
          </p:nvSpPr>
          <p:spPr bwMode="auto">
            <a:xfrm>
              <a:off x="2200" y="1701"/>
              <a:ext cx="6" cy="0"/>
            </a:xfrm>
            <a:prstGeom prst="line">
              <a:avLst/>
            </a:prstGeom>
            <a:noFill/>
            <a:ln w="9525">
              <a:solidFill>
                <a:srgbClr val="00FF00"/>
              </a:solidFill>
              <a:round/>
              <a:headEnd/>
              <a:tailEnd/>
            </a:ln>
          </p:spPr>
          <p:txBody>
            <a:bodyPr/>
            <a:lstStyle/>
            <a:p>
              <a:endParaRPr lang="fr-CH"/>
            </a:p>
          </p:txBody>
        </p:sp>
        <p:sp>
          <p:nvSpPr>
            <p:cNvPr id="2702585" name="Line 2297"/>
            <p:cNvSpPr>
              <a:spLocks noChangeShapeType="1"/>
            </p:cNvSpPr>
            <p:nvPr/>
          </p:nvSpPr>
          <p:spPr bwMode="auto">
            <a:xfrm>
              <a:off x="2206" y="1701"/>
              <a:ext cx="6" cy="0"/>
            </a:xfrm>
            <a:prstGeom prst="line">
              <a:avLst/>
            </a:prstGeom>
            <a:noFill/>
            <a:ln w="9525">
              <a:solidFill>
                <a:srgbClr val="00FF00"/>
              </a:solidFill>
              <a:round/>
              <a:headEnd/>
              <a:tailEnd/>
            </a:ln>
          </p:spPr>
          <p:txBody>
            <a:bodyPr/>
            <a:lstStyle/>
            <a:p>
              <a:endParaRPr lang="fr-CH"/>
            </a:p>
          </p:txBody>
        </p:sp>
        <p:sp>
          <p:nvSpPr>
            <p:cNvPr id="2702586" name="Line 2298"/>
            <p:cNvSpPr>
              <a:spLocks noChangeShapeType="1"/>
            </p:cNvSpPr>
            <p:nvPr/>
          </p:nvSpPr>
          <p:spPr bwMode="auto">
            <a:xfrm>
              <a:off x="2212" y="1701"/>
              <a:ext cx="12" cy="0"/>
            </a:xfrm>
            <a:prstGeom prst="line">
              <a:avLst/>
            </a:prstGeom>
            <a:noFill/>
            <a:ln w="9525">
              <a:solidFill>
                <a:srgbClr val="00FF00"/>
              </a:solidFill>
              <a:round/>
              <a:headEnd/>
              <a:tailEnd/>
            </a:ln>
          </p:spPr>
          <p:txBody>
            <a:bodyPr/>
            <a:lstStyle/>
            <a:p>
              <a:endParaRPr lang="fr-CH"/>
            </a:p>
          </p:txBody>
        </p:sp>
        <p:sp>
          <p:nvSpPr>
            <p:cNvPr id="2702587" name="Line 2299"/>
            <p:cNvSpPr>
              <a:spLocks noChangeShapeType="1"/>
            </p:cNvSpPr>
            <p:nvPr/>
          </p:nvSpPr>
          <p:spPr bwMode="auto">
            <a:xfrm>
              <a:off x="2224" y="1701"/>
              <a:ext cx="6" cy="0"/>
            </a:xfrm>
            <a:prstGeom prst="line">
              <a:avLst/>
            </a:prstGeom>
            <a:noFill/>
            <a:ln w="9525">
              <a:solidFill>
                <a:srgbClr val="00FF00"/>
              </a:solidFill>
              <a:round/>
              <a:headEnd/>
              <a:tailEnd/>
            </a:ln>
          </p:spPr>
          <p:txBody>
            <a:bodyPr/>
            <a:lstStyle/>
            <a:p>
              <a:endParaRPr lang="fr-CH"/>
            </a:p>
          </p:txBody>
        </p:sp>
        <p:sp>
          <p:nvSpPr>
            <p:cNvPr id="2702588" name="Line 2300"/>
            <p:cNvSpPr>
              <a:spLocks noChangeShapeType="1"/>
            </p:cNvSpPr>
            <p:nvPr/>
          </p:nvSpPr>
          <p:spPr bwMode="auto">
            <a:xfrm>
              <a:off x="2230" y="1701"/>
              <a:ext cx="12" cy="0"/>
            </a:xfrm>
            <a:prstGeom prst="line">
              <a:avLst/>
            </a:prstGeom>
            <a:noFill/>
            <a:ln w="9525">
              <a:solidFill>
                <a:srgbClr val="00FF00"/>
              </a:solidFill>
              <a:round/>
              <a:headEnd/>
              <a:tailEnd/>
            </a:ln>
          </p:spPr>
          <p:txBody>
            <a:bodyPr/>
            <a:lstStyle/>
            <a:p>
              <a:endParaRPr lang="fr-CH"/>
            </a:p>
          </p:txBody>
        </p:sp>
        <p:sp>
          <p:nvSpPr>
            <p:cNvPr id="2702589" name="Line 2301"/>
            <p:cNvSpPr>
              <a:spLocks noChangeShapeType="1"/>
            </p:cNvSpPr>
            <p:nvPr/>
          </p:nvSpPr>
          <p:spPr bwMode="auto">
            <a:xfrm>
              <a:off x="2242" y="1701"/>
              <a:ext cx="6" cy="0"/>
            </a:xfrm>
            <a:prstGeom prst="line">
              <a:avLst/>
            </a:prstGeom>
            <a:noFill/>
            <a:ln w="9525">
              <a:solidFill>
                <a:srgbClr val="00FF00"/>
              </a:solidFill>
              <a:round/>
              <a:headEnd/>
              <a:tailEnd/>
            </a:ln>
          </p:spPr>
          <p:txBody>
            <a:bodyPr/>
            <a:lstStyle/>
            <a:p>
              <a:endParaRPr lang="fr-CH"/>
            </a:p>
          </p:txBody>
        </p:sp>
        <p:sp>
          <p:nvSpPr>
            <p:cNvPr id="2702590" name="Line 2302"/>
            <p:cNvSpPr>
              <a:spLocks noChangeShapeType="1"/>
            </p:cNvSpPr>
            <p:nvPr/>
          </p:nvSpPr>
          <p:spPr bwMode="auto">
            <a:xfrm>
              <a:off x="2248" y="1701"/>
              <a:ext cx="6" cy="0"/>
            </a:xfrm>
            <a:prstGeom prst="line">
              <a:avLst/>
            </a:prstGeom>
            <a:noFill/>
            <a:ln w="9525">
              <a:solidFill>
                <a:srgbClr val="00FF00"/>
              </a:solidFill>
              <a:round/>
              <a:headEnd/>
              <a:tailEnd/>
            </a:ln>
          </p:spPr>
          <p:txBody>
            <a:bodyPr/>
            <a:lstStyle/>
            <a:p>
              <a:endParaRPr lang="fr-CH"/>
            </a:p>
          </p:txBody>
        </p:sp>
        <p:sp>
          <p:nvSpPr>
            <p:cNvPr id="2702591" name="Line 2303"/>
            <p:cNvSpPr>
              <a:spLocks noChangeShapeType="1"/>
            </p:cNvSpPr>
            <p:nvPr/>
          </p:nvSpPr>
          <p:spPr bwMode="auto">
            <a:xfrm>
              <a:off x="2254" y="1701"/>
              <a:ext cx="12" cy="0"/>
            </a:xfrm>
            <a:prstGeom prst="line">
              <a:avLst/>
            </a:prstGeom>
            <a:noFill/>
            <a:ln w="9525">
              <a:solidFill>
                <a:srgbClr val="00FF00"/>
              </a:solidFill>
              <a:round/>
              <a:headEnd/>
              <a:tailEnd/>
            </a:ln>
          </p:spPr>
          <p:txBody>
            <a:bodyPr/>
            <a:lstStyle/>
            <a:p>
              <a:endParaRPr lang="fr-CH"/>
            </a:p>
          </p:txBody>
        </p:sp>
        <p:sp>
          <p:nvSpPr>
            <p:cNvPr id="2702592" name="Line 2304"/>
            <p:cNvSpPr>
              <a:spLocks noChangeShapeType="1"/>
            </p:cNvSpPr>
            <p:nvPr/>
          </p:nvSpPr>
          <p:spPr bwMode="auto">
            <a:xfrm>
              <a:off x="2266" y="1701"/>
              <a:ext cx="6" cy="0"/>
            </a:xfrm>
            <a:prstGeom prst="line">
              <a:avLst/>
            </a:prstGeom>
            <a:noFill/>
            <a:ln w="9525">
              <a:solidFill>
                <a:srgbClr val="00FF00"/>
              </a:solidFill>
              <a:round/>
              <a:headEnd/>
              <a:tailEnd/>
            </a:ln>
          </p:spPr>
          <p:txBody>
            <a:bodyPr/>
            <a:lstStyle/>
            <a:p>
              <a:endParaRPr lang="fr-CH"/>
            </a:p>
          </p:txBody>
        </p:sp>
        <p:sp>
          <p:nvSpPr>
            <p:cNvPr id="2702593" name="Line 2305"/>
            <p:cNvSpPr>
              <a:spLocks noChangeShapeType="1"/>
            </p:cNvSpPr>
            <p:nvPr/>
          </p:nvSpPr>
          <p:spPr bwMode="auto">
            <a:xfrm>
              <a:off x="2272" y="1701"/>
              <a:ext cx="12" cy="0"/>
            </a:xfrm>
            <a:prstGeom prst="line">
              <a:avLst/>
            </a:prstGeom>
            <a:noFill/>
            <a:ln w="9525">
              <a:solidFill>
                <a:srgbClr val="00FF00"/>
              </a:solidFill>
              <a:round/>
              <a:headEnd/>
              <a:tailEnd/>
            </a:ln>
          </p:spPr>
          <p:txBody>
            <a:bodyPr/>
            <a:lstStyle/>
            <a:p>
              <a:endParaRPr lang="fr-CH"/>
            </a:p>
          </p:txBody>
        </p:sp>
        <p:sp>
          <p:nvSpPr>
            <p:cNvPr id="2702594" name="Line 2306"/>
            <p:cNvSpPr>
              <a:spLocks noChangeShapeType="1"/>
            </p:cNvSpPr>
            <p:nvPr/>
          </p:nvSpPr>
          <p:spPr bwMode="auto">
            <a:xfrm>
              <a:off x="2284" y="1701"/>
              <a:ext cx="6" cy="0"/>
            </a:xfrm>
            <a:prstGeom prst="line">
              <a:avLst/>
            </a:prstGeom>
            <a:noFill/>
            <a:ln w="9525">
              <a:solidFill>
                <a:srgbClr val="00FF00"/>
              </a:solidFill>
              <a:round/>
              <a:headEnd/>
              <a:tailEnd/>
            </a:ln>
          </p:spPr>
          <p:txBody>
            <a:bodyPr/>
            <a:lstStyle/>
            <a:p>
              <a:endParaRPr lang="fr-CH"/>
            </a:p>
          </p:txBody>
        </p:sp>
        <p:sp>
          <p:nvSpPr>
            <p:cNvPr id="2702595" name="Line 2307"/>
            <p:cNvSpPr>
              <a:spLocks noChangeShapeType="1"/>
            </p:cNvSpPr>
            <p:nvPr/>
          </p:nvSpPr>
          <p:spPr bwMode="auto">
            <a:xfrm>
              <a:off x="2290" y="1701"/>
              <a:ext cx="6" cy="0"/>
            </a:xfrm>
            <a:prstGeom prst="line">
              <a:avLst/>
            </a:prstGeom>
            <a:noFill/>
            <a:ln w="9525">
              <a:solidFill>
                <a:srgbClr val="00FF00"/>
              </a:solidFill>
              <a:round/>
              <a:headEnd/>
              <a:tailEnd/>
            </a:ln>
          </p:spPr>
          <p:txBody>
            <a:bodyPr/>
            <a:lstStyle/>
            <a:p>
              <a:endParaRPr lang="fr-CH"/>
            </a:p>
          </p:txBody>
        </p:sp>
        <p:sp>
          <p:nvSpPr>
            <p:cNvPr id="2702596" name="Line 2308"/>
            <p:cNvSpPr>
              <a:spLocks noChangeShapeType="1"/>
            </p:cNvSpPr>
            <p:nvPr/>
          </p:nvSpPr>
          <p:spPr bwMode="auto">
            <a:xfrm>
              <a:off x="2296" y="1701"/>
              <a:ext cx="12" cy="0"/>
            </a:xfrm>
            <a:prstGeom prst="line">
              <a:avLst/>
            </a:prstGeom>
            <a:noFill/>
            <a:ln w="9525">
              <a:solidFill>
                <a:srgbClr val="00FF00"/>
              </a:solidFill>
              <a:round/>
              <a:headEnd/>
              <a:tailEnd/>
            </a:ln>
          </p:spPr>
          <p:txBody>
            <a:bodyPr/>
            <a:lstStyle/>
            <a:p>
              <a:endParaRPr lang="fr-CH"/>
            </a:p>
          </p:txBody>
        </p:sp>
        <p:sp>
          <p:nvSpPr>
            <p:cNvPr id="2702597" name="Line 2309"/>
            <p:cNvSpPr>
              <a:spLocks noChangeShapeType="1"/>
            </p:cNvSpPr>
            <p:nvPr/>
          </p:nvSpPr>
          <p:spPr bwMode="auto">
            <a:xfrm>
              <a:off x="2308" y="1701"/>
              <a:ext cx="6" cy="0"/>
            </a:xfrm>
            <a:prstGeom prst="line">
              <a:avLst/>
            </a:prstGeom>
            <a:noFill/>
            <a:ln w="9525">
              <a:solidFill>
                <a:srgbClr val="00FF00"/>
              </a:solidFill>
              <a:round/>
              <a:headEnd/>
              <a:tailEnd/>
            </a:ln>
          </p:spPr>
          <p:txBody>
            <a:bodyPr/>
            <a:lstStyle/>
            <a:p>
              <a:endParaRPr lang="fr-CH"/>
            </a:p>
          </p:txBody>
        </p:sp>
        <p:sp>
          <p:nvSpPr>
            <p:cNvPr id="2702598" name="Line 2310"/>
            <p:cNvSpPr>
              <a:spLocks noChangeShapeType="1"/>
            </p:cNvSpPr>
            <p:nvPr/>
          </p:nvSpPr>
          <p:spPr bwMode="auto">
            <a:xfrm>
              <a:off x="2314" y="1701"/>
              <a:ext cx="12" cy="0"/>
            </a:xfrm>
            <a:prstGeom prst="line">
              <a:avLst/>
            </a:prstGeom>
            <a:noFill/>
            <a:ln w="9525">
              <a:solidFill>
                <a:srgbClr val="00FF00"/>
              </a:solidFill>
              <a:round/>
              <a:headEnd/>
              <a:tailEnd/>
            </a:ln>
          </p:spPr>
          <p:txBody>
            <a:bodyPr/>
            <a:lstStyle/>
            <a:p>
              <a:endParaRPr lang="fr-CH"/>
            </a:p>
          </p:txBody>
        </p:sp>
        <p:sp>
          <p:nvSpPr>
            <p:cNvPr id="2702599" name="Line 2311"/>
            <p:cNvSpPr>
              <a:spLocks noChangeShapeType="1"/>
            </p:cNvSpPr>
            <p:nvPr/>
          </p:nvSpPr>
          <p:spPr bwMode="auto">
            <a:xfrm>
              <a:off x="2326" y="1701"/>
              <a:ext cx="6" cy="0"/>
            </a:xfrm>
            <a:prstGeom prst="line">
              <a:avLst/>
            </a:prstGeom>
            <a:noFill/>
            <a:ln w="9525">
              <a:solidFill>
                <a:srgbClr val="00FF00"/>
              </a:solidFill>
              <a:round/>
              <a:headEnd/>
              <a:tailEnd/>
            </a:ln>
          </p:spPr>
          <p:txBody>
            <a:bodyPr/>
            <a:lstStyle/>
            <a:p>
              <a:endParaRPr lang="fr-CH"/>
            </a:p>
          </p:txBody>
        </p:sp>
        <p:sp>
          <p:nvSpPr>
            <p:cNvPr id="2702600" name="Line 2312"/>
            <p:cNvSpPr>
              <a:spLocks noChangeShapeType="1"/>
            </p:cNvSpPr>
            <p:nvPr/>
          </p:nvSpPr>
          <p:spPr bwMode="auto">
            <a:xfrm>
              <a:off x="2332" y="1701"/>
              <a:ext cx="6" cy="0"/>
            </a:xfrm>
            <a:prstGeom prst="line">
              <a:avLst/>
            </a:prstGeom>
            <a:noFill/>
            <a:ln w="9525">
              <a:solidFill>
                <a:srgbClr val="00FF00"/>
              </a:solidFill>
              <a:round/>
              <a:headEnd/>
              <a:tailEnd/>
            </a:ln>
          </p:spPr>
          <p:txBody>
            <a:bodyPr/>
            <a:lstStyle/>
            <a:p>
              <a:endParaRPr lang="fr-CH"/>
            </a:p>
          </p:txBody>
        </p:sp>
        <p:sp>
          <p:nvSpPr>
            <p:cNvPr id="2702601" name="Line 2313"/>
            <p:cNvSpPr>
              <a:spLocks noChangeShapeType="1"/>
            </p:cNvSpPr>
            <p:nvPr/>
          </p:nvSpPr>
          <p:spPr bwMode="auto">
            <a:xfrm>
              <a:off x="2338" y="1701"/>
              <a:ext cx="12" cy="0"/>
            </a:xfrm>
            <a:prstGeom prst="line">
              <a:avLst/>
            </a:prstGeom>
            <a:noFill/>
            <a:ln w="9525">
              <a:solidFill>
                <a:srgbClr val="00FF00"/>
              </a:solidFill>
              <a:round/>
              <a:headEnd/>
              <a:tailEnd/>
            </a:ln>
          </p:spPr>
          <p:txBody>
            <a:bodyPr/>
            <a:lstStyle/>
            <a:p>
              <a:endParaRPr lang="fr-CH"/>
            </a:p>
          </p:txBody>
        </p:sp>
        <p:sp>
          <p:nvSpPr>
            <p:cNvPr id="2702602" name="Line 2314"/>
            <p:cNvSpPr>
              <a:spLocks noChangeShapeType="1"/>
            </p:cNvSpPr>
            <p:nvPr/>
          </p:nvSpPr>
          <p:spPr bwMode="auto">
            <a:xfrm>
              <a:off x="2350" y="1701"/>
              <a:ext cx="6" cy="0"/>
            </a:xfrm>
            <a:prstGeom prst="line">
              <a:avLst/>
            </a:prstGeom>
            <a:noFill/>
            <a:ln w="9525">
              <a:solidFill>
                <a:srgbClr val="00FF00"/>
              </a:solidFill>
              <a:round/>
              <a:headEnd/>
              <a:tailEnd/>
            </a:ln>
          </p:spPr>
          <p:txBody>
            <a:bodyPr/>
            <a:lstStyle/>
            <a:p>
              <a:endParaRPr lang="fr-CH"/>
            </a:p>
          </p:txBody>
        </p:sp>
        <p:sp>
          <p:nvSpPr>
            <p:cNvPr id="2702603" name="Line 2315"/>
            <p:cNvSpPr>
              <a:spLocks noChangeShapeType="1"/>
            </p:cNvSpPr>
            <p:nvPr/>
          </p:nvSpPr>
          <p:spPr bwMode="auto">
            <a:xfrm>
              <a:off x="2356" y="1701"/>
              <a:ext cx="12" cy="0"/>
            </a:xfrm>
            <a:prstGeom prst="line">
              <a:avLst/>
            </a:prstGeom>
            <a:noFill/>
            <a:ln w="9525">
              <a:solidFill>
                <a:srgbClr val="00FF00"/>
              </a:solidFill>
              <a:round/>
              <a:headEnd/>
              <a:tailEnd/>
            </a:ln>
          </p:spPr>
          <p:txBody>
            <a:bodyPr/>
            <a:lstStyle/>
            <a:p>
              <a:endParaRPr lang="fr-CH"/>
            </a:p>
          </p:txBody>
        </p:sp>
        <p:sp>
          <p:nvSpPr>
            <p:cNvPr id="2702604" name="Line 2316"/>
            <p:cNvSpPr>
              <a:spLocks noChangeShapeType="1"/>
            </p:cNvSpPr>
            <p:nvPr/>
          </p:nvSpPr>
          <p:spPr bwMode="auto">
            <a:xfrm>
              <a:off x="2368" y="1701"/>
              <a:ext cx="6" cy="0"/>
            </a:xfrm>
            <a:prstGeom prst="line">
              <a:avLst/>
            </a:prstGeom>
            <a:noFill/>
            <a:ln w="9525">
              <a:solidFill>
                <a:srgbClr val="00FF00"/>
              </a:solidFill>
              <a:round/>
              <a:headEnd/>
              <a:tailEnd/>
            </a:ln>
          </p:spPr>
          <p:txBody>
            <a:bodyPr/>
            <a:lstStyle/>
            <a:p>
              <a:endParaRPr lang="fr-CH"/>
            </a:p>
          </p:txBody>
        </p:sp>
        <p:sp>
          <p:nvSpPr>
            <p:cNvPr id="2702605" name="Line 2317"/>
            <p:cNvSpPr>
              <a:spLocks noChangeShapeType="1"/>
            </p:cNvSpPr>
            <p:nvPr/>
          </p:nvSpPr>
          <p:spPr bwMode="auto">
            <a:xfrm>
              <a:off x="2374" y="1701"/>
              <a:ext cx="6" cy="0"/>
            </a:xfrm>
            <a:prstGeom prst="line">
              <a:avLst/>
            </a:prstGeom>
            <a:noFill/>
            <a:ln w="9525">
              <a:solidFill>
                <a:srgbClr val="00FF00"/>
              </a:solidFill>
              <a:round/>
              <a:headEnd/>
              <a:tailEnd/>
            </a:ln>
          </p:spPr>
          <p:txBody>
            <a:bodyPr/>
            <a:lstStyle/>
            <a:p>
              <a:endParaRPr lang="fr-CH"/>
            </a:p>
          </p:txBody>
        </p:sp>
        <p:sp>
          <p:nvSpPr>
            <p:cNvPr id="2702606" name="Line 2318"/>
            <p:cNvSpPr>
              <a:spLocks noChangeShapeType="1"/>
            </p:cNvSpPr>
            <p:nvPr/>
          </p:nvSpPr>
          <p:spPr bwMode="auto">
            <a:xfrm>
              <a:off x="2380" y="1701"/>
              <a:ext cx="12" cy="0"/>
            </a:xfrm>
            <a:prstGeom prst="line">
              <a:avLst/>
            </a:prstGeom>
            <a:noFill/>
            <a:ln w="9525">
              <a:solidFill>
                <a:srgbClr val="00FF00"/>
              </a:solidFill>
              <a:round/>
              <a:headEnd/>
              <a:tailEnd/>
            </a:ln>
          </p:spPr>
          <p:txBody>
            <a:bodyPr/>
            <a:lstStyle/>
            <a:p>
              <a:endParaRPr lang="fr-CH"/>
            </a:p>
          </p:txBody>
        </p:sp>
        <p:sp>
          <p:nvSpPr>
            <p:cNvPr id="2702607" name="Line 2319"/>
            <p:cNvSpPr>
              <a:spLocks noChangeShapeType="1"/>
            </p:cNvSpPr>
            <p:nvPr/>
          </p:nvSpPr>
          <p:spPr bwMode="auto">
            <a:xfrm>
              <a:off x="2392" y="1701"/>
              <a:ext cx="6" cy="0"/>
            </a:xfrm>
            <a:prstGeom prst="line">
              <a:avLst/>
            </a:prstGeom>
            <a:noFill/>
            <a:ln w="9525">
              <a:solidFill>
                <a:srgbClr val="00FF00"/>
              </a:solidFill>
              <a:round/>
              <a:headEnd/>
              <a:tailEnd/>
            </a:ln>
          </p:spPr>
          <p:txBody>
            <a:bodyPr/>
            <a:lstStyle/>
            <a:p>
              <a:endParaRPr lang="fr-CH"/>
            </a:p>
          </p:txBody>
        </p:sp>
        <p:sp>
          <p:nvSpPr>
            <p:cNvPr id="2702608" name="Line 2320"/>
            <p:cNvSpPr>
              <a:spLocks noChangeShapeType="1"/>
            </p:cNvSpPr>
            <p:nvPr/>
          </p:nvSpPr>
          <p:spPr bwMode="auto">
            <a:xfrm>
              <a:off x="2398" y="1701"/>
              <a:ext cx="12" cy="0"/>
            </a:xfrm>
            <a:prstGeom prst="line">
              <a:avLst/>
            </a:prstGeom>
            <a:noFill/>
            <a:ln w="9525">
              <a:solidFill>
                <a:srgbClr val="00FF00"/>
              </a:solidFill>
              <a:round/>
              <a:headEnd/>
              <a:tailEnd/>
            </a:ln>
          </p:spPr>
          <p:txBody>
            <a:bodyPr/>
            <a:lstStyle/>
            <a:p>
              <a:endParaRPr lang="fr-CH"/>
            </a:p>
          </p:txBody>
        </p:sp>
        <p:sp>
          <p:nvSpPr>
            <p:cNvPr id="2702609" name="Line 2321"/>
            <p:cNvSpPr>
              <a:spLocks noChangeShapeType="1"/>
            </p:cNvSpPr>
            <p:nvPr/>
          </p:nvSpPr>
          <p:spPr bwMode="auto">
            <a:xfrm>
              <a:off x="2410" y="1701"/>
              <a:ext cx="6" cy="0"/>
            </a:xfrm>
            <a:prstGeom prst="line">
              <a:avLst/>
            </a:prstGeom>
            <a:noFill/>
            <a:ln w="9525">
              <a:solidFill>
                <a:srgbClr val="00FF00"/>
              </a:solidFill>
              <a:round/>
              <a:headEnd/>
              <a:tailEnd/>
            </a:ln>
          </p:spPr>
          <p:txBody>
            <a:bodyPr/>
            <a:lstStyle/>
            <a:p>
              <a:endParaRPr lang="fr-CH"/>
            </a:p>
          </p:txBody>
        </p:sp>
        <p:sp>
          <p:nvSpPr>
            <p:cNvPr id="2702610" name="Line 2322"/>
            <p:cNvSpPr>
              <a:spLocks noChangeShapeType="1"/>
            </p:cNvSpPr>
            <p:nvPr/>
          </p:nvSpPr>
          <p:spPr bwMode="auto">
            <a:xfrm>
              <a:off x="2416" y="1701"/>
              <a:ext cx="6" cy="0"/>
            </a:xfrm>
            <a:prstGeom prst="line">
              <a:avLst/>
            </a:prstGeom>
            <a:noFill/>
            <a:ln w="9525">
              <a:solidFill>
                <a:srgbClr val="00FF00"/>
              </a:solidFill>
              <a:round/>
              <a:headEnd/>
              <a:tailEnd/>
            </a:ln>
          </p:spPr>
          <p:txBody>
            <a:bodyPr/>
            <a:lstStyle/>
            <a:p>
              <a:endParaRPr lang="fr-CH"/>
            </a:p>
          </p:txBody>
        </p:sp>
        <p:sp>
          <p:nvSpPr>
            <p:cNvPr id="2702611" name="Line 2323"/>
            <p:cNvSpPr>
              <a:spLocks noChangeShapeType="1"/>
            </p:cNvSpPr>
            <p:nvPr/>
          </p:nvSpPr>
          <p:spPr bwMode="auto">
            <a:xfrm>
              <a:off x="2422" y="1701"/>
              <a:ext cx="12" cy="0"/>
            </a:xfrm>
            <a:prstGeom prst="line">
              <a:avLst/>
            </a:prstGeom>
            <a:noFill/>
            <a:ln w="9525">
              <a:solidFill>
                <a:srgbClr val="00FF00"/>
              </a:solidFill>
              <a:round/>
              <a:headEnd/>
              <a:tailEnd/>
            </a:ln>
          </p:spPr>
          <p:txBody>
            <a:bodyPr/>
            <a:lstStyle/>
            <a:p>
              <a:endParaRPr lang="fr-CH"/>
            </a:p>
          </p:txBody>
        </p:sp>
        <p:sp>
          <p:nvSpPr>
            <p:cNvPr id="2702612" name="Line 2324"/>
            <p:cNvSpPr>
              <a:spLocks noChangeShapeType="1"/>
            </p:cNvSpPr>
            <p:nvPr/>
          </p:nvSpPr>
          <p:spPr bwMode="auto">
            <a:xfrm>
              <a:off x="2434" y="1701"/>
              <a:ext cx="6" cy="0"/>
            </a:xfrm>
            <a:prstGeom prst="line">
              <a:avLst/>
            </a:prstGeom>
            <a:noFill/>
            <a:ln w="9525">
              <a:solidFill>
                <a:srgbClr val="00FF00"/>
              </a:solidFill>
              <a:round/>
              <a:headEnd/>
              <a:tailEnd/>
            </a:ln>
          </p:spPr>
          <p:txBody>
            <a:bodyPr/>
            <a:lstStyle/>
            <a:p>
              <a:endParaRPr lang="fr-CH"/>
            </a:p>
          </p:txBody>
        </p:sp>
        <p:sp>
          <p:nvSpPr>
            <p:cNvPr id="2702613" name="Line 2325"/>
            <p:cNvSpPr>
              <a:spLocks noChangeShapeType="1"/>
            </p:cNvSpPr>
            <p:nvPr/>
          </p:nvSpPr>
          <p:spPr bwMode="auto">
            <a:xfrm>
              <a:off x="2440" y="1701"/>
              <a:ext cx="12" cy="0"/>
            </a:xfrm>
            <a:prstGeom prst="line">
              <a:avLst/>
            </a:prstGeom>
            <a:noFill/>
            <a:ln w="9525">
              <a:solidFill>
                <a:srgbClr val="00FF00"/>
              </a:solidFill>
              <a:round/>
              <a:headEnd/>
              <a:tailEnd/>
            </a:ln>
          </p:spPr>
          <p:txBody>
            <a:bodyPr/>
            <a:lstStyle/>
            <a:p>
              <a:endParaRPr lang="fr-CH"/>
            </a:p>
          </p:txBody>
        </p:sp>
        <p:sp>
          <p:nvSpPr>
            <p:cNvPr id="2702614" name="Line 2326"/>
            <p:cNvSpPr>
              <a:spLocks noChangeShapeType="1"/>
            </p:cNvSpPr>
            <p:nvPr/>
          </p:nvSpPr>
          <p:spPr bwMode="auto">
            <a:xfrm>
              <a:off x="1576" y="1455"/>
              <a:ext cx="0" cy="12"/>
            </a:xfrm>
            <a:prstGeom prst="line">
              <a:avLst/>
            </a:prstGeom>
            <a:noFill/>
            <a:ln w="9525">
              <a:solidFill>
                <a:srgbClr val="0000FF"/>
              </a:solidFill>
              <a:round/>
              <a:headEnd/>
              <a:tailEnd/>
            </a:ln>
          </p:spPr>
          <p:txBody>
            <a:bodyPr/>
            <a:lstStyle/>
            <a:p>
              <a:endParaRPr lang="fr-CH"/>
            </a:p>
          </p:txBody>
        </p:sp>
        <p:sp>
          <p:nvSpPr>
            <p:cNvPr id="2702615" name="Line 2327"/>
            <p:cNvSpPr>
              <a:spLocks noChangeShapeType="1"/>
            </p:cNvSpPr>
            <p:nvPr/>
          </p:nvSpPr>
          <p:spPr bwMode="auto">
            <a:xfrm>
              <a:off x="1576" y="1467"/>
              <a:ext cx="6" cy="30"/>
            </a:xfrm>
            <a:prstGeom prst="line">
              <a:avLst/>
            </a:prstGeom>
            <a:noFill/>
            <a:ln w="9525">
              <a:solidFill>
                <a:srgbClr val="0000FF"/>
              </a:solidFill>
              <a:round/>
              <a:headEnd/>
              <a:tailEnd/>
            </a:ln>
          </p:spPr>
          <p:txBody>
            <a:bodyPr/>
            <a:lstStyle/>
            <a:p>
              <a:endParaRPr lang="fr-CH"/>
            </a:p>
          </p:txBody>
        </p:sp>
        <p:sp>
          <p:nvSpPr>
            <p:cNvPr id="2702617" name="Line 2329"/>
            <p:cNvSpPr>
              <a:spLocks noChangeShapeType="1"/>
            </p:cNvSpPr>
            <p:nvPr/>
          </p:nvSpPr>
          <p:spPr bwMode="auto">
            <a:xfrm>
              <a:off x="1582" y="1497"/>
              <a:ext cx="12" cy="30"/>
            </a:xfrm>
            <a:prstGeom prst="line">
              <a:avLst/>
            </a:prstGeom>
            <a:noFill/>
            <a:ln w="9525">
              <a:solidFill>
                <a:srgbClr val="0000FF"/>
              </a:solidFill>
              <a:round/>
              <a:headEnd/>
              <a:tailEnd/>
            </a:ln>
          </p:spPr>
          <p:txBody>
            <a:bodyPr/>
            <a:lstStyle/>
            <a:p>
              <a:endParaRPr lang="fr-CH"/>
            </a:p>
          </p:txBody>
        </p:sp>
        <p:sp>
          <p:nvSpPr>
            <p:cNvPr id="2702618" name="Line 2330"/>
            <p:cNvSpPr>
              <a:spLocks noChangeShapeType="1"/>
            </p:cNvSpPr>
            <p:nvPr/>
          </p:nvSpPr>
          <p:spPr bwMode="auto">
            <a:xfrm>
              <a:off x="1594" y="1527"/>
              <a:ext cx="6" cy="24"/>
            </a:xfrm>
            <a:prstGeom prst="line">
              <a:avLst/>
            </a:prstGeom>
            <a:noFill/>
            <a:ln w="9525">
              <a:solidFill>
                <a:srgbClr val="0000FF"/>
              </a:solidFill>
              <a:round/>
              <a:headEnd/>
              <a:tailEnd/>
            </a:ln>
          </p:spPr>
          <p:txBody>
            <a:bodyPr/>
            <a:lstStyle/>
            <a:p>
              <a:endParaRPr lang="fr-CH"/>
            </a:p>
          </p:txBody>
        </p:sp>
        <p:sp>
          <p:nvSpPr>
            <p:cNvPr id="2702619" name="Line 2331"/>
            <p:cNvSpPr>
              <a:spLocks noChangeShapeType="1"/>
            </p:cNvSpPr>
            <p:nvPr/>
          </p:nvSpPr>
          <p:spPr bwMode="auto">
            <a:xfrm>
              <a:off x="1600" y="1551"/>
              <a:ext cx="12" cy="18"/>
            </a:xfrm>
            <a:prstGeom prst="line">
              <a:avLst/>
            </a:prstGeom>
            <a:noFill/>
            <a:ln w="9525">
              <a:solidFill>
                <a:srgbClr val="0000FF"/>
              </a:solidFill>
              <a:round/>
              <a:headEnd/>
              <a:tailEnd/>
            </a:ln>
          </p:spPr>
          <p:txBody>
            <a:bodyPr/>
            <a:lstStyle/>
            <a:p>
              <a:endParaRPr lang="fr-CH"/>
            </a:p>
          </p:txBody>
        </p:sp>
        <p:sp>
          <p:nvSpPr>
            <p:cNvPr id="2702620" name="Line 2332"/>
            <p:cNvSpPr>
              <a:spLocks noChangeShapeType="1"/>
            </p:cNvSpPr>
            <p:nvPr/>
          </p:nvSpPr>
          <p:spPr bwMode="auto">
            <a:xfrm>
              <a:off x="1612" y="1569"/>
              <a:ext cx="6" cy="24"/>
            </a:xfrm>
            <a:prstGeom prst="line">
              <a:avLst/>
            </a:prstGeom>
            <a:noFill/>
            <a:ln w="9525">
              <a:solidFill>
                <a:srgbClr val="0000FF"/>
              </a:solidFill>
              <a:round/>
              <a:headEnd/>
              <a:tailEnd/>
            </a:ln>
          </p:spPr>
          <p:txBody>
            <a:bodyPr/>
            <a:lstStyle/>
            <a:p>
              <a:endParaRPr lang="fr-CH"/>
            </a:p>
          </p:txBody>
        </p:sp>
        <p:sp>
          <p:nvSpPr>
            <p:cNvPr id="2702621" name="Line 2333"/>
            <p:cNvSpPr>
              <a:spLocks noChangeShapeType="1"/>
            </p:cNvSpPr>
            <p:nvPr/>
          </p:nvSpPr>
          <p:spPr bwMode="auto">
            <a:xfrm>
              <a:off x="1618" y="1593"/>
              <a:ext cx="6" cy="18"/>
            </a:xfrm>
            <a:prstGeom prst="line">
              <a:avLst/>
            </a:prstGeom>
            <a:noFill/>
            <a:ln w="9525">
              <a:solidFill>
                <a:srgbClr val="0000FF"/>
              </a:solidFill>
              <a:round/>
              <a:headEnd/>
              <a:tailEnd/>
            </a:ln>
          </p:spPr>
          <p:txBody>
            <a:bodyPr/>
            <a:lstStyle/>
            <a:p>
              <a:endParaRPr lang="fr-CH"/>
            </a:p>
          </p:txBody>
        </p:sp>
        <p:sp>
          <p:nvSpPr>
            <p:cNvPr id="2702622" name="Line 2334"/>
            <p:cNvSpPr>
              <a:spLocks noChangeShapeType="1"/>
            </p:cNvSpPr>
            <p:nvPr/>
          </p:nvSpPr>
          <p:spPr bwMode="auto">
            <a:xfrm>
              <a:off x="1624" y="1611"/>
              <a:ext cx="12" cy="18"/>
            </a:xfrm>
            <a:prstGeom prst="line">
              <a:avLst/>
            </a:prstGeom>
            <a:noFill/>
            <a:ln w="9525">
              <a:solidFill>
                <a:srgbClr val="0000FF"/>
              </a:solidFill>
              <a:round/>
              <a:headEnd/>
              <a:tailEnd/>
            </a:ln>
          </p:spPr>
          <p:txBody>
            <a:bodyPr/>
            <a:lstStyle/>
            <a:p>
              <a:endParaRPr lang="fr-CH"/>
            </a:p>
          </p:txBody>
        </p:sp>
        <p:sp>
          <p:nvSpPr>
            <p:cNvPr id="2702623" name="Line 2335"/>
            <p:cNvSpPr>
              <a:spLocks noChangeShapeType="1"/>
            </p:cNvSpPr>
            <p:nvPr/>
          </p:nvSpPr>
          <p:spPr bwMode="auto">
            <a:xfrm>
              <a:off x="1636" y="1629"/>
              <a:ext cx="6" cy="12"/>
            </a:xfrm>
            <a:prstGeom prst="line">
              <a:avLst/>
            </a:prstGeom>
            <a:noFill/>
            <a:ln w="9525">
              <a:solidFill>
                <a:srgbClr val="0000FF"/>
              </a:solidFill>
              <a:round/>
              <a:headEnd/>
              <a:tailEnd/>
            </a:ln>
          </p:spPr>
          <p:txBody>
            <a:bodyPr/>
            <a:lstStyle/>
            <a:p>
              <a:endParaRPr lang="fr-CH"/>
            </a:p>
          </p:txBody>
        </p:sp>
        <p:sp>
          <p:nvSpPr>
            <p:cNvPr id="2702624" name="Line 2336"/>
            <p:cNvSpPr>
              <a:spLocks noChangeShapeType="1"/>
            </p:cNvSpPr>
            <p:nvPr/>
          </p:nvSpPr>
          <p:spPr bwMode="auto">
            <a:xfrm>
              <a:off x="1642" y="1641"/>
              <a:ext cx="12" cy="18"/>
            </a:xfrm>
            <a:prstGeom prst="line">
              <a:avLst/>
            </a:prstGeom>
            <a:noFill/>
            <a:ln w="9525">
              <a:solidFill>
                <a:srgbClr val="0000FF"/>
              </a:solidFill>
              <a:round/>
              <a:headEnd/>
              <a:tailEnd/>
            </a:ln>
          </p:spPr>
          <p:txBody>
            <a:bodyPr/>
            <a:lstStyle/>
            <a:p>
              <a:endParaRPr lang="fr-CH"/>
            </a:p>
          </p:txBody>
        </p:sp>
        <p:sp>
          <p:nvSpPr>
            <p:cNvPr id="2702625" name="Line 2337"/>
            <p:cNvSpPr>
              <a:spLocks noChangeShapeType="1"/>
            </p:cNvSpPr>
            <p:nvPr/>
          </p:nvSpPr>
          <p:spPr bwMode="auto">
            <a:xfrm>
              <a:off x="1654" y="1659"/>
              <a:ext cx="6" cy="18"/>
            </a:xfrm>
            <a:prstGeom prst="line">
              <a:avLst/>
            </a:prstGeom>
            <a:noFill/>
            <a:ln w="9525">
              <a:solidFill>
                <a:srgbClr val="0000FF"/>
              </a:solidFill>
              <a:round/>
              <a:headEnd/>
              <a:tailEnd/>
            </a:ln>
          </p:spPr>
          <p:txBody>
            <a:bodyPr/>
            <a:lstStyle/>
            <a:p>
              <a:endParaRPr lang="fr-CH"/>
            </a:p>
          </p:txBody>
        </p:sp>
        <p:sp>
          <p:nvSpPr>
            <p:cNvPr id="2702626" name="Line 2338"/>
            <p:cNvSpPr>
              <a:spLocks noChangeShapeType="1"/>
            </p:cNvSpPr>
            <p:nvPr/>
          </p:nvSpPr>
          <p:spPr bwMode="auto">
            <a:xfrm>
              <a:off x="1660" y="1677"/>
              <a:ext cx="6" cy="12"/>
            </a:xfrm>
            <a:prstGeom prst="line">
              <a:avLst/>
            </a:prstGeom>
            <a:noFill/>
            <a:ln w="9525">
              <a:solidFill>
                <a:srgbClr val="0000FF"/>
              </a:solidFill>
              <a:round/>
              <a:headEnd/>
              <a:tailEnd/>
            </a:ln>
          </p:spPr>
          <p:txBody>
            <a:bodyPr/>
            <a:lstStyle/>
            <a:p>
              <a:endParaRPr lang="fr-CH"/>
            </a:p>
          </p:txBody>
        </p:sp>
        <p:sp>
          <p:nvSpPr>
            <p:cNvPr id="2702627" name="Line 2339"/>
            <p:cNvSpPr>
              <a:spLocks noChangeShapeType="1"/>
            </p:cNvSpPr>
            <p:nvPr/>
          </p:nvSpPr>
          <p:spPr bwMode="auto">
            <a:xfrm>
              <a:off x="1666" y="1689"/>
              <a:ext cx="12" cy="12"/>
            </a:xfrm>
            <a:prstGeom prst="line">
              <a:avLst/>
            </a:prstGeom>
            <a:noFill/>
            <a:ln w="9525">
              <a:solidFill>
                <a:srgbClr val="0000FF"/>
              </a:solidFill>
              <a:round/>
              <a:headEnd/>
              <a:tailEnd/>
            </a:ln>
          </p:spPr>
          <p:txBody>
            <a:bodyPr/>
            <a:lstStyle/>
            <a:p>
              <a:endParaRPr lang="fr-CH"/>
            </a:p>
          </p:txBody>
        </p:sp>
        <p:sp>
          <p:nvSpPr>
            <p:cNvPr id="2702628" name="Line 2340"/>
            <p:cNvSpPr>
              <a:spLocks noChangeShapeType="1"/>
            </p:cNvSpPr>
            <p:nvPr/>
          </p:nvSpPr>
          <p:spPr bwMode="auto">
            <a:xfrm>
              <a:off x="1678" y="1701"/>
              <a:ext cx="6" cy="12"/>
            </a:xfrm>
            <a:prstGeom prst="line">
              <a:avLst/>
            </a:prstGeom>
            <a:noFill/>
            <a:ln w="9525">
              <a:solidFill>
                <a:srgbClr val="0000FF"/>
              </a:solidFill>
              <a:round/>
              <a:headEnd/>
              <a:tailEnd/>
            </a:ln>
          </p:spPr>
          <p:txBody>
            <a:bodyPr/>
            <a:lstStyle/>
            <a:p>
              <a:endParaRPr lang="fr-CH"/>
            </a:p>
          </p:txBody>
        </p:sp>
        <p:sp>
          <p:nvSpPr>
            <p:cNvPr id="2702629" name="Line 2341"/>
            <p:cNvSpPr>
              <a:spLocks noChangeShapeType="1"/>
            </p:cNvSpPr>
            <p:nvPr/>
          </p:nvSpPr>
          <p:spPr bwMode="auto">
            <a:xfrm>
              <a:off x="1684" y="1713"/>
              <a:ext cx="12" cy="12"/>
            </a:xfrm>
            <a:prstGeom prst="line">
              <a:avLst/>
            </a:prstGeom>
            <a:noFill/>
            <a:ln w="9525">
              <a:solidFill>
                <a:srgbClr val="0000FF"/>
              </a:solidFill>
              <a:round/>
              <a:headEnd/>
              <a:tailEnd/>
            </a:ln>
          </p:spPr>
          <p:txBody>
            <a:bodyPr/>
            <a:lstStyle/>
            <a:p>
              <a:endParaRPr lang="fr-CH"/>
            </a:p>
          </p:txBody>
        </p:sp>
        <p:sp>
          <p:nvSpPr>
            <p:cNvPr id="2702630" name="Line 2342"/>
            <p:cNvSpPr>
              <a:spLocks noChangeShapeType="1"/>
            </p:cNvSpPr>
            <p:nvPr/>
          </p:nvSpPr>
          <p:spPr bwMode="auto">
            <a:xfrm>
              <a:off x="1696" y="1725"/>
              <a:ext cx="6" cy="12"/>
            </a:xfrm>
            <a:prstGeom prst="line">
              <a:avLst/>
            </a:prstGeom>
            <a:noFill/>
            <a:ln w="9525">
              <a:solidFill>
                <a:srgbClr val="0000FF"/>
              </a:solidFill>
              <a:round/>
              <a:headEnd/>
              <a:tailEnd/>
            </a:ln>
          </p:spPr>
          <p:txBody>
            <a:bodyPr/>
            <a:lstStyle/>
            <a:p>
              <a:endParaRPr lang="fr-CH"/>
            </a:p>
          </p:txBody>
        </p:sp>
        <p:sp>
          <p:nvSpPr>
            <p:cNvPr id="2702631" name="Line 2343"/>
            <p:cNvSpPr>
              <a:spLocks noChangeShapeType="1"/>
            </p:cNvSpPr>
            <p:nvPr/>
          </p:nvSpPr>
          <p:spPr bwMode="auto">
            <a:xfrm>
              <a:off x="1702" y="1737"/>
              <a:ext cx="6" cy="12"/>
            </a:xfrm>
            <a:prstGeom prst="line">
              <a:avLst/>
            </a:prstGeom>
            <a:noFill/>
            <a:ln w="9525">
              <a:solidFill>
                <a:srgbClr val="0000FF"/>
              </a:solidFill>
              <a:round/>
              <a:headEnd/>
              <a:tailEnd/>
            </a:ln>
          </p:spPr>
          <p:txBody>
            <a:bodyPr/>
            <a:lstStyle/>
            <a:p>
              <a:endParaRPr lang="fr-CH"/>
            </a:p>
          </p:txBody>
        </p:sp>
        <p:sp>
          <p:nvSpPr>
            <p:cNvPr id="2702632" name="Line 2344"/>
            <p:cNvSpPr>
              <a:spLocks noChangeShapeType="1"/>
            </p:cNvSpPr>
            <p:nvPr/>
          </p:nvSpPr>
          <p:spPr bwMode="auto">
            <a:xfrm>
              <a:off x="1708" y="1749"/>
              <a:ext cx="12" cy="12"/>
            </a:xfrm>
            <a:prstGeom prst="line">
              <a:avLst/>
            </a:prstGeom>
            <a:noFill/>
            <a:ln w="9525">
              <a:solidFill>
                <a:srgbClr val="0000FF"/>
              </a:solidFill>
              <a:round/>
              <a:headEnd/>
              <a:tailEnd/>
            </a:ln>
          </p:spPr>
          <p:txBody>
            <a:bodyPr/>
            <a:lstStyle/>
            <a:p>
              <a:endParaRPr lang="fr-CH"/>
            </a:p>
          </p:txBody>
        </p:sp>
        <p:sp>
          <p:nvSpPr>
            <p:cNvPr id="2702633" name="Line 2345"/>
            <p:cNvSpPr>
              <a:spLocks noChangeShapeType="1"/>
            </p:cNvSpPr>
            <p:nvPr/>
          </p:nvSpPr>
          <p:spPr bwMode="auto">
            <a:xfrm>
              <a:off x="1720" y="1761"/>
              <a:ext cx="6" cy="12"/>
            </a:xfrm>
            <a:prstGeom prst="line">
              <a:avLst/>
            </a:prstGeom>
            <a:noFill/>
            <a:ln w="9525">
              <a:solidFill>
                <a:srgbClr val="0000FF"/>
              </a:solidFill>
              <a:round/>
              <a:headEnd/>
              <a:tailEnd/>
            </a:ln>
          </p:spPr>
          <p:txBody>
            <a:bodyPr/>
            <a:lstStyle/>
            <a:p>
              <a:endParaRPr lang="fr-CH"/>
            </a:p>
          </p:txBody>
        </p:sp>
        <p:sp>
          <p:nvSpPr>
            <p:cNvPr id="2702634" name="Line 2346"/>
            <p:cNvSpPr>
              <a:spLocks noChangeShapeType="1"/>
            </p:cNvSpPr>
            <p:nvPr/>
          </p:nvSpPr>
          <p:spPr bwMode="auto">
            <a:xfrm>
              <a:off x="1726" y="1773"/>
              <a:ext cx="12" cy="6"/>
            </a:xfrm>
            <a:prstGeom prst="line">
              <a:avLst/>
            </a:prstGeom>
            <a:noFill/>
            <a:ln w="9525">
              <a:solidFill>
                <a:srgbClr val="0000FF"/>
              </a:solidFill>
              <a:round/>
              <a:headEnd/>
              <a:tailEnd/>
            </a:ln>
          </p:spPr>
          <p:txBody>
            <a:bodyPr/>
            <a:lstStyle/>
            <a:p>
              <a:endParaRPr lang="fr-CH"/>
            </a:p>
          </p:txBody>
        </p:sp>
        <p:sp>
          <p:nvSpPr>
            <p:cNvPr id="2702635" name="Line 2347"/>
            <p:cNvSpPr>
              <a:spLocks noChangeShapeType="1"/>
            </p:cNvSpPr>
            <p:nvPr/>
          </p:nvSpPr>
          <p:spPr bwMode="auto">
            <a:xfrm>
              <a:off x="1738" y="1779"/>
              <a:ext cx="6" cy="12"/>
            </a:xfrm>
            <a:prstGeom prst="line">
              <a:avLst/>
            </a:prstGeom>
            <a:noFill/>
            <a:ln w="9525">
              <a:solidFill>
                <a:srgbClr val="0000FF"/>
              </a:solidFill>
              <a:round/>
              <a:headEnd/>
              <a:tailEnd/>
            </a:ln>
          </p:spPr>
          <p:txBody>
            <a:bodyPr/>
            <a:lstStyle/>
            <a:p>
              <a:endParaRPr lang="fr-CH"/>
            </a:p>
          </p:txBody>
        </p:sp>
        <p:sp>
          <p:nvSpPr>
            <p:cNvPr id="2702636" name="Line 2348"/>
            <p:cNvSpPr>
              <a:spLocks noChangeShapeType="1"/>
            </p:cNvSpPr>
            <p:nvPr/>
          </p:nvSpPr>
          <p:spPr bwMode="auto">
            <a:xfrm>
              <a:off x="1744" y="1791"/>
              <a:ext cx="6" cy="12"/>
            </a:xfrm>
            <a:prstGeom prst="line">
              <a:avLst/>
            </a:prstGeom>
            <a:noFill/>
            <a:ln w="9525">
              <a:solidFill>
                <a:srgbClr val="0000FF"/>
              </a:solidFill>
              <a:round/>
              <a:headEnd/>
              <a:tailEnd/>
            </a:ln>
          </p:spPr>
          <p:txBody>
            <a:bodyPr/>
            <a:lstStyle/>
            <a:p>
              <a:endParaRPr lang="fr-CH"/>
            </a:p>
          </p:txBody>
        </p:sp>
        <p:sp>
          <p:nvSpPr>
            <p:cNvPr id="2702637" name="Line 2349"/>
            <p:cNvSpPr>
              <a:spLocks noChangeShapeType="1"/>
            </p:cNvSpPr>
            <p:nvPr/>
          </p:nvSpPr>
          <p:spPr bwMode="auto">
            <a:xfrm>
              <a:off x="1750" y="1803"/>
              <a:ext cx="12" cy="6"/>
            </a:xfrm>
            <a:prstGeom prst="line">
              <a:avLst/>
            </a:prstGeom>
            <a:noFill/>
            <a:ln w="9525">
              <a:solidFill>
                <a:srgbClr val="0000FF"/>
              </a:solidFill>
              <a:round/>
              <a:headEnd/>
              <a:tailEnd/>
            </a:ln>
          </p:spPr>
          <p:txBody>
            <a:bodyPr/>
            <a:lstStyle/>
            <a:p>
              <a:endParaRPr lang="fr-CH"/>
            </a:p>
          </p:txBody>
        </p:sp>
        <p:sp>
          <p:nvSpPr>
            <p:cNvPr id="2702638" name="Line 2350"/>
            <p:cNvSpPr>
              <a:spLocks noChangeShapeType="1"/>
            </p:cNvSpPr>
            <p:nvPr/>
          </p:nvSpPr>
          <p:spPr bwMode="auto">
            <a:xfrm>
              <a:off x="1762" y="1809"/>
              <a:ext cx="6" cy="12"/>
            </a:xfrm>
            <a:prstGeom prst="line">
              <a:avLst/>
            </a:prstGeom>
            <a:noFill/>
            <a:ln w="9525">
              <a:solidFill>
                <a:srgbClr val="0000FF"/>
              </a:solidFill>
              <a:round/>
              <a:headEnd/>
              <a:tailEnd/>
            </a:ln>
          </p:spPr>
          <p:txBody>
            <a:bodyPr/>
            <a:lstStyle/>
            <a:p>
              <a:endParaRPr lang="fr-CH"/>
            </a:p>
          </p:txBody>
        </p:sp>
        <p:sp>
          <p:nvSpPr>
            <p:cNvPr id="2702639" name="Line 2351"/>
            <p:cNvSpPr>
              <a:spLocks noChangeShapeType="1"/>
            </p:cNvSpPr>
            <p:nvPr/>
          </p:nvSpPr>
          <p:spPr bwMode="auto">
            <a:xfrm>
              <a:off x="1768" y="1821"/>
              <a:ext cx="12" cy="6"/>
            </a:xfrm>
            <a:prstGeom prst="line">
              <a:avLst/>
            </a:prstGeom>
            <a:noFill/>
            <a:ln w="9525">
              <a:solidFill>
                <a:srgbClr val="0000FF"/>
              </a:solidFill>
              <a:round/>
              <a:headEnd/>
              <a:tailEnd/>
            </a:ln>
          </p:spPr>
          <p:txBody>
            <a:bodyPr/>
            <a:lstStyle/>
            <a:p>
              <a:endParaRPr lang="fr-CH"/>
            </a:p>
          </p:txBody>
        </p:sp>
        <p:sp>
          <p:nvSpPr>
            <p:cNvPr id="2702640" name="Line 2352"/>
            <p:cNvSpPr>
              <a:spLocks noChangeShapeType="1"/>
            </p:cNvSpPr>
            <p:nvPr/>
          </p:nvSpPr>
          <p:spPr bwMode="auto">
            <a:xfrm>
              <a:off x="1780" y="1827"/>
              <a:ext cx="6" cy="12"/>
            </a:xfrm>
            <a:prstGeom prst="line">
              <a:avLst/>
            </a:prstGeom>
            <a:noFill/>
            <a:ln w="9525">
              <a:solidFill>
                <a:srgbClr val="0000FF"/>
              </a:solidFill>
              <a:round/>
              <a:headEnd/>
              <a:tailEnd/>
            </a:ln>
          </p:spPr>
          <p:txBody>
            <a:bodyPr/>
            <a:lstStyle/>
            <a:p>
              <a:endParaRPr lang="fr-CH"/>
            </a:p>
          </p:txBody>
        </p:sp>
        <p:sp>
          <p:nvSpPr>
            <p:cNvPr id="2702641" name="Line 2353"/>
            <p:cNvSpPr>
              <a:spLocks noChangeShapeType="1"/>
            </p:cNvSpPr>
            <p:nvPr/>
          </p:nvSpPr>
          <p:spPr bwMode="auto">
            <a:xfrm>
              <a:off x="1786" y="1839"/>
              <a:ext cx="6" cy="6"/>
            </a:xfrm>
            <a:prstGeom prst="line">
              <a:avLst/>
            </a:prstGeom>
            <a:noFill/>
            <a:ln w="9525">
              <a:solidFill>
                <a:srgbClr val="0000FF"/>
              </a:solidFill>
              <a:round/>
              <a:headEnd/>
              <a:tailEnd/>
            </a:ln>
          </p:spPr>
          <p:txBody>
            <a:bodyPr/>
            <a:lstStyle/>
            <a:p>
              <a:endParaRPr lang="fr-CH"/>
            </a:p>
          </p:txBody>
        </p:sp>
        <p:sp>
          <p:nvSpPr>
            <p:cNvPr id="2702642" name="Line 2354"/>
            <p:cNvSpPr>
              <a:spLocks noChangeShapeType="1"/>
            </p:cNvSpPr>
            <p:nvPr/>
          </p:nvSpPr>
          <p:spPr bwMode="auto">
            <a:xfrm>
              <a:off x="1792" y="1845"/>
              <a:ext cx="12" cy="12"/>
            </a:xfrm>
            <a:prstGeom prst="line">
              <a:avLst/>
            </a:prstGeom>
            <a:noFill/>
            <a:ln w="9525">
              <a:solidFill>
                <a:srgbClr val="0000FF"/>
              </a:solidFill>
              <a:round/>
              <a:headEnd/>
              <a:tailEnd/>
            </a:ln>
          </p:spPr>
          <p:txBody>
            <a:bodyPr/>
            <a:lstStyle/>
            <a:p>
              <a:endParaRPr lang="fr-CH"/>
            </a:p>
          </p:txBody>
        </p:sp>
        <p:sp>
          <p:nvSpPr>
            <p:cNvPr id="2702643" name="Line 2355"/>
            <p:cNvSpPr>
              <a:spLocks noChangeShapeType="1"/>
            </p:cNvSpPr>
            <p:nvPr/>
          </p:nvSpPr>
          <p:spPr bwMode="auto">
            <a:xfrm>
              <a:off x="1804" y="1857"/>
              <a:ext cx="6" cy="6"/>
            </a:xfrm>
            <a:prstGeom prst="line">
              <a:avLst/>
            </a:prstGeom>
            <a:noFill/>
            <a:ln w="9525">
              <a:solidFill>
                <a:srgbClr val="0000FF"/>
              </a:solidFill>
              <a:round/>
              <a:headEnd/>
              <a:tailEnd/>
            </a:ln>
          </p:spPr>
          <p:txBody>
            <a:bodyPr/>
            <a:lstStyle/>
            <a:p>
              <a:endParaRPr lang="fr-CH"/>
            </a:p>
          </p:txBody>
        </p:sp>
        <p:sp>
          <p:nvSpPr>
            <p:cNvPr id="2702644" name="Line 2356"/>
            <p:cNvSpPr>
              <a:spLocks noChangeShapeType="1"/>
            </p:cNvSpPr>
            <p:nvPr/>
          </p:nvSpPr>
          <p:spPr bwMode="auto">
            <a:xfrm>
              <a:off x="1810" y="1863"/>
              <a:ext cx="12" cy="12"/>
            </a:xfrm>
            <a:prstGeom prst="line">
              <a:avLst/>
            </a:prstGeom>
            <a:noFill/>
            <a:ln w="9525">
              <a:solidFill>
                <a:srgbClr val="0000FF"/>
              </a:solidFill>
              <a:round/>
              <a:headEnd/>
              <a:tailEnd/>
            </a:ln>
          </p:spPr>
          <p:txBody>
            <a:bodyPr/>
            <a:lstStyle/>
            <a:p>
              <a:endParaRPr lang="fr-CH"/>
            </a:p>
          </p:txBody>
        </p:sp>
        <p:sp>
          <p:nvSpPr>
            <p:cNvPr id="2702645" name="Line 2357"/>
            <p:cNvSpPr>
              <a:spLocks noChangeShapeType="1"/>
            </p:cNvSpPr>
            <p:nvPr/>
          </p:nvSpPr>
          <p:spPr bwMode="auto">
            <a:xfrm>
              <a:off x="1822" y="1875"/>
              <a:ext cx="6" cy="6"/>
            </a:xfrm>
            <a:prstGeom prst="line">
              <a:avLst/>
            </a:prstGeom>
            <a:noFill/>
            <a:ln w="9525">
              <a:solidFill>
                <a:srgbClr val="0000FF"/>
              </a:solidFill>
              <a:round/>
              <a:headEnd/>
              <a:tailEnd/>
            </a:ln>
          </p:spPr>
          <p:txBody>
            <a:bodyPr/>
            <a:lstStyle/>
            <a:p>
              <a:endParaRPr lang="fr-CH"/>
            </a:p>
          </p:txBody>
        </p:sp>
        <p:sp>
          <p:nvSpPr>
            <p:cNvPr id="2702646" name="Line 2358"/>
            <p:cNvSpPr>
              <a:spLocks noChangeShapeType="1"/>
            </p:cNvSpPr>
            <p:nvPr/>
          </p:nvSpPr>
          <p:spPr bwMode="auto">
            <a:xfrm>
              <a:off x="1828" y="1881"/>
              <a:ext cx="6" cy="6"/>
            </a:xfrm>
            <a:prstGeom prst="line">
              <a:avLst/>
            </a:prstGeom>
            <a:noFill/>
            <a:ln w="9525">
              <a:solidFill>
                <a:srgbClr val="0000FF"/>
              </a:solidFill>
              <a:round/>
              <a:headEnd/>
              <a:tailEnd/>
            </a:ln>
          </p:spPr>
          <p:txBody>
            <a:bodyPr/>
            <a:lstStyle/>
            <a:p>
              <a:endParaRPr lang="fr-CH"/>
            </a:p>
          </p:txBody>
        </p:sp>
        <p:sp>
          <p:nvSpPr>
            <p:cNvPr id="2702647" name="Line 2359"/>
            <p:cNvSpPr>
              <a:spLocks noChangeShapeType="1"/>
            </p:cNvSpPr>
            <p:nvPr/>
          </p:nvSpPr>
          <p:spPr bwMode="auto">
            <a:xfrm>
              <a:off x="1834" y="1887"/>
              <a:ext cx="12" cy="12"/>
            </a:xfrm>
            <a:prstGeom prst="line">
              <a:avLst/>
            </a:prstGeom>
            <a:noFill/>
            <a:ln w="9525">
              <a:solidFill>
                <a:srgbClr val="0000FF"/>
              </a:solidFill>
              <a:round/>
              <a:headEnd/>
              <a:tailEnd/>
            </a:ln>
          </p:spPr>
          <p:txBody>
            <a:bodyPr/>
            <a:lstStyle/>
            <a:p>
              <a:endParaRPr lang="fr-CH"/>
            </a:p>
          </p:txBody>
        </p:sp>
        <p:sp>
          <p:nvSpPr>
            <p:cNvPr id="2702648" name="Line 2360"/>
            <p:cNvSpPr>
              <a:spLocks noChangeShapeType="1"/>
            </p:cNvSpPr>
            <p:nvPr/>
          </p:nvSpPr>
          <p:spPr bwMode="auto">
            <a:xfrm>
              <a:off x="1846" y="1899"/>
              <a:ext cx="6" cy="6"/>
            </a:xfrm>
            <a:prstGeom prst="line">
              <a:avLst/>
            </a:prstGeom>
            <a:noFill/>
            <a:ln w="9525">
              <a:solidFill>
                <a:srgbClr val="0000FF"/>
              </a:solidFill>
              <a:round/>
              <a:headEnd/>
              <a:tailEnd/>
            </a:ln>
          </p:spPr>
          <p:txBody>
            <a:bodyPr/>
            <a:lstStyle/>
            <a:p>
              <a:endParaRPr lang="fr-CH"/>
            </a:p>
          </p:txBody>
        </p:sp>
        <p:sp>
          <p:nvSpPr>
            <p:cNvPr id="2702649" name="Line 2361"/>
            <p:cNvSpPr>
              <a:spLocks noChangeShapeType="1"/>
            </p:cNvSpPr>
            <p:nvPr/>
          </p:nvSpPr>
          <p:spPr bwMode="auto">
            <a:xfrm>
              <a:off x="1852" y="1905"/>
              <a:ext cx="12" cy="6"/>
            </a:xfrm>
            <a:prstGeom prst="line">
              <a:avLst/>
            </a:prstGeom>
            <a:noFill/>
            <a:ln w="9525">
              <a:solidFill>
                <a:srgbClr val="0000FF"/>
              </a:solidFill>
              <a:round/>
              <a:headEnd/>
              <a:tailEnd/>
            </a:ln>
          </p:spPr>
          <p:txBody>
            <a:bodyPr/>
            <a:lstStyle/>
            <a:p>
              <a:endParaRPr lang="fr-CH"/>
            </a:p>
          </p:txBody>
        </p:sp>
        <p:sp>
          <p:nvSpPr>
            <p:cNvPr id="2702650" name="Line 2362"/>
            <p:cNvSpPr>
              <a:spLocks noChangeShapeType="1"/>
            </p:cNvSpPr>
            <p:nvPr/>
          </p:nvSpPr>
          <p:spPr bwMode="auto">
            <a:xfrm>
              <a:off x="1864" y="1911"/>
              <a:ext cx="6" cy="12"/>
            </a:xfrm>
            <a:prstGeom prst="line">
              <a:avLst/>
            </a:prstGeom>
            <a:noFill/>
            <a:ln w="9525">
              <a:solidFill>
                <a:srgbClr val="0000FF"/>
              </a:solidFill>
              <a:round/>
              <a:headEnd/>
              <a:tailEnd/>
            </a:ln>
          </p:spPr>
          <p:txBody>
            <a:bodyPr/>
            <a:lstStyle/>
            <a:p>
              <a:endParaRPr lang="fr-CH"/>
            </a:p>
          </p:txBody>
        </p:sp>
        <p:sp>
          <p:nvSpPr>
            <p:cNvPr id="2702651" name="Line 2363"/>
            <p:cNvSpPr>
              <a:spLocks noChangeShapeType="1"/>
            </p:cNvSpPr>
            <p:nvPr/>
          </p:nvSpPr>
          <p:spPr bwMode="auto">
            <a:xfrm>
              <a:off x="1870" y="1923"/>
              <a:ext cx="6" cy="6"/>
            </a:xfrm>
            <a:prstGeom prst="line">
              <a:avLst/>
            </a:prstGeom>
            <a:noFill/>
            <a:ln w="9525">
              <a:solidFill>
                <a:srgbClr val="0000FF"/>
              </a:solidFill>
              <a:round/>
              <a:headEnd/>
              <a:tailEnd/>
            </a:ln>
          </p:spPr>
          <p:txBody>
            <a:bodyPr/>
            <a:lstStyle/>
            <a:p>
              <a:endParaRPr lang="fr-CH"/>
            </a:p>
          </p:txBody>
        </p:sp>
        <p:sp>
          <p:nvSpPr>
            <p:cNvPr id="2702652" name="Line 2364"/>
            <p:cNvSpPr>
              <a:spLocks noChangeShapeType="1"/>
            </p:cNvSpPr>
            <p:nvPr/>
          </p:nvSpPr>
          <p:spPr bwMode="auto">
            <a:xfrm>
              <a:off x="1876" y="1929"/>
              <a:ext cx="12" cy="6"/>
            </a:xfrm>
            <a:prstGeom prst="line">
              <a:avLst/>
            </a:prstGeom>
            <a:noFill/>
            <a:ln w="9525">
              <a:solidFill>
                <a:srgbClr val="0000FF"/>
              </a:solidFill>
              <a:round/>
              <a:headEnd/>
              <a:tailEnd/>
            </a:ln>
          </p:spPr>
          <p:txBody>
            <a:bodyPr/>
            <a:lstStyle/>
            <a:p>
              <a:endParaRPr lang="fr-CH"/>
            </a:p>
          </p:txBody>
        </p:sp>
        <p:sp>
          <p:nvSpPr>
            <p:cNvPr id="2702653" name="Line 2365"/>
            <p:cNvSpPr>
              <a:spLocks noChangeShapeType="1"/>
            </p:cNvSpPr>
            <p:nvPr/>
          </p:nvSpPr>
          <p:spPr bwMode="auto">
            <a:xfrm>
              <a:off x="1888" y="1935"/>
              <a:ext cx="6" cy="12"/>
            </a:xfrm>
            <a:prstGeom prst="line">
              <a:avLst/>
            </a:prstGeom>
            <a:noFill/>
            <a:ln w="9525">
              <a:solidFill>
                <a:srgbClr val="0000FF"/>
              </a:solidFill>
              <a:round/>
              <a:headEnd/>
              <a:tailEnd/>
            </a:ln>
          </p:spPr>
          <p:txBody>
            <a:bodyPr/>
            <a:lstStyle/>
            <a:p>
              <a:endParaRPr lang="fr-CH"/>
            </a:p>
          </p:txBody>
        </p:sp>
        <p:sp>
          <p:nvSpPr>
            <p:cNvPr id="2702654" name="Line 2366"/>
            <p:cNvSpPr>
              <a:spLocks noChangeShapeType="1"/>
            </p:cNvSpPr>
            <p:nvPr/>
          </p:nvSpPr>
          <p:spPr bwMode="auto">
            <a:xfrm>
              <a:off x="1894" y="1947"/>
              <a:ext cx="12" cy="6"/>
            </a:xfrm>
            <a:prstGeom prst="line">
              <a:avLst/>
            </a:prstGeom>
            <a:noFill/>
            <a:ln w="9525">
              <a:solidFill>
                <a:srgbClr val="0000FF"/>
              </a:solidFill>
              <a:round/>
              <a:headEnd/>
              <a:tailEnd/>
            </a:ln>
          </p:spPr>
          <p:txBody>
            <a:bodyPr/>
            <a:lstStyle/>
            <a:p>
              <a:endParaRPr lang="fr-CH"/>
            </a:p>
          </p:txBody>
        </p:sp>
        <p:sp>
          <p:nvSpPr>
            <p:cNvPr id="2702655" name="Line 2367"/>
            <p:cNvSpPr>
              <a:spLocks noChangeShapeType="1"/>
            </p:cNvSpPr>
            <p:nvPr/>
          </p:nvSpPr>
          <p:spPr bwMode="auto">
            <a:xfrm>
              <a:off x="1906" y="1953"/>
              <a:ext cx="6" cy="6"/>
            </a:xfrm>
            <a:prstGeom prst="line">
              <a:avLst/>
            </a:prstGeom>
            <a:noFill/>
            <a:ln w="9525">
              <a:solidFill>
                <a:srgbClr val="0000FF"/>
              </a:solidFill>
              <a:round/>
              <a:headEnd/>
              <a:tailEnd/>
            </a:ln>
          </p:spPr>
          <p:txBody>
            <a:bodyPr/>
            <a:lstStyle/>
            <a:p>
              <a:endParaRPr lang="fr-CH"/>
            </a:p>
          </p:txBody>
        </p:sp>
        <p:sp>
          <p:nvSpPr>
            <p:cNvPr id="2702656" name="Line 2368"/>
            <p:cNvSpPr>
              <a:spLocks noChangeShapeType="1"/>
            </p:cNvSpPr>
            <p:nvPr/>
          </p:nvSpPr>
          <p:spPr bwMode="auto">
            <a:xfrm>
              <a:off x="1912" y="1959"/>
              <a:ext cx="6" cy="6"/>
            </a:xfrm>
            <a:prstGeom prst="line">
              <a:avLst/>
            </a:prstGeom>
            <a:noFill/>
            <a:ln w="9525">
              <a:solidFill>
                <a:srgbClr val="0000FF"/>
              </a:solidFill>
              <a:round/>
              <a:headEnd/>
              <a:tailEnd/>
            </a:ln>
          </p:spPr>
          <p:txBody>
            <a:bodyPr/>
            <a:lstStyle/>
            <a:p>
              <a:endParaRPr lang="fr-CH"/>
            </a:p>
          </p:txBody>
        </p:sp>
        <p:sp>
          <p:nvSpPr>
            <p:cNvPr id="2702657" name="Line 2369"/>
            <p:cNvSpPr>
              <a:spLocks noChangeShapeType="1"/>
            </p:cNvSpPr>
            <p:nvPr/>
          </p:nvSpPr>
          <p:spPr bwMode="auto">
            <a:xfrm>
              <a:off x="1918" y="1965"/>
              <a:ext cx="12" cy="12"/>
            </a:xfrm>
            <a:prstGeom prst="line">
              <a:avLst/>
            </a:prstGeom>
            <a:noFill/>
            <a:ln w="9525">
              <a:solidFill>
                <a:srgbClr val="0000FF"/>
              </a:solidFill>
              <a:round/>
              <a:headEnd/>
              <a:tailEnd/>
            </a:ln>
          </p:spPr>
          <p:txBody>
            <a:bodyPr/>
            <a:lstStyle/>
            <a:p>
              <a:endParaRPr lang="fr-CH"/>
            </a:p>
          </p:txBody>
        </p:sp>
        <p:sp>
          <p:nvSpPr>
            <p:cNvPr id="2702658" name="Line 2370"/>
            <p:cNvSpPr>
              <a:spLocks noChangeShapeType="1"/>
            </p:cNvSpPr>
            <p:nvPr/>
          </p:nvSpPr>
          <p:spPr bwMode="auto">
            <a:xfrm>
              <a:off x="1930" y="1977"/>
              <a:ext cx="6" cy="6"/>
            </a:xfrm>
            <a:prstGeom prst="line">
              <a:avLst/>
            </a:prstGeom>
            <a:noFill/>
            <a:ln w="9525">
              <a:solidFill>
                <a:srgbClr val="0000FF"/>
              </a:solidFill>
              <a:round/>
              <a:headEnd/>
              <a:tailEnd/>
            </a:ln>
          </p:spPr>
          <p:txBody>
            <a:bodyPr/>
            <a:lstStyle/>
            <a:p>
              <a:endParaRPr lang="fr-CH"/>
            </a:p>
          </p:txBody>
        </p:sp>
        <p:sp>
          <p:nvSpPr>
            <p:cNvPr id="2702659" name="Line 2371"/>
            <p:cNvSpPr>
              <a:spLocks noChangeShapeType="1"/>
            </p:cNvSpPr>
            <p:nvPr/>
          </p:nvSpPr>
          <p:spPr bwMode="auto">
            <a:xfrm>
              <a:off x="1936" y="1983"/>
              <a:ext cx="12" cy="6"/>
            </a:xfrm>
            <a:prstGeom prst="line">
              <a:avLst/>
            </a:prstGeom>
            <a:noFill/>
            <a:ln w="9525">
              <a:solidFill>
                <a:srgbClr val="0000FF"/>
              </a:solidFill>
              <a:round/>
              <a:headEnd/>
              <a:tailEnd/>
            </a:ln>
          </p:spPr>
          <p:txBody>
            <a:bodyPr/>
            <a:lstStyle/>
            <a:p>
              <a:endParaRPr lang="fr-CH"/>
            </a:p>
          </p:txBody>
        </p:sp>
        <p:sp>
          <p:nvSpPr>
            <p:cNvPr id="2702660" name="Line 2372"/>
            <p:cNvSpPr>
              <a:spLocks noChangeShapeType="1"/>
            </p:cNvSpPr>
            <p:nvPr/>
          </p:nvSpPr>
          <p:spPr bwMode="auto">
            <a:xfrm>
              <a:off x="1948" y="1989"/>
              <a:ext cx="6" cy="6"/>
            </a:xfrm>
            <a:prstGeom prst="line">
              <a:avLst/>
            </a:prstGeom>
            <a:noFill/>
            <a:ln w="9525">
              <a:solidFill>
                <a:srgbClr val="0000FF"/>
              </a:solidFill>
              <a:round/>
              <a:headEnd/>
              <a:tailEnd/>
            </a:ln>
          </p:spPr>
          <p:txBody>
            <a:bodyPr/>
            <a:lstStyle/>
            <a:p>
              <a:endParaRPr lang="fr-CH"/>
            </a:p>
          </p:txBody>
        </p:sp>
        <p:sp>
          <p:nvSpPr>
            <p:cNvPr id="2702661" name="Line 2373"/>
            <p:cNvSpPr>
              <a:spLocks noChangeShapeType="1"/>
            </p:cNvSpPr>
            <p:nvPr/>
          </p:nvSpPr>
          <p:spPr bwMode="auto">
            <a:xfrm>
              <a:off x="1954" y="1995"/>
              <a:ext cx="6" cy="12"/>
            </a:xfrm>
            <a:prstGeom prst="line">
              <a:avLst/>
            </a:prstGeom>
            <a:noFill/>
            <a:ln w="9525">
              <a:solidFill>
                <a:srgbClr val="0000FF"/>
              </a:solidFill>
              <a:round/>
              <a:headEnd/>
              <a:tailEnd/>
            </a:ln>
          </p:spPr>
          <p:txBody>
            <a:bodyPr/>
            <a:lstStyle/>
            <a:p>
              <a:endParaRPr lang="fr-CH"/>
            </a:p>
          </p:txBody>
        </p:sp>
        <p:sp>
          <p:nvSpPr>
            <p:cNvPr id="2702662" name="Line 2374"/>
            <p:cNvSpPr>
              <a:spLocks noChangeShapeType="1"/>
            </p:cNvSpPr>
            <p:nvPr/>
          </p:nvSpPr>
          <p:spPr bwMode="auto">
            <a:xfrm>
              <a:off x="1960" y="2007"/>
              <a:ext cx="12" cy="6"/>
            </a:xfrm>
            <a:prstGeom prst="line">
              <a:avLst/>
            </a:prstGeom>
            <a:noFill/>
            <a:ln w="9525">
              <a:solidFill>
                <a:srgbClr val="0000FF"/>
              </a:solidFill>
              <a:round/>
              <a:headEnd/>
              <a:tailEnd/>
            </a:ln>
          </p:spPr>
          <p:txBody>
            <a:bodyPr/>
            <a:lstStyle/>
            <a:p>
              <a:endParaRPr lang="fr-CH"/>
            </a:p>
          </p:txBody>
        </p:sp>
        <p:sp>
          <p:nvSpPr>
            <p:cNvPr id="2702663" name="Line 2375"/>
            <p:cNvSpPr>
              <a:spLocks noChangeShapeType="1"/>
            </p:cNvSpPr>
            <p:nvPr/>
          </p:nvSpPr>
          <p:spPr bwMode="auto">
            <a:xfrm>
              <a:off x="1972" y="2013"/>
              <a:ext cx="6" cy="6"/>
            </a:xfrm>
            <a:prstGeom prst="line">
              <a:avLst/>
            </a:prstGeom>
            <a:noFill/>
            <a:ln w="9525">
              <a:solidFill>
                <a:srgbClr val="0000FF"/>
              </a:solidFill>
              <a:round/>
              <a:headEnd/>
              <a:tailEnd/>
            </a:ln>
          </p:spPr>
          <p:txBody>
            <a:bodyPr/>
            <a:lstStyle/>
            <a:p>
              <a:endParaRPr lang="fr-CH"/>
            </a:p>
          </p:txBody>
        </p:sp>
        <p:sp>
          <p:nvSpPr>
            <p:cNvPr id="2702664" name="Line 2376"/>
            <p:cNvSpPr>
              <a:spLocks noChangeShapeType="1"/>
            </p:cNvSpPr>
            <p:nvPr/>
          </p:nvSpPr>
          <p:spPr bwMode="auto">
            <a:xfrm>
              <a:off x="1978" y="2019"/>
              <a:ext cx="12" cy="6"/>
            </a:xfrm>
            <a:prstGeom prst="line">
              <a:avLst/>
            </a:prstGeom>
            <a:noFill/>
            <a:ln w="9525">
              <a:solidFill>
                <a:srgbClr val="0000FF"/>
              </a:solidFill>
              <a:round/>
              <a:headEnd/>
              <a:tailEnd/>
            </a:ln>
          </p:spPr>
          <p:txBody>
            <a:bodyPr/>
            <a:lstStyle/>
            <a:p>
              <a:endParaRPr lang="fr-CH"/>
            </a:p>
          </p:txBody>
        </p:sp>
        <p:sp>
          <p:nvSpPr>
            <p:cNvPr id="2702665" name="Line 2377"/>
            <p:cNvSpPr>
              <a:spLocks noChangeShapeType="1"/>
            </p:cNvSpPr>
            <p:nvPr/>
          </p:nvSpPr>
          <p:spPr bwMode="auto">
            <a:xfrm>
              <a:off x="1990" y="2025"/>
              <a:ext cx="6" cy="12"/>
            </a:xfrm>
            <a:prstGeom prst="line">
              <a:avLst/>
            </a:prstGeom>
            <a:noFill/>
            <a:ln w="9525">
              <a:solidFill>
                <a:srgbClr val="0000FF"/>
              </a:solidFill>
              <a:round/>
              <a:headEnd/>
              <a:tailEnd/>
            </a:ln>
          </p:spPr>
          <p:txBody>
            <a:bodyPr/>
            <a:lstStyle/>
            <a:p>
              <a:endParaRPr lang="fr-CH"/>
            </a:p>
          </p:txBody>
        </p:sp>
        <p:sp>
          <p:nvSpPr>
            <p:cNvPr id="2702666" name="Line 2378"/>
            <p:cNvSpPr>
              <a:spLocks noChangeShapeType="1"/>
            </p:cNvSpPr>
            <p:nvPr/>
          </p:nvSpPr>
          <p:spPr bwMode="auto">
            <a:xfrm>
              <a:off x="1996" y="2037"/>
              <a:ext cx="6" cy="6"/>
            </a:xfrm>
            <a:prstGeom prst="line">
              <a:avLst/>
            </a:prstGeom>
            <a:noFill/>
            <a:ln w="9525">
              <a:solidFill>
                <a:srgbClr val="0000FF"/>
              </a:solidFill>
              <a:round/>
              <a:headEnd/>
              <a:tailEnd/>
            </a:ln>
          </p:spPr>
          <p:txBody>
            <a:bodyPr/>
            <a:lstStyle/>
            <a:p>
              <a:endParaRPr lang="fr-CH"/>
            </a:p>
          </p:txBody>
        </p:sp>
        <p:sp>
          <p:nvSpPr>
            <p:cNvPr id="2702667" name="Line 2379"/>
            <p:cNvSpPr>
              <a:spLocks noChangeShapeType="1"/>
            </p:cNvSpPr>
            <p:nvPr/>
          </p:nvSpPr>
          <p:spPr bwMode="auto">
            <a:xfrm>
              <a:off x="2002" y="2043"/>
              <a:ext cx="12" cy="6"/>
            </a:xfrm>
            <a:prstGeom prst="line">
              <a:avLst/>
            </a:prstGeom>
            <a:noFill/>
            <a:ln w="9525">
              <a:solidFill>
                <a:srgbClr val="0000FF"/>
              </a:solidFill>
              <a:round/>
              <a:headEnd/>
              <a:tailEnd/>
            </a:ln>
          </p:spPr>
          <p:txBody>
            <a:bodyPr/>
            <a:lstStyle/>
            <a:p>
              <a:endParaRPr lang="fr-CH"/>
            </a:p>
          </p:txBody>
        </p:sp>
        <p:sp>
          <p:nvSpPr>
            <p:cNvPr id="2702668" name="Line 2380"/>
            <p:cNvSpPr>
              <a:spLocks noChangeShapeType="1"/>
            </p:cNvSpPr>
            <p:nvPr/>
          </p:nvSpPr>
          <p:spPr bwMode="auto">
            <a:xfrm>
              <a:off x="2014" y="2049"/>
              <a:ext cx="6" cy="6"/>
            </a:xfrm>
            <a:prstGeom prst="line">
              <a:avLst/>
            </a:prstGeom>
            <a:noFill/>
            <a:ln w="9525">
              <a:solidFill>
                <a:srgbClr val="0000FF"/>
              </a:solidFill>
              <a:round/>
              <a:headEnd/>
              <a:tailEnd/>
            </a:ln>
          </p:spPr>
          <p:txBody>
            <a:bodyPr/>
            <a:lstStyle/>
            <a:p>
              <a:endParaRPr lang="fr-CH"/>
            </a:p>
          </p:txBody>
        </p:sp>
        <p:sp>
          <p:nvSpPr>
            <p:cNvPr id="2702669" name="Line 2381"/>
            <p:cNvSpPr>
              <a:spLocks noChangeShapeType="1"/>
            </p:cNvSpPr>
            <p:nvPr/>
          </p:nvSpPr>
          <p:spPr bwMode="auto">
            <a:xfrm>
              <a:off x="2020" y="2055"/>
              <a:ext cx="12" cy="12"/>
            </a:xfrm>
            <a:prstGeom prst="line">
              <a:avLst/>
            </a:prstGeom>
            <a:noFill/>
            <a:ln w="9525">
              <a:solidFill>
                <a:srgbClr val="0000FF"/>
              </a:solidFill>
              <a:round/>
              <a:headEnd/>
              <a:tailEnd/>
            </a:ln>
          </p:spPr>
          <p:txBody>
            <a:bodyPr/>
            <a:lstStyle/>
            <a:p>
              <a:endParaRPr lang="fr-CH"/>
            </a:p>
          </p:txBody>
        </p:sp>
        <p:sp>
          <p:nvSpPr>
            <p:cNvPr id="2702670" name="Line 2382"/>
            <p:cNvSpPr>
              <a:spLocks noChangeShapeType="1"/>
            </p:cNvSpPr>
            <p:nvPr/>
          </p:nvSpPr>
          <p:spPr bwMode="auto">
            <a:xfrm>
              <a:off x="2032" y="2067"/>
              <a:ext cx="6" cy="6"/>
            </a:xfrm>
            <a:prstGeom prst="line">
              <a:avLst/>
            </a:prstGeom>
            <a:noFill/>
            <a:ln w="9525">
              <a:solidFill>
                <a:srgbClr val="0000FF"/>
              </a:solidFill>
              <a:round/>
              <a:headEnd/>
              <a:tailEnd/>
            </a:ln>
          </p:spPr>
          <p:txBody>
            <a:bodyPr/>
            <a:lstStyle/>
            <a:p>
              <a:endParaRPr lang="fr-CH"/>
            </a:p>
          </p:txBody>
        </p:sp>
        <p:sp>
          <p:nvSpPr>
            <p:cNvPr id="2702671" name="Line 2383"/>
            <p:cNvSpPr>
              <a:spLocks noChangeShapeType="1"/>
            </p:cNvSpPr>
            <p:nvPr/>
          </p:nvSpPr>
          <p:spPr bwMode="auto">
            <a:xfrm>
              <a:off x="2038" y="2073"/>
              <a:ext cx="6" cy="6"/>
            </a:xfrm>
            <a:prstGeom prst="line">
              <a:avLst/>
            </a:prstGeom>
            <a:noFill/>
            <a:ln w="9525">
              <a:solidFill>
                <a:srgbClr val="0000FF"/>
              </a:solidFill>
              <a:round/>
              <a:headEnd/>
              <a:tailEnd/>
            </a:ln>
          </p:spPr>
          <p:txBody>
            <a:bodyPr/>
            <a:lstStyle/>
            <a:p>
              <a:endParaRPr lang="fr-CH"/>
            </a:p>
          </p:txBody>
        </p:sp>
        <p:sp>
          <p:nvSpPr>
            <p:cNvPr id="2702672" name="Line 2384"/>
            <p:cNvSpPr>
              <a:spLocks noChangeShapeType="1"/>
            </p:cNvSpPr>
            <p:nvPr/>
          </p:nvSpPr>
          <p:spPr bwMode="auto">
            <a:xfrm>
              <a:off x="2044" y="2079"/>
              <a:ext cx="12" cy="6"/>
            </a:xfrm>
            <a:prstGeom prst="line">
              <a:avLst/>
            </a:prstGeom>
            <a:noFill/>
            <a:ln w="9525">
              <a:solidFill>
                <a:srgbClr val="0000FF"/>
              </a:solidFill>
              <a:round/>
              <a:headEnd/>
              <a:tailEnd/>
            </a:ln>
          </p:spPr>
          <p:txBody>
            <a:bodyPr/>
            <a:lstStyle/>
            <a:p>
              <a:endParaRPr lang="fr-CH"/>
            </a:p>
          </p:txBody>
        </p:sp>
        <p:sp>
          <p:nvSpPr>
            <p:cNvPr id="2702673" name="Line 2385"/>
            <p:cNvSpPr>
              <a:spLocks noChangeShapeType="1"/>
            </p:cNvSpPr>
            <p:nvPr/>
          </p:nvSpPr>
          <p:spPr bwMode="auto">
            <a:xfrm>
              <a:off x="2056" y="2085"/>
              <a:ext cx="6" cy="6"/>
            </a:xfrm>
            <a:prstGeom prst="line">
              <a:avLst/>
            </a:prstGeom>
            <a:noFill/>
            <a:ln w="9525">
              <a:solidFill>
                <a:srgbClr val="0000FF"/>
              </a:solidFill>
              <a:round/>
              <a:headEnd/>
              <a:tailEnd/>
            </a:ln>
          </p:spPr>
          <p:txBody>
            <a:bodyPr/>
            <a:lstStyle/>
            <a:p>
              <a:endParaRPr lang="fr-CH"/>
            </a:p>
          </p:txBody>
        </p:sp>
        <p:sp>
          <p:nvSpPr>
            <p:cNvPr id="2702674" name="Line 2386"/>
            <p:cNvSpPr>
              <a:spLocks noChangeShapeType="1"/>
            </p:cNvSpPr>
            <p:nvPr/>
          </p:nvSpPr>
          <p:spPr bwMode="auto">
            <a:xfrm>
              <a:off x="2062" y="2091"/>
              <a:ext cx="12" cy="12"/>
            </a:xfrm>
            <a:prstGeom prst="line">
              <a:avLst/>
            </a:prstGeom>
            <a:noFill/>
            <a:ln w="9525">
              <a:solidFill>
                <a:srgbClr val="0000FF"/>
              </a:solidFill>
              <a:round/>
              <a:headEnd/>
              <a:tailEnd/>
            </a:ln>
          </p:spPr>
          <p:txBody>
            <a:bodyPr/>
            <a:lstStyle/>
            <a:p>
              <a:endParaRPr lang="fr-CH"/>
            </a:p>
          </p:txBody>
        </p:sp>
        <p:sp>
          <p:nvSpPr>
            <p:cNvPr id="2702675" name="Line 2387"/>
            <p:cNvSpPr>
              <a:spLocks noChangeShapeType="1"/>
            </p:cNvSpPr>
            <p:nvPr/>
          </p:nvSpPr>
          <p:spPr bwMode="auto">
            <a:xfrm>
              <a:off x="2074" y="2103"/>
              <a:ext cx="6" cy="6"/>
            </a:xfrm>
            <a:prstGeom prst="line">
              <a:avLst/>
            </a:prstGeom>
            <a:noFill/>
            <a:ln w="9525">
              <a:solidFill>
                <a:srgbClr val="0000FF"/>
              </a:solidFill>
              <a:round/>
              <a:headEnd/>
              <a:tailEnd/>
            </a:ln>
          </p:spPr>
          <p:txBody>
            <a:bodyPr/>
            <a:lstStyle/>
            <a:p>
              <a:endParaRPr lang="fr-CH"/>
            </a:p>
          </p:txBody>
        </p:sp>
        <p:sp>
          <p:nvSpPr>
            <p:cNvPr id="2702676" name="Line 2388"/>
            <p:cNvSpPr>
              <a:spLocks noChangeShapeType="1"/>
            </p:cNvSpPr>
            <p:nvPr/>
          </p:nvSpPr>
          <p:spPr bwMode="auto">
            <a:xfrm>
              <a:off x="2080" y="2109"/>
              <a:ext cx="6" cy="6"/>
            </a:xfrm>
            <a:prstGeom prst="line">
              <a:avLst/>
            </a:prstGeom>
            <a:noFill/>
            <a:ln w="9525">
              <a:solidFill>
                <a:srgbClr val="0000FF"/>
              </a:solidFill>
              <a:round/>
              <a:headEnd/>
              <a:tailEnd/>
            </a:ln>
          </p:spPr>
          <p:txBody>
            <a:bodyPr/>
            <a:lstStyle/>
            <a:p>
              <a:endParaRPr lang="fr-CH"/>
            </a:p>
          </p:txBody>
        </p:sp>
        <p:sp>
          <p:nvSpPr>
            <p:cNvPr id="2702677" name="Line 2389"/>
            <p:cNvSpPr>
              <a:spLocks noChangeShapeType="1"/>
            </p:cNvSpPr>
            <p:nvPr/>
          </p:nvSpPr>
          <p:spPr bwMode="auto">
            <a:xfrm>
              <a:off x="2086" y="2115"/>
              <a:ext cx="12" cy="6"/>
            </a:xfrm>
            <a:prstGeom prst="line">
              <a:avLst/>
            </a:prstGeom>
            <a:noFill/>
            <a:ln w="9525">
              <a:solidFill>
                <a:srgbClr val="0000FF"/>
              </a:solidFill>
              <a:round/>
              <a:headEnd/>
              <a:tailEnd/>
            </a:ln>
          </p:spPr>
          <p:txBody>
            <a:bodyPr/>
            <a:lstStyle/>
            <a:p>
              <a:endParaRPr lang="fr-CH"/>
            </a:p>
          </p:txBody>
        </p:sp>
        <p:sp>
          <p:nvSpPr>
            <p:cNvPr id="2702678" name="Line 2390"/>
            <p:cNvSpPr>
              <a:spLocks noChangeShapeType="1"/>
            </p:cNvSpPr>
            <p:nvPr/>
          </p:nvSpPr>
          <p:spPr bwMode="auto">
            <a:xfrm>
              <a:off x="2098" y="2121"/>
              <a:ext cx="6" cy="12"/>
            </a:xfrm>
            <a:prstGeom prst="line">
              <a:avLst/>
            </a:prstGeom>
            <a:noFill/>
            <a:ln w="9525">
              <a:solidFill>
                <a:srgbClr val="0000FF"/>
              </a:solidFill>
              <a:round/>
              <a:headEnd/>
              <a:tailEnd/>
            </a:ln>
          </p:spPr>
          <p:txBody>
            <a:bodyPr/>
            <a:lstStyle/>
            <a:p>
              <a:endParaRPr lang="fr-CH"/>
            </a:p>
          </p:txBody>
        </p:sp>
        <p:sp>
          <p:nvSpPr>
            <p:cNvPr id="2702679" name="Line 2391"/>
            <p:cNvSpPr>
              <a:spLocks noChangeShapeType="1"/>
            </p:cNvSpPr>
            <p:nvPr/>
          </p:nvSpPr>
          <p:spPr bwMode="auto">
            <a:xfrm>
              <a:off x="2104" y="2133"/>
              <a:ext cx="12" cy="6"/>
            </a:xfrm>
            <a:prstGeom prst="line">
              <a:avLst/>
            </a:prstGeom>
            <a:noFill/>
            <a:ln w="9525">
              <a:solidFill>
                <a:srgbClr val="0000FF"/>
              </a:solidFill>
              <a:round/>
              <a:headEnd/>
              <a:tailEnd/>
            </a:ln>
          </p:spPr>
          <p:txBody>
            <a:bodyPr/>
            <a:lstStyle/>
            <a:p>
              <a:endParaRPr lang="fr-CH"/>
            </a:p>
          </p:txBody>
        </p:sp>
        <p:sp>
          <p:nvSpPr>
            <p:cNvPr id="2702680" name="Line 2392"/>
            <p:cNvSpPr>
              <a:spLocks noChangeShapeType="1"/>
            </p:cNvSpPr>
            <p:nvPr/>
          </p:nvSpPr>
          <p:spPr bwMode="auto">
            <a:xfrm>
              <a:off x="2116" y="2139"/>
              <a:ext cx="6" cy="6"/>
            </a:xfrm>
            <a:prstGeom prst="line">
              <a:avLst/>
            </a:prstGeom>
            <a:noFill/>
            <a:ln w="9525">
              <a:solidFill>
                <a:srgbClr val="0000FF"/>
              </a:solidFill>
              <a:round/>
              <a:headEnd/>
              <a:tailEnd/>
            </a:ln>
          </p:spPr>
          <p:txBody>
            <a:bodyPr/>
            <a:lstStyle/>
            <a:p>
              <a:endParaRPr lang="fr-CH"/>
            </a:p>
          </p:txBody>
        </p:sp>
        <p:sp>
          <p:nvSpPr>
            <p:cNvPr id="2702681" name="Line 2393"/>
            <p:cNvSpPr>
              <a:spLocks noChangeShapeType="1"/>
            </p:cNvSpPr>
            <p:nvPr/>
          </p:nvSpPr>
          <p:spPr bwMode="auto">
            <a:xfrm>
              <a:off x="2122" y="2145"/>
              <a:ext cx="6" cy="6"/>
            </a:xfrm>
            <a:prstGeom prst="line">
              <a:avLst/>
            </a:prstGeom>
            <a:noFill/>
            <a:ln w="9525">
              <a:solidFill>
                <a:srgbClr val="0000FF"/>
              </a:solidFill>
              <a:round/>
              <a:headEnd/>
              <a:tailEnd/>
            </a:ln>
          </p:spPr>
          <p:txBody>
            <a:bodyPr/>
            <a:lstStyle/>
            <a:p>
              <a:endParaRPr lang="fr-CH"/>
            </a:p>
          </p:txBody>
        </p:sp>
        <p:sp>
          <p:nvSpPr>
            <p:cNvPr id="2702682" name="Line 2394"/>
            <p:cNvSpPr>
              <a:spLocks noChangeShapeType="1"/>
            </p:cNvSpPr>
            <p:nvPr/>
          </p:nvSpPr>
          <p:spPr bwMode="auto">
            <a:xfrm>
              <a:off x="2128" y="2151"/>
              <a:ext cx="12" cy="6"/>
            </a:xfrm>
            <a:prstGeom prst="line">
              <a:avLst/>
            </a:prstGeom>
            <a:noFill/>
            <a:ln w="9525">
              <a:solidFill>
                <a:srgbClr val="0000FF"/>
              </a:solidFill>
              <a:round/>
              <a:headEnd/>
              <a:tailEnd/>
            </a:ln>
          </p:spPr>
          <p:txBody>
            <a:bodyPr/>
            <a:lstStyle/>
            <a:p>
              <a:endParaRPr lang="fr-CH"/>
            </a:p>
          </p:txBody>
        </p:sp>
        <p:sp>
          <p:nvSpPr>
            <p:cNvPr id="2702683" name="Line 2395"/>
            <p:cNvSpPr>
              <a:spLocks noChangeShapeType="1"/>
            </p:cNvSpPr>
            <p:nvPr/>
          </p:nvSpPr>
          <p:spPr bwMode="auto">
            <a:xfrm>
              <a:off x="2140" y="2157"/>
              <a:ext cx="6" cy="12"/>
            </a:xfrm>
            <a:prstGeom prst="line">
              <a:avLst/>
            </a:prstGeom>
            <a:noFill/>
            <a:ln w="9525">
              <a:solidFill>
                <a:srgbClr val="0000FF"/>
              </a:solidFill>
              <a:round/>
              <a:headEnd/>
              <a:tailEnd/>
            </a:ln>
          </p:spPr>
          <p:txBody>
            <a:bodyPr/>
            <a:lstStyle/>
            <a:p>
              <a:endParaRPr lang="fr-CH"/>
            </a:p>
          </p:txBody>
        </p:sp>
        <p:sp>
          <p:nvSpPr>
            <p:cNvPr id="2702684" name="Line 2396"/>
            <p:cNvSpPr>
              <a:spLocks noChangeShapeType="1"/>
            </p:cNvSpPr>
            <p:nvPr/>
          </p:nvSpPr>
          <p:spPr bwMode="auto">
            <a:xfrm>
              <a:off x="2146" y="2169"/>
              <a:ext cx="12" cy="6"/>
            </a:xfrm>
            <a:prstGeom prst="line">
              <a:avLst/>
            </a:prstGeom>
            <a:noFill/>
            <a:ln w="9525">
              <a:solidFill>
                <a:srgbClr val="0000FF"/>
              </a:solidFill>
              <a:round/>
              <a:headEnd/>
              <a:tailEnd/>
            </a:ln>
          </p:spPr>
          <p:txBody>
            <a:bodyPr/>
            <a:lstStyle/>
            <a:p>
              <a:endParaRPr lang="fr-CH"/>
            </a:p>
          </p:txBody>
        </p:sp>
        <p:sp>
          <p:nvSpPr>
            <p:cNvPr id="2702685" name="Line 2397"/>
            <p:cNvSpPr>
              <a:spLocks noChangeShapeType="1"/>
            </p:cNvSpPr>
            <p:nvPr/>
          </p:nvSpPr>
          <p:spPr bwMode="auto">
            <a:xfrm>
              <a:off x="2158" y="2175"/>
              <a:ext cx="6" cy="6"/>
            </a:xfrm>
            <a:prstGeom prst="line">
              <a:avLst/>
            </a:prstGeom>
            <a:noFill/>
            <a:ln w="9525">
              <a:solidFill>
                <a:srgbClr val="0000FF"/>
              </a:solidFill>
              <a:round/>
              <a:headEnd/>
              <a:tailEnd/>
            </a:ln>
          </p:spPr>
          <p:txBody>
            <a:bodyPr/>
            <a:lstStyle/>
            <a:p>
              <a:endParaRPr lang="fr-CH"/>
            </a:p>
          </p:txBody>
        </p:sp>
        <p:sp>
          <p:nvSpPr>
            <p:cNvPr id="2702686" name="Line 2398"/>
            <p:cNvSpPr>
              <a:spLocks noChangeShapeType="1"/>
            </p:cNvSpPr>
            <p:nvPr/>
          </p:nvSpPr>
          <p:spPr bwMode="auto">
            <a:xfrm>
              <a:off x="2164" y="2181"/>
              <a:ext cx="6" cy="6"/>
            </a:xfrm>
            <a:prstGeom prst="line">
              <a:avLst/>
            </a:prstGeom>
            <a:noFill/>
            <a:ln w="9525">
              <a:solidFill>
                <a:srgbClr val="0000FF"/>
              </a:solidFill>
              <a:round/>
              <a:headEnd/>
              <a:tailEnd/>
            </a:ln>
          </p:spPr>
          <p:txBody>
            <a:bodyPr/>
            <a:lstStyle/>
            <a:p>
              <a:endParaRPr lang="fr-CH"/>
            </a:p>
          </p:txBody>
        </p:sp>
        <p:sp>
          <p:nvSpPr>
            <p:cNvPr id="2702687" name="Line 2399"/>
            <p:cNvSpPr>
              <a:spLocks noChangeShapeType="1"/>
            </p:cNvSpPr>
            <p:nvPr/>
          </p:nvSpPr>
          <p:spPr bwMode="auto">
            <a:xfrm>
              <a:off x="2170" y="2187"/>
              <a:ext cx="12" cy="12"/>
            </a:xfrm>
            <a:prstGeom prst="line">
              <a:avLst/>
            </a:prstGeom>
            <a:noFill/>
            <a:ln w="9525">
              <a:solidFill>
                <a:srgbClr val="0000FF"/>
              </a:solidFill>
              <a:round/>
              <a:headEnd/>
              <a:tailEnd/>
            </a:ln>
          </p:spPr>
          <p:txBody>
            <a:bodyPr/>
            <a:lstStyle/>
            <a:p>
              <a:endParaRPr lang="fr-CH"/>
            </a:p>
          </p:txBody>
        </p:sp>
        <p:sp>
          <p:nvSpPr>
            <p:cNvPr id="2702688" name="Line 2400"/>
            <p:cNvSpPr>
              <a:spLocks noChangeShapeType="1"/>
            </p:cNvSpPr>
            <p:nvPr/>
          </p:nvSpPr>
          <p:spPr bwMode="auto">
            <a:xfrm>
              <a:off x="2182" y="2199"/>
              <a:ext cx="6" cy="6"/>
            </a:xfrm>
            <a:prstGeom prst="line">
              <a:avLst/>
            </a:prstGeom>
            <a:noFill/>
            <a:ln w="9525">
              <a:solidFill>
                <a:srgbClr val="0000FF"/>
              </a:solidFill>
              <a:round/>
              <a:headEnd/>
              <a:tailEnd/>
            </a:ln>
          </p:spPr>
          <p:txBody>
            <a:bodyPr/>
            <a:lstStyle/>
            <a:p>
              <a:endParaRPr lang="fr-CH"/>
            </a:p>
          </p:txBody>
        </p:sp>
        <p:sp>
          <p:nvSpPr>
            <p:cNvPr id="2702689" name="Line 2401"/>
            <p:cNvSpPr>
              <a:spLocks noChangeShapeType="1"/>
            </p:cNvSpPr>
            <p:nvPr/>
          </p:nvSpPr>
          <p:spPr bwMode="auto">
            <a:xfrm>
              <a:off x="2188" y="2205"/>
              <a:ext cx="12" cy="6"/>
            </a:xfrm>
            <a:prstGeom prst="line">
              <a:avLst/>
            </a:prstGeom>
            <a:noFill/>
            <a:ln w="9525">
              <a:solidFill>
                <a:srgbClr val="0000FF"/>
              </a:solidFill>
              <a:round/>
              <a:headEnd/>
              <a:tailEnd/>
            </a:ln>
          </p:spPr>
          <p:txBody>
            <a:bodyPr/>
            <a:lstStyle/>
            <a:p>
              <a:endParaRPr lang="fr-CH"/>
            </a:p>
          </p:txBody>
        </p:sp>
        <p:sp>
          <p:nvSpPr>
            <p:cNvPr id="2702690" name="Line 2402"/>
            <p:cNvSpPr>
              <a:spLocks noChangeShapeType="1"/>
            </p:cNvSpPr>
            <p:nvPr/>
          </p:nvSpPr>
          <p:spPr bwMode="auto">
            <a:xfrm>
              <a:off x="2200" y="2211"/>
              <a:ext cx="6" cy="6"/>
            </a:xfrm>
            <a:prstGeom prst="line">
              <a:avLst/>
            </a:prstGeom>
            <a:noFill/>
            <a:ln w="9525">
              <a:solidFill>
                <a:srgbClr val="0000FF"/>
              </a:solidFill>
              <a:round/>
              <a:headEnd/>
              <a:tailEnd/>
            </a:ln>
          </p:spPr>
          <p:txBody>
            <a:bodyPr/>
            <a:lstStyle/>
            <a:p>
              <a:endParaRPr lang="fr-CH"/>
            </a:p>
          </p:txBody>
        </p:sp>
        <p:sp>
          <p:nvSpPr>
            <p:cNvPr id="2702691" name="Line 2403"/>
            <p:cNvSpPr>
              <a:spLocks noChangeShapeType="1"/>
            </p:cNvSpPr>
            <p:nvPr/>
          </p:nvSpPr>
          <p:spPr bwMode="auto">
            <a:xfrm>
              <a:off x="2206" y="2217"/>
              <a:ext cx="6" cy="12"/>
            </a:xfrm>
            <a:prstGeom prst="line">
              <a:avLst/>
            </a:prstGeom>
            <a:noFill/>
            <a:ln w="9525">
              <a:solidFill>
                <a:srgbClr val="0000FF"/>
              </a:solidFill>
              <a:round/>
              <a:headEnd/>
              <a:tailEnd/>
            </a:ln>
          </p:spPr>
          <p:txBody>
            <a:bodyPr/>
            <a:lstStyle/>
            <a:p>
              <a:endParaRPr lang="fr-CH"/>
            </a:p>
          </p:txBody>
        </p:sp>
        <p:sp>
          <p:nvSpPr>
            <p:cNvPr id="2702692" name="Line 2404"/>
            <p:cNvSpPr>
              <a:spLocks noChangeShapeType="1"/>
            </p:cNvSpPr>
            <p:nvPr/>
          </p:nvSpPr>
          <p:spPr bwMode="auto">
            <a:xfrm>
              <a:off x="2212" y="2229"/>
              <a:ext cx="12" cy="6"/>
            </a:xfrm>
            <a:prstGeom prst="line">
              <a:avLst/>
            </a:prstGeom>
            <a:noFill/>
            <a:ln w="9525">
              <a:solidFill>
                <a:srgbClr val="0000FF"/>
              </a:solidFill>
              <a:round/>
              <a:headEnd/>
              <a:tailEnd/>
            </a:ln>
          </p:spPr>
          <p:txBody>
            <a:bodyPr/>
            <a:lstStyle/>
            <a:p>
              <a:endParaRPr lang="fr-CH"/>
            </a:p>
          </p:txBody>
        </p:sp>
        <p:sp>
          <p:nvSpPr>
            <p:cNvPr id="2702693" name="Line 2405"/>
            <p:cNvSpPr>
              <a:spLocks noChangeShapeType="1"/>
            </p:cNvSpPr>
            <p:nvPr/>
          </p:nvSpPr>
          <p:spPr bwMode="auto">
            <a:xfrm>
              <a:off x="2224" y="2235"/>
              <a:ext cx="6" cy="6"/>
            </a:xfrm>
            <a:prstGeom prst="line">
              <a:avLst/>
            </a:prstGeom>
            <a:noFill/>
            <a:ln w="9525">
              <a:solidFill>
                <a:srgbClr val="0000FF"/>
              </a:solidFill>
              <a:round/>
              <a:headEnd/>
              <a:tailEnd/>
            </a:ln>
          </p:spPr>
          <p:txBody>
            <a:bodyPr/>
            <a:lstStyle/>
            <a:p>
              <a:endParaRPr lang="fr-CH"/>
            </a:p>
          </p:txBody>
        </p:sp>
        <p:sp>
          <p:nvSpPr>
            <p:cNvPr id="2702694" name="Line 2406"/>
            <p:cNvSpPr>
              <a:spLocks noChangeShapeType="1"/>
            </p:cNvSpPr>
            <p:nvPr/>
          </p:nvSpPr>
          <p:spPr bwMode="auto">
            <a:xfrm>
              <a:off x="2230" y="2241"/>
              <a:ext cx="12" cy="6"/>
            </a:xfrm>
            <a:prstGeom prst="line">
              <a:avLst/>
            </a:prstGeom>
            <a:noFill/>
            <a:ln w="9525">
              <a:solidFill>
                <a:srgbClr val="0000FF"/>
              </a:solidFill>
              <a:round/>
              <a:headEnd/>
              <a:tailEnd/>
            </a:ln>
          </p:spPr>
          <p:txBody>
            <a:bodyPr/>
            <a:lstStyle/>
            <a:p>
              <a:endParaRPr lang="fr-CH"/>
            </a:p>
          </p:txBody>
        </p:sp>
        <p:sp>
          <p:nvSpPr>
            <p:cNvPr id="2702695" name="Line 2407"/>
            <p:cNvSpPr>
              <a:spLocks noChangeShapeType="1"/>
            </p:cNvSpPr>
            <p:nvPr/>
          </p:nvSpPr>
          <p:spPr bwMode="auto">
            <a:xfrm>
              <a:off x="2242" y="2247"/>
              <a:ext cx="6" cy="12"/>
            </a:xfrm>
            <a:prstGeom prst="line">
              <a:avLst/>
            </a:prstGeom>
            <a:noFill/>
            <a:ln w="9525">
              <a:solidFill>
                <a:srgbClr val="0000FF"/>
              </a:solidFill>
              <a:round/>
              <a:headEnd/>
              <a:tailEnd/>
            </a:ln>
          </p:spPr>
          <p:txBody>
            <a:bodyPr/>
            <a:lstStyle/>
            <a:p>
              <a:endParaRPr lang="fr-CH"/>
            </a:p>
          </p:txBody>
        </p:sp>
        <p:sp>
          <p:nvSpPr>
            <p:cNvPr id="2702696" name="Line 2408"/>
            <p:cNvSpPr>
              <a:spLocks noChangeShapeType="1"/>
            </p:cNvSpPr>
            <p:nvPr/>
          </p:nvSpPr>
          <p:spPr bwMode="auto">
            <a:xfrm>
              <a:off x="2248" y="2259"/>
              <a:ext cx="6" cy="6"/>
            </a:xfrm>
            <a:prstGeom prst="line">
              <a:avLst/>
            </a:prstGeom>
            <a:noFill/>
            <a:ln w="9525">
              <a:solidFill>
                <a:srgbClr val="0000FF"/>
              </a:solidFill>
              <a:round/>
              <a:headEnd/>
              <a:tailEnd/>
            </a:ln>
          </p:spPr>
          <p:txBody>
            <a:bodyPr/>
            <a:lstStyle/>
            <a:p>
              <a:endParaRPr lang="fr-CH"/>
            </a:p>
          </p:txBody>
        </p:sp>
        <p:sp>
          <p:nvSpPr>
            <p:cNvPr id="2702697" name="Line 2409"/>
            <p:cNvSpPr>
              <a:spLocks noChangeShapeType="1"/>
            </p:cNvSpPr>
            <p:nvPr/>
          </p:nvSpPr>
          <p:spPr bwMode="auto">
            <a:xfrm>
              <a:off x="2254" y="2265"/>
              <a:ext cx="12" cy="6"/>
            </a:xfrm>
            <a:prstGeom prst="line">
              <a:avLst/>
            </a:prstGeom>
            <a:noFill/>
            <a:ln w="9525">
              <a:solidFill>
                <a:srgbClr val="0000FF"/>
              </a:solidFill>
              <a:round/>
              <a:headEnd/>
              <a:tailEnd/>
            </a:ln>
          </p:spPr>
          <p:txBody>
            <a:bodyPr/>
            <a:lstStyle/>
            <a:p>
              <a:endParaRPr lang="fr-CH"/>
            </a:p>
          </p:txBody>
        </p:sp>
        <p:sp>
          <p:nvSpPr>
            <p:cNvPr id="2702698" name="Line 2410"/>
            <p:cNvSpPr>
              <a:spLocks noChangeShapeType="1"/>
            </p:cNvSpPr>
            <p:nvPr/>
          </p:nvSpPr>
          <p:spPr bwMode="auto">
            <a:xfrm>
              <a:off x="2266" y="2271"/>
              <a:ext cx="6" cy="6"/>
            </a:xfrm>
            <a:prstGeom prst="line">
              <a:avLst/>
            </a:prstGeom>
            <a:noFill/>
            <a:ln w="9525">
              <a:solidFill>
                <a:srgbClr val="0000FF"/>
              </a:solidFill>
              <a:round/>
              <a:headEnd/>
              <a:tailEnd/>
            </a:ln>
          </p:spPr>
          <p:txBody>
            <a:bodyPr/>
            <a:lstStyle/>
            <a:p>
              <a:endParaRPr lang="fr-CH"/>
            </a:p>
          </p:txBody>
        </p:sp>
        <p:sp>
          <p:nvSpPr>
            <p:cNvPr id="2702699" name="Line 2411"/>
            <p:cNvSpPr>
              <a:spLocks noChangeShapeType="1"/>
            </p:cNvSpPr>
            <p:nvPr/>
          </p:nvSpPr>
          <p:spPr bwMode="auto">
            <a:xfrm>
              <a:off x="2272" y="2277"/>
              <a:ext cx="12" cy="12"/>
            </a:xfrm>
            <a:prstGeom prst="line">
              <a:avLst/>
            </a:prstGeom>
            <a:noFill/>
            <a:ln w="9525">
              <a:solidFill>
                <a:srgbClr val="0000FF"/>
              </a:solidFill>
              <a:round/>
              <a:headEnd/>
              <a:tailEnd/>
            </a:ln>
          </p:spPr>
          <p:txBody>
            <a:bodyPr/>
            <a:lstStyle/>
            <a:p>
              <a:endParaRPr lang="fr-CH"/>
            </a:p>
          </p:txBody>
        </p:sp>
        <p:sp>
          <p:nvSpPr>
            <p:cNvPr id="2702700" name="Line 2412"/>
            <p:cNvSpPr>
              <a:spLocks noChangeShapeType="1"/>
            </p:cNvSpPr>
            <p:nvPr/>
          </p:nvSpPr>
          <p:spPr bwMode="auto">
            <a:xfrm>
              <a:off x="2284" y="2289"/>
              <a:ext cx="6" cy="6"/>
            </a:xfrm>
            <a:prstGeom prst="line">
              <a:avLst/>
            </a:prstGeom>
            <a:noFill/>
            <a:ln w="9525">
              <a:solidFill>
                <a:srgbClr val="0000FF"/>
              </a:solidFill>
              <a:round/>
              <a:headEnd/>
              <a:tailEnd/>
            </a:ln>
          </p:spPr>
          <p:txBody>
            <a:bodyPr/>
            <a:lstStyle/>
            <a:p>
              <a:endParaRPr lang="fr-CH"/>
            </a:p>
          </p:txBody>
        </p:sp>
        <p:sp>
          <p:nvSpPr>
            <p:cNvPr id="2702701" name="Line 2413"/>
            <p:cNvSpPr>
              <a:spLocks noChangeShapeType="1"/>
            </p:cNvSpPr>
            <p:nvPr/>
          </p:nvSpPr>
          <p:spPr bwMode="auto">
            <a:xfrm>
              <a:off x="2290" y="2295"/>
              <a:ext cx="6" cy="6"/>
            </a:xfrm>
            <a:prstGeom prst="line">
              <a:avLst/>
            </a:prstGeom>
            <a:noFill/>
            <a:ln w="9525">
              <a:solidFill>
                <a:srgbClr val="0000FF"/>
              </a:solidFill>
              <a:round/>
              <a:headEnd/>
              <a:tailEnd/>
            </a:ln>
          </p:spPr>
          <p:txBody>
            <a:bodyPr/>
            <a:lstStyle/>
            <a:p>
              <a:endParaRPr lang="fr-CH"/>
            </a:p>
          </p:txBody>
        </p:sp>
        <p:sp>
          <p:nvSpPr>
            <p:cNvPr id="2702702" name="Line 2414"/>
            <p:cNvSpPr>
              <a:spLocks noChangeShapeType="1"/>
            </p:cNvSpPr>
            <p:nvPr/>
          </p:nvSpPr>
          <p:spPr bwMode="auto">
            <a:xfrm>
              <a:off x="2296" y="2301"/>
              <a:ext cx="12" cy="6"/>
            </a:xfrm>
            <a:prstGeom prst="line">
              <a:avLst/>
            </a:prstGeom>
            <a:noFill/>
            <a:ln w="9525">
              <a:solidFill>
                <a:srgbClr val="0000FF"/>
              </a:solidFill>
              <a:round/>
              <a:headEnd/>
              <a:tailEnd/>
            </a:ln>
          </p:spPr>
          <p:txBody>
            <a:bodyPr/>
            <a:lstStyle/>
            <a:p>
              <a:endParaRPr lang="fr-CH"/>
            </a:p>
          </p:txBody>
        </p:sp>
        <p:sp>
          <p:nvSpPr>
            <p:cNvPr id="2702703" name="Line 2415"/>
            <p:cNvSpPr>
              <a:spLocks noChangeShapeType="1"/>
            </p:cNvSpPr>
            <p:nvPr/>
          </p:nvSpPr>
          <p:spPr bwMode="auto">
            <a:xfrm>
              <a:off x="2308" y="2307"/>
              <a:ext cx="6" cy="12"/>
            </a:xfrm>
            <a:prstGeom prst="line">
              <a:avLst/>
            </a:prstGeom>
            <a:noFill/>
            <a:ln w="9525">
              <a:solidFill>
                <a:srgbClr val="0000FF"/>
              </a:solidFill>
              <a:round/>
              <a:headEnd/>
              <a:tailEnd/>
            </a:ln>
          </p:spPr>
          <p:txBody>
            <a:bodyPr/>
            <a:lstStyle/>
            <a:p>
              <a:endParaRPr lang="fr-CH"/>
            </a:p>
          </p:txBody>
        </p:sp>
        <p:sp>
          <p:nvSpPr>
            <p:cNvPr id="2702704" name="Line 2416"/>
            <p:cNvSpPr>
              <a:spLocks noChangeShapeType="1"/>
            </p:cNvSpPr>
            <p:nvPr/>
          </p:nvSpPr>
          <p:spPr bwMode="auto">
            <a:xfrm>
              <a:off x="2314" y="2319"/>
              <a:ext cx="12" cy="6"/>
            </a:xfrm>
            <a:prstGeom prst="line">
              <a:avLst/>
            </a:prstGeom>
            <a:noFill/>
            <a:ln w="9525">
              <a:solidFill>
                <a:srgbClr val="0000FF"/>
              </a:solidFill>
              <a:round/>
              <a:headEnd/>
              <a:tailEnd/>
            </a:ln>
          </p:spPr>
          <p:txBody>
            <a:bodyPr/>
            <a:lstStyle/>
            <a:p>
              <a:endParaRPr lang="fr-CH"/>
            </a:p>
          </p:txBody>
        </p:sp>
        <p:sp>
          <p:nvSpPr>
            <p:cNvPr id="2702705" name="Line 2417"/>
            <p:cNvSpPr>
              <a:spLocks noChangeShapeType="1"/>
            </p:cNvSpPr>
            <p:nvPr/>
          </p:nvSpPr>
          <p:spPr bwMode="auto">
            <a:xfrm>
              <a:off x="2326" y="2325"/>
              <a:ext cx="6" cy="6"/>
            </a:xfrm>
            <a:prstGeom prst="line">
              <a:avLst/>
            </a:prstGeom>
            <a:noFill/>
            <a:ln w="9525">
              <a:solidFill>
                <a:srgbClr val="0000FF"/>
              </a:solidFill>
              <a:round/>
              <a:headEnd/>
              <a:tailEnd/>
            </a:ln>
          </p:spPr>
          <p:txBody>
            <a:bodyPr/>
            <a:lstStyle/>
            <a:p>
              <a:endParaRPr lang="fr-CH"/>
            </a:p>
          </p:txBody>
        </p:sp>
        <p:sp>
          <p:nvSpPr>
            <p:cNvPr id="2702706" name="Line 2418"/>
            <p:cNvSpPr>
              <a:spLocks noChangeShapeType="1"/>
            </p:cNvSpPr>
            <p:nvPr/>
          </p:nvSpPr>
          <p:spPr bwMode="auto">
            <a:xfrm>
              <a:off x="2332" y="2331"/>
              <a:ext cx="6" cy="6"/>
            </a:xfrm>
            <a:prstGeom prst="line">
              <a:avLst/>
            </a:prstGeom>
            <a:noFill/>
            <a:ln w="9525">
              <a:solidFill>
                <a:srgbClr val="0000FF"/>
              </a:solidFill>
              <a:round/>
              <a:headEnd/>
              <a:tailEnd/>
            </a:ln>
          </p:spPr>
          <p:txBody>
            <a:bodyPr/>
            <a:lstStyle/>
            <a:p>
              <a:endParaRPr lang="fr-CH"/>
            </a:p>
          </p:txBody>
        </p:sp>
        <p:sp>
          <p:nvSpPr>
            <p:cNvPr id="2702707" name="Line 2419"/>
            <p:cNvSpPr>
              <a:spLocks noChangeShapeType="1"/>
            </p:cNvSpPr>
            <p:nvPr/>
          </p:nvSpPr>
          <p:spPr bwMode="auto">
            <a:xfrm>
              <a:off x="2338" y="2337"/>
              <a:ext cx="12" cy="12"/>
            </a:xfrm>
            <a:prstGeom prst="line">
              <a:avLst/>
            </a:prstGeom>
            <a:noFill/>
            <a:ln w="9525">
              <a:solidFill>
                <a:srgbClr val="0000FF"/>
              </a:solidFill>
              <a:round/>
              <a:headEnd/>
              <a:tailEnd/>
            </a:ln>
          </p:spPr>
          <p:txBody>
            <a:bodyPr/>
            <a:lstStyle/>
            <a:p>
              <a:endParaRPr lang="fr-CH"/>
            </a:p>
          </p:txBody>
        </p:sp>
        <p:sp>
          <p:nvSpPr>
            <p:cNvPr id="2702708" name="Line 2420"/>
            <p:cNvSpPr>
              <a:spLocks noChangeShapeType="1"/>
            </p:cNvSpPr>
            <p:nvPr/>
          </p:nvSpPr>
          <p:spPr bwMode="auto">
            <a:xfrm>
              <a:off x="2350" y="2349"/>
              <a:ext cx="6" cy="6"/>
            </a:xfrm>
            <a:prstGeom prst="line">
              <a:avLst/>
            </a:prstGeom>
            <a:noFill/>
            <a:ln w="9525">
              <a:solidFill>
                <a:srgbClr val="0000FF"/>
              </a:solidFill>
              <a:round/>
              <a:headEnd/>
              <a:tailEnd/>
            </a:ln>
          </p:spPr>
          <p:txBody>
            <a:bodyPr/>
            <a:lstStyle/>
            <a:p>
              <a:endParaRPr lang="fr-CH"/>
            </a:p>
          </p:txBody>
        </p:sp>
        <p:sp>
          <p:nvSpPr>
            <p:cNvPr id="2702709" name="Line 2421"/>
            <p:cNvSpPr>
              <a:spLocks noChangeShapeType="1"/>
            </p:cNvSpPr>
            <p:nvPr/>
          </p:nvSpPr>
          <p:spPr bwMode="auto">
            <a:xfrm>
              <a:off x="2356" y="2355"/>
              <a:ext cx="12" cy="6"/>
            </a:xfrm>
            <a:prstGeom prst="line">
              <a:avLst/>
            </a:prstGeom>
            <a:noFill/>
            <a:ln w="9525">
              <a:solidFill>
                <a:srgbClr val="0000FF"/>
              </a:solidFill>
              <a:round/>
              <a:headEnd/>
              <a:tailEnd/>
            </a:ln>
          </p:spPr>
          <p:txBody>
            <a:bodyPr/>
            <a:lstStyle/>
            <a:p>
              <a:endParaRPr lang="fr-CH"/>
            </a:p>
          </p:txBody>
        </p:sp>
        <p:sp>
          <p:nvSpPr>
            <p:cNvPr id="2702710" name="Line 2422"/>
            <p:cNvSpPr>
              <a:spLocks noChangeShapeType="1"/>
            </p:cNvSpPr>
            <p:nvPr/>
          </p:nvSpPr>
          <p:spPr bwMode="auto">
            <a:xfrm>
              <a:off x="2368" y="2361"/>
              <a:ext cx="6" cy="6"/>
            </a:xfrm>
            <a:prstGeom prst="line">
              <a:avLst/>
            </a:prstGeom>
            <a:noFill/>
            <a:ln w="9525">
              <a:solidFill>
                <a:srgbClr val="0000FF"/>
              </a:solidFill>
              <a:round/>
              <a:headEnd/>
              <a:tailEnd/>
            </a:ln>
          </p:spPr>
          <p:txBody>
            <a:bodyPr/>
            <a:lstStyle/>
            <a:p>
              <a:endParaRPr lang="fr-CH"/>
            </a:p>
          </p:txBody>
        </p:sp>
        <p:sp>
          <p:nvSpPr>
            <p:cNvPr id="2702711" name="Line 2423"/>
            <p:cNvSpPr>
              <a:spLocks noChangeShapeType="1"/>
            </p:cNvSpPr>
            <p:nvPr/>
          </p:nvSpPr>
          <p:spPr bwMode="auto">
            <a:xfrm>
              <a:off x="2374" y="2367"/>
              <a:ext cx="6" cy="12"/>
            </a:xfrm>
            <a:prstGeom prst="line">
              <a:avLst/>
            </a:prstGeom>
            <a:noFill/>
            <a:ln w="9525">
              <a:solidFill>
                <a:srgbClr val="0000FF"/>
              </a:solidFill>
              <a:round/>
              <a:headEnd/>
              <a:tailEnd/>
            </a:ln>
          </p:spPr>
          <p:txBody>
            <a:bodyPr/>
            <a:lstStyle/>
            <a:p>
              <a:endParaRPr lang="fr-CH"/>
            </a:p>
          </p:txBody>
        </p:sp>
        <p:sp>
          <p:nvSpPr>
            <p:cNvPr id="2702712" name="Line 2424"/>
            <p:cNvSpPr>
              <a:spLocks noChangeShapeType="1"/>
            </p:cNvSpPr>
            <p:nvPr/>
          </p:nvSpPr>
          <p:spPr bwMode="auto">
            <a:xfrm>
              <a:off x="2380" y="2379"/>
              <a:ext cx="12" cy="6"/>
            </a:xfrm>
            <a:prstGeom prst="line">
              <a:avLst/>
            </a:prstGeom>
            <a:noFill/>
            <a:ln w="9525">
              <a:solidFill>
                <a:srgbClr val="0000FF"/>
              </a:solidFill>
              <a:round/>
              <a:headEnd/>
              <a:tailEnd/>
            </a:ln>
          </p:spPr>
          <p:txBody>
            <a:bodyPr/>
            <a:lstStyle/>
            <a:p>
              <a:endParaRPr lang="fr-CH"/>
            </a:p>
          </p:txBody>
        </p:sp>
        <p:sp>
          <p:nvSpPr>
            <p:cNvPr id="2702713" name="Line 2425"/>
            <p:cNvSpPr>
              <a:spLocks noChangeShapeType="1"/>
            </p:cNvSpPr>
            <p:nvPr/>
          </p:nvSpPr>
          <p:spPr bwMode="auto">
            <a:xfrm>
              <a:off x="2392" y="2385"/>
              <a:ext cx="6" cy="6"/>
            </a:xfrm>
            <a:prstGeom prst="line">
              <a:avLst/>
            </a:prstGeom>
            <a:noFill/>
            <a:ln w="9525">
              <a:solidFill>
                <a:srgbClr val="0000FF"/>
              </a:solidFill>
              <a:round/>
              <a:headEnd/>
              <a:tailEnd/>
            </a:ln>
          </p:spPr>
          <p:txBody>
            <a:bodyPr/>
            <a:lstStyle/>
            <a:p>
              <a:endParaRPr lang="fr-CH"/>
            </a:p>
          </p:txBody>
        </p:sp>
        <p:sp>
          <p:nvSpPr>
            <p:cNvPr id="2702714" name="Line 2426"/>
            <p:cNvSpPr>
              <a:spLocks noChangeShapeType="1"/>
            </p:cNvSpPr>
            <p:nvPr/>
          </p:nvSpPr>
          <p:spPr bwMode="auto">
            <a:xfrm>
              <a:off x="2398" y="2391"/>
              <a:ext cx="12" cy="12"/>
            </a:xfrm>
            <a:prstGeom prst="line">
              <a:avLst/>
            </a:prstGeom>
            <a:noFill/>
            <a:ln w="9525">
              <a:solidFill>
                <a:srgbClr val="0000FF"/>
              </a:solidFill>
              <a:round/>
              <a:headEnd/>
              <a:tailEnd/>
            </a:ln>
          </p:spPr>
          <p:txBody>
            <a:bodyPr/>
            <a:lstStyle/>
            <a:p>
              <a:endParaRPr lang="fr-CH"/>
            </a:p>
          </p:txBody>
        </p:sp>
        <p:sp>
          <p:nvSpPr>
            <p:cNvPr id="2702715" name="Line 2427"/>
            <p:cNvSpPr>
              <a:spLocks noChangeShapeType="1"/>
            </p:cNvSpPr>
            <p:nvPr/>
          </p:nvSpPr>
          <p:spPr bwMode="auto">
            <a:xfrm>
              <a:off x="2410" y="2403"/>
              <a:ext cx="6" cy="6"/>
            </a:xfrm>
            <a:prstGeom prst="line">
              <a:avLst/>
            </a:prstGeom>
            <a:noFill/>
            <a:ln w="9525">
              <a:solidFill>
                <a:srgbClr val="0000FF"/>
              </a:solidFill>
              <a:round/>
              <a:headEnd/>
              <a:tailEnd/>
            </a:ln>
          </p:spPr>
          <p:txBody>
            <a:bodyPr/>
            <a:lstStyle/>
            <a:p>
              <a:endParaRPr lang="fr-CH"/>
            </a:p>
          </p:txBody>
        </p:sp>
        <p:sp>
          <p:nvSpPr>
            <p:cNvPr id="2702716" name="Line 2428"/>
            <p:cNvSpPr>
              <a:spLocks noChangeShapeType="1"/>
            </p:cNvSpPr>
            <p:nvPr/>
          </p:nvSpPr>
          <p:spPr bwMode="auto">
            <a:xfrm>
              <a:off x="2416" y="2409"/>
              <a:ext cx="6" cy="6"/>
            </a:xfrm>
            <a:prstGeom prst="line">
              <a:avLst/>
            </a:prstGeom>
            <a:noFill/>
            <a:ln w="9525">
              <a:solidFill>
                <a:srgbClr val="0000FF"/>
              </a:solidFill>
              <a:round/>
              <a:headEnd/>
              <a:tailEnd/>
            </a:ln>
          </p:spPr>
          <p:txBody>
            <a:bodyPr/>
            <a:lstStyle/>
            <a:p>
              <a:endParaRPr lang="fr-CH"/>
            </a:p>
          </p:txBody>
        </p:sp>
        <p:sp>
          <p:nvSpPr>
            <p:cNvPr id="2702717" name="Line 2429"/>
            <p:cNvSpPr>
              <a:spLocks noChangeShapeType="1"/>
            </p:cNvSpPr>
            <p:nvPr/>
          </p:nvSpPr>
          <p:spPr bwMode="auto">
            <a:xfrm>
              <a:off x="2422" y="2415"/>
              <a:ext cx="12" cy="6"/>
            </a:xfrm>
            <a:prstGeom prst="line">
              <a:avLst/>
            </a:prstGeom>
            <a:noFill/>
            <a:ln w="9525">
              <a:solidFill>
                <a:srgbClr val="0000FF"/>
              </a:solidFill>
              <a:round/>
              <a:headEnd/>
              <a:tailEnd/>
            </a:ln>
          </p:spPr>
          <p:txBody>
            <a:bodyPr/>
            <a:lstStyle/>
            <a:p>
              <a:endParaRPr lang="fr-CH"/>
            </a:p>
          </p:txBody>
        </p:sp>
        <p:sp>
          <p:nvSpPr>
            <p:cNvPr id="2702718" name="Line 2430"/>
            <p:cNvSpPr>
              <a:spLocks noChangeShapeType="1"/>
            </p:cNvSpPr>
            <p:nvPr/>
          </p:nvSpPr>
          <p:spPr bwMode="auto">
            <a:xfrm>
              <a:off x="2434" y="2421"/>
              <a:ext cx="6" cy="12"/>
            </a:xfrm>
            <a:prstGeom prst="line">
              <a:avLst/>
            </a:prstGeom>
            <a:noFill/>
            <a:ln w="9525">
              <a:solidFill>
                <a:srgbClr val="0000FF"/>
              </a:solidFill>
              <a:round/>
              <a:headEnd/>
              <a:tailEnd/>
            </a:ln>
          </p:spPr>
          <p:txBody>
            <a:bodyPr/>
            <a:lstStyle/>
            <a:p>
              <a:endParaRPr lang="fr-CH"/>
            </a:p>
          </p:txBody>
        </p:sp>
        <p:sp>
          <p:nvSpPr>
            <p:cNvPr id="2702719" name="Line 2431"/>
            <p:cNvSpPr>
              <a:spLocks noChangeShapeType="1"/>
            </p:cNvSpPr>
            <p:nvPr/>
          </p:nvSpPr>
          <p:spPr bwMode="auto">
            <a:xfrm>
              <a:off x="2440" y="2433"/>
              <a:ext cx="12" cy="6"/>
            </a:xfrm>
            <a:prstGeom prst="line">
              <a:avLst/>
            </a:prstGeom>
            <a:noFill/>
            <a:ln w="9525">
              <a:solidFill>
                <a:srgbClr val="0000FF"/>
              </a:solidFill>
              <a:round/>
              <a:headEnd/>
              <a:tailEnd/>
            </a:ln>
          </p:spPr>
          <p:txBody>
            <a:bodyPr/>
            <a:lstStyle/>
            <a:p>
              <a:endParaRPr lang="fr-CH"/>
            </a:p>
          </p:txBody>
        </p:sp>
        <p:sp>
          <p:nvSpPr>
            <p:cNvPr id="2702720" name="Line 2432"/>
            <p:cNvSpPr>
              <a:spLocks noChangeShapeType="1"/>
            </p:cNvSpPr>
            <p:nvPr/>
          </p:nvSpPr>
          <p:spPr bwMode="auto">
            <a:xfrm>
              <a:off x="1330" y="1455"/>
              <a:ext cx="0" cy="6"/>
            </a:xfrm>
            <a:prstGeom prst="line">
              <a:avLst/>
            </a:prstGeom>
            <a:noFill/>
            <a:ln w="9525">
              <a:solidFill>
                <a:srgbClr val="000000"/>
              </a:solidFill>
              <a:prstDash val="sysDot"/>
              <a:round/>
              <a:headEnd/>
              <a:tailEnd/>
            </a:ln>
          </p:spPr>
          <p:txBody>
            <a:bodyPr/>
            <a:lstStyle/>
            <a:p>
              <a:endParaRPr lang="fr-CH"/>
            </a:p>
          </p:txBody>
        </p:sp>
        <p:sp>
          <p:nvSpPr>
            <p:cNvPr id="2702721" name="Line 2433"/>
            <p:cNvSpPr>
              <a:spLocks noChangeShapeType="1"/>
            </p:cNvSpPr>
            <p:nvPr/>
          </p:nvSpPr>
          <p:spPr bwMode="auto">
            <a:xfrm>
              <a:off x="1330" y="1461"/>
              <a:ext cx="12" cy="6"/>
            </a:xfrm>
            <a:prstGeom prst="line">
              <a:avLst/>
            </a:prstGeom>
            <a:noFill/>
            <a:ln w="9525">
              <a:solidFill>
                <a:srgbClr val="000000"/>
              </a:solidFill>
              <a:prstDash val="sysDot"/>
              <a:round/>
              <a:headEnd/>
              <a:tailEnd/>
            </a:ln>
          </p:spPr>
          <p:txBody>
            <a:bodyPr/>
            <a:lstStyle/>
            <a:p>
              <a:endParaRPr lang="fr-CH"/>
            </a:p>
          </p:txBody>
        </p:sp>
        <p:sp>
          <p:nvSpPr>
            <p:cNvPr id="2702722" name="Line 2434"/>
            <p:cNvSpPr>
              <a:spLocks noChangeShapeType="1"/>
            </p:cNvSpPr>
            <p:nvPr/>
          </p:nvSpPr>
          <p:spPr bwMode="auto">
            <a:xfrm>
              <a:off x="1342" y="1467"/>
              <a:ext cx="6" cy="6"/>
            </a:xfrm>
            <a:prstGeom prst="line">
              <a:avLst/>
            </a:prstGeom>
            <a:noFill/>
            <a:ln w="9525">
              <a:solidFill>
                <a:srgbClr val="000000"/>
              </a:solidFill>
              <a:prstDash val="sysDot"/>
              <a:round/>
              <a:headEnd/>
              <a:tailEnd/>
            </a:ln>
          </p:spPr>
          <p:txBody>
            <a:bodyPr/>
            <a:lstStyle/>
            <a:p>
              <a:endParaRPr lang="fr-CH"/>
            </a:p>
          </p:txBody>
        </p:sp>
        <p:sp>
          <p:nvSpPr>
            <p:cNvPr id="2702723" name="Line 2435"/>
            <p:cNvSpPr>
              <a:spLocks noChangeShapeType="1"/>
            </p:cNvSpPr>
            <p:nvPr/>
          </p:nvSpPr>
          <p:spPr bwMode="auto">
            <a:xfrm>
              <a:off x="1348" y="1473"/>
              <a:ext cx="6" cy="12"/>
            </a:xfrm>
            <a:prstGeom prst="line">
              <a:avLst/>
            </a:prstGeom>
            <a:noFill/>
            <a:ln w="9525">
              <a:solidFill>
                <a:srgbClr val="000000"/>
              </a:solidFill>
              <a:prstDash val="sysDot"/>
              <a:round/>
              <a:headEnd/>
              <a:tailEnd/>
            </a:ln>
          </p:spPr>
          <p:txBody>
            <a:bodyPr/>
            <a:lstStyle/>
            <a:p>
              <a:endParaRPr lang="fr-CH"/>
            </a:p>
          </p:txBody>
        </p:sp>
        <p:sp>
          <p:nvSpPr>
            <p:cNvPr id="2702724" name="Line 2436"/>
            <p:cNvSpPr>
              <a:spLocks noChangeShapeType="1"/>
            </p:cNvSpPr>
            <p:nvPr/>
          </p:nvSpPr>
          <p:spPr bwMode="auto">
            <a:xfrm>
              <a:off x="1354" y="1485"/>
              <a:ext cx="12" cy="6"/>
            </a:xfrm>
            <a:prstGeom prst="line">
              <a:avLst/>
            </a:prstGeom>
            <a:noFill/>
            <a:ln w="9525">
              <a:solidFill>
                <a:srgbClr val="000000"/>
              </a:solidFill>
              <a:prstDash val="sysDot"/>
              <a:round/>
              <a:headEnd/>
              <a:tailEnd/>
            </a:ln>
          </p:spPr>
          <p:txBody>
            <a:bodyPr/>
            <a:lstStyle/>
            <a:p>
              <a:endParaRPr lang="fr-CH"/>
            </a:p>
          </p:txBody>
        </p:sp>
        <p:sp>
          <p:nvSpPr>
            <p:cNvPr id="2702725" name="Line 2437"/>
            <p:cNvSpPr>
              <a:spLocks noChangeShapeType="1"/>
            </p:cNvSpPr>
            <p:nvPr/>
          </p:nvSpPr>
          <p:spPr bwMode="auto">
            <a:xfrm>
              <a:off x="1366" y="1491"/>
              <a:ext cx="6" cy="6"/>
            </a:xfrm>
            <a:prstGeom prst="line">
              <a:avLst/>
            </a:prstGeom>
            <a:noFill/>
            <a:ln w="9525">
              <a:solidFill>
                <a:srgbClr val="000000"/>
              </a:solidFill>
              <a:prstDash val="sysDot"/>
              <a:round/>
              <a:headEnd/>
              <a:tailEnd/>
            </a:ln>
          </p:spPr>
          <p:txBody>
            <a:bodyPr/>
            <a:lstStyle/>
            <a:p>
              <a:endParaRPr lang="fr-CH"/>
            </a:p>
          </p:txBody>
        </p:sp>
        <p:sp>
          <p:nvSpPr>
            <p:cNvPr id="2702726" name="Line 2438"/>
            <p:cNvSpPr>
              <a:spLocks noChangeShapeType="1"/>
            </p:cNvSpPr>
            <p:nvPr/>
          </p:nvSpPr>
          <p:spPr bwMode="auto">
            <a:xfrm>
              <a:off x="1372" y="1497"/>
              <a:ext cx="12" cy="6"/>
            </a:xfrm>
            <a:prstGeom prst="line">
              <a:avLst/>
            </a:prstGeom>
            <a:noFill/>
            <a:ln w="9525">
              <a:solidFill>
                <a:srgbClr val="000000"/>
              </a:solidFill>
              <a:prstDash val="sysDot"/>
              <a:round/>
              <a:headEnd/>
              <a:tailEnd/>
            </a:ln>
          </p:spPr>
          <p:txBody>
            <a:bodyPr/>
            <a:lstStyle/>
            <a:p>
              <a:endParaRPr lang="fr-CH"/>
            </a:p>
          </p:txBody>
        </p:sp>
        <p:sp>
          <p:nvSpPr>
            <p:cNvPr id="2702727" name="Line 2439"/>
            <p:cNvSpPr>
              <a:spLocks noChangeShapeType="1"/>
            </p:cNvSpPr>
            <p:nvPr/>
          </p:nvSpPr>
          <p:spPr bwMode="auto">
            <a:xfrm>
              <a:off x="1384" y="1503"/>
              <a:ext cx="6" cy="6"/>
            </a:xfrm>
            <a:prstGeom prst="line">
              <a:avLst/>
            </a:prstGeom>
            <a:noFill/>
            <a:ln w="9525">
              <a:solidFill>
                <a:srgbClr val="000000"/>
              </a:solidFill>
              <a:prstDash val="sysDot"/>
              <a:round/>
              <a:headEnd/>
              <a:tailEnd/>
            </a:ln>
          </p:spPr>
          <p:txBody>
            <a:bodyPr/>
            <a:lstStyle/>
            <a:p>
              <a:endParaRPr lang="fr-CH"/>
            </a:p>
          </p:txBody>
        </p:sp>
        <p:sp>
          <p:nvSpPr>
            <p:cNvPr id="2702728" name="Line 2440"/>
            <p:cNvSpPr>
              <a:spLocks noChangeShapeType="1"/>
            </p:cNvSpPr>
            <p:nvPr/>
          </p:nvSpPr>
          <p:spPr bwMode="auto">
            <a:xfrm>
              <a:off x="1390" y="1509"/>
              <a:ext cx="6" cy="12"/>
            </a:xfrm>
            <a:prstGeom prst="line">
              <a:avLst/>
            </a:prstGeom>
            <a:noFill/>
            <a:ln w="9525">
              <a:solidFill>
                <a:srgbClr val="000000"/>
              </a:solidFill>
              <a:prstDash val="sysDot"/>
              <a:round/>
              <a:headEnd/>
              <a:tailEnd/>
            </a:ln>
          </p:spPr>
          <p:txBody>
            <a:bodyPr/>
            <a:lstStyle/>
            <a:p>
              <a:endParaRPr lang="fr-CH"/>
            </a:p>
          </p:txBody>
        </p:sp>
        <p:sp>
          <p:nvSpPr>
            <p:cNvPr id="2702729" name="Line 2441"/>
            <p:cNvSpPr>
              <a:spLocks noChangeShapeType="1"/>
            </p:cNvSpPr>
            <p:nvPr/>
          </p:nvSpPr>
          <p:spPr bwMode="auto">
            <a:xfrm>
              <a:off x="1396" y="1521"/>
              <a:ext cx="12" cy="6"/>
            </a:xfrm>
            <a:prstGeom prst="line">
              <a:avLst/>
            </a:prstGeom>
            <a:noFill/>
            <a:ln w="9525">
              <a:solidFill>
                <a:srgbClr val="000000"/>
              </a:solidFill>
              <a:prstDash val="sysDot"/>
              <a:round/>
              <a:headEnd/>
              <a:tailEnd/>
            </a:ln>
          </p:spPr>
          <p:txBody>
            <a:bodyPr/>
            <a:lstStyle/>
            <a:p>
              <a:endParaRPr lang="fr-CH"/>
            </a:p>
          </p:txBody>
        </p:sp>
        <p:sp>
          <p:nvSpPr>
            <p:cNvPr id="2702730" name="Line 2442"/>
            <p:cNvSpPr>
              <a:spLocks noChangeShapeType="1"/>
            </p:cNvSpPr>
            <p:nvPr/>
          </p:nvSpPr>
          <p:spPr bwMode="auto">
            <a:xfrm>
              <a:off x="1408" y="1527"/>
              <a:ext cx="6" cy="6"/>
            </a:xfrm>
            <a:prstGeom prst="line">
              <a:avLst/>
            </a:prstGeom>
            <a:noFill/>
            <a:ln w="9525">
              <a:solidFill>
                <a:srgbClr val="000000"/>
              </a:solidFill>
              <a:prstDash val="sysDot"/>
              <a:round/>
              <a:headEnd/>
              <a:tailEnd/>
            </a:ln>
          </p:spPr>
          <p:txBody>
            <a:bodyPr/>
            <a:lstStyle/>
            <a:p>
              <a:endParaRPr lang="fr-CH"/>
            </a:p>
          </p:txBody>
        </p:sp>
        <p:sp>
          <p:nvSpPr>
            <p:cNvPr id="2702731" name="Line 2443"/>
            <p:cNvSpPr>
              <a:spLocks noChangeShapeType="1"/>
            </p:cNvSpPr>
            <p:nvPr/>
          </p:nvSpPr>
          <p:spPr bwMode="auto">
            <a:xfrm>
              <a:off x="1414" y="1533"/>
              <a:ext cx="12" cy="6"/>
            </a:xfrm>
            <a:prstGeom prst="line">
              <a:avLst/>
            </a:prstGeom>
            <a:noFill/>
            <a:ln w="9525">
              <a:solidFill>
                <a:srgbClr val="000000"/>
              </a:solidFill>
              <a:prstDash val="sysDot"/>
              <a:round/>
              <a:headEnd/>
              <a:tailEnd/>
            </a:ln>
          </p:spPr>
          <p:txBody>
            <a:bodyPr/>
            <a:lstStyle/>
            <a:p>
              <a:endParaRPr lang="fr-CH"/>
            </a:p>
          </p:txBody>
        </p:sp>
        <p:sp>
          <p:nvSpPr>
            <p:cNvPr id="2702732" name="Line 2444"/>
            <p:cNvSpPr>
              <a:spLocks noChangeShapeType="1"/>
            </p:cNvSpPr>
            <p:nvPr/>
          </p:nvSpPr>
          <p:spPr bwMode="auto">
            <a:xfrm>
              <a:off x="1426" y="1539"/>
              <a:ext cx="6" cy="6"/>
            </a:xfrm>
            <a:prstGeom prst="line">
              <a:avLst/>
            </a:prstGeom>
            <a:noFill/>
            <a:ln w="9525">
              <a:solidFill>
                <a:srgbClr val="000000"/>
              </a:solidFill>
              <a:prstDash val="sysDot"/>
              <a:round/>
              <a:headEnd/>
              <a:tailEnd/>
            </a:ln>
          </p:spPr>
          <p:txBody>
            <a:bodyPr/>
            <a:lstStyle/>
            <a:p>
              <a:endParaRPr lang="fr-CH"/>
            </a:p>
          </p:txBody>
        </p:sp>
        <p:sp>
          <p:nvSpPr>
            <p:cNvPr id="2702733" name="Line 2445"/>
            <p:cNvSpPr>
              <a:spLocks noChangeShapeType="1"/>
            </p:cNvSpPr>
            <p:nvPr/>
          </p:nvSpPr>
          <p:spPr bwMode="auto">
            <a:xfrm>
              <a:off x="1432" y="1545"/>
              <a:ext cx="6" cy="12"/>
            </a:xfrm>
            <a:prstGeom prst="line">
              <a:avLst/>
            </a:prstGeom>
            <a:noFill/>
            <a:ln w="9525">
              <a:solidFill>
                <a:srgbClr val="000000"/>
              </a:solidFill>
              <a:prstDash val="sysDot"/>
              <a:round/>
              <a:headEnd/>
              <a:tailEnd/>
            </a:ln>
          </p:spPr>
          <p:txBody>
            <a:bodyPr/>
            <a:lstStyle/>
            <a:p>
              <a:endParaRPr lang="fr-CH"/>
            </a:p>
          </p:txBody>
        </p:sp>
        <p:sp>
          <p:nvSpPr>
            <p:cNvPr id="2702734" name="Line 2446"/>
            <p:cNvSpPr>
              <a:spLocks noChangeShapeType="1"/>
            </p:cNvSpPr>
            <p:nvPr/>
          </p:nvSpPr>
          <p:spPr bwMode="auto">
            <a:xfrm>
              <a:off x="1438" y="1557"/>
              <a:ext cx="12" cy="6"/>
            </a:xfrm>
            <a:prstGeom prst="line">
              <a:avLst/>
            </a:prstGeom>
            <a:noFill/>
            <a:ln w="9525">
              <a:solidFill>
                <a:srgbClr val="000000"/>
              </a:solidFill>
              <a:prstDash val="sysDot"/>
              <a:round/>
              <a:headEnd/>
              <a:tailEnd/>
            </a:ln>
          </p:spPr>
          <p:txBody>
            <a:bodyPr/>
            <a:lstStyle/>
            <a:p>
              <a:endParaRPr lang="fr-CH"/>
            </a:p>
          </p:txBody>
        </p:sp>
        <p:sp>
          <p:nvSpPr>
            <p:cNvPr id="2702735" name="Line 2447"/>
            <p:cNvSpPr>
              <a:spLocks noChangeShapeType="1"/>
            </p:cNvSpPr>
            <p:nvPr/>
          </p:nvSpPr>
          <p:spPr bwMode="auto">
            <a:xfrm>
              <a:off x="1450" y="1563"/>
              <a:ext cx="6" cy="6"/>
            </a:xfrm>
            <a:prstGeom prst="line">
              <a:avLst/>
            </a:prstGeom>
            <a:noFill/>
            <a:ln w="9525">
              <a:solidFill>
                <a:srgbClr val="000000"/>
              </a:solidFill>
              <a:prstDash val="sysDot"/>
              <a:round/>
              <a:headEnd/>
              <a:tailEnd/>
            </a:ln>
          </p:spPr>
          <p:txBody>
            <a:bodyPr/>
            <a:lstStyle/>
            <a:p>
              <a:endParaRPr lang="fr-CH"/>
            </a:p>
          </p:txBody>
        </p:sp>
        <p:sp>
          <p:nvSpPr>
            <p:cNvPr id="2702736" name="Line 2448"/>
            <p:cNvSpPr>
              <a:spLocks noChangeShapeType="1"/>
            </p:cNvSpPr>
            <p:nvPr/>
          </p:nvSpPr>
          <p:spPr bwMode="auto">
            <a:xfrm>
              <a:off x="1456" y="1569"/>
              <a:ext cx="12" cy="6"/>
            </a:xfrm>
            <a:prstGeom prst="line">
              <a:avLst/>
            </a:prstGeom>
            <a:noFill/>
            <a:ln w="9525">
              <a:solidFill>
                <a:srgbClr val="000000"/>
              </a:solidFill>
              <a:prstDash val="sysDot"/>
              <a:round/>
              <a:headEnd/>
              <a:tailEnd/>
            </a:ln>
          </p:spPr>
          <p:txBody>
            <a:bodyPr/>
            <a:lstStyle/>
            <a:p>
              <a:endParaRPr lang="fr-CH"/>
            </a:p>
          </p:txBody>
        </p:sp>
        <p:sp>
          <p:nvSpPr>
            <p:cNvPr id="2702737" name="Line 2449"/>
            <p:cNvSpPr>
              <a:spLocks noChangeShapeType="1"/>
            </p:cNvSpPr>
            <p:nvPr/>
          </p:nvSpPr>
          <p:spPr bwMode="auto">
            <a:xfrm>
              <a:off x="1468" y="1575"/>
              <a:ext cx="6" cy="6"/>
            </a:xfrm>
            <a:prstGeom prst="line">
              <a:avLst/>
            </a:prstGeom>
            <a:noFill/>
            <a:ln w="9525">
              <a:solidFill>
                <a:srgbClr val="000000"/>
              </a:solidFill>
              <a:prstDash val="sysDot"/>
              <a:round/>
              <a:headEnd/>
              <a:tailEnd/>
            </a:ln>
          </p:spPr>
          <p:txBody>
            <a:bodyPr/>
            <a:lstStyle/>
            <a:p>
              <a:endParaRPr lang="fr-CH"/>
            </a:p>
          </p:txBody>
        </p:sp>
        <p:sp>
          <p:nvSpPr>
            <p:cNvPr id="2702738" name="Line 2450"/>
            <p:cNvSpPr>
              <a:spLocks noChangeShapeType="1"/>
            </p:cNvSpPr>
            <p:nvPr/>
          </p:nvSpPr>
          <p:spPr bwMode="auto">
            <a:xfrm>
              <a:off x="1474" y="1581"/>
              <a:ext cx="6" cy="12"/>
            </a:xfrm>
            <a:prstGeom prst="line">
              <a:avLst/>
            </a:prstGeom>
            <a:noFill/>
            <a:ln w="9525">
              <a:solidFill>
                <a:srgbClr val="000000"/>
              </a:solidFill>
              <a:prstDash val="sysDot"/>
              <a:round/>
              <a:headEnd/>
              <a:tailEnd/>
            </a:ln>
          </p:spPr>
          <p:txBody>
            <a:bodyPr/>
            <a:lstStyle/>
            <a:p>
              <a:endParaRPr lang="fr-CH"/>
            </a:p>
          </p:txBody>
        </p:sp>
        <p:sp>
          <p:nvSpPr>
            <p:cNvPr id="2702739" name="Line 2451"/>
            <p:cNvSpPr>
              <a:spLocks noChangeShapeType="1"/>
            </p:cNvSpPr>
            <p:nvPr/>
          </p:nvSpPr>
          <p:spPr bwMode="auto">
            <a:xfrm>
              <a:off x="1480" y="1593"/>
              <a:ext cx="12" cy="6"/>
            </a:xfrm>
            <a:prstGeom prst="line">
              <a:avLst/>
            </a:prstGeom>
            <a:noFill/>
            <a:ln w="9525">
              <a:solidFill>
                <a:srgbClr val="000000"/>
              </a:solidFill>
              <a:prstDash val="sysDot"/>
              <a:round/>
              <a:headEnd/>
              <a:tailEnd/>
            </a:ln>
          </p:spPr>
          <p:txBody>
            <a:bodyPr/>
            <a:lstStyle/>
            <a:p>
              <a:endParaRPr lang="fr-CH"/>
            </a:p>
          </p:txBody>
        </p:sp>
        <p:sp>
          <p:nvSpPr>
            <p:cNvPr id="2702740" name="Line 2452"/>
            <p:cNvSpPr>
              <a:spLocks noChangeShapeType="1"/>
            </p:cNvSpPr>
            <p:nvPr/>
          </p:nvSpPr>
          <p:spPr bwMode="auto">
            <a:xfrm>
              <a:off x="1492" y="1599"/>
              <a:ext cx="6" cy="6"/>
            </a:xfrm>
            <a:prstGeom prst="line">
              <a:avLst/>
            </a:prstGeom>
            <a:noFill/>
            <a:ln w="9525">
              <a:solidFill>
                <a:srgbClr val="000000"/>
              </a:solidFill>
              <a:prstDash val="sysDot"/>
              <a:round/>
              <a:headEnd/>
              <a:tailEnd/>
            </a:ln>
          </p:spPr>
          <p:txBody>
            <a:bodyPr/>
            <a:lstStyle/>
            <a:p>
              <a:endParaRPr lang="fr-CH"/>
            </a:p>
          </p:txBody>
        </p:sp>
        <p:sp>
          <p:nvSpPr>
            <p:cNvPr id="2702741" name="Line 2453"/>
            <p:cNvSpPr>
              <a:spLocks noChangeShapeType="1"/>
            </p:cNvSpPr>
            <p:nvPr/>
          </p:nvSpPr>
          <p:spPr bwMode="auto">
            <a:xfrm>
              <a:off x="1498" y="1605"/>
              <a:ext cx="12" cy="6"/>
            </a:xfrm>
            <a:prstGeom prst="line">
              <a:avLst/>
            </a:prstGeom>
            <a:noFill/>
            <a:ln w="9525">
              <a:solidFill>
                <a:srgbClr val="000000"/>
              </a:solidFill>
              <a:prstDash val="sysDot"/>
              <a:round/>
              <a:headEnd/>
              <a:tailEnd/>
            </a:ln>
          </p:spPr>
          <p:txBody>
            <a:bodyPr/>
            <a:lstStyle/>
            <a:p>
              <a:endParaRPr lang="fr-CH"/>
            </a:p>
          </p:txBody>
        </p:sp>
        <p:sp>
          <p:nvSpPr>
            <p:cNvPr id="2702742" name="Line 2454"/>
            <p:cNvSpPr>
              <a:spLocks noChangeShapeType="1"/>
            </p:cNvSpPr>
            <p:nvPr/>
          </p:nvSpPr>
          <p:spPr bwMode="auto">
            <a:xfrm>
              <a:off x="1510" y="1611"/>
              <a:ext cx="6" cy="6"/>
            </a:xfrm>
            <a:prstGeom prst="line">
              <a:avLst/>
            </a:prstGeom>
            <a:noFill/>
            <a:ln w="9525">
              <a:solidFill>
                <a:srgbClr val="000000"/>
              </a:solidFill>
              <a:prstDash val="sysDot"/>
              <a:round/>
              <a:headEnd/>
              <a:tailEnd/>
            </a:ln>
          </p:spPr>
          <p:txBody>
            <a:bodyPr/>
            <a:lstStyle/>
            <a:p>
              <a:endParaRPr lang="fr-CH"/>
            </a:p>
          </p:txBody>
        </p:sp>
        <p:sp>
          <p:nvSpPr>
            <p:cNvPr id="2702743" name="Line 2455"/>
            <p:cNvSpPr>
              <a:spLocks noChangeShapeType="1"/>
            </p:cNvSpPr>
            <p:nvPr/>
          </p:nvSpPr>
          <p:spPr bwMode="auto">
            <a:xfrm>
              <a:off x="1516" y="1617"/>
              <a:ext cx="6" cy="12"/>
            </a:xfrm>
            <a:prstGeom prst="line">
              <a:avLst/>
            </a:prstGeom>
            <a:noFill/>
            <a:ln w="9525">
              <a:solidFill>
                <a:srgbClr val="000000"/>
              </a:solidFill>
              <a:prstDash val="sysDot"/>
              <a:round/>
              <a:headEnd/>
              <a:tailEnd/>
            </a:ln>
          </p:spPr>
          <p:txBody>
            <a:bodyPr/>
            <a:lstStyle/>
            <a:p>
              <a:endParaRPr lang="fr-CH"/>
            </a:p>
          </p:txBody>
        </p:sp>
        <p:sp>
          <p:nvSpPr>
            <p:cNvPr id="2702744" name="Line 2456"/>
            <p:cNvSpPr>
              <a:spLocks noChangeShapeType="1"/>
            </p:cNvSpPr>
            <p:nvPr/>
          </p:nvSpPr>
          <p:spPr bwMode="auto">
            <a:xfrm>
              <a:off x="1522" y="1629"/>
              <a:ext cx="12" cy="6"/>
            </a:xfrm>
            <a:prstGeom prst="line">
              <a:avLst/>
            </a:prstGeom>
            <a:noFill/>
            <a:ln w="9525">
              <a:solidFill>
                <a:srgbClr val="000000"/>
              </a:solidFill>
              <a:prstDash val="sysDot"/>
              <a:round/>
              <a:headEnd/>
              <a:tailEnd/>
            </a:ln>
          </p:spPr>
          <p:txBody>
            <a:bodyPr/>
            <a:lstStyle/>
            <a:p>
              <a:endParaRPr lang="fr-CH"/>
            </a:p>
          </p:txBody>
        </p:sp>
        <p:sp>
          <p:nvSpPr>
            <p:cNvPr id="2702745" name="Line 2457"/>
            <p:cNvSpPr>
              <a:spLocks noChangeShapeType="1"/>
            </p:cNvSpPr>
            <p:nvPr/>
          </p:nvSpPr>
          <p:spPr bwMode="auto">
            <a:xfrm>
              <a:off x="1534" y="1635"/>
              <a:ext cx="6" cy="6"/>
            </a:xfrm>
            <a:prstGeom prst="line">
              <a:avLst/>
            </a:prstGeom>
            <a:noFill/>
            <a:ln w="9525">
              <a:solidFill>
                <a:srgbClr val="000000"/>
              </a:solidFill>
              <a:prstDash val="sysDot"/>
              <a:round/>
              <a:headEnd/>
              <a:tailEnd/>
            </a:ln>
          </p:spPr>
          <p:txBody>
            <a:bodyPr/>
            <a:lstStyle/>
            <a:p>
              <a:endParaRPr lang="fr-CH"/>
            </a:p>
          </p:txBody>
        </p:sp>
        <p:sp>
          <p:nvSpPr>
            <p:cNvPr id="2702746" name="Line 2458"/>
            <p:cNvSpPr>
              <a:spLocks noChangeShapeType="1"/>
            </p:cNvSpPr>
            <p:nvPr/>
          </p:nvSpPr>
          <p:spPr bwMode="auto">
            <a:xfrm>
              <a:off x="1540" y="1641"/>
              <a:ext cx="12" cy="6"/>
            </a:xfrm>
            <a:prstGeom prst="line">
              <a:avLst/>
            </a:prstGeom>
            <a:noFill/>
            <a:ln w="9525">
              <a:solidFill>
                <a:srgbClr val="000000"/>
              </a:solidFill>
              <a:prstDash val="sysDot"/>
              <a:round/>
              <a:headEnd/>
              <a:tailEnd/>
            </a:ln>
          </p:spPr>
          <p:txBody>
            <a:bodyPr/>
            <a:lstStyle/>
            <a:p>
              <a:endParaRPr lang="fr-CH"/>
            </a:p>
          </p:txBody>
        </p:sp>
        <p:sp>
          <p:nvSpPr>
            <p:cNvPr id="2702747" name="Line 2459"/>
            <p:cNvSpPr>
              <a:spLocks noChangeShapeType="1"/>
            </p:cNvSpPr>
            <p:nvPr/>
          </p:nvSpPr>
          <p:spPr bwMode="auto">
            <a:xfrm>
              <a:off x="1552" y="1647"/>
              <a:ext cx="6" cy="6"/>
            </a:xfrm>
            <a:prstGeom prst="line">
              <a:avLst/>
            </a:prstGeom>
            <a:noFill/>
            <a:ln w="9525">
              <a:solidFill>
                <a:srgbClr val="000000"/>
              </a:solidFill>
              <a:prstDash val="sysDot"/>
              <a:round/>
              <a:headEnd/>
              <a:tailEnd/>
            </a:ln>
          </p:spPr>
          <p:txBody>
            <a:bodyPr/>
            <a:lstStyle/>
            <a:p>
              <a:endParaRPr lang="fr-CH"/>
            </a:p>
          </p:txBody>
        </p:sp>
        <p:sp>
          <p:nvSpPr>
            <p:cNvPr id="2702748" name="Line 2460"/>
            <p:cNvSpPr>
              <a:spLocks noChangeShapeType="1"/>
            </p:cNvSpPr>
            <p:nvPr/>
          </p:nvSpPr>
          <p:spPr bwMode="auto">
            <a:xfrm>
              <a:off x="1558" y="1653"/>
              <a:ext cx="6" cy="12"/>
            </a:xfrm>
            <a:prstGeom prst="line">
              <a:avLst/>
            </a:prstGeom>
            <a:noFill/>
            <a:ln w="9525">
              <a:solidFill>
                <a:srgbClr val="000000"/>
              </a:solidFill>
              <a:prstDash val="sysDot"/>
              <a:round/>
              <a:headEnd/>
              <a:tailEnd/>
            </a:ln>
          </p:spPr>
          <p:txBody>
            <a:bodyPr/>
            <a:lstStyle/>
            <a:p>
              <a:endParaRPr lang="fr-CH"/>
            </a:p>
          </p:txBody>
        </p:sp>
        <p:sp>
          <p:nvSpPr>
            <p:cNvPr id="2702749" name="Line 2461"/>
            <p:cNvSpPr>
              <a:spLocks noChangeShapeType="1"/>
            </p:cNvSpPr>
            <p:nvPr/>
          </p:nvSpPr>
          <p:spPr bwMode="auto">
            <a:xfrm>
              <a:off x="1564" y="1665"/>
              <a:ext cx="12" cy="6"/>
            </a:xfrm>
            <a:prstGeom prst="line">
              <a:avLst/>
            </a:prstGeom>
            <a:noFill/>
            <a:ln w="9525">
              <a:solidFill>
                <a:srgbClr val="000000"/>
              </a:solidFill>
              <a:prstDash val="sysDot"/>
              <a:round/>
              <a:headEnd/>
              <a:tailEnd/>
            </a:ln>
          </p:spPr>
          <p:txBody>
            <a:bodyPr/>
            <a:lstStyle/>
            <a:p>
              <a:endParaRPr lang="fr-CH"/>
            </a:p>
          </p:txBody>
        </p:sp>
        <p:sp>
          <p:nvSpPr>
            <p:cNvPr id="2702750" name="Line 2462"/>
            <p:cNvSpPr>
              <a:spLocks noChangeShapeType="1"/>
            </p:cNvSpPr>
            <p:nvPr/>
          </p:nvSpPr>
          <p:spPr bwMode="auto">
            <a:xfrm>
              <a:off x="1576" y="1671"/>
              <a:ext cx="6" cy="6"/>
            </a:xfrm>
            <a:prstGeom prst="line">
              <a:avLst/>
            </a:prstGeom>
            <a:noFill/>
            <a:ln w="9525">
              <a:solidFill>
                <a:srgbClr val="000000"/>
              </a:solidFill>
              <a:prstDash val="sysDot"/>
              <a:round/>
              <a:headEnd/>
              <a:tailEnd/>
            </a:ln>
          </p:spPr>
          <p:txBody>
            <a:bodyPr/>
            <a:lstStyle/>
            <a:p>
              <a:endParaRPr lang="fr-CH"/>
            </a:p>
          </p:txBody>
        </p:sp>
        <p:sp>
          <p:nvSpPr>
            <p:cNvPr id="2702751" name="Line 2463"/>
            <p:cNvSpPr>
              <a:spLocks noChangeShapeType="1"/>
            </p:cNvSpPr>
            <p:nvPr/>
          </p:nvSpPr>
          <p:spPr bwMode="auto">
            <a:xfrm>
              <a:off x="1582" y="1677"/>
              <a:ext cx="12" cy="6"/>
            </a:xfrm>
            <a:prstGeom prst="line">
              <a:avLst/>
            </a:prstGeom>
            <a:noFill/>
            <a:ln w="9525">
              <a:solidFill>
                <a:srgbClr val="000000"/>
              </a:solidFill>
              <a:prstDash val="sysDot"/>
              <a:round/>
              <a:headEnd/>
              <a:tailEnd/>
            </a:ln>
          </p:spPr>
          <p:txBody>
            <a:bodyPr/>
            <a:lstStyle/>
            <a:p>
              <a:endParaRPr lang="fr-CH"/>
            </a:p>
          </p:txBody>
        </p:sp>
        <p:sp>
          <p:nvSpPr>
            <p:cNvPr id="2702752" name="Line 2464"/>
            <p:cNvSpPr>
              <a:spLocks noChangeShapeType="1"/>
            </p:cNvSpPr>
            <p:nvPr/>
          </p:nvSpPr>
          <p:spPr bwMode="auto">
            <a:xfrm>
              <a:off x="1594" y="1683"/>
              <a:ext cx="6" cy="12"/>
            </a:xfrm>
            <a:prstGeom prst="line">
              <a:avLst/>
            </a:prstGeom>
            <a:noFill/>
            <a:ln w="9525">
              <a:solidFill>
                <a:srgbClr val="000000"/>
              </a:solidFill>
              <a:prstDash val="sysDot"/>
              <a:round/>
              <a:headEnd/>
              <a:tailEnd/>
            </a:ln>
          </p:spPr>
          <p:txBody>
            <a:bodyPr/>
            <a:lstStyle/>
            <a:p>
              <a:endParaRPr lang="fr-CH"/>
            </a:p>
          </p:txBody>
        </p:sp>
        <p:sp>
          <p:nvSpPr>
            <p:cNvPr id="2702753" name="Line 2465"/>
            <p:cNvSpPr>
              <a:spLocks noChangeShapeType="1"/>
            </p:cNvSpPr>
            <p:nvPr/>
          </p:nvSpPr>
          <p:spPr bwMode="auto">
            <a:xfrm>
              <a:off x="1600" y="1695"/>
              <a:ext cx="12" cy="6"/>
            </a:xfrm>
            <a:prstGeom prst="line">
              <a:avLst/>
            </a:prstGeom>
            <a:noFill/>
            <a:ln w="9525">
              <a:solidFill>
                <a:srgbClr val="000000"/>
              </a:solidFill>
              <a:prstDash val="sysDot"/>
              <a:round/>
              <a:headEnd/>
              <a:tailEnd/>
            </a:ln>
          </p:spPr>
          <p:txBody>
            <a:bodyPr/>
            <a:lstStyle/>
            <a:p>
              <a:endParaRPr lang="fr-CH"/>
            </a:p>
          </p:txBody>
        </p:sp>
        <p:sp>
          <p:nvSpPr>
            <p:cNvPr id="2702754" name="Line 2466"/>
            <p:cNvSpPr>
              <a:spLocks noChangeShapeType="1"/>
            </p:cNvSpPr>
            <p:nvPr/>
          </p:nvSpPr>
          <p:spPr bwMode="auto">
            <a:xfrm>
              <a:off x="1612" y="1701"/>
              <a:ext cx="6" cy="6"/>
            </a:xfrm>
            <a:prstGeom prst="line">
              <a:avLst/>
            </a:prstGeom>
            <a:noFill/>
            <a:ln w="9525">
              <a:solidFill>
                <a:srgbClr val="000000"/>
              </a:solidFill>
              <a:prstDash val="sysDot"/>
              <a:round/>
              <a:headEnd/>
              <a:tailEnd/>
            </a:ln>
          </p:spPr>
          <p:txBody>
            <a:bodyPr/>
            <a:lstStyle/>
            <a:p>
              <a:endParaRPr lang="fr-CH"/>
            </a:p>
          </p:txBody>
        </p:sp>
        <p:sp>
          <p:nvSpPr>
            <p:cNvPr id="2702755" name="Line 2467"/>
            <p:cNvSpPr>
              <a:spLocks noChangeShapeType="1"/>
            </p:cNvSpPr>
            <p:nvPr/>
          </p:nvSpPr>
          <p:spPr bwMode="auto">
            <a:xfrm>
              <a:off x="1618" y="1707"/>
              <a:ext cx="6" cy="6"/>
            </a:xfrm>
            <a:prstGeom prst="line">
              <a:avLst/>
            </a:prstGeom>
            <a:noFill/>
            <a:ln w="9525">
              <a:solidFill>
                <a:srgbClr val="000000"/>
              </a:solidFill>
              <a:prstDash val="sysDot"/>
              <a:round/>
              <a:headEnd/>
              <a:tailEnd/>
            </a:ln>
          </p:spPr>
          <p:txBody>
            <a:bodyPr/>
            <a:lstStyle/>
            <a:p>
              <a:endParaRPr lang="fr-CH"/>
            </a:p>
          </p:txBody>
        </p:sp>
        <p:sp>
          <p:nvSpPr>
            <p:cNvPr id="2702756" name="Line 2468"/>
            <p:cNvSpPr>
              <a:spLocks noChangeShapeType="1"/>
            </p:cNvSpPr>
            <p:nvPr/>
          </p:nvSpPr>
          <p:spPr bwMode="auto">
            <a:xfrm>
              <a:off x="1624" y="1713"/>
              <a:ext cx="12" cy="6"/>
            </a:xfrm>
            <a:prstGeom prst="line">
              <a:avLst/>
            </a:prstGeom>
            <a:noFill/>
            <a:ln w="9525">
              <a:solidFill>
                <a:srgbClr val="000000"/>
              </a:solidFill>
              <a:prstDash val="sysDot"/>
              <a:round/>
              <a:headEnd/>
              <a:tailEnd/>
            </a:ln>
          </p:spPr>
          <p:txBody>
            <a:bodyPr/>
            <a:lstStyle/>
            <a:p>
              <a:endParaRPr lang="fr-CH"/>
            </a:p>
          </p:txBody>
        </p:sp>
        <p:sp>
          <p:nvSpPr>
            <p:cNvPr id="2702757" name="Line 2469"/>
            <p:cNvSpPr>
              <a:spLocks noChangeShapeType="1"/>
            </p:cNvSpPr>
            <p:nvPr/>
          </p:nvSpPr>
          <p:spPr bwMode="auto">
            <a:xfrm>
              <a:off x="1636" y="1719"/>
              <a:ext cx="6" cy="12"/>
            </a:xfrm>
            <a:prstGeom prst="line">
              <a:avLst/>
            </a:prstGeom>
            <a:noFill/>
            <a:ln w="9525">
              <a:solidFill>
                <a:srgbClr val="000000"/>
              </a:solidFill>
              <a:prstDash val="sysDot"/>
              <a:round/>
              <a:headEnd/>
              <a:tailEnd/>
            </a:ln>
          </p:spPr>
          <p:txBody>
            <a:bodyPr/>
            <a:lstStyle/>
            <a:p>
              <a:endParaRPr lang="fr-CH"/>
            </a:p>
          </p:txBody>
        </p:sp>
        <p:sp>
          <p:nvSpPr>
            <p:cNvPr id="2702758" name="Line 2470"/>
            <p:cNvSpPr>
              <a:spLocks noChangeShapeType="1"/>
            </p:cNvSpPr>
            <p:nvPr/>
          </p:nvSpPr>
          <p:spPr bwMode="auto">
            <a:xfrm>
              <a:off x="1642" y="1731"/>
              <a:ext cx="12" cy="6"/>
            </a:xfrm>
            <a:prstGeom prst="line">
              <a:avLst/>
            </a:prstGeom>
            <a:noFill/>
            <a:ln w="9525">
              <a:solidFill>
                <a:srgbClr val="000000"/>
              </a:solidFill>
              <a:prstDash val="sysDot"/>
              <a:round/>
              <a:headEnd/>
              <a:tailEnd/>
            </a:ln>
          </p:spPr>
          <p:txBody>
            <a:bodyPr/>
            <a:lstStyle/>
            <a:p>
              <a:endParaRPr lang="fr-CH"/>
            </a:p>
          </p:txBody>
        </p:sp>
        <p:sp>
          <p:nvSpPr>
            <p:cNvPr id="2702759" name="Line 2471"/>
            <p:cNvSpPr>
              <a:spLocks noChangeShapeType="1"/>
            </p:cNvSpPr>
            <p:nvPr/>
          </p:nvSpPr>
          <p:spPr bwMode="auto">
            <a:xfrm>
              <a:off x="1654" y="1737"/>
              <a:ext cx="6" cy="6"/>
            </a:xfrm>
            <a:prstGeom prst="line">
              <a:avLst/>
            </a:prstGeom>
            <a:noFill/>
            <a:ln w="9525">
              <a:solidFill>
                <a:srgbClr val="000000"/>
              </a:solidFill>
              <a:prstDash val="sysDot"/>
              <a:round/>
              <a:headEnd/>
              <a:tailEnd/>
            </a:ln>
          </p:spPr>
          <p:txBody>
            <a:bodyPr/>
            <a:lstStyle/>
            <a:p>
              <a:endParaRPr lang="fr-CH"/>
            </a:p>
          </p:txBody>
        </p:sp>
        <p:sp>
          <p:nvSpPr>
            <p:cNvPr id="2702760" name="Line 2472"/>
            <p:cNvSpPr>
              <a:spLocks noChangeShapeType="1"/>
            </p:cNvSpPr>
            <p:nvPr/>
          </p:nvSpPr>
          <p:spPr bwMode="auto">
            <a:xfrm>
              <a:off x="1660" y="1743"/>
              <a:ext cx="6" cy="6"/>
            </a:xfrm>
            <a:prstGeom prst="line">
              <a:avLst/>
            </a:prstGeom>
            <a:noFill/>
            <a:ln w="9525">
              <a:solidFill>
                <a:srgbClr val="000000"/>
              </a:solidFill>
              <a:prstDash val="sysDot"/>
              <a:round/>
              <a:headEnd/>
              <a:tailEnd/>
            </a:ln>
          </p:spPr>
          <p:txBody>
            <a:bodyPr/>
            <a:lstStyle/>
            <a:p>
              <a:endParaRPr lang="fr-CH"/>
            </a:p>
          </p:txBody>
        </p:sp>
        <p:sp>
          <p:nvSpPr>
            <p:cNvPr id="2702761" name="Line 2473"/>
            <p:cNvSpPr>
              <a:spLocks noChangeShapeType="1"/>
            </p:cNvSpPr>
            <p:nvPr/>
          </p:nvSpPr>
          <p:spPr bwMode="auto">
            <a:xfrm>
              <a:off x="1666" y="1749"/>
              <a:ext cx="12" cy="6"/>
            </a:xfrm>
            <a:prstGeom prst="line">
              <a:avLst/>
            </a:prstGeom>
            <a:noFill/>
            <a:ln w="9525">
              <a:solidFill>
                <a:srgbClr val="000000"/>
              </a:solidFill>
              <a:prstDash val="sysDot"/>
              <a:round/>
              <a:headEnd/>
              <a:tailEnd/>
            </a:ln>
          </p:spPr>
          <p:txBody>
            <a:bodyPr/>
            <a:lstStyle/>
            <a:p>
              <a:endParaRPr lang="fr-CH"/>
            </a:p>
          </p:txBody>
        </p:sp>
        <p:sp>
          <p:nvSpPr>
            <p:cNvPr id="2702762" name="Line 2474"/>
            <p:cNvSpPr>
              <a:spLocks noChangeShapeType="1"/>
            </p:cNvSpPr>
            <p:nvPr/>
          </p:nvSpPr>
          <p:spPr bwMode="auto">
            <a:xfrm>
              <a:off x="1678" y="1755"/>
              <a:ext cx="6" cy="12"/>
            </a:xfrm>
            <a:prstGeom prst="line">
              <a:avLst/>
            </a:prstGeom>
            <a:noFill/>
            <a:ln w="9525">
              <a:solidFill>
                <a:srgbClr val="000000"/>
              </a:solidFill>
              <a:prstDash val="sysDot"/>
              <a:round/>
              <a:headEnd/>
              <a:tailEnd/>
            </a:ln>
          </p:spPr>
          <p:txBody>
            <a:bodyPr/>
            <a:lstStyle/>
            <a:p>
              <a:endParaRPr lang="fr-CH"/>
            </a:p>
          </p:txBody>
        </p:sp>
        <p:sp>
          <p:nvSpPr>
            <p:cNvPr id="2702763" name="Line 2475"/>
            <p:cNvSpPr>
              <a:spLocks noChangeShapeType="1"/>
            </p:cNvSpPr>
            <p:nvPr/>
          </p:nvSpPr>
          <p:spPr bwMode="auto">
            <a:xfrm>
              <a:off x="1684" y="1767"/>
              <a:ext cx="12" cy="6"/>
            </a:xfrm>
            <a:prstGeom prst="line">
              <a:avLst/>
            </a:prstGeom>
            <a:noFill/>
            <a:ln w="9525">
              <a:solidFill>
                <a:srgbClr val="000000"/>
              </a:solidFill>
              <a:prstDash val="sysDot"/>
              <a:round/>
              <a:headEnd/>
              <a:tailEnd/>
            </a:ln>
          </p:spPr>
          <p:txBody>
            <a:bodyPr/>
            <a:lstStyle/>
            <a:p>
              <a:endParaRPr lang="fr-CH"/>
            </a:p>
          </p:txBody>
        </p:sp>
        <p:sp>
          <p:nvSpPr>
            <p:cNvPr id="2702764" name="Line 2476"/>
            <p:cNvSpPr>
              <a:spLocks noChangeShapeType="1"/>
            </p:cNvSpPr>
            <p:nvPr/>
          </p:nvSpPr>
          <p:spPr bwMode="auto">
            <a:xfrm>
              <a:off x="1696" y="1773"/>
              <a:ext cx="6" cy="6"/>
            </a:xfrm>
            <a:prstGeom prst="line">
              <a:avLst/>
            </a:prstGeom>
            <a:noFill/>
            <a:ln w="9525">
              <a:solidFill>
                <a:srgbClr val="000000"/>
              </a:solidFill>
              <a:prstDash val="sysDot"/>
              <a:round/>
              <a:headEnd/>
              <a:tailEnd/>
            </a:ln>
          </p:spPr>
          <p:txBody>
            <a:bodyPr/>
            <a:lstStyle/>
            <a:p>
              <a:endParaRPr lang="fr-CH"/>
            </a:p>
          </p:txBody>
        </p:sp>
        <p:sp>
          <p:nvSpPr>
            <p:cNvPr id="2702765" name="Line 2477"/>
            <p:cNvSpPr>
              <a:spLocks noChangeShapeType="1"/>
            </p:cNvSpPr>
            <p:nvPr/>
          </p:nvSpPr>
          <p:spPr bwMode="auto">
            <a:xfrm>
              <a:off x="1702" y="1779"/>
              <a:ext cx="6" cy="6"/>
            </a:xfrm>
            <a:prstGeom prst="line">
              <a:avLst/>
            </a:prstGeom>
            <a:noFill/>
            <a:ln w="9525">
              <a:solidFill>
                <a:srgbClr val="000000"/>
              </a:solidFill>
              <a:prstDash val="sysDot"/>
              <a:round/>
              <a:headEnd/>
              <a:tailEnd/>
            </a:ln>
          </p:spPr>
          <p:txBody>
            <a:bodyPr/>
            <a:lstStyle/>
            <a:p>
              <a:endParaRPr lang="fr-CH"/>
            </a:p>
          </p:txBody>
        </p:sp>
        <p:sp>
          <p:nvSpPr>
            <p:cNvPr id="2702766" name="Line 2478"/>
            <p:cNvSpPr>
              <a:spLocks noChangeShapeType="1"/>
            </p:cNvSpPr>
            <p:nvPr/>
          </p:nvSpPr>
          <p:spPr bwMode="auto">
            <a:xfrm>
              <a:off x="1708" y="1785"/>
              <a:ext cx="12" cy="6"/>
            </a:xfrm>
            <a:prstGeom prst="line">
              <a:avLst/>
            </a:prstGeom>
            <a:noFill/>
            <a:ln w="9525">
              <a:solidFill>
                <a:srgbClr val="000000"/>
              </a:solidFill>
              <a:prstDash val="sysDot"/>
              <a:round/>
              <a:headEnd/>
              <a:tailEnd/>
            </a:ln>
          </p:spPr>
          <p:txBody>
            <a:bodyPr/>
            <a:lstStyle/>
            <a:p>
              <a:endParaRPr lang="fr-CH"/>
            </a:p>
          </p:txBody>
        </p:sp>
        <p:sp>
          <p:nvSpPr>
            <p:cNvPr id="2702767" name="Line 2479"/>
            <p:cNvSpPr>
              <a:spLocks noChangeShapeType="1"/>
            </p:cNvSpPr>
            <p:nvPr/>
          </p:nvSpPr>
          <p:spPr bwMode="auto">
            <a:xfrm>
              <a:off x="1720" y="1791"/>
              <a:ext cx="6" cy="12"/>
            </a:xfrm>
            <a:prstGeom prst="line">
              <a:avLst/>
            </a:prstGeom>
            <a:noFill/>
            <a:ln w="9525">
              <a:solidFill>
                <a:srgbClr val="000000"/>
              </a:solidFill>
              <a:prstDash val="sysDot"/>
              <a:round/>
              <a:headEnd/>
              <a:tailEnd/>
            </a:ln>
          </p:spPr>
          <p:txBody>
            <a:bodyPr/>
            <a:lstStyle/>
            <a:p>
              <a:endParaRPr lang="fr-CH"/>
            </a:p>
          </p:txBody>
        </p:sp>
        <p:sp>
          <p:nvSpPr>
            <p:cNvPr id="2702768" name="Line 2480"/>
            <p:cNvSpPr>
              <a:spLocks noChangeShapeType="1"/>
            </p:cNvSpPr>
            <p:nvPr/>
          </p:nvSpPr>
          <p:spPr bwMode="auto">
            <a:xfrm>
              <a:off x="1726" y="1803"/>
              <a:ext cx="12" cy="6"/>
            </a:xfrm>
            <a:prstGeom prst="line">
              <a:avLst/>
            </a:prstGeom>
            <a:noFill/>
            <a:ln w="9525">
              <a:solidFill>
                <a:srgbClr val="000000"/>
              </a:solidFill>
              <a:prstDash val="sysDot"/>
              <a:round/>
              <a:headEnd/>
              <a:tailEnd/>
            </a:ln>
          </p:spPr>
          <p:txBody>
            <a:bodyPr/>
            <a:lstStyle/>
            <a:p>
              <a:endParaRPr lang="fr-CH"/>
            </a:p>
          </p:txBody>
        </p:sp>
        <p:sp>
          <p:nvSpPr>
            <p:cNvPr id="2702769" name="Line 2481"/>
            <p:cNvSpPr>
              <a:spLocks noChangeShapeType="1"/>
            </p:cNvSpPr>
            <p:nvPr/>
          </p:nvSpPr>
          <p:spPr bwMode="auto">
            <a:xfrm>
              <a:off x="1738" y="1809"/>
              <a:ext cx="6" cy="6"/>
            </a:xfrm>
            <a:prstGeom prst="line">
              <a:avLst/>
            </a:prstGeom>
            <a:noFill/>
            <a:ln w="9525">
              <a:solidFill>
                <a:srgbClr val="000000"/>
              </a:solidFill>
              <a:prstDash val="sysDot"/>
              <a:round/>
              <a:headEnd/>
              <a:tailEnd/>
            </a:ln>
          </p:spPr>
          <p:txBody>
            <a:bodyPr/>
            <a:lstStyle/>
            <a:p>
              <a:endParaRPr lang="fr-CH"/>
            </a:p>
          </p:txBody>
        </p:sp>
        <p:sp>
          <p:nvSpPr>
            <p:cNvPr id="2702770" name="Line 2482"/>
            <p:cNvSpPr>
              <a:spLocks noChangeShapeType="1"/>
            </p:cNvSpPr>
            <p:nvPr/>
          </p:nvSpPr>
          <p:spPr bwMode="auto">
            <a:xfrm>
              <a:off x="1744" y="1815"/>
              <a:ext cx="6" cy="6"/>
            </a:xfrm>
            <a:prstGeom prst="line">
              <a:avLst/>
            </a:prstGeom>
            <a:noFill/>
            <a:ln w="9525">
              <a:solidFill>
                <a:srgbClr val="000000"/>
              </a:solidFill>
              <a:prstDash val="sysDot"/>
              <a:round/>
              <a:headEnd/>
              <a:tailEnd/>
            </a:ln>
          </p:spPr>
          <p:txBody>
            <a:bodyPr/>
            <a:lstStyle/>
            <a:p>
              <a:endParaRPr lang="fr-CH"/>
            </a:p>
          </p:txBody>
        </p:sp>
        <p:sp>
          <p:nvSpPr>
            <p:cNvPr id="2702771" name="Line 2483"/>
            <p:cNvSpPr>
              <a:spLocks noChangeShapeType="1"/>
            </p:cNvSpPr>
            <p:nvPr/>
          </p:nvSpPr>
          <p:spPr bwMode="auto">
            <a:xfrm>
              <a:off x="1750" y="1821"/>
              <a:ext cx="12" cy="6"/>
            </a:xfrm>
            <a:prstGeom prst="line">
              <a:avLst/>
            </a:prstGeom>
            <a:noFill/>
            <a:ln w="9525">
              <a:solidFill>
                <a:srgbClr val="000000"/>
              </a:solidFill>
              <a:prstDash val="sysDot"/>
              <a:round/>
              <a:headEnd/>
              <a:tailEnd/>
            </a:ln>
          </p:spPr>
          <p:txBody>
            <a:bodyPr/>
            <a:lstStyle/>
            <a:p>
              <a:endParaRPr lang="fr-CH"/>
            </a:p>
          </p:txBody>
        </p:sp>
        <p:sp>
          <p:nvSpPr>
            <p:cNvPr id="2702772" name="Line 2484"/>
            <p:cNvSpPr>
              <a:spLocks noChangeShapeType="1"/>
            </p:cNvSpPr>
            <p:nvPr/>
          </p:nvSpPr>
          <p:spPr bwMode="auto">
            <a:xfrm>
              <a:off x="1762" y="1827"/>
              <a:ext cx="6" cy="12"/>
            </a:xfrm>
            <a:prstGeom prst="line">
              <a:avLst/>
            </a:prstGeom>
            <a:noFill/>
            <a:ln w="9525">
              <a:solidFill>
                <a:srgbClr val="000000"/>
              </a:solidFill>
              <a:prstDash val="sysDot"/>
              <a:round/>
              <a:headEnd/>
              <a:tailEnd/>
            </a:ln>
          </p:spPr>
          <p:txBody>
            <a:bodyPr/>
            <a:lstStyle/>
            <a:p>
              <a:endParaRPr lang="fr-CH"/>
            </a:p>
          </p:txBody>
        </p:sp>
        <p:sp>
          <p:nvSpPr>
            <p:cNvPr id="2702773" name="Line 2485"/>
            <p:cNvSpPr>
              <a:spLocks noChangeShapeType="1"/>
            </p:cNvSpPr>
            <p:nvPr/>
          </p:nvSpPr>
          <p:spPr bwMode="auto">
            <a:xfrm>
              <a:off x="1768" y="1839"/>
              <a:ext cx="12" cy="6"/>
            </a:xfrm>
            <a:prstGeom prst="line">
              <a:avLst/>
            </a:prstGeom>
            <a:noFill/>
            <a:ln w="9525">
              <a:solidFill>
                <a:srgbClr val="000000"/>
              </a:solidFill>
              <a:prstDash val="sysDot"/>
              <a:round/>
              <a:headEnd/>
              <a:tailEnd/>
            </a:ln>
          </p:spPr>
          <p:txBody>
            <a:bodyPr/>
            <a:lstStyle/>
            <a:p>
              <a:endParaRPr lang="fr-CH"/>
            </a:p>
          </p:txBody>
        </p:sp>
        <p:sp>
          <p:nvSpPr>
            <p:cNvPr id="2702774" name="Line 2486"/>
            <p:cNvSpPr>
              <a:spLocks noChangeShapeType="1"/>
            </p:cNvSpPr>
            <p:nvPr/>
          </p:nvSpPr>
          <p:spPr bwMode="auto">
            <a:xfrm>
              <a:off x="1780" y="1845"/>
              <a:ext cx="6" cy="6"/>
            </a:xfrm>
            <a:prstGeom prst="line">
              <a:avLst/>
            </a:prstGeom>
            <a:noFill/>
            <a:ln w="9525">
              <a:solidFill>
                <a:srgbClr val="000000"/>
              </a:solidFill>
              <a:prstDash val="sysDot"/>
              <a:round/>
              <a:headEnd/>
              <a:tailEnd/>
            </a:ln>
          </p:spPr>
          <p:txBody>
            <a:bodyPr/>
            <a:lstStyle/>
            <a:p>
              <a:endParaRPr lang="fr-CH"/>
            </a:p>
          </p:txBody>
        </p:sp>
        <p:sp>
          <p:nvSpPr>
            <p:cNvPr id="2702775" name="Line 2487"/>
            <p:cNvSpPr>
              <a:spLocks noChangeShapeType="1"/>
            </p:cNvSpPr>
            <p:nvPr/>
          </p:nvSpPr>
          <p:spPr bwMode="auto">
            <a:xfrm>
              <a:off x="1786" y="1851"/>
              <a:ext cx="6" cy="6"/>
            </a:xfrm>
            <a:prstGeom prst="line">
              <a:avLst/>
            </a:prstGeom>
            <a:noFill/>
            <a:ln w="9525">
              <a:solidFill>
                <a:srgbClr val="000000"/>
              </a:solidFill>
              <a:prstDash val="sysDot"/>
              <a:round/>
              <a:headEnd/>
              <a:tailEnd/>
            </a:ln>
          </p:spPr>
          <p:txBody>
            <a:bodyPr/>
            <a:lstStyle/>
            <a:p>
              <a:endParaRPr lang="fr-CH"/>
            </a:p>
          </p:txBody>
        </p:sp>
        <p:sp>
          <p:nvSpPr>
            <p:cNvPr id="2702776" name="Line 2488"/>
            <p:cNvSpPr>
              <a:spLocks noChangeShapeType="1"/>
            </p:cNvSpPr>
            <p:nvPr/>
          </p:nvSpPr>
          <p:spPr bwMode="auto">
            <a:xfrm>
              <a:off x="1792" y="1857"/>
              <a:ext cx="12" cy="6"/>
            </a:xfrm>
            <a:prstGeom prst="line">
              <a:avLst/>
            </a:prstGeom>
            <a:noFill/>
            <a:ln w="9525">
              <a:solidFill>
                <a:srgbClr val="000000"/>
              </a:solidFill>
              <a:prstDash val="sysDot"/>
              <a:round/>
              <a:headEnd/>
              <a:tailEnd/>
            </a:ln>
          </p:spPr>
          <p:txBody>
            <a:bodyPr/>
            <a:lstStyle/>
            <a:p>
              <a:endParaRPr lang="fr-CH"/>
            </a:p>
          </p:txBody>
        </p:sp>
        <p:sp>
          <p:nvSpPr>
            <p:cNvPr id="2702777" name="Line 2489"/>
            <p:cNvSpPr>
              <a:spLocks noChangeShapeType="1"/>
            </p:cNvSpPr>
            <p:nvPr/>
          </p:nvSpPr>
          <p:spPr bwMode="auto">
            <a:xfrm>
              <a:off x="1804" y="1863"/>
              <a:ext cx="6" cy="12"/>
            </a:xfrm>
            <a:prstGeom prst="line">
              <a:avLst/>
            </a:prstGeom>
            <a:noFill/>
            <a:ln w="9525">
              <a:solidFill>
                <a:srgbClr val="000000"/>
              </a:solidFill>
              <a:prstDash val="sysDot"/>
              <a:round/>
              <a:headEnd/>
              <a:tailEnd/>
            </a:ln>
          </p:spPr>
          <p:txBody>
            <a:bodyPr/>
            <a:lstStyle/>
            <a:p>
              <a:endParaRPr lang="fr-CH"/>
            </a:p>
          </p:txBody>
        </p:sp>
        <p:sp>
          <p:nvSpPr>
            <p:cNvPr id="2702778" name="Line 2490"/>
            <p:cNvSpPr>
              <a:spLocks noChangeShapeType="1"/>
            </p:cNvSpPr>
            <p:nvPr/>
          </p:nvSpPr>
          <p:spPr bwMode="auto">
            <a:xfrm>
              <a:off x="1810" y="1875"/>
              <a:ext cx="12" cy="6"/>
            </a:xfrm>
            <a:prstGeom prst="line">
              <a:avLst/>
            </a:prstGeom>
            <a:noFill/>
            <a:ln w="9525">
              <a:solidFill>
                <a:srgbClr val="000000"/>
              </a:solidFill>
              <a:prstDash val="sysDot"/>
              <a:round/>
              <a:headEnd/>
              <a:tailEnd/>
            </a:ln>
          </p:spPr>
          <p:txBody>
            <a:bodyPr/>
            <a:lstStyle/>
            <a:p>
              <a:endParaRPr lang="fr-CH"/>
            </a:p>
          </p:txBody>
        </p:sp>
        <p:sp>
          <p:nvSpPr>
            <p:cNvPr id="2702779" name="Line 2491"/>
            <p:cNvSpPr>
              <a:spLocks noChangeShapeType="1"/>
            </p:cNvSpPr>
            <p:nvPr/>
          </p:nvSpPr>
          <p:spPr bwMode="auto">
            <a:xfrm>
              <a:off x="1822" y="1881"/>
              <a:ext cx="6" cy="6"/>
            </a:xfrm>
            <a:prstGeom prst="line">
              <a:avLst/>
            </a:prstGeom>
            <a:noFill/>
            <a:ln w="9525">
              <a:solidFill>
                <a:srgbClr val="000000"/>
              </a:solidFill>
              <a:prstDash val="sysDot"/>
              <a:round/>
              <a:headEnd/>
              <a:tailEnd/>
            </a:ln>
          </p:spPr>
          <p:txBody>
            <a:bodyPr/>
            <a:lstStyle/>
            <a:p>
              <a:endParaRPr lang="fr-CH"/>
            </a:p>
          </p:txBody>
        </p:sp>
        <p:sp>
          <p:nvSpPr>
            <p:cNvPr id="2702780" name="Line 2492"/>
            <p:cNvSpPr>
              <a:spLocks noChangeShapeType="1"/>
            </p:cNvSpPr>
            <p:nvPr/>
          </p:nvSpPr>
          <p:spPr bwMode="auto">
            <a:xfrm>
              <a:off x="1828" y="1887"/>
              <a:ext cx="6" cy="6"/>
            </a:xfrm>
            <a:prstGeom prst="line">
              <a:avLst/>
            </a:prstGeom>
            <a:noFill/>
            <a:ln w="9525">
              <a:solidFill>
                <a:srgbClr val="000000"/>
              </a:solidFill>
              <a:prstDash val="sysDot"/>
              <a:round/>
              <a:headEnd/>
              <a:tailEnd/>
            </a:ln>
          </p:spPr>
          <p:txBody>
            <a:bodyPr/>
            <a:lstStyle/>
            <a:p>
              <a:endParaRPr lang="fr-CH"/>
            </a:p>
          </p:txBody>
        </p:sp>
        <p:sp>
          <p:nvSpPr>
            <p:cNvPr id="2702781" name="Line 2493"/>
            <p:cNvSpPr>
              <a:spLocks noChangeShapeType="1"/>
            </p:cNvSpPr>
            <p:nvPr/>
          </p:nvSpPr>
          <p:spPr bwMode="auto">
            <a:xfrm>
              <a:off x="1834" y="1893"/>
              <a:ext cx="12" cy="6"/>
            </a:xfrm>
            <a:prstGeom prst="line">
              <a:avLst/>
            </a:prstGeom>
            <a:noFill/>
            <a:ln w="9525">
              <a:solidFill>
                <a:srgbClr val="000000"/>
              </a:solidFill>
              <a:prstDash val="sysDot"/>
              <a:round/>
              <a:headEnd/>
              <a:tailEnd/>
            </a:ln>
          </p:spPr>
          <p:txBody>
            <a:bodyPr/>
            <a:lstStyle/>
            <a:p>
              <a:endParaRPr lang="fr-CH"/>
            </a:p>
          </p:txBody>
        </p:sp>
        <p:sp>
          <p:nvSpPr>
            <p:cNvPr id="2702782" name="Line 2494"/>
            <p:cNvSpPr>
              <a:spLocks noChangeShapeType="1"/>
            </p:cNvSpPr>
            <p:nvPr/>
          </p:nvSpPr>
          <p:spPr bwMode="auto">
            <a:xfrm>
              <a:off x="1846" y="1899"/>
              <a:ext cx="6" cy="12"/>
            </a:xfrm>
            <a:prstGeom prst="line">
              <a:avLst/>
            </a:prstGeom>
            <a:noFill/>
            <a:ln w="9525">
              <a:solidFill>
                <a:srgbClr val="000000"/>
              </a:solidFill>
              <a:prstDash val="sysDot"/>
              <a:round/>
              <a:headEnd/>
              <a:tailEnd/>
            </a:ln>
          </p:spPr>
          <p:txBody>
            <a:bodyPr/>
            <a:lstStyle/>
            <a:p>
              <a:endParaRPr lang="fr-CH"/>
            </a:p>
          </p:txBody>
        </p:sp>
        <p:sp>
          <p:nvSpPr>
            <p:cNvPr id="2702783" name="Line 2495"/>
            <p:cNvSpPr>
              <a:spLocks noChangeShapeType="1"/>
            </p:cNvSpPr>
            <p:nvPr/>
          </p:nvSpPr>
          <p:spPr bwMode="auto">
            <a:xfrm>
              <a:off x="1852" y="1911"/>
              <a:ext cx="12" cy="6"/>
            </a:xfrm>
            <a:prstGeom prst="line">
              <a:avLst/>
            </a:prstGeom>
            <a:noFill/>
            <a:ln w="9525">
              <a:solidFill>
                <a:srgbClr val="000000"/>
              </a:solidFill>
              <a:prstDash val="sysDot"/>
              <a:round/>
              <a:headEnd/>
              <a:tailEnd/>
            </a:ln>
          </p:spPr>
          <p:txBody>
            <a:bodyPr/>
            <a:lstStyle/>
            <a:p>
              <a:endParaRPr lang="fr-CH"/>
            </a:p>
          </p:txBody>
        </p:sp>
        <p:sp>
          <p:nvSpPr>
            <p:cNvPr id="2702784" name="Line 2496"/>
            <p:cNvSpPr>
              <a:spLocks noChangeShapeType="1"/>
            </p:cNvSpPr>
            <p:nvPr/>
          </p:nvSpPr>
          <p:spPr bwMode="auto">
            <a:xfrm>
              <a:off x="1864" y="1917"/>
              <a:ext cx="6" cy="6"/>
            </a:xfrm>
            <a:prstGeom prst="line">
              <a:avLst/>
            </a:prstGeom>
            <a:noFill/>
            <a:ln w="9525">
              <a:solidFill>
                <a:srgbClr val="000000"/>
              </a:solidFill>
              <a:prstDash val="sysDot"/>
              <a:round/>
              <a:headEnd/>
              <a:tailEnd/>
            </a:ln>
          </p:spPr>
          <p:txBody>
            <a:bodyPr/>
            <a:lstStyle/>
            <a:p>
              <a:endParaRPr lang="fr-CH"/>
            </a:p>
          </p:txBody>
        </p:sp>
        <p:sp>
          <p:nvSpPr>
            <p:cNvPr id="2702785" name="Line 2497"/>
            <p:cNvSpPr>
              <a:spLocks noChangeShapeType="1"/>
            </p:cNvSpPr>
            <p:nvPr/>
          </p:nvSpPr>
          <p:spPr bwMode="auto">
            <a:xfrm>
              <a:off x="1870" y="1923"/>
              <a:ext cx="6" cy="6"/>
            </a:xfrm>
            <a:prstGeom prst="line">
              <a:avLst/>
            </a:prstGeom>
            <a:noFill/>
            <a:ln w="9525">
              <a:solidFill>
                <a:srgbClr val="000000"/>
              </a:solidFill>
              <a:prstDash val="sysDot"/>
              <a:round/>
              <a:headEnd/>
              <a:tailEnd/>
            </a:ln>
          </p:spPr>
          <p:txBody>
            <a:bodyPr/>
            <a:lstStyle/>
            <a:p>
              <a:endParaRPr lang="fr-CH"/>
            </a:p>
          </p:txBody>
        </p:sp>
        <p:sp>
          <p:nvSpPr>
            <p:cNvPr id="2702786" name="Line 2498"/>
            <p:cNvSpPr>
              <a:spLocks noChangeShapeType="1"/>
            </p:cNvSpPr>
            <p:nvPr/>
          </p:nvSpPr>
          <p:spPr bwMode="auto">
            <a:xfrm>
              <a:off x="1876" y="1929"/>
              <a:ext cx="12" cy="12"/>
            </a:xfrm>
            <a:prstGeom prst="line">
              <a:avLst/>
            </a:prstGeom>
            <a:noFill/>
            <a:ln w="9525">
              <a:solidFill>
                <a:srgbClr val="000000"/>
              </a:solidFill>
              <a:prstDash val="sysDot"/>
              <a:round/>
              <a:headEnd/>
              <a:tailEnd/>
            </a:ln>
          </p:spPr>
          <p:txBody>
            <a:bodyPr/>
            <a:lstStyle/>
            <a:p>
              <a:endParaRPr lang="fr-CH"/>
            </a:p>
          </p:txBody>
        </p:sp>
        <p:sp>
          <p:nvSpPr>
            <p:cNvPr id="2702787" name="Line 2499"/>
            <p:cNvSpPr>
              <a:spLocks noChangeShapeType="1"/>
            </p:cNvSpPr>
            <p:nvPr/>
          </p:nvSpPr>
          <p:spPr bwMode="auto">
            <a:xfrm>
              <a:off x="1888" y="1941"/>
              <a:ext cx="6" cy="6"/>
            </a:xfrm>
            <a:prstGeom prst="line">
              <a:avLst/>
            </a:prstGeom>
            <a:noFill/>
            <a:ln w="9525">
              <a:solidFill>
                <a:srgbClr val="000000"/>
              </a:solidFill>
              <a:prstDash val="sysDot"/>
              <a:round/>
              <a:headEnd/>
              <a:tailEnd/>
            </a:ln>
          </p:spPr>
          <p:txBody>
            <a:bodyPr/>
            <a:lstStyle/>
            <a:p>
              <a:endParaRPr lang="fr-CH"/>
            </a:p>
          </p:txBody>
        </p:sp>
        <p:sp>
          <p:nvSpPr>
            <p:cNvPr id="2702788" name="Line 2500"/>
            <p:cNvSpPr>
              <a:spLocks noChangeShapeType="1"/>
            </p:cNvSpPr>
            <p:nvPr/>
          </p:nvSpPr>
          <p:spPr bwMode="auto">
            <a:xfrm>
              <a:off x="1894" y="1947"/>
              <a:ext cx="12" cy="6"/>
            </a:xfrm>
            <a:prstGeom prst="line">
              <a:avLst/>
            </a:prstGeom>
            <a:noFill/>
            <a:ln w="9525">
              <a:solidFill>
                <a:srgbClr val="000000"/>
              </a:solidFill>
              <a:prstDash val="sysDot"/>
              <a:round/>
              <a:headEnd/>
              <a:tailEnd/>
            </a:ln>
          </p:spPr>
          <p:txBody>
            <a:bodyPr/>
            <a:lstStyle/>
            <a:p>
              <a:endParaRPr lang="fr-CH"/>
            </a:p>
          </p:txBody>
        </p:sp>
        <p:sp>
          <p:nvSpPr>
            <p:cNvPr id="2702789" name="Line 2501"/>
            <p:cNvSpPr>
              <a:spLocks noChangeShapeType="1"/>
            </p:cNvSpPr>
            <p:nvPr/>
          </p:nvSpPr>
          <p:spPr bwMode="auto">
            <a:xfrm>
              <a:off x="1906" y="1953"/>
              <a:ext cx="6" cy="6"/>
            </a:xfrm>
            <a:prstGeom prst="line">
              <a:avLst/>
            </a:prstGeom>
            <a:noFill/>
            <a:ln w="9525">
              <a:solidFill>
                <a:srgbClr val="000000"/>
              </a:solidFill>
              <a:prstDash val="sysDot"/>
              <a:round/>
              <a:headEnd/>
              <a:tailEnd/>
            </a:ln>
          </p:spPr>
          <p:txBody>
            <a:bodyPr/>
            <a:lstStyle/>
            <a:p>
              <a:endParaRPr lang="fr-CH"/>
            </a:p>
          </p:txBody>
        </p:sp>
        <p:sp>
          <p:nvSpPr>
            <p:cNvPr id="2702790" name="Line 2502"/>
            <p:cNvSpPr>
              <a:spLocks noChangeShapeType="1"/>
            </p:cNvSpPr>
            <p:nvPr/>
          </p:nvSpPr>
          <p:spPr bwMode="auto">
            <a:xfrm>
              <a:off x="1912" y="1959"/>
              <a:ext cx="6" cy="6"/>
            </a:xfrm>
            <a:prstGeom prst="line">
              <a:avLst/>
            </a:prstGeom>
            <a:noFill/>
            <a:ln w="9525">
              <a:solidFill>
                <a:srgbClr val="000000"/>
              </a:solidFill>
              <a:prstDash val="sysDot"/>
              <a:round/>
              <a:headEnd/>
              <a:tailEnd/>
            </a:ln>
          </p:spPr>
          <p:txBody>
            <a:bodyPr/>
            <a:lstStyle/>
            <a:p>
              <a:endParaRPr lang="fr-CH"/>
            </a:p>
          </p:txBody>
        </p:sp>
        <p:sp>
          <p:nvSpPr>
            <p:cNvPr id="2702791" name="Line 2503"/>
            <p:cNvSpPr>
              <a:spLocks noChangeShapeType="1"/>
            </p:cNvSpPr>
            <p:nvPr/>
          </p:nvSpPr>
          <p:spPr bwMode="auto">
            <a:xfrm>
              <a:off x="1918" y="1965"/>
              <a:ext cx="12" cy="12"/>
            </a:xfrm>
            <a:prstGeom prst="line">
              <a:avLst/>
            </a:prstGeom>
            <a:noFill/>
            <a:ln w="9525">
              <a:solidFill>
                <a:srgbClr val="000000"/>
              </a:solidFill>
              <a:prstDash val="sysDot"/>
              <a:round/>
              <a:headEnd/>
              <a:tailEnd/>
            </a:ln>
          </p:spPr>
          <p:txBody>
            <a:bodyPr/>
            <a:lstStyle/>
            <a:p>
              <a:endParaRPr lang="fr-CH"/>
            </a:p>
          </p:txBody>
        </p:sp>
        <p:sp>
          <p:nvSpPr>
            <p:cNvPr id="2702792" name="Line 2504"/>
            <p:cNvSpPr>
              <a:spLocks noChangeShapeType="1"/>
            </p:cNvSpPr>
            <p:nvPr/>
          </p:nvSpPr>
          <p:spPr bwMode="auto">
            <a:xfrm>
              <a:off x="1930" y="1977"/>
              <a:ext cx="6" cy="6"/>
            </a:xfrm>
            <a:prstGeom prst="line">
              <a:avLst/>
            </a:prstGeom>
            <a:noFill/>
            <a:ln w="9525">
              <a:solidFill>
                <a:srgbClr val="000000"/>
              </a:solidFill>
              <a:prstDash val="sysDot"/>
              <a:round/>
              <a:headEnd/>
              <a:tailEnd/>
            </a:ln>
          </p:spPr>
          <p:txBody>
            <a:bodyPr/>
            <a:lstStyle/>
            <a:p>
              <a:endParaRPr lang="fr-CH"/>
            </a:p>
          </p:txBody>
        </p:sp>
        <p:sp>
          <p:nvSpPr>
            <p:cNvPr id="2702793" name="Line 2505"/>
            <p:cNvSpPr>
              <a:spLocks noChangeShapeType="1"/>
            </p:cNvSpPr>
            <p:nvPr/>
          </p:nvSpPr>
          <p:spPr bwMode="auto">
            <a:xfrm>
              <a:off x="1936" y="1983"/>
              <a:ext cx="12" cy="6"/>
            </a:xfrm>
            <a:prstGeom prst="line">
              <a:avLst/>
            </a:prstGeom>
            <a:noFill/>
            <a:ln w="9525">
              <a:solidFill>
                <a:srgbClr val="000000"/>
              </a:solidFill>
              <a:prstDash val="sysDot"/>
              <a:round/>
              <a:headEnd/>
              <a:tailEnd/>
            </a:ln>
          </p:spPr>
          <p:txBody>
            <a:bodyPr/>
            <a:lstStyle/>
            <a:p>
              <a:endParaRPr lang="fr-CH"/>
            </a:p>
          </p:txBody>
        </p:sp>
        <p:sp>
          <p:nvSpPr>
            <p:cNvPr id="2702794" name="Line 2506"/>
            <p:cNvSpPr>
              <a:spLocks noChangeShapeType="1"/>
            </p:cNvSpPr>
            <p:nvPr/>
          </p:nvSpPr>
          <p:spPr bwMode="auto">
            <a:xfrm>
              <a:off x="1948" y="1989"/>
              <a:ext cx="6" cy="6"/>
            </a:xfrm>
            <a:prstGeom prst="line">
              <a:avLst/>
            </a:prstGeom>
            <a:noFill/>
            <a:ln w="9525">
              <a:solidFill>
                <a:srgbClr val="000000"/>
              </a:solidFill>
              <a:prstDash val="sysDot"/>
              <a:round/>
              <a:headEnd/>
              <a:tailEnd/>
            </a:ln>
          </p:spPr>
          <p:txBody>
            <a:bodyPr/>
            <a:lstStyle/>
            <a:p>
              <a:endParaRPr lang="fr-CH"/>
            </a:p>
          </p:txBody>
        </p:sp>
        <p:sp>
          <p:nvSpPr>
            <p:cNvPr id="2702795" name="Line 2507"/>
            <p:cNvSpPr>
              <a:spLocks noChangeShapeType="1"/>
            </p:cNvSpPr>
            <p:nvPr/>
          </p:nvSpPr>
          <p:spPr bwMode="auto">
            <a:xfrm>
              <a:off x="1954" y="1995"/>
              <a:ext cx="6" cy="6"/>
            </a:xfrm>
            <a:prstGeom prst="line">
              <a:avLst/>
            </a:prstGeom>
            <a:noFill/>
            <a:ln w="9525">
              <a:solidFill>
                <a:srgbClr val="000000"/>
              </a:solidFill>
              <a:prstDash val="sysDot"/>
              <a:round/>
              <a:headEnd/>
              <a:tailEnd/>
            </a:ln>
          </p:spPr>
          <p:txBody>
            <a:bodyPr/>
            <a:lstStyle/>
            <a:p>
              <a:endParaRPr lang="fr-CH"/>
            </a:p>
          </p:txBody>
        </p:sp>
        <p:sp>
          <p:nvSpPr>
            <p:cNvPr id="2702796" name="Line 2508"/>
            <p:cNvSpPr>
              <a:spLocks noChangeShapeType="1"/>
            </p:cNvSpPr>
            <p:nvPr/>
          </p:nvSpPr>
          <p:spPr bwMode="auto">
            <a:xfrm>
              <a:off x="1960" y="2001"/>
              <a:ext cx="12" cy="12"/>
            </a:xfrm>
            <a:prstGeom prst="line">
              <a:avLst/>
            </a:prstGeom>
            <a:noFill/>
            <a:ln w="9525">
              <a:solidFill>
                <a:srgbClr val="000000"/>
              </a:solidFill>
              <a:prstDash val="sysDot"/>
              <a:round/>
              <a:headEnd/>
              <a:tailEnd/>
            </a:ln>
          </p:spPr>
          <p:txBody>
            <a:bodyPr/>
            <a:lstStyle/>
            <a:p>
              <a:endParaRPr lang="fr-CH"/>
            </a:p>
          </p:txBody>
        </p:sp>
        <p:sp>
          <p:nvSpPr>
            <p:cNvPr id="2702797" name="Line 2509"/>
            <p:cNvSpPr>
              <a:spLocks noChangeShapeType="1"/>
            </p:cNvSpPr>
            <p:nvPr/>
          </p:nvSpPr>
          <p:spPr bwMode="auto">
            <a:xfrm>
              <a:off x="1972" y="2013"/>
              <a:ext cx="6" cy="6"/>
            </a:xfrm>
            <a:prstGeom prst="line">
              <a:avLst/>
            </a:prstGeom>
            <a:noFill/>
            <a:ln w="9525">
              <a:solidFill>
                <a:srgbClr val="000000"/>
              </a:solidFill>
              <a:prstDash val="sysDot"/>
              <a:round/>
              <a:headEnd/>
              <a:tailEnd/>
            </a:ln>
          </p:spPr>
          <p:txBody>
            <a:bodyPr/>
            <a:lstStyle/>
            <a:p>
              <a:endParaRPr lang="fr-CH"/>
            </a:p>
          </p:txBody>
        </p:sp>
        <p:sp>
          <p:nvSpPr>
            <p:cNvPr id="2702798" name="Line 2510"/>
            <p:cNvSpPr>
              <a:spLocks noChangeShapeType="1"/>
            </p:cNvSpPr>
            <p:nvPr/>
          </p:nvSpPr>
          <p:spPr bwMode="auto">
            <a:xfrm>
              <a:off x="1978" y="2019"/>
              <a:ext cx="12" cy="6"/>
            </a:xfrm>
            <a:prstGeom prst="line">
              <a:avLst/>
            </a:prstGeom>
            <a:noFill/>
            <a:ln w="9525">
              <a:solidFill>
                <a:srgbClr val="000000"/>
              </a:solidFill>
              <a:prstDash val="sysDot"/>
              <a:round/>
              <a:headEnd/>
              <a:tailEnd/>
            </a:ln>
          </p:spPr>
          <p:txBody>
            <a:bodyPr/>
            <a:lstStyle/>
            <a:p>
              <a:endParaRPr lang="fr-CH"/>
            </a:p>
          </p:txBody>
        </p:sp>
        <p:sp>
          <p:nvSpPr>
            <p:cNvPr id="2702799" name="Line 2511"/>
            <p:cNvSpPr>
              <a:spLocks noChangeShapeType="1"/>
            </p:cNvSpPr>
            <p:nvPr/>
          </p:nvSpPr>
          <p:spPr bwMode="auto">
            <a:xfrm>
              <a:off x="1990" y="2025"/>
              <a:ext cx="6" cy="6"/>
            </a:xfrm>
            <a:prstGeom prst="line">
              <a:avLst/>
            </a:prstGeom>
            <a:noFill/>
            <a:ln w="9525">
              <a:solidFill>
                <a:srgbClr val="000000"/>
              </a:solidFill>
              <a:prstDash val="sysDot"/>
              <a:round/>
              <a:headEnd/>
              <a:tailEnd/>
            </a:ln>
          </p:spPr>
          <p:txBody>
            <a:bodyPr/>
            <a:lstStyle/>
            <a:p>
              <a:endParaRPr lang="fr-CH"/>
            </a:p>
          </p:txBody>
        </p:sp>
        <p:sp>
          <p:nvSpPr>
            <p:cNvPr id="2702800" name="Line 2512"/>
            <p:cNvSpPr>
              <a:spLocks noChangeShapeType="1"/>
            </p:cNvSpPr>
            <p:nvPr/>
          </p:nvSpPr>
          <p:spPr bwMode="auto">
            <a:xfrm>
              <a:off x="1996" y="2031"/>
              <a:ext cx="6" cy="6"/>
            </a:xfrm>
            <a:prstGeom prst="line">
              <a:avLst/>
            </a:prstGeom>
            <a:noFill/>
            <a:ln w="9525">
              <a:solidFill>
                <a:srgbClr val="000000"/>
              </a:solidFill>
              <a:prstDash val="sysDot"/>
              <a:round/>
              <a:headEnd/>
              <a:tailEnd/>
            </a:ln>
          </p:spPr>
          <p:txBody>
            <a:bodyPr/>
            <a:lstStyle/>
            <a:p>
              <a:endParaRPr lang="fr-CH"/>
            </a:p>
          </p:txBody>
        </p:sp>
        <p:sp>
          <p:nvSpPr>
            <p:cNvPr id="2702801" name="Line 2513"/>
            <p:cNvSpPr>
              <a:spLocks noChangeShapeType="1"/>
            </p:cNvSpPr>
            <p:nvPr/>
          </p:nvSpPr>
          <p:spPr bwMode="auto">
            <a:xfrm>
              <a:off x="2002" y="2037"/>
              <a:ext cx="12" cy="12"/>
            </a:xfrm>
            <a:prstGeom prst="line">
              <a:avLst/>
            </a:prstGeom>
            <a:noFill/>
            <a:ln w="9525">
              <a:solidFill>
                <a:srgbClr val="000000"/>
              </a:solidFill>
              <a:prstDash val="sysDot"/>
              <a:round/>
              <a:headEnd/>
              <a:tailEnd/>
            </a:ln>
          </p:spPr>
          <p:txBody>
            <a:bodyPr/>
            <a:lstStyle/>
            <a:p>
              <a:endParaRPr lang="fr-CH"/>
            </a:p>
          </p:txBody>
        </p:sp>
        <p:sp>
          <p:nvSpPr>
            <p:cNvPr id="2702802" name="Line 2514"/>
            <p:cNvSpPr>
              <a:spLocks noChangeShapeType="1"/>
            </p:cNvSpPr>
            <p:nvPr/>
          </p:nvSpPr>
          <p:spPr bwMode="auto">
            <a:xfrm>
              <a:off x="2014" y="2049"/>
              <a:ext cx="6" cy="6"/>
            </a:xfrm>
            <a:prstGeom prst="line">
              <a:avLst/>
            </a:prstGeom>
            <a:noFill/>
            <a:ln w="9525">
              <a:solidFill>
                <a:srgbClr val="000000"/>
              </a:solidFill>
              <a:prstDash val="sysDot"/>
              <a:round/>
              <a:headEnd/>
              <a:tailEnd/>
            </a:ln>
          </p:spPr>
          <p:txBody>
            <a:bodyPr/>
            <a:lstStyle/>
            <a:p>
              <a:endParaRPr lang="fr-CH"/>
            </a:p>
          </p:txBody>
        </p:sp>
        <p:sp>
          <p:nvSpPr>
            <p:cNvPr id="2702803" name="Line 2515"/>
            <p:cNvSpPr>
              <a:spLocks noChangeShapeType="1"/>
            </p:cNvSpPr>
            <p:nvPr/>
          </p:nvSpPr>
          <p:spPr bwMode="auto">
            <a:xfrm>
              <a:off x="2020" y="2055"/>
              <a:ext cx="12" cy="6"/>
            </a:xfrm>
            <a:prstGeom prst="line">
              <a:avLst/>
            </a:prstGeom>
            <a:noFill/>
            <a:ln w="9525">
              <a:solidFill>
                <a:srgbClr val="000000"/>
              </a:solidFill>
              <a:prstDash val="sysDot"/>
              <a:round/>
              <a:headEnd/>
              <a:tailEnd/>
            </a:ln>
          </p:spPr>
          <p:txBody>
            <a:bodyPr/>
            <a:lstStyle/>
            <a:p>
              <a:endParaRPr lang="fr-CH"/>
            </a:p>
          </p:txBody>
        </p:sp>
        <p:sp>
          <p:nvSpPr>
            <p:cNvPr id="2702804" name="Line 2516"/>
            <p:cNvSpPr>
              <a:spLocks noChangeShapeType="1"/>
            </p:cNvSpPr>
            <p:nvPr/>
          </p:nvSpPr>
          <p:spPr bwMode="auto">
            <a:xfrm>
              <a:off x="2032" y="2061"/>
              <a:ext cx="6" cy="6"/>
            </a:xfrm>
            <a:prstGeom prst="line">
              <a:avLst/>
            </a:prstGeom>
            <a:noFill/>
            <a:ln w="9525">
              <a:solidFill>
                <a:srgbClr val="000000"/>
              </a:solidFill>
              <a:prstDash val="sysDot"/>
              <a:round/>
              <a:headEnd/>
              <a:tailEnd/>
            </a:ln>
          </p:spPr>
          <p:txBody>
            <a:bodyPr/>
            <a:lstStyle/>
            <a:p>
              <a:endParaRPr lang="fr-CH"/>
            </a:p>
          </p:txBody>
        </p:sp>
        <p:sp>
          <p:nvSpPr>
            <p:cNvPr id="2702805" name="Line 2517"/>
            <p:cNvSpPr>
              <a:spLocks noChangeShapeType="1"/>
            </p:cNvSpPr>
            <p:nvPr/>
          </p:nvSpPr>
          <p:spPr bwMode="auto">
            <a:xfrm>
              <a:off x="2038" y="2067"/>
              <a:ext cx="6" cy="6"/>
            </a:xfrm>
            <a:prstGeom prst="line">
              <a:avLst/>
            </a:prstGeom>
            <a:noFill/>
            <a:ln w="9525">
              <a:solidFill>
                <a:srgbClr val="000000"/>
              </a:solidFill>
              <a:prstDash val="sysDot"/>
              <a:round/>
              <a:headEnd/>
              <a:tailEnd/>
            </a:ln>
          </p:spPr>
          <p:txBody>
            <a:bodyPr/>
            <a:lstStyle/>
            <a:p>
              <a:endParaRPr lang="fr-CH"/>
            </a:p>
          </p:txBody>
        </p:sp>
        <p:sp>
          <p:nvSpPr>
            <p:cNvPr id="2702806" name="Line 2518"/>
            <p:cNvSpPr>
              <a:spLocks noChangeShapeType="1"/>
            </p:cNvSpPr>
            <p:nvPr/>
          </p:nvSpPr>
          <p:spPr bwMode="auto">
            <a:xfrm>
              <a:off x="2044" y="2073"/>
              <a:ext cx="12" cy="12"/>
            </a:xfrm>
            <a:prstGeom prst="line">
              <a:avLst/>
            </a:prstGeom>
            <a:noFill/>
            <a:ln w="9525">
              <a:solidFill>
                <a:srgbClr val="000000"/>
              </a:solidFill>
              <a:prstDash val="sysDot"/>
              <a:round/>
              <a:headEnd/>
              <a:tailEnd/>
            </a:ln>
          </p:spPr>
          <p:txBody>
            <a:bodyPr/>
            <a:lstStyle/>
            <a:p>
              <a:endParaRPr lang="fr-CH"/>
            </a:p>
          </p:txBody>
        </p:sp>
        <p:sp>
          <p:nvSpPr>
            <p:cNvPr id="2702807" name="Line 2519"/>
            <p:cNvSpPr>
              <a:spLocks noChangeShapeType="1"/>
            </p:cNvSpPr>
            <p:nvPr/>
          </p:nvSpPr>
          <p:spPr bwMode="auto">
            <a:xfrm>
              <a:off x="2056" y="2085"/>
              <a:ext cx="6" cy="6"/>
            </a:xfrm>
            <a:prstGeom prst="line">
              <a:avLst/>
            </a:prstGeom>
            <a:noFill/>
            <a:ln w="9525">
              <a:solidFill>
                <a:srgbClr val="000000"/>
              </a:solidFill>
              <a:prstDash val="sysDot"/>
              <a:round/>
              <a:headEnd/>
              <a:tailEnd/>
            </a:ln>
          </p:spPr>
          <p:txBody>
            <a:bodyPr/>
            <a:lstStyle/>
            <a:p>
              <a:endParaRPr lang="fr-CH"/>
            </a:p>
          </p:txBody>
        </p:sp>
        <p:sp>
          <p:nvSpPr>
            <p:cNvPr id="2702808" name="Line 2520"/>
            <p:cNvSpPr>
              <a:spLocks noChangeShapeType="1"/>
            </p:cNvSpPr>
            <p:nvPr/>
          </p:nvSpPr>
          <p:spPr bwMode="auto">
            <a:xfrm>
              <a:off x="2062" y="2091"/>
              <a:ext cx="12" cy="6"/>
            </a:xfrm>
            <a:prstGeom prst="line">
              <a:avLst/>
            </a:prstGeom>
            <a:noFill/>
            <a:ln w="9525">
              <a:solidFill>
                <a:srgbClr val="000000"/>
              </a:solidFill>
              <a:prstDash val="sysDot"/>
              <a:round/>
              <a:headEnd/>
              <a:tailEnd/>
            </a:ln>
          </p:spPr>
          <p:txBody>
            <a:bodyPr/>
            <a:lstStyle/>
            <a:p>
              <a:endParaRPr lang="fr-CH"/>
            </a:p>
          </p:txBody>
        </p:sp>
        <p:sp>
          <p:nvSpPr>
            <p:cNvPr id="2702809" name="Line 2521"/>
            <p:cNvSpPr>
              <a:spLocks noChangeShapeType="1"/>
            </p:cNvSpPr>
            <p:nvPr/>
          </p:nvSpPr>
          <p:spPr bwMode="auto">
            <a:xfrm>
              <a:off x="2074" y="2097"/>
              <a:ext cx="6" cy="6"/>
            </a:xfrm>
            <a:prstGeom prst="line">
              <a:avLst/>
            </a:prstGeom>
            <a:noFill/>
            <a:ln w="9525">
              <a:solidFill>
                <a:srgbClr val="000000"/>
              </a:solidFill>
              <a:prstDash val="sysDot"/>
              <a:round/>
              <a:headEnd/>
              <a:tailEnd/>
            </a:ln>
          </p:spPr>
          <p:txBody>
            <a:bodyPr/>
            <a:lstStyle/>
            <a:p>
              <a:endParaRPr lang="fr-CH"/>
            </a:p>
          </p:txBody>
        </p:sp>
        <p:sp>
          <p:nvSpPr>
            <p:cNvPr id="2702810" name="Line 2522"/>
            <p:cNvSpPr>
              <a:spLocks noChangeShapeType="1"/>
            </p:cNvSpPr>
            <p:nvPr/>
          </p:nvSpPr>
          <p:spPr bwMode="auto">
            <a:xfrm>
              <a:off x="2080" y="2103"/>
              <a:ext cx="6" cy="6"/>
            </a:xfrm>
            <a:prstGeom prst="line">
              <a:avLst/>
            </a:prstGeom>
            <a:noFill/>
            <a:ln w="9525">
              <a:solidFill>
                <a:srgbClr val="000000"/>
              </a:solidFill>
              <a:prstDash val="sysDot"/>
              <a:round/>
              <a:headEnd/>
              <a:tailEnd/>
            </a:ln>
          </p:spPr>
          <p:txBody>
            <a:bodyPr/>
            <a:lstStyle/>
            <a:p>
              <a:endParaRPr lang="fr-CH"/>
            </a:p>
          </p:txBody>
        </p:sp>
        <p:sp>
          <p:nvSpPr>
            <p:cNvPr id="2702811" name="Line 2523"/>
            <p:cNvSpPr>
              <a:spLocks noChangeShapeType="1"/>
            </p:cNvSpPr>
            <p:nvPr/>
          </p:nvSpPr>
          <p:spPr bwMode="auto">
            <a:xfrm>
              <a:off x="2086" y="2109"/>
              <a:ext cx="12" cy="12"/>
            </a:xfrm>
            <a:prstGeom prst="line">
              <a:avLst/>
            </a:prstGeom>
            <a:noFill/>
            <a:ln w="9525">
              <a:solidFill>
                <a:srgbClr val="000000"/>
              </a:solidFill>
              <a:prstDash val="sysDot"/>
              <a:round/>
              <a:headEnd/>
              <a:tailEnd/>
            </a:ln>
          </p:spPr>
          <p:txBody>
            <a:bodyPr/>
            <a:lstStyle/>
            <a:p>
              <a:endParaRPr lang="fr-CH"/>
            </a:p>
          </p:txBody>
        </p:sp>
        <p:sp>
          <p:nvSpPr>
            <p:cNvPr id="2702812" name="Line 2524"/>
            <p:cNvSpPr>
              <a:spLocks noChangeShapeType="1"/>
            </p:cNvSpPr>
            <p:nvPr/>
          </p:nvSpPr>
          <p:spPr bwMode="auto">
            <a:xfrm>
              <a:off x="2098" y="2121"/>
              <a:ext cx="6" cy="6"/>
            </a:xfrm>
            <a:prstGeom prst="line">
              <a:avLst/>
            </a:prstGeom>
            <a:noFill/>
            <a:ln w="9525">
              <a:solidFill>
                <a:srgbClr val="000000"/>
              </a:solidFill>
              <a:prstDash val="sysDot"/>
              <a:round/>
              <a:headEnd/>
              <a:tailEnd/>
            </a:ln>
          </p:spPr>
          <p:txBody>
            <a:bodyPr/>
            <a:lstStyle/>
            <a:p>
              <a:endParaRPr lang="fr-CH"/>
            </a:p>
          </p:txBody>
        </p:sp>
        <p:sp>
          <p:nvSpPr>
            <p:cNvPr id="2702813" name="Line 2525"/>
            <p:cNvSpPr>
              <a:spLocks noChangeShapeType="1"/>
            </p:cNvSpPr>
            <p:nvPr/>
          </p:nvSpPr>
          <p:spPr bwMode="auto">
            <a:xfrm>
              <a:off x="2104" y="2127"/>
              <a:ext cx="12" cy="6"/>
            </a:xfrm>
            <a:prstGeom prst="line">
              <a:avLst/>
            </a:prstGeom>
            <a:noFill/>
            <a:ln w="9525">
              <a:solidFill>
                <a:srgbClr val="000000"/>
              </a:solidFill>
              <a:prstDash val="sysDot"/>
              <a:round/>
              <a:headEnd/>
              <a:tailEnd/>
            </a:ln>
          </p:spPr>
          <p:txBody>
            <a:bodyPr/>
            <a:lstStyle/>
            <a:p>
              <a:endParaRPr lang="fr-CH"/>
            </a:p>
          </p:txBody>
        </p:sp>
        <p:sp>
          <p:nvSpPr>
            <p:cNvPr id="2702814" name="Line 2526"/>
            <p:cNvSpPr>
              <a:spLocks noChangeShapeType="1"/>
            </p:cNvSpPr>
            <p:nvPr/>
          </p:nvSpPr>
          <p:spPr bwMode="auto">
            <a:xfrm>
              <a:off x="2116" y="2133"/>
              <a:ext cx="6" cy="6"/>
            </a:xfrm>
            <a:prstGeom prst="line">
              <a:avLst/>
            </a:prstGeom>
            <a:noFill/>
            <a:ln w="9525">
              <a:solidFill>
                <a:srgbClr val="000000"/>
              </a:solidFill>
              <a:prstDash val="sysDot"/>
              <a:round/>
              <a:headEnd/>
              <a:tailEnd/>
            </a:ln>
          </p:spPr>
          <p:txBody>
            <a:bodyPr/>
            <a:lstStyle/>
            <a:p>
              <a:endParaRPr lang="fr-CH"/>
            </a:p>
          </p:txBody>
        </p:sp>
        <p:sp>
          <p:nvSpPr>
            <p:cNvPr id="2702815" name="Line 2527"/>
            <p:cNvSpPr>
              <a:spLocks noChangeShapeType="1"/>
            </p:cNvSpPr>
            <p:nvPr/>
          </p:nvSpPr>
          <p:spPr bwMode="auto">
            <a:xfrm>
              <a:off x="2122" y="2139"/>
              <a:ext cx="6" cy="12"/>
            </a:xfrm>
            <a:prstGeom prst="line">
              <a:avLst/>
            </a:prstGeom>
            <a:noFill/>
            <a:ln w="9525">
              <a:solidFill>
                <a:srgbClr val="000000"/>
              </a:solidFill>
              <a:prstDash val="sysDot"/>
              <a:round/>
              <a:headEnd/>
              <a:tailEnd/>
            </a:ln>
          </p:spPr>
          <p:txBody>
            <a:bodyPr/>
            <a:lstStyle/>
            <a:p>
              <a:endParaRPr lang="fr-CH"/>
            </a:p>
          </p:txBody>
        </p:sp>
        <p:sp>
          <p:nvSpPr>
            <p:cNvPr id="2702816" name="Line 2528"/>
            <p:cNvSpPr>
              <a:spLocks noChangeShapeType="1"/>
            </p:cNvSpPr>
            <p:nvPr/>
          </p:nvSpPr>
          <p:spPr bwMode="auto">
            <a:xfrm>
              <a:off x="2128" y="2151"/>
              <a:ext cx="12" cy="6"/>
            </a:xfrm>
            <a:prstGeom prst="line">
              <a:avLst/>
            </a:prstGeom>
            <a:noFill/>
            <a:ln w="9525">
              <a:solidFill>
                <a:srgbClr val="000000"/>
              </a:solidFill>
              <a:prstDash val="sysDot"/>
              <a:round/>
              <a:headEnd/>
              <a:tailEnd/>
            </a:ln>
          </p:spPr>
          <p:txBody>
            <a:bodyPr/>
            <a:lstStyle/>
            <a:p>
              <a:endParaRPr lang="fr-CH"/>
            </a:p>
          </p:txBody>
        </p:sp>
        <p:sp>
          <p:nvSpPr>
            <p:cNvPr id="2702818" name="Line 2530"/>
            <p:cNvSpPr>
              <a:spLocks noChangeShapeType="1"/>
            </p:cNvSpPr>
            <p:nvPr/>
          </p:nvSpPr>
          <p:spPr bwMode="auto">
            <a:xfrm>
              <a:off x="2140" y="2157"/>
              <a:ext cx="6" cy="6"/>
            </a:xfrm>
            <a:prstGeom prst="line">
              <a:avLst/>
            </a:prstGeom>
            <a:noFill/>
            <a:ln w="9525">
              <a:solidFill>
                <a:srgbClr val="000000"/>
              </a:solidFill>
              <a:prstDash val="sysDot"/>
              <a:round/>
              <a:headEnd/>
              <a:tailEnd/>
            </a:ln>
          </p:spPr>
          <p:txBody>
            <a:bodyPr/>
            <a:lstStyle/>
            <a:p>
              <a:endParaRPr lang="fr-CH"/>
            </a:p>
          </p:txBody>
        </p:sp>
        <p:sp>
          <p:nvSpPr>
            <p:cNvPr id="2702819" name="Line 2531"/>
            <p:cNvSpPr>
              <a:spLocks noChangeShapeType="1"/>
            </p:cNvSpPr>
            <p:nvPr/>
          </p:nvSpPr>
          <p:spPr bwMode="auto">
            <a:xfrm>
              <a:off x="2146" y="2163"/>
              <a:ext cx="12" cy="6"/>
            </a:xfrm>
            <a:prstGeom prst="line">
              <a:avLst/>
            </a:prstGeom>
            <a:noFill/>
            <a:ln w="9525">
              <a:solidFill>
                <a:srgbClr val="000000"/>
              </a:solidFill>
              <a:prstDash val="sysDot"/>
              <a:round/>
              <a:headEnd/>
              <a:tailEnd/>
            </a:ln>
          </p:spPr>
          <p:txBody>
            <a:bodyPr/>
            <a:lstStyle/>
            <a:p>
              <a:endParaRPr lang="fr-CH"/>
            </a:p>
          </p:txBody>
        </p:sp>
        <p:sp>
          <p:nvSpPr>
            <p:cNvPr id="2702820" name="Line 2532"/>
            <p:cNvSpPr>
              <a:spLocks noChangeShapeType="1"/>
            </p:cNvSpPr>
            <p:nvPr/>
          </p:nvSpPr>
          <p:spPr bwMode="auto">
            <a:xfrm>
              <a:off x="2158" y="2169"/>
              <a:ext cx="6" cy="6"/>
            </a:xfrm>
            <a:prstGeom prst="line">
              <a:avLst/>
            </a:prstGeom>
            <a:noFill/>
            <a:ln w="9525">
              <a:solidFill>
                <a:srgbClr val="000000"/>
              </a:solidFill>
              <a:prstDash val="sysDot"/>
              <a:round/>
              <a:headEnd/>
              <a:tailEnd/>
            </a:ln>
          </p:spPr>
          <p:txBody>
            <a:bodyPr/>
            <a:lstStyle/>
            <a:p>
              <a:endParaRPr lang="fr-CH"/>
            </a:p>
          </p:txBody>
        </p:sp>
        <p:sp>
          <p:nvSpPr>
            <p:cNvPr id="2702821" name="Line 2533"/>
            <p:cNvSpPr>
              <a:spLocks noChangeShapeType="1"/>
            </p:cNvSpPr>
            <p:nvPr/>
          </p:nvSpPr>
          <p:spPr bwMode="auto">
            <a:xfrm>
              <a:off x="2164" y="2175"/>
              <a:ext cx="6" cy="12"/>
            </a:xfrm>
            <a:prstGeom prst="line">
              <a:avLst/>
            </a:prstGeom>
            <a:noFill/>
            <a:ln w="9525">
              <a:solidFill>
                <a:srgbClr val="000000"/>
              </a:solidFill>
              <a:prstDash val="sysDot"/>
              <a:round/>
              <a:headEnd/>
              <a:tailEnd/>
            </a:ln>
          </p:spPr>
          <p:txBody>
            <a:bodyPr/>
            <a:lstStyle/>
            <a:p>
              <a:endParaRPr lang="fr-CH"/>
            </a:p>
          </p:txBody>
        </p:sp>
        <p:sp>
          <p:nvSpPr>
            <p:cNvPr id="2702822" name="Line 2534"/>
            <p:cNvSpPr>
              <a:spLocks noChangeShapeType="1"/>
            </p:cNvSpPr>
            <p:nvPr/>
          </p:nvSpPr>
          <p:spPr bwMode="auto">
            <a:xfrm>
              <a:off x="2170" y="2187"/>
              <a:ext cx="12" cy="6"/>
            </a:xfrm>
            <a:prstGeom prst="line">
              <a:avLst/>
            </a:prstGeom>
            <a:noFill/>
            <a:ln w="9525">
              <a:solidFill>
                <a:srgbClr val="000000"/>
              </a:solidFill>
              <a:prstDash val="sysDot"/>
              <a:round/>
              <a:headEnd/>
              <a:tailEnd/>
            </a:ln>
          </p:spPr>
          <p:txBody>
            <a:bodyPr/>
            <a:lstStyle/>
            <a:p>
              <a:endParaRPr lang="fr-CH"/>
            </a:p>
          </p:txBody>
        </p:sp>
        <p:sp>
          <p:nvSpPr>
            <p:cNvPr id="2702823" name="Line 2535"/>
            <p:cNvSpPr>
              <a:spLocks noChangeShapeType="1"/>
            </p:cNvSpPr>
            <p:nvPr/>
          </p:nvSpPr>
          <p:spPr bwMode="auto">
            <a:xfrm>
              <a:off x="2182" y="2193"/>
              <a:ext cx="6" cy="6"/>
            </a:xfrm>
            <a:prstGeom prst="line">
              <a:avLst/>
            </a:prstGeom>
            <a:noFill/>
            <a:ln w="9525">
              <a:solidFill>
                <a:srgbClr val="000000"/>
              </a:solidFill>
              <a:prstDash val="sysDot"/>
              <a:round/>
              <a:headEnd/>
              <a:tailEnd/>
            </a:ln>
          </p:spPr>
          <p:txBody>
            <a:bodyPr/>
            <a:lstStyle/>
            <a:p>
              <a:endParaRPr lang="fr-CH"/>
            </a:p>
          </p:txBody>
        </p:sp>
        <p:sp>
          <p:nvSpPr>
            <p:cNvPr id="2702824" name="Line 2536"/>
            <p:cNvSpPr>
              <a:spLocks noChangeShapeType="1"/>
            </p:cNvSpPr>
            <p:nvPr/>
          </p:nvSpPr>
          <p:spPr bwMode="auto">
            <a:xfrm>
              <a:off x="2188" y="2199"/>
              <a:ext cx="12" cy="6"/>
            </a:xfrm>
            <a:prstGeom prst="line">
              <a:avLst/>
            </a:prstGeom>
            <a:noFill/>
            <a:ln w="9525">
              <a:solidFill>
                <a:srgbClr val="000000"/>
              </a:solidFill>
              <a:prstDash val="sysDot"/>
              <a:round/>
              <a:headEnd/>
              <a:tailEnd/>
            </a:ln>
          </p:spPr>
          <p:txBody>
            <a:bodyPr/>
            <a:lstStyle/>
            <a:p>
              <a:endParaRPr lang="fr-CH"/>
            </a:p>
          </p:txBody>
        </p:sp>
        <p:sp>
          <p:nvSpPr>
            <p:cNvPr id="2702825" name="Line 2537"/>
            <p:cNvSpPr>
              <a:spLocks noChangeShapeType="1"/>
            </p:cNvSpPr>
            <p:nvPr/>
          </p:nvSpPr>
          <p:spPr bwMode="auto">
            <a:xfrm>
              <a:off x="2200" y="2205"/>
              <a:ext cx="6" cy="6"/>
            </a:xfrm>
            <a:prstGeom prst="line">
              <a:avLst/>
            </a:prstGeom>
            <a:noFill/>
            <a:ln w="9525">
              <a:solidFill>
                <a:srgbClr val="000000"/>
              </a:solidFill>
              <a:prstDash val="sysDot"/>
              <a:round/>
              <a:headEnd/>
              <a:tailEnd/>
            </a:ln>
          </p:spPr>
          <p:txBody>
            <a:bodyPr/>
            <a:lstStyle/>
            <a:p>
              <a:endParaRPr lang="fr-CH"/>
            </a:p>
          </p:txBody>
        </p:sp>
        <p:sp>
          <p:nvSpPr>
            <p:cNvPr id="2702826" name="Line 2538"/>
            <p:cNvSpPr>
              <a:spLocks noChangeShapeType="1"/>
            </p:cNvSpPr>
            <p:nvPr/>
          </p:nvSpPr>
          <p:spPr bwMode="auto">
            <a:xfrm>
              <a:off x="2206" y="2211"/>
              <a:ext cx="6" cy="12"/>
            </a:xfrm>
            <a:prstGeom prst="line">
              <a:avLst/>
            </a:prstGeom>
            <a:noFill/>
            <a:ln w="9525">
              <a:solidFill>
                <a:srgbClr val="000000"/>
              </a:solidFill>
              <a:prstDash val="sysDot"/>
              <a:round/>
              <a:headEnd/>
              <a:tailEnd/>
            </a:ln>
          </p:spPr>
          <p:txBody>
            <a:bodyPr/>
            <a:lstStyle/>
            <a:p>
              <a:endParaRPr lang="fr-CH"/>
            </a:p>
          </p:txBody>
        </p:sp>
        <p:sp>
          <p:nvSpPr>
            <p:cNvPr id="2702827" name="Line 2539"/>
            <p:cNvSpPr>
              <a:spLocks noChangeShapeType="1"/>
            </p:cNvSpPr>
            <p:nvPr/>
          </p:nvSpPr>
          <p:spPr bwMode="auto">
            <a:xfrm>
              <a:off x="2212" y="2223"/>
              <a:ext cx="12" cy="6"/>
            </a:xfrm>
            <a:prstGeom prst="line">
              <a:avLst/>
            </a:prstGeom>
            <a:noFill/>
            <a:ln w="9525">
              <a:solidFill>
                <a:srgbClr val="000000"/>
              </a:solidFill>
              <a:prstDash val="sysDot"/>
              <a:round/>
              <a:headEnd/>
              <a:tailEnd/>
            </a:ln>
          </p:spPr>
          <p:txBody>
            <a:bodyPr/>
            <a:lstStyle/>
            <a:p>
              <a:endParaRPr lang="fr-CH"/>
            </a:p>
          </p:txBody>
        </p:sp>
        <p:sp>
          <p:nvSpPr>
            <p:cNvPr id="2702828" name="Line 2540"/>
            <p:cNvSpPr>
              <a:spLocks noChangeShapeType="1"/>
            </p:cNvSpPr>
            <p:nvPr/>
          </p:nvSpPr>
          <p:spPr bwMode="auto">
            <a:xfrm>
              <a:off x="2224" y="2229"/>
              <a:ext cx="6" cy="6"/>
            </a:xfrm>
            <a:prstGeom prst="line">
              <a:avLst/>
            </a:prstGeom>
            <a:noFill/>
            <a:ln w="9525">
              <a:solidFill>
                <a:srgbClr val="000000"/>
              </a:solidFill>
              <a:prstDash val="sysDot"/>
              <a:round/>
              <a:headEnd/>
              <a:tailEnd/>
            </a:ln>
          </p:spPr>
          <p:txBody>
            <a:bodyPr/>
            <a:lstStyle/>
            <a:p>
              <a:endParaRPr lang="fr-CH"/>
            </a:p>
          </p:txBody>
        </p:sp>
        <p:sp>
          <p:nvSpPr>
            <p:cNvPr id="2702829" name="Line 2541"/>
            <p:cNvSpPr>
              <a:spLocks noChangeShapeType="1"/>
            </p:cNvSpPr>
            <p:nvPr/>
          </p:nvSpPr>
          <p:spPr bwMode="auto">
            <a:xfrm>
              <a:off x="2230" y="2235"/>
              <a:ext cx="12" cy="6"/>
            </a:xfrm>
            <a:prstGeom prst="line">
              <a:avLst/>
            </a:prstGeom>
            <a:noFill/>
            <a:ln w="9525">
              <a:solidFill>
                <a:srgbClr val="000000"/>
              </a:solidFill>
              <a:prstDash val="sysDot"/>
              <a:round/>
              <a:headEnd/>
              <a:tailEnd/>
            </a:ln>
          </p:spPr>
          <p:txBody>
            <a:bodyPr/>
            <a:lstStyle/>
            <a:p>
              <a:endParaRPr lang="fr-CH"/>
            </a:p>
          </p:txBody>
        </p:sp>
        <p:sp>
          <p:nvSpPr>
            <p:cNvPr id="2702830" name="Line 2542"/>
            <p:cNvSpPr>
              <a:spLocks noChangeShapeType="1"/>
            </p:cNvSpPr>
            <p:nvPr/>
          </p:nvSpPr>
          <p:spPr bwMode="auto">
            <a:xfrm>
              <a:off x="2242" y="2241"/>
              <a:ext cx="6" cy="6"/>
            </a:xfrm>
            <a:prstGeom prst="line">
              <a:avLst/>
            </a:prstGeom>
            <a:noFill/>
            <a:ln w="9525">
              <a:solidFill>
                <a:srgbClr val="000000"/>
              </a:solidFill>
              <a:prstDash val="sysDot"/>
              <a:round/>
              <a:headEnd/>
              <a:tailEnd/>
            </a:ln>
          </p:spPr>
          <p:txBody>
            <a:bodyPr/>
            <a:lstStyle/>
            <a:p>
              <a:endParaRPr lang="fr-CH"/>
            </a:p>
          </p:txBody>
        </p:sp>
        <p:sp>
          <p:nvSpPr>
            <p:cNvPr id="2702831" name="Line 2543"/>
            <p:cNvSpPr>
              <a:spLocks noChangeShapeType="1"/>
            </p:cNvSpPr>
            <p:nvPr/>
          </p:nvSpPr>
          <p:spPr bwMode="auto">
            <a:xfrm>
              <a:off x="2248" y="2247"/>
              <a:ext cx="6" cy="12"/>
            </a:xfrm>
            <a:prstGeom prst="line">
              <a:avLst/>
            </a:prstGeom>
            <a:noFill/>
            <a:ln w="9525">
              <a:solidFill>
                <a:srgbClr val="000000"/>
              </a:solidFill>
              <a:prstDash val="sysDot"/>
              <a:round/>
              <a:headEnd/>
              <a:tailEnd/>
            </a:ln>
          </p:spPr>
          <p:txBody>
            <a:bodyPr/>
            <a:lstStyle/>
            <a:p>
              <a:endParaRPr lang="fr-CH"/>
            </a:p>
          </p:txBody>
        </p:sp>
        <p:sp>
          <p:nvSpPr>
            <p:cNvPr id="2702832" name="Line 2544"/>
            <p:cNvSpPr>
              <a:spLocks noChangeShapeType="1"/>
            </p:cNvSpPr>
            <p:nvPr/>
          </p:nvSpPr>
          <p:spPr bwMode="auto">
            <a:xfrm>
              <a:off x="2254" y="2259"/>
              <a:ext cx="12" cy="6"/>
            </a:xfrm>
            <a:prstGeom prst="line">
              <a:avLst/>
            </a:prstGeom>
            <a:noFill/>
            <a:ln w="9525">
              <a:solidFill>
                <a:srgbClr val="000000"/>
              </a:solidFill>
              <a:prstDash val="sysDot"/>
              <a:round/>
              <a:headEnd/>
              <a:tailEnd/>
            </a:ln>
          </p:spPr>
          <p:txBody>
            <a:bodyPr/>
            <a:lstStyle/>
            <a:p>
              <a:endParaRPr lang="fr-CH"/>
            </a:p>
          </p:txBody>
        </p:sp>
        <p:sp>
          <p:nvSpPr>
            <p:cNvPr id="2702833" name="Line 2545"/>
            <p:cNvSpPr>
              <a:spLocks noChangeShapeType="1"/>
            </p:cNvSpPr>
            <p:nvPr/>
          </p:nvSpPr>
          <p:spPr bwMode="auto">
            <a:xfrm>
              <a:off x="2266" y="2265"/>
              <a:ext cx="6" cy="6"/>
            </a:xfrm>
            <a:prstGeom prst="line">
              <a:avLst/>
            </a:prstGeom>
            <a:noFill/>
            <a:ln w="9525">
              <a:solidFill>
                <a:srgbClr val="000000"/>
              </a:solidFill>
              <a:prstDash val="sysDot"/>
              <a:round/>
              <a:headEnd/>
              <a:tailEnd/>
            </a:ln>
          </p:spPr>
          <p:txBody>
            <a:bodyPr/>
            <a:lstStyle/>
            <a:p>
              <a:endParaRPr lang="fr-CH"/>
            </a:p>
          </p:txBody>
        </p:sp>
        <p:sp>
          <p:nvSpPr>
            <p:cNvPr id="2702834" name="Line 2546"/>
            <p:cNvSpPr>
              <a:spLocks noChangeShapeType="1"/>
            </p:cNvSpPr>
            <p:nvPr/>
          </p:nvSpPr>
          <p:spPr bwMode="auto">
            <a:xfrm>
              <a:off x="2272" y="2271"/>
              <a:ext cx="12" cy="6"/>
            </a:xfrm>
            <a:prstGeom prst="line">
              <a:avLst/>
            </a:prstGeom>
            <a:noFill/>
            <a:ln w="9525">
              <a:solidFill>
                <a:srgbClr val="000000"/>
              </a:solidFill>
              <a:prstDash val="sysDot"/>
              <a:round/>
              <a:headEnd/>
              <a:tailEnd/>
            </a:ln>
          </p:spPr>
          <p:txBody>
            <a:bodyPr/>
            <a:lstStyle/>
            <a:p>
              <a:endParaRPr lang="fr-CH"/>
            </a:p>
          </p:txBody>
        </p:sp>
        <p:sp>
          <p:nvSpPr>
            <p:cNvPr id="2702835" name="Line 2547"/>
            <p:cNvSpPr>
              <a:spLocks noChangeShapeType="1"/>
            </p:cNvSpPr>
            <p:nvPr/>
          </p:nvSpPr>
          <p:spPr bwMode="auto">
            <a:xfrm>
              <a:off x="2284" y="2277"/>
              <a:ext cx="6" cy="6"/>
            </a:xfrm>
            <a:prstGeom prst="line">
              <a:avLst/>
            </a:prstGeom>
            <a:noFill/>
            <a:ln w="9525">
              <a:solidFill>
                <a:srgbClr val="000000"/>
              </a:solidFill>
              <a:prstDash val="sysDot"/>
              <a:round/>
              <a:headEnd/>
              <a:tailEnd/>
            </a:ln>
          </p:spPr>
          <p:txBody>
            <a:bodyPr/>
            <a:lstStyle/>
            <a:p>
              <a:endParaRPr lang="fr-CH"/>
            </a:p>
          </p:txBody>
        </p:sp>
        <p:sp>
          <p:nvSpPr>
            <p:cNvPr id="2702836" name="Line 2548"/>
            <p:cNvSpPr>
              <a:spLocks noChangeShapeType="1"/>
            </p:cNvSpPr>
            <p:nvPr/>
          </p:nvSpPr>
          <p:spPr bwMode="auto">
            <a:xfrm>
              <a:off x="2290" y="2283"/>
              <a:ext cx="6" cy="12"/>
            </a:xfrm>
            <a:prstGeom prst="line">
              <a:avLst/>
            </a:prstGeom>
            <a:noFill/>
            <a:ln w="9525">
              <a:solidFill>
                <a:srgbClr val="000000"/>
              </a:solidFill>
              <a:prstDash val="sysDot"/>
              <a:round/>
              <a:headEnd/>
              <a:tailEnd/>
            </a:ln>
          </p:spPr>
          <p:txBody>
            <a:bodyPr/>
            <a:lstStyle/>
            <a:p>
              <a:endParaRPr lang="fr-CH"/>
            </a:p>
          </p:txBody>
        </p:sp>
        <p:sp>
          <p:nvSpPr>
            <p:cNvPr id="2702837" name="Line 2549"/>
            <p:cNvSpPr>
              <a:spLocks noChangeShapeType="1"/>
            </p:cNvSpPr>
            <p:nvPr/>
          </p:nvSpPr>
          <p:spPr bwMode="auto">
            <a:xfrm>
              <a:off x="2296" y="2295"/>
              <a:ext cx="12" cy="6"/>
            </a:xfrm>
            <a:prstGeom prst="line">
              <a:avLst/>
            </a:prstGeom>
            <a:noFill/>
            <a:ln w="9525">
              <a:solidFill>
                <a:srgbClr val="000000"/>
              </a:solidFill>
              <a:prstDash val="sysDot"/>
              <a:round/>
              <a:headEnd/>
              <a:tailEnd/>
            </a:ln>
          </p:spPr>
          <p:txBody>
            <a:bodyPr/>
            <a:lstStyle/>
            <a:p>
              <a:endParaRPr lang="fr-CH"/>
            </a:p>
          </p:txBody>
        </p:sp>
        <p:sp>
          <p:nvSpPr>
            <p:cNvPr id="2702838" name="Line 2550"/>
            <p:cNvSpPr>
              <a:spLocks noChangeShapeType="1"/>
            </p:cNvSpPr>
            <p:nvPr/>
          </p:nvSpPr>
          <p:spPr bwMode="auto">
            <a:xfrm>
              <a:off x="2308" y="2301"/>
              <a:ext cx="6" cy="6"/>
            </a:xfrm>
            <a:prstGeom prst="line">
              <a:avLst/>
            </a:prstGeom>
            <a:noFill/>
            <a:ln w="9525">
              <a:solidFill>
                <a:srgbClr val="000000"/>
              </a:solidFill>
              <a:prstDash val="sysDot"/>
              <a:round/>
              <a:headEnd/>
              <a:tailEnd/>
            </a:ln>
          </p:spPr>
          <p:txBody>
            <a:bodyPr/>
            <a:lstStyle/>
            <a:p>
              <a:endParaRPr lang="fr-CH"/>
            </a:p>
          </p:txBody>
        </p:sp>
        <p:sp>
          <p:nvSpPr>
            <p:cNvPr id="2702839" name="Line 2551"/>
            <p:cNvSpPr>
              <a:spLocks noChangeShapeType="1"/>
            </p:cNvSpPr>
            <p:nvPr/>
          </p:nvSpPr>
          <p:spPr bwMode="auto">
            <a:xfrm>
              <a:off x="2314" y="2307"/>
              <a:ext cx="12" cy="6"/>
            </a:xfrm>
            <a:prstGeom prst="line">
              <a:avLst/>
            </a:prstGeom>
            <a:noFill/>
            <a:ln w="9525">
              <a:solidFill>
                <a:srgbClr val="000000"/>
              </a:solidFill>
              <a:prstDash val="sysDot"/>
              <a:round/>
              <a:headEnd/>
              <a:tailEnd/>
            </a:ln>
          </p:spPr>
          <p:txBody>
            <a:bodyPr/>
            <a:lstStyle/>
            <a:p>
              <a:endParaRPr lang="fr-CH"/>
            </a:p>
          </p:txBody>
        </p:sp>
        <p:sp>
          <p:nvSpPr>
            <p:cNvPr id="2702840" name="Line 2552"/>
            <p:cNvSpPr>
              <a:spLocks noChangeShapeType="1"/>
            </p:cNvSpPr>
            <p:nvPr/>
          </p:nvSpPr>
          <p:spPr bwMode="auto">
            <a:xfrm>
              <a:off x="2326" y="2313"/>
              <a:ext cx="6" cy="6"/>
            </a:xfrm>
            <a:prstGeom prst="line">
              <a:avLst/>
            </a:prstGeom>
            <a:noFill/>
            <a:ln w="9525">
              <a:solidFill>
                <a:srgbClr val="000000"/>
              </a:solidFill>
              <a:prstDash val="sysDot"/>
              <a:round/>
              <a:headEnd/>
              <a:tailEnd/>
            </a:ln>
          </p:spPr>
          <p:txBody>
            <a:bodyPr/>
            <a:lstStyle/>
            <a:p>
              <a:endParaRPr lang="fr-CH"/>
            </a:p>
          </p:txBody>
        </p:sp>
        <p:sp>
          <p:nvSpPr>
            <p:cNvPr id="2702841" name="Line 2553"/>
            <p:cNvSpPr>
              <a:spLocks noChangeShapeType="1"/>
            </p:cNvSpPr>
            <p:nvPr/>
          </p:nvSpPr>
          <p:spPr bwMode="auto">
            <a:xfrm>
              <a:off x="2332" y="2319"/>
              <a:ext cx="6" cy="12"/>
            </a:xfrm>
            <a:prstGeom prst="line">
              <a:avLst/>
            </a:prstGeom>
            <a:noFill/>
            <a:ln w="9525">
              <a:solidFill>
                <a:srgbClr val="000000"/>
              </a:solidFill>
              <a:prstDash val="sysDot"/>
              <a:round/>
              <a:headEnd/>
              <a:tailEnd/>
            </a:ln>
          </p:spPr>
          <p:txBody>
            <a:bodyPr/>
            <a:lstStyle/>
            <a:p>
              <a:endParaRPr lang="fr-CH"/>
            </a:p>
          </p:txBody>
        </p:sp>
        <p:sp>
          <p:nvSpPr>
            <p:cNvPr id="2702842" name="Line 2554"/>
            <p:cNvSpPr>
              <a:spLocks noChangeShapeType="1"/>
            </p:cNvSpPr>
            <p:nvPr/>
          </p:nvSpPr>
          <p:spPr bwMode="auto">
            <a:xfrm>
              <a:off x="2338" y="2331"/>
              <a:ext cx="12" cy="6"/>
            </a:xfrm>
            <a:prstGeom prst="line">
              <a:avLst/>
            </a:prstGeom>
            <a:noFill/>
            <a:ln w="9525">
              <a:solidFill>
                <a:srgbClr val="000000"/>
              </a:solidFill>
              <a:prstDash val="sysDot"/>
              <a:round/>
              <a:headEnd/>
              <a:tailEnd/>
            </a:ln>
          </p:spPr>
          <p:txBody>
            <a:bodyPr/>
            <a:lstStyle/>
            <a:p>
              <a:endParaRPr lang="fr-CH"/>
            </a:p>
          </p:txBody>
        </p:sp>
        <p:sp>
          <p:nvSpPr>
            <p:cNvPr id="2702843" name="Line 2555"/>
            <p:cNvSpPr>
              <a:spLocks noChangeShapeType="1"/>
            </p:cNvSpPr>
            <p:nvPr/>
          </p:nvSpPr>
          <p:spPr bwMode="auto">
            <a:xfrm>
              <a:off x="2350" y="2337"/>
              <a:ext cx="6" cy="6"/>
            </a:xfrm>
            <a:prstGeom prst="line">
              <a:avLst/>
            </a:prstGeom>
            <a:noFill/>
            <a:ln w="9525">
              <a:solidFill>
                <a:srgbClr val="000000"/>
              </a:solidFill>
              <a:prstDash val="sysDot"/>
              <a:round/>
              <a:headEnd/>
              <a:tailEnd/>
            </a:ln>
          </p:spPr>
          <p:txBody>
            <a:bodyPr/>
            <a:lstStyle/>
            <a:p>
              <a:endParaRPr lang="fr-CH"/>
            </a:p>
          </p:txBody>
        </p:sp>
        <p:sp>
          <p:nvSpPr>
            <p:cNvPr id="2702844" name="Line 2556"/>
            <p:cNvSpPr>
              <a:spLocks noChangeShapeType="1"/>
            </p:cNvSpPr>
            <p:nvPr/>
          </p:nvSpPr>
          <p:spPr bwMode="auto">
            <a:xfrm>
              <a:off x="2356" y="2343"/>
              <a:ext cx="12" cy="6"/>
            </a:xfrm>
            <a:prstGeom prst="line">
              <a:avLst/>
            </a:prstGeom>
            <a:noFill/>
            <a:ln w="9525">
              <a:solidFill>
                <a:srgbClr val="000000"/>
              </a:solidFill>
              <a:prstDash val="sysDot"/>
              <a:round/>
              <a:headEnd/>
              <a:tailEnd/>
            </a:ln>
          </p:spPr>
          <p:txBody>
            <a:bodyPr/>
            <a:lstStyle/>
            <a:p>
              <a:endParaRPr lang="fr-CH"/>
            </a:p>
          </p:txBody>
        </p:sp>
        <p:sp>
          <p:nvSpPr>
            <p:cNvPr id="2702845" name="Line 2557"/>
            <p:cNvSpPr>
              <a:spLocks noChangeShapeType="1"/>
            </p:cNvSpPr>
            <p:nvPr/>
          </p:nvSpPr>
          <p:spPr bwMode="auto">
            <a:xfrm>
              <a:off x="2368" y="2349"/>
              <a:ext cx="6" cy="6"/>
            </a:xfrm>
            <a:prstGeom prst="line">
              <a:avLst/>
            </a:prstGeom>
            <a:noFill/>
            <a:ln w="9525">
              <a:solidFill>
                <a:srgbClr val="000000"/>
              </a:solidFill>
              <a:prstDash val="sysDot"/>
              <a:round/>
              <a:headEnd/>
              <a:tailEnd/>
            </a:ln>
          </p:spPr>
          <p:txBody>
            <a:bodyPr/>
            <a:lstStyle/>
            <a:p>
              <a:endParaRPr lang="fr-CH"/>
            </a:p>
          </p:txBody>
        </p:sp>
        <p:sp>
          <p:nvSpPr>
            <p:cNvPr id="2702846" name="Line 2558"/>
            <p:cNvSpPr>
              <a:spLocks noChangeShapeType="1"/>
            </p:cNvSpPr>
            <p:nvPr/>
          </p:nvSpPr>
          <p:spPr bwMode="auto">
            <a:xfrm>
              <a:off x="2374" y="2355"/>
              <a:ext cx="6" cy="12"/>
            </a:xfrm>
            <a:prstGeom prst="line">
              <a:avLst/>
            </a:prstGeom>
            <a:noFill/>
            <a:ln w="9525">
              <a:solidFill>
                <a:srgbClr val="000000"/>
              </a:solidFill>
              <a:prstDash val="sysDot"/>
              <a:round/>
              <a:headEnd/>
              <a:tailEnd/>
            </a:ln>
          </p:spPr>
          <p:txBody>
            <a:bodyPr/>
            <a:lstStyle/>
            <a:p>
              <a:endParaRPr lang="fr-CH"/>
            </a:p>
          </p:txBody>
        </p:sp>
        <p:sp>
          <p:nvSpPr>
            <p:cNvPr id="2702847" name="Line 2559"/>
            <p:cNvSpPr>
              <a:spLocks noChangeShapeType="1"/>
            </p:cNvSpPr>
            <p:nvPr/>
          </p:nvSpPr>
          <p:spPr bwMode="auto">
            <a:xfrm>
              <a:off x="2380" y="2367"/>
              <a:ext cx="12" cy="6"/>
            </a:xfrm>
            <a:prstGeom prst="line">
              <a:avLst/>
            </a:prstGeom>
            <a:noFill/>
            <a:ln w="9525">
              <a:solidFill>
                <a:srgbClr val="000000"/>
              </a:solidFill>
              <a:prstDash val="sysDot"/>
              <a:round/>
              <a:headEnd/>
              <a:tailEnd/>
            </a:ln>
          </p:spPr>
          <p:txBody>
            <a:bodyPr/>
            <a:lstStyle/>
            <a:p>
              <a:endParaRPr lang="fr-CH"/>
            </a:p>
          </p:txBody>
        </p:sp>
        <p:sp>
          <p:nvSpPr>
            <p:cNvPr id="2702848" name="Line 2560"/>
            <p:cNvSpPr>
              <a:spLocks noChangeShapeType="1"/>
            </p:cNvSpPr>
            <p:nvPr/>
          </p:nvSpPr>
          <p:spPr bwMode="auto">
            <a:xfrm>
              <a:off x="2392" y="2373"/>
              <a:ext cx="6" cy="6"/>
            </a:xfrm>
            <a:prstGeom prst="line">
              <a:avLst/>
            </a:prstGeom>
            <a:noFill/>
            <a:ln w="9525">
              <a:solidFill>
                <a:srgbClr val="000000"/>
              </a:solidFill>
              <a:prstDash val="sysDot"/>
              <a:round/>
              <a:headEnd/>
              <a:tailEnd/>
            </a:ln>
          </p:spPr>
          <p:txBody>
            <a:bodyPr/>
            <a:lstStyle/>
            <a:p>
              <a:endParaRPr lang="fr-CH"/>
            </a:p>
          </p:txBody>
        </p:sp>
        <p:sp>
          <p:nvSpPr>
            <p:cNvPr id="2702849" name="Line 2561"/>
            <p:cNvSpPr>
              <a:spLocks noChangeShapeType="1"/>
            </p:cNvSpPr>
            <p:nvPr/>
          </p:nvSpPr>
          <p:spPr bwMode="auto">
            <a:xfrm>
              <a:off x="2398" y="2379"/>
              <a:ext cx="12" cy="6"/>
            </a:xfrm>
            <a:prstGeom prst="line">
              <a:avLst/>
            </a:prstGeom>
            <a:noFill/>
            <a:ln w="9525">
              <a:solidFill>
                <a:srgbClr val="000000"/>
              </a:solidFill>
              <a:prstDash val="sysDot"/>
              <a:round/>
              <a:headEnd/>
              <a:tailEnd/>
            </a:ln>
          </p:spPr>
          <p:txBody>
            <a:bodyPr/>
            <a:lstStyle/>
            <a:p>
              <a:endParaRPr lang="fr-CH"/>
            </a:p>
          </p:txBody>
        </p:sp>
        <p:sp>
          <p:nvSpPr>
            <p:cNvPr id="2702850" name="Line 2562"/>
            <p:cNvSpPr>
              <a:spLocks noChangeShapeType="1"/>
            </p:cNvSpPr>
            <p:nvPr/>
          </p:nvSpPr>
          <p:spPr bwMode="auto">
            <a:xfrm>
              <a:off x="2410" y="2385"/>
              <a:ext cx="6" cy="12"/>
            </a:xfrm>
            <a:prstGeom prst="line">
              <a:avLst/>
            </a:prstGeom>
            <a:noFill/>
            <a:ln w="9525">
              <a:solidFill>
                <a:srgbClr val="000000"/>
              </a:solidFill>
              <a:prstDash val="sysDot"/>
              <a:round/>
              <a:headEnd/>
              <a:tailEnd/>
            </a:ln>
          </p:spPr>
          <p:txBody>
            <a:bodyPr/>
            <a:lstStyle/>
            <a:p>
              <a:endParaRPr lang="fr-CH"/>
            </a:p>
          </p:txBody>
        </p:sp>
        <p:sp>
          <p:nvSpPr>
            <p:cNvPr id="2702851" name="Line 2563"/>
            <p:cNvSpPr>
              <a:spLocks noChangeShapeType="1"/>
            </p:cNvSpPr>
            <p:nvPr/>
          </p:nvSpPr>
          <p:spPr bwMode="auto">
            <a:xfrm>
              <a:off x="2416" y="2397"/>
              <a:ext cx="6" cy="6"/>
            </a:xfrm>
            <a:prstGeom prst="line">
              <a:avLst/>
            </a:prstGeom>
            <a:noFill/>
            <a:ln w="9525">
              <a:solidFill>
                <a:srgbClr val="000000"/>
              </a:solidFill>
              <a:prstDash val="sysDot"/>
              <a:round/>
              <a:headEnd/>
              <a:tailEnd/>
            </a:ln>
          </p:spPr>
          <p:txBody>
            <a:bodyPr/>
            <a:lstStyle/>
            <a:p>
              <a:endParaRPr lang="fr-CH"/>
            </a:p>
          </p:txBody>
        </p:sp>
        <p:sp>
          <p:nvSpPr>
            <p:cNvPr id="2702852" name="Line 2564"/>
            <p:cNvSpPr>
              <a:spLocks noChangeShapeType="1"/>
            </p:cNvSpPr>
            <p:nvPr/>
          </p:nvSpPr>
          <p:spPr bwMode="auto">
            <a:xfrm>
              <a:off x="2422" y="2403"/>
              <a:ext cx="12" cy="6"/>
            </a:xfrm>
            <a:prstGeom prst="line">
              <a:avLst/>
            </a:prstGeom>
            <a:noFill/>
            <a:ln w="9525">
              <a:solidFill>
                <a:srgbClr val="000000"/>
              </a:solidFill>
              <a:prstDash val="sysDot"/>
              <a:round/>
              <a:headEnd/>
              <a:tailEnd/>
            </a:ln>
          </p:spPr>
          <p:txBody>
            <a:bodyPr/>
            <a:lstStyle/>
            <a:p>
              <a:endParaRPr lang="fr-CH"/>
            </a:p>
          </p:txBody>
        </p:sp>
        <p:sp>
          <p:nvSpPr>
            <p:cNvPr id="2702853" name="Line 2565"/>
            <p:cNvSpPr>
              <a:spLocks noChangeShapeType="1"/>
            </p:cNvSpPr>
            <p:nvPr/>
          </p:nvSpPr>
          <p:spPr bwMode="auto">
            <a:xfrm>
              <a:off x="2434" y="2409"/>
              <a:ext cx="6" cy="6"/>
            </a:xfrm>
            <a:prstGeom prst="line">
              <a:avLst/>
            </a:prstGeom>
            <a:noFill/>
            <a:ln w="9525">
              <a:solidFill>
                <a:srgbClr val="000000"/>
              </a:solidFill>
              <a:prstDash val="sysDot"/>
              <a:round/>
              <a:headEnd/>
              <a:tailEnd/>
            </a:ln>
          </p:spPr>
          <p:txBody>
            <a:bodyPr/>
            <a:lstStyle/>
            <a:p>
              <a:endParaRPr lang="fr-CH"/>
            </a:p>
          </p:txBody>
        </p:sp>
        <p:sp>
          <p:nvSpPr>
            <p:cNvPr id="2702854" name="Line 2566"/>
            <p:cNvSpPr>
              <a:spLocks noChangeShapeType="1"/>
            </p:cNvSpPr>
            <p:nvPr/>
          </p:nvSpPr>
          <p:spPr bwMode="auto">
            <a:xfrm>
              <a:off x="2440" y="2415"/>
              <a:ext cx="12" cy="6"/>
            </a:xfrm>
            <a:prstGeom prst="line">
              <a:avLst/>
            </a:prstGeom>
            <a:noFill/>
            <a:ln w="9525">
              <a:solidFill>
                <a:srgbClr val="000000"/>
              </a:solidFill>
              <a:prstDash val="sysDot"/>
              <a:round/>
              <a:headEnd/>
              <a:tailEnd/>
            </a:ln>
          </p:spPr>
          <p:txBody>
            <a:bodyPr/>
            <a:lstStyle/>
            <a:p>
              <a:endParaRPr lang="fr-CH"/>
            </a:p>
          </p:txBody>
        </p:sp>
      </p:grpSp>
      <p:grpSp>
        <p:nvGrpSpPr>
          <p:cNvPr id="3" name="Group 3457"/>
          <p:cNvGrpSpPr>
            <a:grpSpLocks/>
          </p:cNvGrpSpPr>
          <p:nvPr/>
        </p:nvGrpSpPr>
        <p:grpSpPr bwMode="auto">
          <a:xfrm>
            <a:off x="4683125" y="1835150"/>
            <a:ext cx="3822700" cy="3278188"/>
            <a:chOff x="2714" y="1154"/>
            <a:chExt cx="2170" cy="1861"/>
          </a:xfrm>
        </p:grpSpPr>
        <p:sp>
          <p:nvSpPr>
            <p:cNvPr id="2702860" name="Line 2572"/>
            <p:cNvSpPr>
              <a:spLocks noChangeShapeType="1"/>
            </p:cNvSpPr>
            <p:nvPr/>
          </p:nvSpPr>
          <p:spPr bwMode="auto">
            <a:xfrm>
              <a:off x="3140" y="2588"/>
              <a:ext cx="1686" cy="0"/>
            </a:xfrm>
            <a:prstGeom prst="line">
              <a:avLst/>
            </a:prstGeom>
            <a:noFill/>
            <a:ln w="19050">
              <a:solidFill>
                <a:srgbClr val="000000"/>
              </a:solidFill>
              <a:round/>
              <a:headEnd/>
              <a:tailEnd/>
            </a:ln>
          </p:spPr>
          <p:txBody>
            <a:bodyPr/>
            <a:lstStyle/>
            <a:p>
              <a:endParaRPr lang="fr-CH"/>
            </a:p>
          </p:txBody>
        </p:sp>
        <p:sp>
          <p:nvSpPr>
            <p:cNvPr id="2702861" name="Line 2573"/>
            <p:cNvSpPr>
              <a:spLocks noChangeShapeType="1"/>
            </p:cNvSpPr>
            <p:nvPr/>
          </p:nvSpPr>
          <p:spPr bwMode="auto">
            <a:xfrm flipV="1">
              <a:off x="4826" y="1394"/>
              <a:ext cx="0" cy="1194"/>
            </a:xfrm>
            <a:prstGeom prst="line">
              <a:avLst/>
            </a:prstGeom>
            <a:noFill/>
            <a:ln w="19050">
              <a:solidFill>
                <a:srgbClr val="000000"/>
              </a:solidFill>
              <a:round/>
              <a:headEnd/>
              <a:tailEnd/>
            </a:ln>
          </p:spPr>
          <p:txBody>
            <a:bodyPr/>
            <a:lstStyle/>
            <a:p>
              <a:endParaRPr lang="fr-CH"/>
            </a:p>
          </p:txBody>
        </p:sp>
        <p:sp>
          <p:nvSpPr>
            <p:cNvPr id="2702862" name="Line 2574"/>
            <p:cNvSpPr>
              <a:spLocks noChangeShapeType="1"/>
            </p:cNvSpPr>
            <p:nvPr/>
          </p:nvSpPr>
          <p:spPr bwMode="auto">
            <a:xfrm flipH="1">
              <a:off x="3140" y="1394"/>
              <a:ext cx="1686" cy="0"/>
            </a:xfrm>
            <a:prstGeom prst="line">
              <a:avLst/>
            </a:prstGeom>
            <a:noFill/>
            <a:ln w="19050">
              <a:solidFill>
                <a:srgbClr val="000000"/>
              </a:solidFill>
              <a:round/>
              <a:headEnd/>
              <a:tailEnd/>
            </a:ln>
          </p:spPr>
          <p:txBody>
            <a:bodyPr/>
            <a:lstStyle/>
            <a:p>
              <a:endParaRPr lang="fr-CH"/>
            </a:p>
          </p:txBody>
        </p:sp>
        <p:sp>
          <p:nvSpPr>
            <p:cNvPr id="2702863" name="Line 2575"/>
            <p:cNvSpPr>
              <a:spLocks noChangeShapeType="1"/>
            </p:cNvSpPr>
            <p:nvPr/>
          </p:nvSpPr>
          <p:spPr bwMode="auto">
            <a:xfrm>
              <a:off x="3140" y="1394"/>
              <a:ext cx="0" cy="1194"/>
            </a:xfrm>
            <a:prstGeom prst="line">
              <a:avLst/>
            </a:prstGeom>
            <a:noFill/>
            <a:ln w="19050">
              <a:solidFill>
                <a:srgbClr val="000000"/>
              </a:solidFill>
              <a:round/>
              <a:headEnd/>
              <a:tailEnd/>
            </a:ln>
          </p:spPr>
          <p:txBody>
            <a:bodyPr/>
            <a:lstStyle/>
            <a:p>
              <a:endParaRPr lang="fr-CH"/>
            </a:p>
          </p:txBody>
        </p:sp>
        <p:sp>
          <p:nvSpPr>
            <p:cNvPr id="2702864" name="Rectangle 2576"/>
            <p:cNvSpPr>
              <a:spLocks noChangeArrowheads="1"/>
            </p:cNvSpPr>
            <p:nvPr/>
          </p:nvSpPr>
          <p:spPr bwMode="auto">
            <a:xfrm>
              <a:off x="3014" y="2642"/>
              <a:ext cx="198"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1.0m</a:t>
              </a:r>
              <a:endParaRPr lang="en-US"/>
            </a:p>
          </p:txBody>
        </p:sp>
        <p:sp>
          <p:nvSpPr>
            <p:cNvPr id="2702865" name="Rectangle 2577"/>
            <p:cNvSpPr>
              <a:spLocks noChangeArrowheads="1"/>
            </p:cNvSpPr>
            <p:nvPr/>
          </p:nvSpPr>
          <p:spPr bwMode="auto">
            <a:xfrm>
              <a:off x="3269" y="2642"/>
              <a:ext cx="246"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10.0m</a:t>
              </a:r>
              <a:endParaRPr lang="en-US"/>
            </a:p>
          </p:txBody>
        </p:sp>
        <p:sp>
          <p:nvSpPr>
            <p:cNvPr id="2702866" name="Rectangle 2578"/>
            <p:cNvSpPr>
              <a:spLocks noChangeArrowheads="1"/>
            </p:cNvSpPr>
            <p:nvPr/>
          </p:nvSpPr>
          <p:spPr bwMode="auto">
            <a:xfrm>
              <a:off x="3617" y="2642"/>
              <a:ext cx="126"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0.1</a:t>
              </a:r>
              <a:endParaRPr lang="en-US"/>
            </a:p>
          </p:txBody>
        </p:sp>
        <p:sp>
          <p:nvSpPr>
            <p:cNvPr id="2702867" name="Rectangle 2579"/>
            <p:cNvSpPr>
              <a:spLocks noChangeArrowheads="1"/>
            </p:cNvSpPr>
            <p:nvPr/>
          </p:nvSpPr>
          <p:spPr bwMode="auto">
            <a:xfrm>
              <a:off x="3899" y="2642"/>
              <a:ext cx="126"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a:t>
              </a:r>
              <a:endParaRPr lang="en-US"/>
            </a:p>
          </p:txBody>
        </p:sp>
        <p:sp>
          <p:nvSpPr>
            <p:cNvPr id="2702868" name="Rectangle 2580"/>
            <p:cNvSpPr>
              <a:spLocks noChangeArrowheads="1"/>
            </p:cNvSpPr>
            <p:nvPr/>
          </p:nvSpPr>
          <p:spPr bwMode="auto">
            <a:xfrm>
              <a:off x="4148" y="2642"/>
              <a:ext cx="174"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a:t>
              </a:r>
              <a:endParaRPr lang="en-US"/>
            </a:p>
          </p:txBody>
        </p:sp>
        <p:sp>
          <p:nvSpPr>
            <p:cNvPr id="2702869" name="Rectangle 2581"/>
            <p:cNvSpPr>
              <a:spLocks noChangeArrowheads="1"/>
            </p:cNvSpPr>
            <p:nvPr/>
          </p:nvSpPr>
          <p:spPr bwMode="auto">
            <a:xfrm>
              <a:off x="4403" y="2642"/>
              <a:ext cx="221"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a:t>
              </a:r>
              <a:endParaRPr lang="en-US"/>
            </a:p>
          </p:txBody>
        </p:sp>
        <p:sp>
          <p:nvSpPr>
            <p:cNvPr id="2702870" name="Rectangle 2582"/>
            <p:cNvSpPr>
              <a:spLocks noChangeArrowheads="1"/>
            </p:cNvSpPr>
            <p:nvPr/>
          </p:nvSpPr>
          <p:spPr bwMode="auto">
            <a:xfrm>
              <a:off x="4715" y="2642"/>
              <a:ext cx="169"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1.0k</a:t>
              </a:r>
              <a:endParaRPr lang="en-US"/>
            </a:p>
          </p:txBody>
        </p:sp>
        <p:sp>
          <p:nvSpPr>
            <p:cNvPr id="2702871" name="Line 2583"/>
            <p:cNvSpPr>
              <a:spLocks noChangeShapeType="1"/>
            </p:cNvSpPr>
            <p:nvPr/>
          </p:nvSpPr>
          <p:spPr bwMode="auto">
            <a:xfrm>
              <a:off x="3224" y="2588"/>
              <a:ext cx="0" cy="12"/>
            </a:xfrm>
            <a:prstGeom prst="line">
              <a:avLst/>
            </a:prstGeom>
            <a:noFill/>
            <a:ln w="9525">
              <a:solidFill>
                <a:srgbClr val="000000"/>
              </a:solidFill>
              <a:round/>
              <a:headEnd/>
              <a:tailEnd/>
            </a:ln>
          </p:spPr>
          <p:txBody>
            <a:bodyPr/>
            <a:lstStyle/>
            <a:p>
              <a:endParaRPr lang="fr-CH"/>
            </a:p>
          </p:txBody>
        </p:sp>
        <p:sp>
          <p:nvSpPr>
            <p:cNvPr id="2702872" name="Line 2584"/>
            <p:cNvSpPr>
              <a:spLocks noChangeShapeType="1"/>
            </p:cNvSpPr>
            <p:nvPr/>
          </p:nvSpPr>
          <p:spPr bwMode="auto">
            <a:xfrm flipV="1">
              <a:off x="3224" y="2588"/>
              <a:ext cx="0" cy="12"/>
            </a:xfrm>
            <a:prstGeom prst="line">
              <a:avLst/>
            </a:prstGeom>
            <a:noFill/>
            <a:ln w="9525">
              <a:solidFill>
                <a:srgbClr val="000000"/>
              </a:solidFill>
              <a:round/>
              <a:headEnd/>
              <a:tailEnd/>
            </a:ln>
          </p:spPr>
          <p:txBody>
            <a:bodyPr/>
            <a:lstStyle/>
            <a:p>
              <a:endParaRPr lang="fr-CH"/>
            </a:p>
          </p:txBody>
        </p:sp>
        <p:sp>
          <p:nvSpPr>
            <p:cNvPr id="2702873" name="Line 2585"/>
            <p:cNvSpPr>
              <a:spLocks noChangeShapeType="1"/>
            </p:cNvSpPr>
            <p:nvPr/>
          </p:nvSpPr>
          <p:spPr bwMode="auto">
            <a:xfrm>
              <a:off x="3278" y="2588"/>
              <a:ext cx="0" cy="12"/>
            </a:xfrm>
            <a:prstGeom prst="line">
              <a:avLst/>
            </a:prstGeom>
            <a:noFill/>
            <a:ln w="9525">
              <a:solidFill>
                <a:srgbClr val="000000"/>
              </a:solidFill>
              <a:round/>
              <a:headEnd/>
              <a:tailEnd/>
            </a:ln>
          </p:spPr>
          <p:txBody>
            <a:bodyPr/>
            <a:lstStyle/>
            <a:p>
              <a:endParaRPr lang="fr-CH"/>
            </a:p>
          </p:txBody>
        </p:sp>
        <p:sp>
          <p:nvSpPr>
            <p:cNvPr id="2702874" name="Line 2586"/>
            <p:cNvSpPr>
              <a:spLocks noChangeShapeType="1"/>
            </p:cNvSpPr>
            <p:nvPr/>
          </p:nvSpPr>
          <p:spPr bwMode="auto">
            <a:xfrm flipV="1">
              <a:off x="3278" y="2588"/>
              <a:ext cx="0" cy="12"/>
            </a:xfrm>
            <a:prstGeom prst="line">
              <a:avLst/>
            </a:prstGeom>
            <a:noFill/>
            <a:ln w="9525">
              <a:solidFill>
                <a:srgbClr val="000000"/>
              </a:solidFill>
              <a:round/>
              <a:headEnd/>
              <a:tailEnd/>
            </a:ln>
          </p:spPr>
          <p:txBody>
            <a:bodyPr/>
            <a:lstStyle/>
            <a:p>
              <a:endParaRPr lang="fr-CH"/>
            </a:p>
          </p:txBody>
        </p:sp>
        <p:sp>
          <p:nvSpPr>
            <p:cNvPr id="2702875" name="Line 2587"/>
            <p:cNvSpPr>
              <a:spLocks noChangeShapeType="1"/>
            </p:cNvSpPr>
            <p:nvPr/>
          </p:nvSpPr>
          <p:spPr bwMode="auto">
            <a:xfrm>
              <a:off x="3308" y="2588"/>
              <a:ext cx="0" cy="12"/>
            </a:xfrm>
            <a:prstGeom prst="line">
              <a:avLst/>
            </a:prstGeom>
            <a:noFill/>
            <a:ln w="9525">
              <a:solidFill>
                <a:srgbClr val="000000"/>
              </a:solidFill>
              <a:round/>
              <a:headEnd/>
              <a:tailEnd/>
            </a:ln>
          </p:spPr>
          <p:txBody>
            <a:bodyPr/>
            <a:lstStyle/>
            <a:p>
              <a:endParaRPr lang="fr-CH"/>
            </a:p>
          </p:txBody>
        </p:sp>
        <p:sp>
          <p:nvSpPr>
            <p:cNvPr id="2702876" name="Line 2588"/>
            <p:cNvSpPr>
              <a:spLocks noChangeShapeType="1"/>
            </p:cNvSpPr>
            <p:nvPr/>
          </p:nvSpPr>
          <p:spPr bwMode="auto">
            <a:xfrm flipV="1">
              <a:off x="3308" y="2588"/>
              <a:ext cx="0" cy="12"/>
            </a:xfrm>
            <a:prstGeom prst="line">
              <a:avLst/>
            </a:prstGeom>
            <a:noFill/>
            <a:ln w="9525">
              <a:solidFill>
                <a:srgbClr val="000000"/>
              </a:solidFill>
              <a:round/>
              <a:headEnd/>
              <a:tailEnd/>
            </a:ln>
          </p:spPr>
          <p:txBody>
            <a:bodyPr/>
            <a:lstStyle/>
            <a:p>
              <a:endParaRPr lang="fr-CH"/>
            </a:p>
          </p:txBody>
        </p:sp>
        <p:sp>
          <p:nvSpPr>
            <p:cNvPr id="2702877" name="Line 2589"/>
            <p:cNvSpPr>
              <a:spLocks noChangeShapeType="1"/>
            </p:cNvSpPr>
            <p:nvPr/>
          </p:nvSpPr>
          <p:spPr bwMode="auto">
            <a:xfrm>
              <a:off x="3338" y="2588"/>
              <a:ext cx="0" cy="12"/>
            </a:xfrm>
            <a:prstGeom prst="line">
              <a:avLst/>
            </a:prstGeom>
            <a:noFill/>
            <a:ln w="9525">
              <a:solidFill>
                <a:srgbClr val="000000"/>
              </a:solidFill>
              <a:round/>
              <a:headEnd/>
              <a:tailEnd/>
            </a:ln>
          </p:spPr>
          <p:txBody>
            <a:bodyPr/>
            <a:lstStyle/>
            <a:p>
              <a:endParaRPr lang="fr-CH"/>
            </a:p>
          </p:txBody>
        </p:sp>
        <p:sp>
          <p:nvSpPr>
            <p:cNvPr id="2702878" name="Line 2590"/>
            <p:cNvSpPr>
              <a:spLocks noChangeShapeType="1"/>
            </p:cNvSpPr>
            <p:nvPr/>
          </p:nvSpPr>
          <p:spPr bwMode="auto">
            <a:xfrm flipV="1">
              <a:off x="3338" y="2588"/>
              <a:ext cx="0" cy="12"/>
            </a:xfrm>
            <a:prstGeom prst="line">
              <a:avLst/>
            </a:prstGeom>
            <a:noFill/>
            <a:ln w="9525">
              <a:solidFill>
                <a:srgbClr val="000000"/>
              </a:solidFill>
              <a:round/>
              <a:headEnd/>
              <a:tailEnd/>
            </a:ln>
          </p:spPr>
          <p:txBody>
            <a:bodyPr/>
            <a:lstStyle/>
            <a:p>
              <a:endParaRPr lang="fr-CH"/>
            </a:p>
          </p:txBody>
        </p:sp>
        <p:sp>
          <p:nvSpPr>
            <p:cNvPr id="2702879" name="Line 2591"/>
            <p:cNvSpPr>
              <a:spLocks noChangeShapeType="1"/>
            </p:cNvSpPr>
            <p:nvPr/>
          </p:nvSpPr>
          <p:spPr bwMode="auto">
            <a:xfrm>
              <a:off x="3362" y="2588"/>
              <a:ext cx="0" cy="12"/>
            </a:xfrm>
            <a:prstGeom prst="line">
              <a:avLst/>
            </a:prstGeom>
            <a:noFill/>
            <a:ln w="9525">
              <a:solidFill>
                <a:srgbClr val="000000"/>
              </a:solidFill>
              <a:round/>
              <a:headEnd/>
              <a:tailEnd/>
            </a:ln>
          </p:spPr>
          <p:txBody>
            <a:bodyPr/>
            <a:lstStyle/>
            <a:p>
              <a:endParaRPr lang="fr-CH"/>
            </a:p>
          </p:txBody>
        </p:sp>
        <p:sp>
          <p:nvSpPr>
            <p:cNvPr id="2702880" name="Line 2592"/>
            <p:cNvSpPr>
              <a:spLocks noChangeShapeType="1"/>
            </p:cNvSpPr>
            <p:nvPr/>
          </p:nvSpPr>
          <p:spPr bwMode="auto">
            <a:xfrm flipV="1">
              <a:off x="3362" y="2588"/>
              <a:ext cx="0" cy="12"/>
            </a:xfrm>
            <a:prstGeom prst="line">
              <a:avLst/>
            </a:prstGeom>
            <a:noFill/>
            <a:ln w="9525">
              <a:solidFill>
                <a:srgbClr val="000000"/>
              </a:solidFill>
              <a:round/>
              <a:headEnd/>
              <a:tailEnd/>
            </a:ln>
          </p:spPr>
          <p:txBody>
            <a:bodyPr/>
            <a:lstStyle/>
            <a:p>
              <a:endParaRPr lang="fr-CH"/>
            </a:p>
          </p:txBody>
        </p:sp>
        <p:sp>
          <p:nvSpPr>
            <p:cNvPr id="2702881" name="Line 2593"/>
            <p:cNvSpPr>
              <a:spLocks noChangeShapeType="1"/>
            </p:cNvSpPr>
            <p:nvPr/>
          </p:nvSpPr>
          <p:spPr bwMode="auto">
            <a:xfrm>
              <a:off x="3380" y="2588"/>
              <a:ext cx="0" cy="12"/>
            </a:xfrm>
            <a:prstGeom prst="line">
              <a:avLst/>
            </a:prstGeom>
            <a:noFill/>
            <a:ln w="9525">
              <a:solidFill>
                <a:srgbClr val="000000"/>
              </a:solidFill>
              <a:round/>
              <a:headEnd/>
              <a:tailEnd/>
            </a:ln>
          </p:spPr>
          <p:txBody>
            <a:bodyPr/>
            <a:lstStyle/>
            <a:p>
              <a:endParaRPr lang="fr-CH"/>
            </a:p>
          </p:txBody>
        </p:sp>
        <p:sp>
          <p:nvSpPr>
            <p:cNvPr id="2702882" name="Line 2594"/>
            <p:cNvSpPr>
              <a:spLocks noChangeShapeType="1"/>
            </p:cNvSpPr>
            <p:nvPr/>
          </p:nvSpPr>
          <p:spPr bwMode="auto">
            <a:xfrm flipV="1">
              <a:off x="3380" y="2588"/>
              <a:ext cx="0" cy="12"/>
            </a:xfrm>
            <a:prstGeom prst="line">
              <a:avLst/>
            </a:prstGeom>
            <a:noFill/>
            <a:ln w="9525">
              <a:solidFill>
                <a:srgbClr val="000000"/>
              </a:solidFill>
              <a:round/>
              <a:headEnd/>
              <a:tailEnd/>
            </a:ln>
          </p:spPr>
          <p:txBody>
            <a:bodyPr/>
            <a:lstStyle/>
            <a:p>
              <a:endParaRPr lang="fr-CH"/>
            </a:p>
          </p:txBody>
        </p:sp>
        <p:sp>
          <p:nvSpPr>
            <p:cNvPr id="2702883" name="Line 2595"/>
            <p:cNvSpPr>
              <a:spLocks noChangeShapeType="1"/>
            </p:cNvSpPr>
            <p:nvPr/>
          </p:nvSpPr>
          <p:spPr bwMode="auto">
            <a:xfrm>
              <a:off x="3398" y="2588"/>
              <a:ext cx="0" cy="12"/>
            </a:xfrm>
            <a:prstGeom prst="line">
              <a:avLst/>
            </a:prstGeom>
            <a:noFill/>
            <a:ln w="9525">
              <a:solidFill>
                <a:srgbClr val="000000"/>
              </a:solidFill>
              <a:round/>
              <a:headEnd/>
              <a:tailEnd/>
            </a:ln>
          </p:spPr>
          <p:txBody>
            <a:bodyPr/>
            <a:lstStyle/>
            <a:p>
              <a:endParaRPr lang="fr-CH"/>
            </a:p>
          </p:txBody>
        </p:sp>
        <p:sp>
          <p:nvSpPr>
            <p:cNvPr id="2702884" name="Line 2596"/>
            <p:cNvSpPr>
              <a:spLocks noChangeShapeType="1"/>
            </p:cNvSpPr>
            <p:nvPr/>
          </p:nvSpPr>
          <p:spPr bwMode="auto">
            <a:xfrm flipV="1">
              <a:off x="3398" y="2588"/>
              <a:ext cx="0" cy="12"/>
            </a:xfrm>
            <a:prstGeom prst="line">
              <a:avLst/>
            </a:prstGeom>
            <a:noFill/>
            <a:ln w="9525">
              <a:solidFill>
                <a:srgbClr val="000000"/>
              </a:solidFill>
              <a:round/>
              <a:headEnd/>
              <a:tailEnd/>
            </a:ln>
          </p:spPr>
          <p:txBody>
            <a:bodyPr/>
            <a:lstStyle/>
            <a:p>
              <a:endParaRPr lang="fr-CH"/>
            </a:p>
          </p:txBody>
        </p:sp>
        <p:sp>
          <p:nvSpPr>
            <p:cNvPr id="2702885" name="Line 2597"/>
            <p:cNvSpPr>
              <a:spLocks noChangeShapeType="1"/>
            </p:cNvSpPr>
            <p:nvPr/>
          </p:nvSpPr>
          <p:spPr bwMode="auto">
            <a:xfrm>
              <a:off x="3410" y="2588"/>
              <a:ext cx="0" cy="12"/>
            </a:xfrm>
            <a:prstGeom prst="line">
              <a:avLst/>
            </a:prstGeom>
            <a:noFill/>
            <a:ln w="9525">
              <a:solidFill>
                <a:srgbClr val="000000"/>
              </a:solidFill>
              <a:round/>
              <a:headEnd/>
              <a:tailEnd/>
            </a:ln>
          </p:spPr>
          <p:txBody>
            <a:bodyPr/>
            <a:lstStyle/>
            <a:p>
              <a:endParaRPr lang="fr-CH"/>
            </a:p>
          </p:txBody>
        </p:sp>
        <p:sp>
          <p:nvSpPr>
            <p:cNvPr id="2702886" name="Line 2598"/>
            <p:cNvSpPr>
              <a:spLocks noChangeShapeType="1"/>
            </p:cNvSpPr>
            <p:nvPr/>
          </p:nvSpPr>
          <p:spPr bwMode="auto">
            <a:xfrm flipV="1">
              <a:off x="3410" y="2588"/>
              <a:ext cx="0" cy="12"/>
            </a:xfrm>
            <a:prstGeom prst="line">
              <a:avLst/>
            </a:prstGeom>
            <a:noFill/>
            <a:ln w="9525">
              <a:solidFill>
                <a:srgbClr val="000000"/>
              </a:solidFill>
              <a:round/>
              <a:headEnd/>
              <a:tailEnd/>
            </a:ln>
          </p:spPr>
          <p:txBody>
            <a:bodyPr/>
            <a:lstStyle/>
            <a:p>
              <a:endParaRPr lang="fr-CH"/>
            </a:p>
          </p:txBody>
        </p:sp>
        <p:sp>
          <p:nvSpPr>
            <p:cNvPr id="2702887" name="Line 2599"/>
            <p:cNvSpPr>
              <a:spLocks noChangeShapeType="1"/>
            </p:cNvSpPr>
            <p:nvPr/>
          </p:nvSpPr>
          <p:spPr bwMode="auto">
            <a:xfrm>
              <a:off x="3506" y="2588"/>
              <a:ext cx="0" cy="12"/>
            </a:xfrm>
            <a:prstGeom prst="line">
              <a:avLst/>
            </a:prstGeom>
            <a:noFill/>
            <a:ln w="9525">
              <a:solidFill>
                <a:srgbClr val="000000"/>
              </a:solidFill>
              <a:round/>
              <a:headEnd/>
              <a:tailEnd/>
            </a:ln>
          </p:spPr>
          <p:txBody>
            <a:bodyPr/>
            <a:lstStyle/>
            <a:p>
              <a:endParaRPr lang="fr-CH"/>
            </a:p>
          </p:txBody>
        </p:sp>
        <p:sp>
          <p:nvSpPr>
            <p:cNvPr id="2702888" name="Line 2600"/>
            <p:cNvSpPr>
              <a:spLocks noChangeShapeType="1"/>
            </p:cNvSpPr>
            <p:nvPr/>
          </p:nvSpPr>
          <p:spPr bwMode="auto">
            <a:xfrm flipV="1">
              <a:off x="3506" y="2588"/>
              <a:ext cx="0" cy="12"/>
            </a:xfrm>
            <a:prstGeom prst="line">
              <a:avLst/>
            </a:prstGeom>
            <a:noFill/>
            <a:ln w="9525">
              <a:solidFill>
                <a:srgbClr val="000000"/>
              </a:solidFill>
              <a:round/>
              <a:headEnd/>
              <a:tailEnd/>
            </a:ln>
          </p:spPr>
          <p:txBody>
            <a:bodyPr/>
            <a:lstStyle/>
            <a:p>
              <a:endParaRPr lang="fr-CH"/>
            </a:p>
          </p:txBody>
        </p:sp>
        <p:sp>
          <p:nvSpPr>
            <p:cNvPr id="2702889" name="Line 2601"/>
            <p:cNvSpPr>
              <a:spLocks noChangeShapeType="1"/>
            </p:cNvSpPr>
            <p:nvPr/>
          </p:nvSpPr>
          <p:spPr bwMode="auto">
            <a:xfrm>
              <a:off x="3554" y="2588"/>
              <a:ext cx="0" cy="12"/>
            </a:xfrm>
            <a:prstGeom prst="line">
              <a:avLst/>
            </a:prstGeom>
            <a:noFill/>
            <a:ln w="9525">
              <a:solidFill>
                <a:srgbClr val="000000"/>
              </a:solidFill>
              <a:round/>
              <a:headEnd/>
              <a:tailEnd/>
            </a:ln>
          </p:spPr>
          <p:txBody>
            <a:bodyPr/>
            <a:lstStyle/>
            <a:p>
              <a:endParaRPr lang="fr-CH"/>
            </a:p>
          </p:txBody>
        </p:sp>
        <p:sp>
          <p:nvSpPr>
            <p:cNvPr id="2702890" name="Line 2602"/>
            <p:cNvSpPr>
              <a:spLocks noChangeShapeType="1"/>
            </p:cNvSpPr>
            <p:nvPr/>
          </p:nvSpPr>
          <p:spPr bwMode="auto">
            <a:xfrm flipV="1">
              <a:off x="3554" y="2588"/>
              <a:ext cx="0" cy="12"/>
            </a:xfrm>
            <a:prstGeom prst="line">
              <a:avLst/>
            </a:prstGeom>
            <a:noFill/>
            <a:ln w="9525">
              <a:solidFill>
                <a:srgbClr val="000000"/>
              </a:solidFill>
              <a:round/>
              <a:headEnd/>
              <a:tailEnd/>
            </a:ln>
          </p:spPr>
          <p:txBody>
            <a:bodyPr/>
            <a:lstStyle/>
            <a:p>
              <a:endParaRPr lang="fr-CH"/>
            </a:p>
          </p:txBody>
        </p:sp>
        <p:sp>
          <p:nvSpPr>
            <p:cNvPr id="2702891" name="Line 2603"/>
            <p:cNvSpPr>
              <a:spLocks noChangeShapeType="1"/>
            </p:cNvSpPr>
            <p:nvPr/>
          </p:nvSpPr>
          <p:spPr bwMode="auto">
            <a:xfrm>
              <a:off x="3590" y="2588"/>
              <a:ext cx="0" cy="12"/>
            </a:xfrm>
            <a:prstGeom prst="line">
              <a:avLst/>
            </a:prstGeom>
            <a:noFill/>
            <a:ln w="9525">
              <a:solidFill>
                <a:srgbClr val="000000"/>
              </a:solidFill>
              <a:round/>
              <a:headEnd/>
              <a:tailEnd/>
            </a:ln>
          </p:spPr>
          <p:txBody>
            <a:bodyPr/>
            <a:lstStyle/>
            <a:p>
              <a:endParaRPr lang="fr-CH"/>
            </a:p>
          </p:txBody>
        </p:sp>
        <p:sp>
          <p:nvSpPr>
            <p:cNvPr id="2702892" name="Line 2604"/>
            <p:cNvSpPr>
              <a:spLocks noChangeShapeType="1"/>
            </p:cNvSpPr>
            <p:nvPr/>
          </p:nvSpPr>
          <p:spPr bwMode="auto">
            <a:xfrm flipV="1">
              <a:off x="3590" y="2588"/>
              <a:ext cx="0" cy="12"/>
            </a:xfrm>
            <a:prstGeom prst="line">
              <a:avLst/>
            </a:prstGeom>
            <a:noFill/>
            <a:ln w="9525">
              <a:solidFill>
                <a:srgbClr val="000000"/>
              </a:solidFill>
              <a:round/>
              <a:headEnd/>
              <a:tailEnd/>
            </a:ln>
          </p:spPr>
          <p:txBody>
            <a:bodyPr/>
            <a:lstStyle/>
            <a:p>
              <a:endParaRPr lang="fr-CH"/>
            </a:p>
          </p:txBody>
        </p:sp>
        <p:sp>
          <p:nvSpPr>
            <p:cNvPr id="2702893" name="Line 2605"/>
            <p:cNvSpPr>
              <a:spLocks noChangeShapeType="1"/>
            </p:cNvSpPr>
            <p:nvPr/>
          </p:nvSpPr>
          <p:spPr bwMode="auto">
            <a:xfrm>
              <a:off x="3620" y="2588"/>
              <a:ext cx="0" cy="12"/>
            </a:xfrm>
            <a:prstGeom prst="line">
              <a:avLst/>
            </a:prstGeom>
            <a:noFill/>
            <a:ln w="9525">
              <a:solidFill>
                <a:srgbClr val="000000"/>
              </a:solidFill>
              <a:round/>
              <a:headEnd/>
              <a:tailEnd/>
            </a:ln>
          </p:spPr>
          <p:txBody>
            <a:bodyPr/>
            <a:lstStyle/>
            <a:p>
              <a:endParaRPr lang="fr-CH"/>
            </a:p>
          </p:txBody>
        </p:sp>
        <p:sp>
          <p:nvSpPr>
            <p:cNvPr id="2702894" name="Line 2606"/>
            <p:cNvSpPr>
              <a:spLocks noChangeShapeType="1"/>
            </p:cNvSpPr>
            <p:nvPr/>
          </p:nvSpPr>
          <p:spPr bwMode="auto">
            <a:xfrm flipV="1">
              <a:off x="3620" y="2588"/>
              <a:ext cx="0" cy="12"/>
            </a:xfrm>
            <a:prstGeom prst="line">
              <a:avLst/>
            </a:prstGeom>
            <a:noFill/>
            <a:ln w="9525">
              <a:solidFill>
                <a:srgbClr val="000000"/>
              </a:solidFill>
              <a:round/>
              <a:headEnd/>
              <a:tailEnd/>
            </a:ln>
          </p:spPr>
          <p:txBody>
            <a:bodyPr/>
            <a:lstStyle/>
            <a:p>
              <a:endParaRPr lang="fr-CH"/>
            </a:p>
          </p:txBody>
        </p:sp>
        <p:sp>
          <p:nvSpPr>
            <p:cNvPr id="2702895" name="Line 2607"/>
            <p:cNvSpPr>
              <a:spLocks noChangeShapeType="1"/>
            </p:cNvSpPr>
            <p:nvPr/>
          </p:nvSpPr>
          <p:spPr bwMode="auto">
            <a:xfrm>
              <a:off x="3638" y="2588"/>
              <a:ext cx="0" cy="12"/>
            </a:xfrm>
            <a:prstGeom prst="line">
              <a:avLst/>
            </a:prstGeom>
            <a:noFill/>
            <a:ln w="9525">
              <a:solidFill>
                <a:srgbClr val="000000"/>
              </a:solidFill>
              <a:round/>
              <a:headEnd/>
              <a:tailEnd/>
            </a:ln>
          </p:spPr>
          <p:txBody>
            <a:bodyPr/>
            <a:lstStyle/>
            <a:p>
              <a:endParaRPr lang="fr-CH"/>
            </a:p>
          </p:txBody>
        </p:sp>
        <p:sp>
          <p:nvSpPr>
            <p:cNvPr id="2702896" name="Line 2608"/>
            <p:cNvSpPr>
              <a:spLocks noChangeShapeType="1"/>
            </p:cNvSpPr>
            <p:nvPr/>
          </p:nvSpPr>
          <p:spPr bwMode="auto">
            <a:xfrm flipV="1">
              <a:off x="3638" y="2588"/>
              <a:ext cx="0" cy="12"/>
            </a:xfrm>
            <a:prstGeom prst="line">
              <a:avLst/>
            </a:prstGeom>
            <a:noFill/>
            <a:ln w="9525">
              <a:solidFill>
                <a:srgbClr val="000000"/>
              </a:solidFill>
              <a:round/>
              <a:headEnd/>
              <a:tailEnd/>
            </a:ln>
          </p:spPr>
          <p:txBody>
            <a:bodyPr/>
            <a:lstStyle/>
            <a:p>
              <a:endParaRPr lang="fr-CH"/>
            </a:p>
          </p:txBody>
        </p:sp>
        <p:sp>
          <p:nvSpPr>
            <p:cNvPr id="2702897" name="Line 2609"/>
            <p:cNvSpPr>
              <a:spLocks noChangeShapeType="1"/>
            </p:cNvSpPr>
            <p:nvPr/>
          </p:nvSpPr>
          <p:spPr bwMode="auto">
            <a:xfrm>
              <a:off x="3662" y="2588"/>
              <a:ext cx="0" cy="12"/>
            </a:xfrm>
            <a:prstGeom prst="line">
              <a:avLst/>
            </a:prstGeom>
            <a:noFill/>
            <a:ln w="9525">
              <a:solidFill>
                <a:srgbClr val="000000"/>
              </a:solidFill>
              <a:round/>
              <a:headEnd/>
              <a:tailEnd/>
            </a:ln>
          </p:spPr>
          <p:txBody>
            <a:bodyPr/>
            <a:lstStyle/>
            <a:p>
              <a:endParaRPr lang="fr-CH"/>
            </a:p>
          </p:txBody>
        </p:sp>
        <p:sp>
          <p:nvSpPr>
            <p:cNvPr id="2702898" name="Line 2610"/>
            <p:cNvSpPr>
              <a:spLocks noChangeShapeType="1"/>
            </p:cNvSpPr>
            <p:nvPr/>
          </p:nvSpPr>
          <p:spPr bwMode="auto">
            <a:xfrm flipV="1">
              <a:off x="3662" y="2588"/>
              <a:ext cx="0" cy="12"/>
            </a:xfrm>
            <a:prstGeom prst="line">
              <a:avLst/>
            </a:prstGeom>
            <a:noFill/>
            <a:ln w="9525">
              <a:solidFill>
                <a:srgbClr val="000000"/>
              </a:solidFill>
              <a:round/>
              <a:headEnd/>
              <a:tailEnd/>
            </a:ln>
          </p:spPr>
          <p:txBody>
            <a:bodyPr/>
            <a:lstStyle/>
            <a:p>
              <a:endParaRPr lang="fr-CH"/>
            </a:p>
          </p:txBody>
        </p:sp>
        <p:sp>
          <p:nvSpPr>
            <p:cNvPr id="2702899" name="Line 2611"/>
            <p:cNvSpPr>
              <a:spLocks noChangeShapeType="1"/>
            </p:cNvSpPr>
            <p:nvPr/>
          </p:nvSpPr>
          <p:spPr bwMode="auto">
            <a:xfrm>
              <a:off x="3674" y="2588"/>
              <a:ext cx="0" cy="12"/>
            </a:xfrm>
            <a:prstGeom prst="line">
              <a:avLst/>
            </a:prstGeom>
            <a:noFill/>
            <a:ln w="9525">
              <a:solidFill>
                <a:srgbClr val="000000"/>
              </a:solidFill>
              <a:round/>
              <a:headEnd/>
              <a:tailEnd/>
            </a:ln>
          </p:spPr>
          <p:txBody>
            <a:bodyPr/>
            <a:lstStyle/>
            <a:p>
              <a:endParaRPr lang="fr-CH"/>
            </a:p>
          </p:txBody>
        </p:sp>
        <p:sp>
          <p:nvSpPr>
            <p:cNvPr id="2702900" name="Line 2612"/>
            <p:cNvSpPr>
              <a:spLocks noChangeShapeType="1"/>
            </p:cNvSpPr>
            <p:nvPr/>
          </p:nvSpPr>
          <p:spPr bwMode="auto">
            <a:xfrm flipV="1">
              <a:off x="3674" y="2588"/>
              <a:ext cx="0" cy="12"/>
            </a:xfrm>
            <a:prstGeom prst="line">
              <a:avLst/>
            </a:prstGeom>
            <a:noFill/>
            <a:ln w="9525">
              <a:solidFill>
                <a:srgbClr val="000000"/>
              </a:solidFill>
              <a:round/>
              <a:headEnd/>
              <a:tailEnd/>
            </a:ln>
          </p:spPr>
          <p:txBody>
            <a:bodyPr/>
            <a:lstStyle/>
            <a:p>
              <a:endParaRPr lang="fr-CH"/>
            </a:p>
          </p:txBody>
        </p:sp>
        <p:sp>
          <p:nvSpPr>
            <p:cNvPr id="2702901" name="Line 2613"/>
            <p:cNvSpPr>
              <a:spLocks noChangeShapeType="1"/>
            </p:cNvSpPr>
            <p:nvPr/>
          </p:nvSpPr>
          <p:spPr bwMode="auto">
            <a:xfrm>
              <a:off x="3692" y="2588"/>
              <a:ext cx="0" cy="12"/>
            </a:xfrm>
            <a:prstGeom prst="line">
              <a:avLst/>
            </a:prstGeom>
            <a:noFill/>
            <a:ln w="9525">
              <a:solidFill>
                <a:srgbClr val="000000"/>
              </a:solidFill>
              <a:round/>
              <a:headEnd/>
              <a:tailEnd/>
            </a:ln>
          </p:spPr>
          <p:txBody>
            <a:bodyPr/>
            <a:lstStyle/>
            <a:p>
              <a:endParaRPr lang="fr-CH"/>
            </a:p>
          </p:txBody>
        </p:sp>
        <p:sp>
          <p:nvSpPr>
            <p:cNvPr id="2702902" name="Line 2614"/>
            <p:cNvSpPr>
              <a:spLocks noChangeShapeType="1"/>
            </p:cNvSpPr>
            <p:nvPr/>
          </p:nvSpPr>
          <p:spPr bwMode="auto">
            <a:xfrm flipV="1">
              <a:off x="3692" y="2588"/>
              <a:ext cx="0" cy="12"/>
            </a:xfrm>
            <a:prstGeom prst="line">
              <a:avLst/>
            </a:prstGeom>
            <a:noFill/>
            <a:ln w="9525">
              <a:solidFill>
                <a:srgbClr val="000000"/>
              </a:solidFill>
              <a:round/>
              <a:headEnd/>
              <a:tailEnd/>
            </a:ln>
          </p:spPr>
          <p:txBody>
            <a:bodyPr/>
            <a:lstStyle/>
            <a:p>
              <a:endParaRPr lang="fr-CH"/>
            </a:p>
          </p:txBody>
        </p:sp>
        <p:sp>
          <p:nvSpPr>
            <p:cNvPr id="2702903" name="Line 2615"/>
            <p:cNvSpPr>
              <a:spLocks noChangeShapeType="1"/>
            </p:cNvSpPr>
            <p:nvPr/>
          </p:nvSpPr>
          <p:spPr bwMode="auto">
            <a:xfrm>
              <a:off x="3704" y="2588"/>
              <a:ext cx="0" cy="12"/>
            </a:xfrm>
            <a:prstGeom prst="line">
              <a:avLst/>
            </a:prstGeom>
            <a:noFill/>
            <a:ln w="9525">
              <a:solidFill>
                <a:srgbClr val="000000"/>
              </a:solidFill>
              <a:round/>
              <a:headEnd/>
              <a:tailEnd/>
            </a:ln>
          </p:spPr>
          <p:txBody>
            <a:bodyPr/>
            <a:lstStyle/>
            <a:p>
              <a:endParaRPr lang="fr-CH"/>
            </a:p>
          </p:txBody>
        </p:sp>
        <p:sp>
          <p:nvSpPr>
            <p:cNvPr id="2702904" name="Line 2616"/>
            <p:cNvSpPr>
              <a:spLocks noChangeShapeType="1"/>
            </p:cNvSpPr>
            <p:nvPr/>
          </p:nvSpPr>
          <p:spPr bwMode="auto">
            <a:xfrm flipV="1">
              <a:off x="3704" y="2588"/>
              <a:ext cx="0" cy="12"/>
            </a:xfrm>
            <a:prstGeom prst="line">
              <a:avLst/>
            </a:prstGeom>
            <a:noFill/>
            <a:ln w="9525">
              <a:solidFill>
                <a:srgbClr val="000000"/>
              </a:solidFill>
              <a:round/>
              <a:headEnd/>
              <a:tailEnd/>
            </a:ln>
          </p:spPr>
          <p:txBody>
            <a:bodyPr/>
            <a:lstStyle/>
            <a:p>
              <a:endParaRPr lang="fr-CH"/>
            </a:p>
          </p:txBody>
        </p:sp>
        <p:sp>
          <p:nvSpPr>
            <p:cNvPr id="2702905" name="Line 2617"/>
            <p:cNvSpPr>
              <a:spLocks noChangeShapeType="1"/>
            </p:cNvSpPr>
            <p:nvPr/>
          </p:nvSpPr>
          <p:spPr bwMode="auto">
            <a:xfrm>
              <a:off x="3788" y="2588"/>
              <a:ext cx="0" cy="12"/>
            </a:xfrm>
            <a:prstGeom prst="line">
              <a:avLst/>
            </a:prstGeom>
            <a:noFill/>
            <a:ln w="9525">
              <a:solidFill>
                <a:srgbClr val="000000"/>
              </a:solidFill>
              <a:round/>
              <a:headEnd/>
              <a:tailEnd/>
            </a:ln>
          </p:spPr>
          <p:txBody>
            <a:bodyPr/>
            <a:lstStyle/>
            <a:p>
              <a:endParaRPr lang="fr-CH"/>
            </a:p>
          </p:txBody>
        </p:sp>
        <p:sp>
          <p:nvSpPr>
            <p:cNvPr id="2702906" name="Line 2618"/>
            <p:cNvSpPr>
              <a:spLocks noChangeShapeType="1"/>
            </p:cNvSpPr>
            <p:nvPr/>
          </p:nvSpPr>
          <p:spPr bwMode="auto">
            <a:xfrm flipV="1">
              <a:off x="3788" y="2588"/>
              <a:ext cx="0" cy="12"/>
            </a:xfrm>
            <a:prstGeom prst="line">
              <a:avLst/>
            </a:prstGeom>
            <a:noFill/>
            <a:ln w="9525">
              <a:solidFill>
                <a:srgbClr val="000000"/>
              </a:solidFill>
              <a:round/>
              <a:headEnd/>
              <a:tailEnd/>
            </a:ln>
          </p:spPr>
          <p:txBody>
            <a:bodyPr/>
            <a:lstStyle/>
            <a:p>
              <a:endParaRPr lang="fr-CH"/>
            </a:p>
          </p:txBody>
        </p:sp>
        <p:sp>
          <p:nvSpPr>
            <p:cNvPr id="2702907" name="Line 2619"/>
            <p:cNvSpPr>
              <a:spLocks noChangeShapeType="1"/>
            </p:cNvSpPr>
            <p:nvPr/>
          </p:nvSpPr>
          <p:spPr bwMode="auto">
            <a:xfrm>
              <a:off x="3836" y="2588"/>
              <a:ext cx="0" cy="12"/>
            </a:xfrm>
            <a:prstGeom prst="line">
              <a:avLst/>
            </a:prstGeom>
            <a:noFill/>
            <a:ln w="9525">
              <a:solidFill>
                <a:srgbClr val="000000"/>
              </a:solidFill>
              <a:round/>
              <a:headEnd/>
              <a:tailEnd/>
            </a:ln>
          </p:spPr>
          <p:txBody>
            <a:bodyPr/>
            <a:lstStyle/>
            <a:p>
              <a:endParaRPr lang="fr-CH"/>
            </a:p>
          </p:txBody>
        </p:sp>
        <p:sp>
          <p:nvSpPr>
            <p:cNvPr id="2702908" name="Line 2620"/>
            <p:cNvSpPr>
              <a:spLocks noChangeShapeType="1"/>
            </p:cNvSpPr>
            <p:nvPr/>
          </p:nvSpPr>
          <p:spPr bwMode="auto">
            <a:xfrm flipV="1">
              <a:off x="3836" y="2588"/>
              <a:ext cx="0" cy="12"/>
            </a:xfrm>
            <a:prstGeom prst="line">
              <a:avLst/>
            </a:prstGeom>
            <a:noFill/>
            <a:ln w="9525">
              <a:solidFill>
                <a:srgbClr val="000000"/>
              </a:solidFill>
              <a:round/>
              <a:headEnd/>
              <a:tailEnd/>
            </a:ln>
          </p:spPr>
          <p:txBody>
            <a:bodyPr/>
            <a:lstStyle/>
            <a:p>
              <a:endParaRPr lang="fr-CH"/>
            </a:p>
          </p:txBody>
        </p:sp>
        <p:sp>
          <p:nvSpPr>
            <p:cNvPr id="2702909" name="Line 2621"/>
            <p:cNvSpPr>
              <a:spLocks noChangeShapeType="1"/>
            </p:cNvSpPr>
            <p:nvPr/>
          </p:nvSpPr>
          <p:spPr bwMode="auto">
            <a:xfrm>
              <a:off x="3872" y="2588"/>
              <a:ext cx="0" cy="12"/>
            </a:xfrm>
            <a:prstGeom prst="line">
              <a:avLst/>
            </a:prstGeom>
            <a:noFill/>
            <a:ln w="9525">
              <a:solidFill>
                <a:srgbClr val="000000"/>
              </a:solidFill>
              <a:round/>
              <a:headEnd/>
              <a:tailEnd/>
            </a:ln>
          </p:spPr>
          <p:txBody>
            <a:bodyPr/>
            <a:lstStyle/>
            <a:p>
              <a:endParaRPr lang="fr-CH"/>
            </a:p>
          </p:txBody>
        </p:sp>
        <p:sp>
          <p:nvSpPr>
            <p:cNvPr id="2702910" name="Line 2622"/>
            <p:cNvSpPr>
              <a:spLocks noChangeShapeType="1"/>
            </p:cNvSpPr>
            <p:nvPr/>
          </p:nvSpPr>
          <p:spPr bwMode="auto">
            <a:xfrm flipV="1">
              <a:off x="3872" y="2588"/>
              <a:ext cx="0" cy="12"/>
            </a:xfrm>
            <a:prstGeom prst="line">
              <a:avLst/>
            </a:prstGeom>
            <a:noFill/>
            <a:ln w="9525">
              <a:solidFill>
                <a:srgbClr val="000000"/>
              </a:solidFill>
              <a:round/>
              <a:headEnd/>
              <a:tailEnd/>
            </a:ln>
          </p:spPr>
          <p:txBody>
            <a:bodyPr/>
            <a:lstStyle/>
            <a:p>
              <a:endParaRPr lang="fr-CH"/>
            </a:p>
          </p:txBody>
        </p:sp>
        <p:sp>
          <p:nvSpPr>
            <p:cNvPr id="2702911" name="Line 2623"/>
            <p:cNvSpPr>
              <a:spLocks noChangeShapeType="1"/>
            </p:cNvSpPr>
            <p:nvPr/>
          </p:nvSpPr>
          <p:spPr bwMode="auto">
            <a:xfrm>
              <a:off x="3896" y="2588"/>
              <a:ext cx="0" cy="12"/>
            </a:xfrm>
            <a:prstGeom prst="line">
              <a:avLst/>
            </a:prstGeom>
            <a:noFill/>
            <a:ln w="9525">
              <a:solidFill>
                <a:srgbClr val="000000"/>
              </a:solidFill>
              <a:round/>
              <a:headEnd/>
              <a:tailEnd/>
            </a:ln>
          </p:spPr>
          <p:txBody>
            <a:bodyPr/>
            <a:lstStyle/>
            <a:p>
              <a:endParaRPr lang="fr-CH"/>
            </a:p>
          </p:txBody>
        </p:sp>
        <p:sp>
          <p:nvSpPr>
            <p:cNvPr id="2702912" name="Line 2624"/>
            <p:cNvSpPr>
              <a:spLocks noChangeShapeType="1"/>
            </p:cNvSpPr>
            <p:nvPr/>
          </p:nvSpPr>
          <p:spPr bwMode="auto">
            <a:xfrm flipV="1">
              <a:off x="3896" y="2588"/>
              <a:ext cx="0" cy="12"/>
            </a:xfrm>
            <a:prstGeom prst="line">
              <a:avLst/>
            </a:prstGeom>
            <a:noFill/>
            <a:ln w="9525">
              <a:solidFill>
                <a:srgbClr val="000000"/>
              </a:solidFill>
              <a:round/>
              <a:headEnd/>
              <a:tailEnd/>
            </a:ln>
          </p:spPr>
          <p:txBody>
            <a:bodyPr/>
            <a:lstStyle/>
            <a:p>
              <a:endParaRPr lang="fr-CH"/>
            </a:p>
          </p:txBody>
        </p:sp>
        <p:sp>
          <p:nvSpPr>
            <p:cNvPr id="2702913" name="Line 2625"/>
            <p:cNvSpPr>
              <a:spLocks noChangeShapeType="1"/>
            </p:cNvSpPr>
            <p:nvPr/>
          </p:nvSpPr>
          <p:spPr bwMode="auto">
            <a:xfrm>
              <a:off x="3920" y="2588"/>
              <a:ext cx="0" cy="12"/>
            </a:xfrm>
            <a:prstGeom prst="line">
              <a:avLst/>
            </a:prstGeom>
            <a:noFill/>
            <a:ln w="9525">
              <a:solidFill>
                <a:srgbClr val="000000"/>
              </a:solidFill>
              <a:round/>
              <a:headEnd/>
              <a:tailEnd/>
            </a:ln>
          </p:spPr>
          <p:txBody>
            <a:bodyPr/>
            <a:lstStyle/>
            <a:p>
              <a:endParaRPr lang="fr-CH"/>
            </a:p>
          </p:txBody>
        </p:sp>
        <p:sp>
          <p:nvSpPr>
            <p:cNvPr id="2702914" name="Line 2626"/>
            <p:cNvSpPr>
              <a:spLocks noChangeShapeType="1"/>
            </p:cNvSpPr>
            <p:nvPr/>
          </p:nvSpPr>
          <p:spPr bwMode="auto">
            <a:xfrm flipV="1">
              <a:off x="3920" y="2588"/>
              <a:ext cx="0" cy="12"/>
            </a:xfrm>
            <a:prstGeom prst="line">
              <a:avLst/>
            </a:prstGeom>
            <a:noFill/>
            <a:ln w="9525">
              <a:solidFill>
                <a:srgbClr val="000000"/>
              </a:solidFill>
              <a:round/>
              <a:headEnd/>
              <a:tailEnd/>
            </a:ln>
          </p:spPr>
          <p:txBody>
            <a:bodyPr/>
            <a:lstStyle/>
            <a:p>
              <a:endParaRPr lang="fr-CH"/>
            </a:p>
          </p:txBody>
        </p:sp>
        <p:sp>
          <p:nvSpPr>
            <p:cNvPr id="2702915" name="Line 2627"/>
            <p:cNvSpPr>
              <a:spLocks noChangeShapeType="1"/>
            </p:cNvSpPr>
            <p:nvPr/>
          </p:nvSpPr>
          <p:spPr bwMode="auto">
            <a:xfrm>
              <a:off x="3938" y="2588"/>
              <a:ext cx="0" cy="12"/>
            </a:xfrm>
            <a:prstGeom prst="line">
              <a:avLst/>
            </a:prstGeom>
            <a:noFill/>
            <a:ln w="9525">
              <a:solidFill>
                <a:srgbClr val="000000"/>
              </a:solidFill>
              <a:round/>
              <a:headEnd/>
              <a:tailEnd/>
            </a:ln>
          </p:spPr>
          <p:txBody>
            <a:bodyPr/>
            <a:lstStyle/>
            <a:p>
              <a:endParaRPr lang="fr-CH"/>
            </a:p>
          </p:txBody>
        </p:sp>
        <p:sp>
          <p:nvSpPr>
            <p:cNvPr id="2702916" name="Line 2628"/>
            <p:cNvSpPr>
              <a:spLocks noChangeShapeType="1"/>
            </p:cNvSpPr>
            <p:nvPr/>
          </p:nvSpPr>
          <p:spPr bwMode="auto">
            <a:xfrm flipV="1">
              <a:off x="3938" y="2588"/>
              <a:ext cx="0" cy="12"/>
            </a:xfrm>
            <a:prstGeom prst="line">
              <a:avLst/>
            </a:prstGeom>
            <a:noFill/>
            <a:ln w="9525">
              <a:solidFill>
                <a:srgbClr val="000000"/>
              </a:solidFill>
              <a:round/>
              <a:headEnd/>
              <a:tailEnd/>
            </a:ln>
          </p:spPr>
          <p:txBody>
            <a:bodyPr/>
            <a:lstStyle/>
            <a:p>
              <a:endParaRPr lang="fr-CH"/>
            </a:p>
          </p:txBody>
        </p:sp>
        <p:sp>
          <p:nvSpPr>
            <p:cNvPr id="2702917" name="Line 2629"/>
            <p:cNvSpPr>
              <a:spLocks noChangeShapeType="1"/>
            </p:cNvSpPr>
            <p:nvPr/>
          </p:nvSpPr>
          <p:spPr bwMode="auto">
            <a:xfrm>
              <a:off x="3956" y="2588"/>
              <a:ext cx="0" cy="12"/>
            </a:xfrm>
            <a:prstGeom prst="line">
              <a:avLst/>
            </a:prstGeom>
            <a:noFill/>
            <a:ln w="9525">
              <a:solidFill>
                <a:srgbClr val="000000"/>
              </a:solidFill>
              <a:round/>
              <a:headEnd/>
              <a:tailEnd/>
            </a:ln>
          </p:spPr>
          <p:txBody>
            <a:bodyPr/>
            <a:lstStyle/>
            <a:p>
              <a:endParaRPr lang="fr-CH"/>
            </a:p>
          </p:txBody>
        </p:sp>
        <p:sp>
          <p:nvSpPr>
            <p:cNvPr id="2702918" name="Line 2630"/>
            <p:cNvSpPr>
              <a:spLocks noChangeShapeType="1"/>
            </p:cNvSpPr>
            <p:nvPr/>
          </p:nvSpPr>
          <p:spPr bwMode="auto">
            <a:xfrm flipV="1">
              <a:off x="3956" y="2588"/>
              <a:ext cx="0" cy="12"/>
            </a:xfrm>
            <a:prstGeom prst="line">
              <a:avLst/>
            </a:prstGeom>
            <a:noFill/>
            <a:ln w="9525">
              <a:solidFill>
                <a:srgbClr val="000000"/>
              </a:solidFill>
              <a:round/>
              <a:headEnd/>
              <a:tailEnd/>
            </a:ln>
          </p:spPr>
          <p:txBody>
            <a:bodyPr/>
            <a:lstStyle/>
            <a:p>
              <a:endParaRPr lang="fr-CH"/>
            </a:p>
          </p:txBody>
        </p:sp>
        <p:sp>
          <p:nvSpPr>
            <p:cNvPr id="2702919" name="Line 2631"/>
            <p:cNvSpPr>
              <a:spLocks noChangeShapeType="1"/>
            </p:cNvSpPr>
            <p:nvPr/>
          </p:nvSpPr>
          <p:spPr bwMode="auto">
            <a:xfrm>
              <a:off x="3968" y="2588"/>
              <a:ext cx="0" cy="12"/>
            </a:xfrm>
            <a:prstGeom prst="line">
              <a:avLst/>
            </a:prstGeom>
            <a:noFill/>
            <a:ln w="9525">
              <a:solidFill>
                <a:srgbClr val="000000"/>
              </a:solidFill>
              <a:round/>
              <a:headEnd/>
              <a:tailEnd/>
            </a:ln>
          </p:spPr>
          <p:txBody>
            <a:bodyPr/>
            <a:lstStyle/>
            <a:p>
              <a:endParaRPr lang="fr-CH"/>
            </a:p>
          </p:txBody>
        </p:sp>
        <p:sp>
          <p:nvSpPr>
            <p:cNvPr id="2702920" name="Line 2632"/>
            <p:cNvSpPr>
              <a:spLocks noChangeShapeType="1"/>
            </p:cNvSpPr>
            <p:nvPr/>
          </p:nvSpPr>
          <p:spPr bwMode="auto">
            <a:xfrm flipV="1">
              <a:off x="3968" y="2588"/>
              <a:ext cx="0" cy="12"/>
            </a:xfrm>
            <a:prstGeom prst="line">
              <a:avLst/>
            </a:prstGeom>
            <a:noFill/>
            <a:ln w="9525">
              <a:solidFill>
                <a:srgbClr val="000000"/>
              </a:solidFill>
              <a:round/>
              <a:headEnd/>
              <a:tailEnd/>
            </a:ln>
          </p:spPr>
          <p:txBody>
            <a:bodyPr/>
            <a:lstStyle/>
            <a:p>
              <a:endParaRPr lang="fr-CH"/>
            </a:p>
          </p:txBody>
        </p:sp>
        <p:sp>
          <p:nvSpPr>
            <p:cNvPr id="2702921" name="Line 2633"/>
            <p:cNvSpPr>
              <a:spLocks noChangeShapeType="1"/>
            </p:cNvSpPr>
            <p:nvPr/>
          </p:nvSpPr>
          <p:spPr bwMode="auto">
            <a:xfrm>
              <a:off x="3986" y="2588"/>
              <a:ext cx="0" cy="12"/>
            </a:xfrm>
            <a:prstGeom prst="line">
              <a:avLst/>
            </a:prstGeom>
            <a:noFill/>
            <a:ln w="9525">
              <a:solidFill>
                <a:srgbClr val="000000"/>
              </a:solidFill>
              <a:round/>
              <a:headEnd/>
              <a:tailEnd/>
            </a:ln>
          </p:spPr>
          <p:txBody>
            <a:bodyPr/>
            <a:lstStyle/>
            <a:p>
              <a:endParaRPr lang="fr-CH"/>
            </a:p>
          </p:txBody>
        </p:sp>
        <p:sp>
          <p:nvSpPr>
            <p:cNvPr id="2702922" name="Line 2634"/>
            <p:cNvSpPr>
              <a:spLocks noChangeShapeType="1"/>
            </p:cNvSpPr>
            <p:nvPr/>
          </p:nvSpPr>
          <p:spPr bwMode="auto">
            <a:xfrm flipV="1">
              <a:off x="3986" y="2588"/>
              <a:ext cx="0" cy="12"/>
            </a:xfrm>
            <a:prstGeom prst="line">
              <a:avLst/>
            </a:prstGeom>
            <a:noFill/>
            <a:ln w="9525">
              <a:solidFill>
                <a:srgbClr val="000000"/>
              </a:solidFill>
              <a:round/>
              <a:headEnd/>
              <a:tailEnd/>
            </a:ln>
          </p:spPr>
          <p:txBody>
            <a:bodyPr/>
            <a:lstStyle/>
            <a:p>
              <a:endParaRPr lang="fr-CH"/>
            </a:p>
          </p:txBody>
        </p:sp>
        <p:sp>
          <p:nvSpPr>
            <p:cNvPr id="2702923" name="Line 2635"/>
            <p:cNvSpPr>
              <a:spLocks noChangeShapeType="1"/>
            </p:cNvSpPr>
            <p:nvPr/>
          </p:nvSpPr>
          <p:spPr bwMode="auto">
            <a:xfrm>
              <a:off x="4070" y="2588"/>
              <a:ext cx="0" cy="12"/>
            </a:xfrm>
            <a:prstGeom prst="line">
              <a:avLst/>
            </a:prstGeom>
            <a:noFill/>
            <a:ln w="9525">
              <a:solidFill>
                <a:srgbClr val="000000"/>
              </a:solidFill>
              <a:round/>
              <a:headEnd/>
              <a:tailEnd/>
            </a:ln>
          </p:spPr>
          <p:txBody>
            <a:bodyPr/>
            <a:lstStyle/>
            <a:p>
              <a:endParaRPr lang="fr-CH"/>
            </a:p>
          </p:txBody>
        </p:sp>
        <p:sp>
          <p:nvSpPr>
            <p:cNvPr id="2702924" name="Line 2636"/>
            <p:cNvSpPr>
              <a:spLocks noChangeShapeType="1"/>
            </p:cNvSpPr>
            <p:nvPr/>
          </p:nvSpPr>
          <p:spPr bwMode="auto">
            <a:xfrm flipV="1">
              <a:off x="4070" y="2588"/>
              <a:ext cx="0" cy="12"/>
            </a:xfrm>
            <a:prstGeom prst="line">
              <a:avLst/>
            </a:prstGeom>
            <a:noFill/>
            <a:ln w="9525">
              <a:solidFill>
                <a:srgbClr val="000000"/>
              </a:solidFill>
              <a:round/>
              <a:headEnd/>
              <a:tailEnd/>
            </a:ln>
          </p:spPr>
          <p:txBody>
            <a:bodyPr/>
            <a:lstStyle/>
            <a:p>
              <a:endParaRPr lang="fr-CH"/>
            </a:p>
          </p:txBody>
        </p:sp>
        <p:sp>
          <p:nvSpPr>
            <p:cNvPr id="2702925" name="Line 2637"/>
            <p:cNvSpPr>
              <a:spLocks noChangeShapeType="1"/>
            </p:cNvSpPr>
            <p:nvPr/>
          </p:nvSpPr>
          <p:spPr bwMode="auto">
            <a:xfrm>
              <a:off x="4118" y="2588"/>
              <a:ext cx="0" cy="12"/>
            </a:xfrm>
            <a:prstGeom prst="line">
              <a:avLst/>
            </a:prstGeom>
            <a:noFill/>
            <a:ln w="9525">
              <a:solidFill>
                <a:srgbClr val="000000"/>
              </a:solidFill>
              <a:round/>
              <a:headEnd/>
              <a:tailEnd/>
            </a:ln>
          </p:spPr>
          <p:txBody>
            <a:bodyPr/>
            <a:lstStyle/>
            <a:p>
              <a:endParaRPr lang="fr-CH"/>
            </a:p>
          </p:txBody>
        </p:sp>
        <p:sp>
          <p:nvSpPr>
            <p:cNvPr id="2702926" name="Line 2638"/>
            <p:cNvSpPr>
              <a:spLocks noChangeShapeType="1"/>
            </p:cNvSpPr>
            <p:nvPr/>
          </p:nvSpPr>
          <p:spPr bwMode="auto">
            <a:xfrm flipV="1">
              <a:off x="4118" y="2588"/>
              <a:ext cx="0" cy="12"/>
            </a:xfrm>
            <a:prstGeom prst="line">
              <a:avLst/>
            </a:prstGeom>
            <a:noFill/>
            <a:ln w="9525">
              <a:solidFill>
                <a:srgbClr val="000000"/>
              </a:solidFill>
              <a:round/>
              <a:headEnd/>
              <a:tailEnd/>
            </a:ln>
          </p:spPr>
          <p:txBody>
            <a:bodyPr/>
            <a:lstStyle/>
            <a:p>
              <a:endParaRPr lang="fr-CH"/>
            </a:p>
          </p:txBody>
        </p:sp>
        <p:sp>
          <p:nvSpPr>
            <p:cNvPr id="2702927" name="Line 2639"/>
            <p:cNvSpPr>
              <a:spLocks noChangeShapeType="1"/>
            </p:cNvSpPr>
            <p:nvPr/>
          </p:nvSpPr>
          <p:spPr bwMode="auto">
            <a:xfrm>
              <a:off x="4154" y="2588"/>
              <a:ext cx="0" cy="12"/>
            </a:xfrm>
            <a:prstGeom prst="line">
              <a:avLst/>
            </a:prstGeom>
            <a:noFill/>
            <a:ln w="9525">
              <a:solidFill>
                <a:srgbClr val="000000"/>
              </a:solidFill>
              <a:round/>
              <a:headEnd/>
              <a:tailEnd/>
            </a:ln>
          </p:spPr>
          <p:txBody>
            <a:bodyPr/>
            <a:lstStyle/>
            <a:p>
              <a:endParaRPr lang="fr-CH"/>
            </a:p>
          </p:txBody>
        </p:sp>
        <p:sp>
          <p:nvSpPr>
            <p:cNvPr id="2702928" name="Line 2640"/>
            <p:cNvSpPr>
              <a:spLocks noChangeShapeType="1"/>
            </p:cNvSpPr>
            <p:nvPr/>
          </p:nvSpPr>
          <p:spPr bwMode="auto">
            <a:xfrm flipV="1">
              <a:off x="4154" y="2588"/>
              <a:ext cx="0" cy="12"/>
            </a:xfrm>
            <a:prstGeom prst="line">
              <a:avLst/>
            </a:prstGeom>
            <a:noFill/>
            <a:ln w="9525">
              <a:solidFill>
                <a:srgbClr val="000000"/>
              </a:solidFill>
              <a:round/>
              <a:headEnd/>
              <a:tailEnd/>
            </a:ln>
          </p:spPr>
          <p:txBody>
            <a:bodyPr/>
            <a:lstStyle/>
            <a:p>
              <a:endParaRPr lang="fr-CH"/>
            </a:p>
          </p:txBody>
        </p:sp>
        <p:sp>
          <p:nvSpPr>
            <p:cNvPr id="2702929" name="Line 2641"/>
            <p:cNvSpPr>
              <a:spLocks noChangeShapeType="1"/>
            </p:cNvSpPr>
            <p:nvPr/>
          </p:nvSpPr>
          <p:spPr bwMode="auto">
            <a:xfrm>
              <a:off x="4178" y="2588"/>
              <a:ext cx="0" cy="12"/>
            </a:xfrm>
            <a:prstGeom prst="line">
              <a:avLst/>
            </a:prstGeom>
            <a:noFill/>
            <a:ln w="9525">
              <a:solidFill>
                <a:srgbClr val="000000"/>
              </a:solidFill>
              <a:round/>
              <a:headEnd/>
              <a:tailEnd/>
            </a:ln>
          </p:spPr>
          <p:txBody>
            <a:bodyPr/>
            <a:lstStyle/>
            <a:p>
              <a:endParaRPr lang="fr-CH"/>
            </a:p>
          </p:txBody>
        </p:sp>
        <p:sp>
          <p:nvSpPr>
            <p:cNvPr id="2702930" name="Line 2642"/>
            <p:cNvSpPr>
              <a:spLocks noChangeShapeType="1"/>
            </p:cNvSpPr>
            <p:nvPr/>
          </p:nvSpPr>
          <p:spPr bwMode="auto">
            <a:xfrm flipV="1">
              <a:off x="4178" y="2588"/>
              <a:ext cx="0" cy="12"/>
            </a:xfrm>
            <a:prstGeom prst="line">
              <a:avLst/>
            </a:prstGeom>
            <a:noFill/>
            <a:ln w="9525">
              <a:solidFill>
                <a:srgbClr val="000000"/>
              </a:solidFill>
              <a:round/>
              <a:headEnd/>
              <a:tailEnd/>
            </a:ln>
          </p:spPr>
          <p:txBody>
            <a:bodyPr/>
            <a:lstStyle/>
            <a:p>
              <a:endParaRPr lang="fr-CH"/>
            </a:p>
          </p:txBody>
        </p:sp>
        <p:sp>
          <p:nvSpPr>
            <p:cNvPr id="2702931" name="Line 2643"/>
            <p:cNvSpPr>
              <a:spLocks noChangeShapeType="1"/>
            </p:cNvSpPr>
            <p:nvPr/>
          </p:nvSpPr>
          <p:spPr bwMode="auto">
            <a:xfrm>
              <a:off x="4202" y="2588"/>
              <a:ext cx="0" cy="12"/>
            </a:xfrm>
            <a:prstGeom prst="line">
              <a:avLst/>
            </a:prstGeom>
            <a:noFill/>
            <a:ln w="9525">
              <a:solidFill>
                <a:srgbClr val="000000"/>
              </a:solidFill>
              <a:round/>
              <a:headEnd/>
              <a:tailEnd/>
            </a:ln>
          </p:spPr>
          <p:txBody>
            <a:bodyPr/>
            <a:lstStyle/>
            <a:p>
              <a:endParaRPr lang="fr-CH"/>
            </a:p>
          </p:txBody>
        </p:sp>
        <p:sp>
          <p:nvSpPr>
            <p:cNvPr id="2702932" name="Line 2644"/>
            <p:cNvSpPr>
              <a:spLocks noChangeShapeType="1"/>
            </p:cNvSpPr>
            <p:nvPr/>
          </p:nvSpPr>
          <p:spPr bwMode="auto">
            <a:xfrm flipV="1">
              <a:off x="4202" y="2588"/>
              <a:ext cx="0" cy="12"/>
            </a:xfrm>
            <a:prstGeom prst="line">
              <a:avLst/>
            </a:prstGeom>
            <a:noFill/>
            <a:ln w="9525">
              <a:solidFill>
                <a:srgbClr val="000000"/>
              </a:solidFill>
              <a:round/>
              <a:headEnd/>
              <a:tailEnd/>
            </a:ln>
          </p:spPr>
          <p:txBody>
            <a:bodyPr/>
            <a:lstStyle/>
            <a:p>
              <a:endParaRPr lang="fr-CH"/>
            </a:p>
          </p:txBody>
        </p:sp>
        <p:sp>
          <p:nvSpPr>
            <p:cNvPr id="2702933" name="Line 2645"/>
            <p:cNvSpPr>
              <a:spLocks noChangeShapeType="1"/>
            </p:cNvSpPr>
            <p:nvPr/>
          </p:nvSpPr>
          <p:spPr bwMode="auto">
            <a:xfrm>
              <a:off x="4220" y="2588"/>
              <a:ext cx="0" cy="12"/>
            </a:xfrm>
            <a:prstGeom prst="line">
              <a:avLst/>
            </a:prstGeom>
            <a:noFill/>
            <a:ln w="9525">
              <a:solidFill>
                <a:srgbClr val="000000"/>
              </a:solidFill>
              <a:round/>
              <a:headEnd/>
              <a:tailEnd/>
            </a:ln>
          </p:spPr>
          <p:txBody>
            <a:bodyPr/>
            <a:lstStyle/>
            <a:p>
              <a:endParaRPr lang="fr-CH"/>
            </a:p>
          </p:txBody>
        </p:sp>
        <p:sp>
          <p:nvSpPr>
            <p:cNvPr id="2702934" name="Line 2646"/>
            <p:cNvSpPr>
              <a:spLocks noChangeShapeType="1"/>
            </p:cNvSpPr>
            <p:nvPr/>
          </p:nvSpPr>
          <p:spPr bwMode="auto">
            <a:xfrm flipV="1">
              <a:off x="4220" y="2588"/>
              <a:ext cx="0" cy="12"/>
            </a:xfrm>
            <a:prstGeom prst="line">
              <a:avLst/>
            </a:prstGeom>
            <a:noFill/>
            <a:ln w="9525">
              <a:solidFill>
                <a:srgbClr val="000000"/>
              </a:solidFill>
              <a:round/>
              <a:headEnd/>
              <a:tailEnd/>
            </a:ln>
          </p:spPr>
          <p:txBody>
            <a:bodyPr/>
            <a:lstStyle/>
            <a:p>
              <a:endParaRPr lang="fr-CH"/>
            </a:p>
          </p:txBody>
        </p:sp>
        <p:sp>
          <p:nvSpPr>
            <p:cNvPr id="2702935" name="Line 2647"/>
            <p:cNvSpPr>
              <a:spLocks noChangeShapeType="1"/>
            </p:cNvSpPr>
            <p:nvPr/>
          </p:nvSpPr>
          <p:spPr bwMode="auto">
            <a:xfrm>
              <a:off x="4238" y="2588"/>
              <a:ext cx="0" cy="12"/>
            </a:xfrm>
            <a:prstGeom prst="line">
              <a:avLst/>
            </a:prstGeom>
            <a:noFill/>
            <a:ln w="9525">
              <a:solidFill>
                <a:srgbClr val="000000"/>
              </a:solidFill>
              <a:round/>
              <a:headEnd/>
              <a:tailEnd/>
            </a:ln>
          </p:spPr>
          <p:txBody>
            <a:bodyPr/>
            <a:lstStyle/>
            <a:p>
              <a:endParaRPr lang="fr-CH"/>
            </a:p>
          </p:txBody>
        </p:sp>
        <p:sp>
          <p:nvSpPr>
            <p:cNvPr id="2702936" name="Line 2648"/>
            <p:cNvSpPr>
              <a:spLocks noChangeShapeType="1"/>
            </p:cNvSpPr>
            <p:nvPr/>
          </p:nvSpPr>
          <p:spPr bwMode="auto">
            <a:xfrm flipV="1">
              <a:off x="4238" y="2588"/>
              <a:ext cx="0" cy="12"/>
            </a:xfrm>
            <a:prstGeom prst="line">
              <a:avLst/>
            </a:prstGeom>
            <a:noFill/>
            <a:ln w="9525">
              <a:solidFill>
                <a:srgbClr val="000000"/>
              </a:solidFill>
              <a:round/>
              <a:headEnd/>
              <a:tailEnd/>
            </a:ln>
          </p:spPr>
          <p:txBody>
            <a:bodyPr/>
            <a:lstStyle/>
            <a:p>
              <a:endParaRPr lang="fr-CH"/>
            </a:p>
          </p:txBody>
        </p:sp>
        <p:sp>
          <p:nvSpPr>
            <p:cNvPr id="2702937" name="Line 2649"/>
            <p:cNvSpPr>
              <a:spLocks noChangeShapeType="1"/>
            </p:cNvSpPr>
            <p:nvPr/>
          </p:nvSpPr>
          <p:spPr bwMode="auto">
            <a:xfrm>
              <a:off x="4250" y="2588"/>
              <a:ext cx="0" cy="12"/>
            </a:xfrm>
            <a:prstGeom prst="line">
              <a:avLst/>
            </a:prstGeom>
            <a:noFill/>
            <a:ln w="9525">
              <a:solidFill>
                <a:srgbClr val="000000"/>
              </a:solidFill>
              <a:round/>
              <a:headEnd/>
              <a:tailEnd/>
            </a:ln>
          </p:spPr>
          <p:txBody>
            <a:bodyPr/>
            <a:lstStyle/>
            <a:p>
              <a:endParaRPr lang="fr-CH"/>
            </a:p>
          </p:txBody>
        </p:sp>
        <p:sp>
          <p:nvSpPr>
            <p:cNvPr id="2702938" name="Line 2650"/>
            <p:cNvSpPr>
              <a:spLocks noChangeShapeType="1"/>
            </p:cNvSpPr>
            <p:nvPr/>
          </p:nvSpPr>
          <p:spPr bwMode="auto">
            <a:xfrm flipV="1">
              <a:off x="4250" y="2588"/>
              <a:ext cx="0" cy="12"/>
            </a:xfrm>
            <a:prstGeom prst="line">
              <a:avLst/>
            </a:prstGeom>
            <a:noFill/>
            <a:ln w="9525">
              <a:solidFill>
                <a:srgbClr val="000000"/>
              </a:solidFill>
              <a:round/>
              <a:headEnd/>
              <a:tailEnd/>
            </a:ln>
          </p:spPr>
          <p:txBody>
            <a:bodyPr/>
            <a:lstStyle/>
            <a:p>
              <a:endParaRPr lang="fr-CH"/>
            </a:p>
          </p:txBody>
        </p:sp>
        <p:sp>
          <p:nvSpPr>
            <p:cNvPr id="2702939" name="Line 2651"/>
            <p:cNvSpPr>
              <a:spLocks noChangeShapeType="1"/>
            </p:cNvSpPr>
            <p:nvPr/>
          </p:nvSpPr>
          <p:spPr bwMode="auto">
            <a:xfrm>
              <a:off x="4346" y="2588"/>
              <a:ext cx="0" cy="12"/>
            </a:xfrm>
            <a:prstGeom prst="line">
              <a:avLst/>
            </a:prstGeom>
            <a:noFill/>
            <a:ln w="9525">
              <a:solidFill>
                <a:srgbClr val="000000"/>
              </a:solidFill>
              <a:round/>
              <a:headEnd/>
              <a:tailEnd/>
            </a:ln>
          </p:spPr>
          <p:txBody>
            <a:bodyPr/>
            <a:lstStyle/>
            <a:p>
              <a:endParaRPr lang="fr-CH"/>
            </a:p>
          </p:txBody>
        </p:sp>
        <p:sp>
          <p:nvSpPr>
            <p:cNvPr id="2702940" name="Line 2652"/>
            <p:cNvSpPr>
              <a:spLocks noChangeShapeType="1"/>
            </p:cNvSpPr>
            <p:nvPr/>
          </p:nvSpPr>
          <p:spPr bwMode="auto">
            <a:xfrm flipV="1">
              <a:off x="4346" y="2588"/>
              <a:ext cx="0" cy="12"/>
            </a:xfrm>
            <a:prstGeom prst="line">
              <a:avLst/>
            </a:prstGeom>
            <a:noFill/>
            <a:ln w="9525">
              <a:solidFill>
                <a:srgbClr val="000000"/>
              </a:solidFill>
              <a:round/>
              <a:headEnd/>
              <a:tailEnd/>
            </a:ln>
          </p:spPr>
          <p:txBody>
            <a:bodyPr/>
            <a:lstStyle/>
            <a:p>
              <a:endParaRPr lang="fr-CH"/>
            </a:p>
          </p:txBody>
        </p:sp>
        <p:sp>
          <p:nvSpPr>
            <p:cNvPr id="2702941" name="Line 2653"/>
            <p:cNvSpPr>
              <a:spLocks noChangeShapeType="1"/>
            </p:cNvSpPr>
            <p:nvPr/>
          </p:nvSpPr>
          <p:spPr bwMode="auto">
            <a:xfrm>
              <a:off x="4400" y="2588"/>
              <a:ext cx="0" cy="12"/>
            </a:xfrm>
            <a:prstGeom prst="line">
              <a:avLst/>
            </a:prstGeom>
            <a:noFill/>
            <a:ln w="9525">
              <a:solidFill>
                <a:srgbClr val="000000"/>
              </a:solidFill>
              <a:round/>
              <a:headEnd/>
              <a:tailEnd/>
            </a:ln>
          </p:spPr>
          <p:txBody>
            <a:bodyPr/>
            <a:lstStyle/>
            <a:p>
              <a:endParaRPr lang="fr-CH"/>
            </a:p>
          </p:txBody>
        </p:sp>
        <p:sp>
          <p:nvSpPr>
            <p:cNvPr id="2702942" name="Line 2654"/>
            <p:cNvSpPr>
              <a:spLocks noChangeShapeType="1"/>
            </p:cNvSpPr>
            <p:nvPr/>
          </p:nvSpPr>
          <p:spPr bwMode="auto">
            <a:xfrm flipV="1">
              <a:off x="4400" y="2588"/>
              <a:ext cx="0" cy="12"/>
            </a:xfrm>
            <a:prstGeom prst="line">
              <a:avLst/>
            </a:prstGeom>
            <a:noFill/>
            <a:ln w="9525">
              <a:solidFill>
                <a:srgbClr val="000000"/>
              </a:solidFill>
              <a:round/>
              <a:headEnd/>
              <a:tailEnd/>
            </a:ln>
          </p:spPr>
          <p:txBody>
            <a:bodyPr/>
            <a:lstStyle/>
            <a:p>
              <a:endParaRPr lang="fr-CH"/>
            </a:p>
          </p:txBody>
        </p:sp>
        <p:sp>
          <p:nvSpPr>
            <p:cNvPr id="2702943" name="Line 2655"/>
            <p:cNvSpPr>
              <a:spLocks noChangeShapeType="1"/>
            </p:cNvSpPr>
            <p:nvPr/>
          </p:nvSpPr>
          <p:spPr bwMode="auto">
            <a:xfrm>
              <a:off x="4430" y="2588"/>
              <a:ext cx="0" cy="12"/>
            </a:xfrm>
            <a:prstGeom prst="line">
              <a:avLst/>
            </a:prstGeom>
            <a:noFill/>
            <a:ln w="9525">
              <a:solidFill>
                <a:srgbClr val="000000"/>
              </a:solidFill>
              <a:round/>
              <a:headEnd/>
              <a:tailEnd/>
            </a:ln>
          </p:spPr>
          <p:txBody>
            <a:bodyPr/>
            <a:lstStyle/>
            <a:p>
              <a:endParaRPr lang="fr-CH"/>
            </a:p>
          </p:txBody>
        </p:sp>
        <p:sp>
          <p:nvSpPr>
            <p:cNvPr id="2702944" name="Line 2656"/>
            <p:cNvSpPr>
              <a:spLocks noChangeShapeType="1"/>
            </p:cNvSpPr>
            <p:nvPr/>
          </p:nvSpPr>
          <p:spPr bwMode="auto">
            <a:xfrm flipV="1">
              <a:off x="4430" y="2588"/>
              <a:ext cx="0" cy="12"/>
            </a:xfrm>
            <a:prstGeom prst="line">
              <a:avLst/>
            </a:prstGeom>
            <a:noFill/>
            <a:ln w="9525">
              <a:solidFill>
                <a:srgbClr val="000000"/>
              </a:solidFill>
              <a:round/>
              <a:headEnd/>
              <a:tailEnd/>
            </a:ln>
          </p:spPr>
          <p:txBody>
            <a:bodyPr/>
            <a:lstStyle/>
            <a:p>
              <a:endParaRPr lang="fr-CH"/>
            </a:p>
          </p:txBody>
        </p:sp>
        <p:sp>
          <p:nvSpPr>
            <p:cNvPr id="2702945" name="Line 2657"/>
            <p:cNvSpPr>
              <a:spLocks noChangeShapeType="1"/>
            </p:cNvSpPr>
            <p:nvPr/>
          </p:nvSpPr>
          <p:spPr bwMode="auto">
            <a:xfrm>
              <a:off x="4460" y="2588"/>
              <a:ext cx="0" cy="12"/>
            </a:xfrm>
            <a:prstGeom prst="line">
              <a:avLst/>
            </a:prstGeom>
            <a:noFill/>
            <a:ln w="9525">
              <a:solidFill>
                <a:srgbClr val="000000"/>
              </a:solidFill>
              <a:round/>
              <a:headEnd/>
              <a:tailEnd/>
            </a:ln>
          </p:spPr>
          <p:txBody>
            <a:bodyPr/>
            <a:lstStyle/>
            <a:p>
              <a:endParaRPr lang="fr-CH"/>
            </a:p>
          </p:txBody>
        </p:sp>
        <p:sp>
          <p:nvSpPr>
            <p:cNvPr id="2702946" name="Line 2658"/>
            <p:cNvSpPr>
              <a:spLocks noChangeShapeType="1"/>
            </p:cNvSpPr>
            <p:nvPr/>
          </p:nvSpPr>
          <p:spPr bwMode="auto">
            <a:xfrm flipV="1">
              <a:off x="4460" y="2588"/>
              <a:ext cx="0" cy="12"/>
            </a:xfrm>
            <a:prstGeom prst="line">
              <a:avLst/>
            </a:prstGeom>
            <a:noFill/>
            <a:ln w="9525">
              <a:solidFill>
                <a:srgbClr val="000000"/>
              </a:solidFill>
              <a:round/>
              <a:headEnd/>
              <a:tailEnd/>
            </a:ln>
          </p:spPr>
          <p:txBody>
            <a:bodyPr/>
            <a:lstStyle/>
            <a:p>
              <a:endParaRPr lang="fr-CH"/>
            </a:p>
          </p:txBody>
        </p:sp>
        <p:sp>
          <p:nvSpPr>
            <p:cNvPr id="2702947" name="Line 2659"/>
            <p:cNvSpPr>
              <a:spLocks noChangeShapeType="1"/>
            </p:cNvSpPr>
            <p:nvPr/>
          </p:nvSpPr>
          <p:spPr bwMode="auto">
            <a:xfrm>
              <a:off x="4484" y="2588"/>
              <a:ext cx="0" cy="12"/>
            </a:xfrm>
            <a:prstGeom prst="line">
              <a:avLst/>
            </a:prstGeom>
            <a:noFill/>
            <a:ln w="9525">
              <a:solidFill>
                <a:srgbClr val="000000"/>
              </a:solidFill>
              <a:round/>
              <a:headEnd/>
              <a:tailEnd/>
            </a:ln>
          </p:spPr>
          <p:txBody>
            <a:bodyPr/>
            <a:lstStyle/>
            <a:p>
              <a:endParaRPr lang="fr-CH"/>
            </a:p>
          </p:txBody>
        </p:sp>
        <p:sp>
          <p:nvSpPr>
            <p:cNvPr id="2702948" name="Line 2660"/>
            <p:cNvSpPr>
              <a:spLocks noChangeShapeType="1"/>
            </p:cNvSpPr>
            <p:nvPr/>
          </p:nvSpPr>
          <p:spPr bwMode="auto">
            <a:xfrm flipV="1">
              <a:off x="4484" y="2588"/>
              <a:ext cx="0" cy="12"/>
            </a:xfrm>
            <a:prstGeom prst="line">
              <a:avLst/>
            </a:prstGeom>
            <a:noFill/>
            <a:ln w="9525">
              <a:solidFill>
                <a:srgbClr val="000000"/>
              </a:solidFill>
              <a:round/>
              <a:headEnd/>
              <a:tailEnd/>
            </a:ln>
          </p:spPr>
          <p:txBody>
            <a:bodyPr/>
            <a:lstStyle/>
            <a:p>
              <a:endParaRPr lang="fr-CH"/>
            </a:p>
          </p:txBody>
        </p:sp>
        <p:sp>
          <p:nvSpPr>
            <p:cNvPr id="2702949" name="Line 2661"/>
            <p:cNvSpPr>
              <a:spLocks noChangeShapeType="1"/>
            </p:cNvSpPr>
            <p:nvPr/>
          </p:nvSpPr>
          <p:spPr bwMode="auto">
            <a:xfrm>
              <a:off x="4502" y="2588"/>
              <a:ext cx="0" cy="12"/>
            </a:xfrm>
            <a:prstGeom prst="line">
              <a:avLst/>
            </a:prstGeom>
            <a:noFill/>
            <a:ln w="9525">
              <a:solidFill>
                <a:srgbClr val="000000"/>
              </a:solidFill>
              <a:round/>
              <a:headEnd/>
              <a:tailEnd/>
            </a:ln>
          </p:spPr>
          <p:txBody>
            <a:bodyPr/>
            <a:lstStyle/>
            <a:p>
              <a:endParaRPr lang="fr-CH"/>
            </a:p>
          </p:txBody>
        </p:sp>
        <p:sp>
          <p:nvSpPr>
            <p:cNvPr id="2702950" name="Line 2662"/>
            <p:cNvSpPr>
              <a:spLocks noChangeShapeType="1"/>
            </p:cNvSpPr>
            <p:nvPr/>
          </p:nvSpPr>
          <p:spPr bwMode="auto">
            <a:xfrm flipV="1">
              <a:off x="4502" y="2588"/>
              <a:ext cx="0" cy="12"/>
            </a:xfrm>
            <a:prstGeom prst="line">
              <a:avLst/>
            </a:prstGeom>
            <a:noFill/>
            <a:ln w="9525">
              <a:solidFill>
                <a:srgbClr val="000000"/>
              </a:solidFill>
              <a:round/>
              <a:headEnd/>
              <a:tailEnd/>
            </a:ln>
          </p:spPr>
          <p:txBody>
            <a:bodyPr/>
            <a:lstStyle/>
            <a:p>
              <a:endParaRPr lang="fr-CH"/>
            </a:p>
          </p:txBody>
        </p:sp>
        <p:sp>
          <p:nvSpPr>
            <p:cNvPr id="2702951" name="Line 2663"/>
            <p:cNvSpPr>
              <a:spLocks noChangeShapeType="1"/>
            </p:cNvSpPr>
            <p:nvPr/>
          </p:nvSpPr>
          <p:spPr bwMode="auto">
            <a:xfrm>
              <a:off x="4514" y="2588"/>
              <a:ext cx="0" cy="12"/>
            </a:xfrm>
            <a:prstGeom prst="line">
              <a:avLst/>
            </a:prstGeom>
            <a:noFill/>
            <a:ln w="9525">
              <a:solidFill>
                <a:srgbClr val="000000"/>
              </a:solidFill>
              <a:round/>
              <a:headEnd/>
              <a:tailEnd/>
            </a:ln>
          </p:spPr>
          <p:txBody>
            <a:bodyPr/>
            <a:lstStyle/>
            <a:p>
              <a:endParaRPr lang="fr-CH"/>
            </a:p>
          </p:txBody>
        </p:sp>
        <p:sp>
          <p:nvSpPr>
            <p:cNvPr id="2702952" name="Line 2664"/>
            <p:cNvSpPr>
              <a:spLocks noChangeShapeType="1"/>
            </p:cNvSpPr>
            <p:nvPr/>
          </p:nvSpPr>
          <p:spPr bwMode="auto">
            <a:xfrm flipV="1">
              <a:off x="4514" y="2588"/>
              <a:ext cx="0" cy="12"/>
            </a:xfrm>
            <a:prstGeom prst="line">
              <a:avLst/>
            </a:prstGeom>
            <a:noFill/>
            <a:ln w="9525">
              <a:solidFill>
                <a:srgbClr val="000000"/>
              </a:solidFill>
              <a:round/>
              <a:headEnd/>
              <a:tailEnd/>
            </a:ln>
          </p:spPr>
          <p:txBody>
            <a:bodyPr/>
            <a:lstStyle/>
            <a:p>
              <a:endParaRPr lang="fr-CH"/>
            </a:p>
          </p:txBody>
        </p:sp>
        <p:sp>
          <p:nvSpPr>
            <p:cNvPr id="2702953" name="Line 2665"/>
            <p:cNvSpPr>
              <a:spLocks noChangeShapeType="1"/>
            </p:cNvSpPr>
            <p:nvPr/>
          </p:nvSpPr>
          <p:spPr bwMode="auto">
            <a:xfrm>
              <a:off x="4532" y="2588"/>
              <a:ext cx="0" cy="12"/>
            </a:xfrm>
            <a:prstGeom prst="line">
              <a:avLst/>
            </a:prstGeom>
            <a:noFill/>
            <a:ln w="9525">
              <a:solidFill>
                <a:srgbClr val="000000"/>
              </a:solidFill>
              <a:round/>
              <a:headEnd/>
              <a:tailEnd/>
            </a:ln>
          </p:spPr>
          <p:txBody>
            <a:bodyPr/>
            <a:lstStyle/>
            <a:p>
              <a:endParaRPr lang="fr-CH"/>
            </a:p>
          </p:txBody>
        </p:sp>
        <p:sp>
          <p:nvSpPr>
            <p:cNvPr id="2702954" name="Line 2666"/>
            <p:cNvSpPr>
              <a:spLocks noChangeShapeType="1"/>
            </p:cNvSpPr>
            <p:nvPr/>
          </p:nvSpPr>
          <p:spPr bwMode="auto">
            <a:xfrm flipV="1">
              <a:off x="4532" y="2588"/>
              <a:ext cx="0" cy="12"/>
            </a:xfrm>
            <a:prstGeom prst="line">
              <a:avLst/>
            </a:prstGeom>
            <a:noFill/>
            <a:ln w="9525">
              <a:solidFill>
                <a:srgbClr val="000000"/>
              </a:solidFill>
              <a:round/>
              <a:headEnd/>
              <a:tailEnd/>
            </a:ln>
          </p:spPr>
          <p:txBody>
            <a:bodyPr/>
            <a:lstStyle/>
            <a:p>
              <a:endParaRPr lang="fr-CH"/>
            </a:p>
          </p:txBody>
        </p:sp>
        <p:sp>
          <p:nvSpPr>
            <p:cNvPr id="2702955" name="Line 2667"/>
            <p:cNvSpPr>
              <a:spLocks noChangeShapeType="1"/>
            </p:cNvSpPr>
            <p:nvPr/>
          </p:nvSpPr>
          <p:spPr bwMode="auto">
            <a:xfrm>
              <a:off x="4628" y="2588"/>
              <a:ext cx="0" cy="12"/>
            </a:xfrm>
            <a:prstGeom prst="line">
              <a:avLst/>
            </a:prstGeom>
            <a:noFill/>
            <a:ln w="9525">
              <a:solidFill>
                <a:srgbClr val="000000"/>
              </a:solidFill>
              <a:round/>
              <a:headEnd/>
              <a:tailEnd/>
            </a:ln>
          </p:spPr>
          <p:txBody>
            <a:bodyPr/>
            <a:lstStyle/>
            <a:p>
              <a:endParaRPr lang="fr-CH"/>
            </a:p>
          </p:txBody>
        </p:sp>
        <p:sp>
          <p:nvSpPr>
            <p:cNvPr id="2702956" name="Line 2668"/>
            <p:cNvSpPr>
              <a:spLocks noChangeShapeType="1"/>
            </p:cNvSpPr>
            <p:nvPr/>
          </p:nvSpPr>
          <p:spPr bwMode="auto">
            <a:xfrm flipV="1">
              <a:off x="4628" y="2588"/>
              <a:ext cx="0" cy="12"/>
            </a:xfrm>
            <a:prstGeom prst="line">
              <a:avLst/>
            </a:prstGeom>
            <a:noFill/>
            <a:ln w="9525">
              <a:solidFill>
                <a:srgbClr val="000000"/>
              </a:solidFill>
              <a:round/>
              <a:headEnd/>
              <a:tailEnd/>
            </a:ln>
          </p:spPr>
          <p:txBody>
            <a:bodyPr/>
            <a:lstStyle/>
            <a:p>
              <a:endParaRPr lang="fr-CH"/>
            </a:p>
          </p:txBody>
        </p:sp>
        <p:sp>
          <p:nvSpPr>
            <p:cNvPr id="2702957" name="Line 2669"/>
            <p:cNvSpPr>
              <a:spLocks noChangeShapeType="1"/>
            </p:cNvSpPr>
            <p:nvPr/>
          </p:nvSpPr>
          <p:spPr bwMode="auto">
            <a:xfrm>
              <a:off x="4676" y="2588"/>
              <a:ext cx="0" cy="12"/>
            </a:xfrm>
            <a:prstGeom prst="line">
              <a:avLst/>
            </a:prstGeom>
            <a:noFill/>
            <a:ln w="9525">
              <a:solidFill>
                <a:srgbClr val="000000"/>
              </a:solidFill>
              <a:round/>
              <a:headEnd/>
              <a:tailEnd/>
            </a:ln>
          </p:spPr>
          <p:txBody>
            <a:bodyPr/>
            <a:lstStyle/>
            <a:p>
              <a:endParaRPr lang="fr-CH"/>
            </a:p>
          </p:txBody>
        </p:sp>
        <p:sp>
          <p:nvSpPr>
            <p:cNvPr id="2702958" name="Line 2670"/>
            <p:cNvSpPr>
              <a:spLocks noChangeShapeType="1"/>
            </p:cNvSpPr>
            <p:nvPr/>
          </p:nvSpPr>
          <p:spPr bwMode="auto">
            <a:xfrm flipV="1">
              <a:off x="4676" y="2588"/>
              <a:ext cx="0" cy="12"/>
            </a:xfrm>
            <a:prstGeom prst="line">
              <a:avLst/>
            </a:prstGeom>
            <a:noFill/>
            <a:ln w="9525">
              <a:solidFill>
                <a:srgbClr val="000000"/>
              </a:solidFill>
              <a:round/>
              <a:headEnd/>
              <a:tailEnd/>
            </a:ln>
          </p:spPr>
          <p:txBody>
            <a:bodyPr/>
            <a:lstStyle/>
            <a:p>
              <a:endParaRPr lang="fr-CH"/>
            </a:p>
          </p:txBody>
        </p:sp>
        <p:sp>
          <p:nvSpPr>
            <p:cNvPr id="2702959" name="Line 2671"/>
            <p:cNvSpPr>
              <a:spLocks noChangeShapeType="1"/>
            </p:cNvSpPr>
            <p:nvPr/>
          </p:nvSpPr>
          <p:spPr bwMode="auto">
            <a:xfrm>
              <a:off x="4712" y="2588"/>
              <a:ext cx="0" cy="12"/>
            </a:xfrm>
            <a:prstGeom prst="line">
              <a:avLst/>
            </a:prstGeom>
            <a:noFill/>
            <a:ln w="9525">
              <a:solidFill>
                <a:srgbClr val="000000"/>
              </a:solidFill>
              <a:round/>
              <a:headEnd/>
              <a:tailEnd/>
            </a:ln>
          </p:spPr>
          <p:txBody>
            <a:bodyPr/>
            <a:lstStyle/>
            <a:p>
              <a:endParaRPr lang="fr-CH"/>
            </a:p>
          </p:txBody>
        </p:sp>
        <p:sp>
          <p:nvSpPr>
            <p:cNvPr id="2702960" name="Line 2672"/>
            <p:cNvSpPr>
              <a:spLocks noChangeShapeType="1"/>
            </p:cNvSpPr>
            <p:nvPr/>
          </p:nvSpPr>
          <p:spPr bwMode="auto">
            <a:xfrm flipV="1">
              <a:off x="4712" y="2588"/>
              <a:ext cx="0" cy="12"/>
            </a:xfrm>
            <a:prstGeom prst="line">
              <a:avLst/>
            </a:prstGeom>
            <a:noFill/>
            <a:ln w="9525">
              <a:solidFill>
                <a:srgbClr val="000000"/>
              </a:solidFill>
              <a:round/>
              <a:headEnd/>
              <a:tailEnd/>
            </a:ln>
          </p:spPr>
          <p:txBody>
            <a:bodyPr/>
            <a:lstStyle/>
            <a:p>
              <a:endParaRPr lang="fr-CH"/>
            </a:p>
          </p:txBody>
        </p:sp>
        <p:sp>
          <p:nvSpPr>
            <p:cNvPr id="2702961" name="Line 2673"/>
            <p:cNvSpPr>
              <a:spLocks noChangeShapeType="1"/>
            </p:cNvSpPr>
            <p:nvPr/>
          </p:nvSpPr>
          <p:spPr bwMode="auto">
            <a:xfrm>
              <a:off x="4742" y="2588"/>
              <a:ext cx="0" cy="12"/>
            </a:xfrm>
            <a:prstGeom prst="line">
              <a:avLst/>
            </a:prstGeom>
            <a:noFill/>
            <a:ln w="9525">
              <a:solidFill>
                <a:srgbClr val="000000"/>
              </a:solidFill>
              <a:round/>
              <a:headEnd/>
              <a:tailEnd/>
            </a:ln>
          </p:spPr>
          <p:txBody>
            <a:bodyPr/>
            <a:lstStyle/>
            <a:p>
              <a:endParaRPr lang="fr-CH"/>
            </a:p>
          </p:txBody>
        </p:sp>
        <p:sp>
          <p:nvSpPr>
            <p:cNvPr id="2702962" name="Line 2674"/>
            <p:cNvSpPr>
              <a:spLocks noChangeShapeType="1"/>
            </p:cNvSpPr>
            <p:nvPr/>
          </p:nvSpPr>
          <p:spPr bwMode="auto">
            <a:xfrm flipV="1">
              <a:off x="4742" y="2588"/>
              <a:ext cx="0" cy="12"/>
            </a:xfrm>
            <a:prstGeom prst="line">
              <a:avLst/>
            </a:prstGeom>
            <a:noFill/>
            <a:ln w="9525">
              <a:solidFill>
                <a:srgbClr val="000000"/>
              </a:solidFill>
              <a:round/>
              <a:headEnd/>
              <a:tailEnd/>
            </a:ln>
          </p:spPr>
          <p:txBody>
            <a:bodyPr/>
            <a:lstStyle/>
            <a:p>
              <a:endParaRPr lang="fr-CH"/>
            </a:p>
          </p:txBody>
        </p:sp>
        <p:sp>
          <p:nvSpPr>
            <p:cNvPr id="2702963" name="Line 2675"/>
            <p:cNvSpPr>
              <a:spLocks noChangeShapeType="1"/>
            </p:cNvSpPr>
            <p:nvPr/>
          </p:nvSpPr>
          <p:spPr bwMode="auto">
            <a:xfrm>
              <a:off x="4760" y="2588"/>
              <a:ext cx="0" cy="12"/>
            </a:xfrm>
            <a:prstGeom prst="line">
              <a:avLst/>
            </a:prstGeom>
            <a:noFill/>
            <a:ln w="9525">
              <a:solidFill>
                <a:srgbClr val="000000"/>
              </a:solidFill>
              <a:round/>
              <a:headEnd/>
              <a:tailEnd/>
            </a:ln>
          </p:spPr>
          <p:txBody>
            <a:bodyPr/>
            <a:lstStyle/>
            <a:p>
              <a:endParaRPr lang="fr-CH"/>
            </a:p>
          </p:txBody>
        </p:sp>
        <p:sp>
          <p:nvSpPr>
            <p:cNvPr id="2702964" name="Line 2676"/>
            <p:cNvSpPr>
              <a:spLocks noChangeShapeType="1"/>
            </p:cNvSpPr>
            <p:nvPr/>
          </p:nvSpPr>
          <p:spPr bwMode="auto">
            <a:xfrm flipV="1">
              <a:off x="4760" y="2588"/>
              <a:ext cx="0" cy="12"/>
            </a:xfrm>
            <a:prstGeom prst="line">
              <a:avLst/>
            </a:prstGeom>
            <a:noFill/>
            <a:ln w="9525">
              <a:solidFill>
                <a:srgbClr val="000000"/>
              </a:solidFill>
              <a:round/>
              <a:headEnd/>
              <a:tailEnd/>
            </a:ln>
          </p:spPr>
          <p:txBody>
            <a:bodyPr/>
            <a:lstStyle/>
            <a:p>
              <a:endParaRPr lang="fr-CH"/>
            </a:p>
          </p:txBody>
        </p:sp>
        <p:sp>
          <p:nvSpPr>
            <p:cNvPr id="2702965" name="Line 2677"/>
            <p:cNvSpPr>
              <a:spLocks noChangeShapeType="1"/>
            </p:cNvSpPr>
            <p:nvPr/>
          </p:nvSpPr>
          <p:spPr bwMode="auto">
            <a:xfrm>
              <a:off x="4778" y="2588"/>
              <a:ext cx="0" cy="12"/>
            </a:xfrm>
            <a:prstGeom prst="line">
              <a:avLst/>
            </a:prstGeom>
            <a:noFill/>
            <a:ln w="9525">
              <a:solidFill>
                <a:srgbClr val="000000"/>
              </a:solidFill>
              <a:round/>
              <a:headEnd/>
              <a:tailEnd/>
            </a:ln>
          </p:spPr>
          <p:txBody>
            <a:bodyPr/>
            <a:lstStyle/>
            <a:p>
              <a:endParaRPr lang="fr-CH"/>
            </a:p>
          </p:txBody>
        </p:sp>
        <p:sp>
          <p:nvSpPr>
            <p:cNvPr id="2702966" name="Line 2678"/>
            <p:cNvSpPr>
              <a:spLocks noChangeShapeType="1"/>
            </p:cNvSpPr>
            <p:nvPr/>
          </p:nvSpPr>
          <p:spPr bwMode="auto">
            <a:xfrm flipV="1">
              <a:off x="4778" y="2588"/>
              <a:ext cx="0" cy="12"/>
            </a:xfrm>
            <a:prstGeom prst="line">
              <a:avLst/>
            </a:prstGeom>
            <a:noFill/>
            <a:ln w="9525">
              <a:solidFill>
                <a:srgbClr val="000000"/>
              </a:solidFill>
              <a:round/>
              <a:headEnd/>
              <a:tailEnd/>
            </a:ln>
          </p:spPr>
          <p:txBody>
            <a:bodyPr/>
            <a:lstStyle/>
            <a:p>
              <a:endParaRPr lang="fr-CH"/>
            </a:p>
          </p:txBody>
        </p:sp>
        <p:sp>
          <p:nvSpPr>
            <p:cNvPr id="2702967" name="Line 2679"/>
            <p:cNvSpPr>
              <a:spLocks noChangeShapeType="1"/>
            </p:cNvSpPr>
            <p:nvPr/>
          </p:nvSpPr>
          <p:spPr bwMode="auto">
            <a:xfrm>
              <a:off x="4796" y="2588"/>
              <a:ext cx="0" cy="12"/>
            </a:xfrm>
            <a:prstGeom prst="line">
              <a:avLst/>
            </a:prstGeom>
            <a:noFill/>
            <a:ln w="9525">
              <a:solidFill>
                <a:srgbClr val="000000"/>
              </a:solidFill>
              <a:round/>
              <a:headEnd/>
              <a:tailEnd/>
            </a:ln>
          </p:spPr>
          <p:txBody>
            <a:bodyPr/>
            <a:lstStyle/>
            <a:p>
              <a:endParaRPr lang="fr-CH"/>
            </a:p>
          </p:txBody>
        </p:sp>
        <p:sp>
          <p:nvSpPr>
            <p:cNvPr id="2702968" name="Line 2680"/>
            <p:cNvSpPr>
              <a:spLocks noChangeShapeType="1"/>
            </p:cNvSpPr>
            <p:nvPr/>
          </p:nvSpPr>
          <p:spPr bwMode="auto">
            <a:xfrm flipV="1">
              <a:off x="4796" y="2588"/>
              <a:ext cx="0" cy="12"/>
            </a:xfrm>
            <a:prstGeom prst="line">
              <a:avLst/>
            </a:prstGeom>
            <a:noFill/>
            <a:ln w="9525">
              <a:solidFill>
                <a:srgbClr val="000000"/>
              </a:solidFill>
              <a:round/>
              <a:headEnd/>
              <a:tailEnd/>
            </a:ln>
          </p:spPr>
          <p:txBody>
            <a:bodyPr/>
            <a:lstStyle/>
            <a:p>
              <a:endParaRPr lang="fr-CH"/>
            </a:p>
          </p:txBody>
        </p:sp>
        <p:sp>
          <p:nvSpPr>
            <p:cNvPr id="2702969" name="Line 2681"/>
            <p:cNvSpPr>
              <a:spLocks noChangeShapeType="1"/>
            </p:cNvSpPr>
            <p:nvPr/>
          </p:nvSpPr>
          <p:spPr bwMode="auto">
            <a:xfrm>
              <a:off x="4814" y="2588"/>
              <a:ext cx="0" cy="12"/>
            </a:xfrm>
            <a:prstGeom prst="line">
              <a:avLst/>
            </a:prstGeom>
            <a:noFill/>
            <a:ln w="9525">
              <a:solidFill>
                <a:srgbClr val="000000"/>
              </a:solidFill>
              <a:round/>
              <a:headEnd/>
              <a:tailEnd/>
            </a:ln>
          </p:spPr>
          <p:txBody>
            <a:bodyPr/>
            <a:lstStyle/>
            <a:p>
              <a:endParaRPr lang="fr-CH"/>
            </a:p>
          </p:txBody>
        </p:sp>
        <p:sp>
          <p:nvSpPr>
            <p:cNvPr id="2702970" name="Line 2682"/>
            <p:cNvSpPr>
              <a:spLocks noChangeShapeType="1"/>
            </p:cNvSpPr>
            <p:nvPr/>
          </p:nvSpPr>
          <p:spPr bwMode="auto">
            <a:xfrm flipV="1">
              <a:off x="4814" y="2588"/>
              <a:ext cx="0" cy="12"/>
            </a:xfrm>
            <a:prstGeom prst="line">
              <a:avLst/>
            </a:prstGeom>
            <a:noFill/>
            <a:ln w="9525">
              <a:solidFill>
                <a:srgbClr val="000000"/>
              </a:solidFill>
              <a:round/>
              <a:headEnd/>
              <a:tailEnd/>
            </a:ln>
          </p:spPr>
          <p:txBody>
            <a:bodyPr/>
            <a:lstStyle/>
            <a:p>
              <a:endParaRPr lang="fr-CH"/>
            </a:p>
          </p:txBody>
        </p:sp>
        <p:sp>
          <p:nvSpPr>
            <p:cNvPr id="2702971" name="Line 2683"/>
            <p:cNvSpPr>
              <a:spLocks noChangeShapeType="1"/>
            </p:cNvSpPr>
            <p:nvPr/>
          </p:nvSpPr>
          <p:spPr bwMode="auto">
            <a:xfrm>
              <a:off x="3140" y="2588"/>
              <a:ext cx="0" cy="30"/>
            </a:xfrm>
            <a:prstGeom prst="line">
              <a:avLst/>
            </a:prstGeom>
            <a:noFill/>
            <a:ln w="19050">
              <a:solidFill>
                <a:srgbClr val="000000"/>
              </a:solidFill>
              <a:round/>
              <a:headEnd/>
              <a:tailEnd/>
            </a:ln>
          </p:spPr>
          <p:txBody>
            <a:bodyPr/>
            <a:lstStyle/>
            <a:p>
              <a:endParaRPr lang="fr-CH"/>
            </a:p>
          </p:txBody>
        </p:sp>
        <p:sp>
          <p:nvSpPr>
            <p:cNvPr id="2702972" name="Line 2684"/>
            <p:cNvSpPr>
              <a:spLocks noChangeShapeType="1"/>
            </p:cNvSpPr>
            <p:nvPr/>
          </p:nvSpPr>
          <p:spPr bwMode="auto">
            <a:xfrm flipV="1">
              <a:off x="3140" y="2588"/>
              <a:ext cx="0" cy="30"/>
            </a:xfrm>
            <a:prstGeom prst="line">
              <a:avLst/>
            </a:prstGeom>
            <a:noFill/>
            <a:ln w="19050">
              <a:solidFill>
                <a:srgbClr val="000000"/>
              </a:solidFill>
              <a:round/>
              <a:headEnd/>
              <a:tailEnd/>
            </a:ln>
          </p:spPr>
          <p:txBody>
            <a:bodyPr/>
            <a:lstStyle/>
            <a:p>
              <a:endParaRPr lang="fr-CH"/>
            </a:p>
          </p:txBody>
        </p:sp>
        <p:sp>
          <p:nvSpPr>
            <p:cNvPr id="2702973" name="Line 2685"/>
            <p:cNvSpPr>
              <a:spLocks noChangeShapeType="1"/>
            </p:cNvSpPr>
            <p:nvPr/>
          </p:nvSpPr>
          <p:spPr bwMode="auto">
            <a:xfrm>
              <a:off x="3422" y="2588"/>
              <a:ext cx="0" cy="30"/>
            </a:xfrm>
            <a:prstGeom prst="line">
              <a:avLst/>
            </a:prstGeom>
            <a:noFill/>
            <a:ln w="19050">
              <a:solidFill>
                <a:srgbClr val="000000"/>
              </a:solidFill>
              <a:round/>
              <a:headEnd/>
              <a:tailEnd/>
            </a:ln>
          </p:spPr>
          <p:txBody>
            <a:bodyPr/>
            <a:lstStyle/>
            <a:p>
              <a:endParaRPr lang="fr-CH"/>
            </a:p>
          </p:txBody>
        </p:sp>
        <p:sp>
          <p:nvSpPr>
            <p:cNvPr id="2702974" name="Line 2686"/>
            <p:cNvSpPr>
              <a:spLocks noChangeShapeType="1"/>
            </p:cNvSpPr>
            <p:nvPr/>
          </p:nvSpPr>
          <p:spPr bwMode="auto">
            <a:xfrm flipV="1">
              <a:off x="3422" y="2588"/>
              <a:ext cx="0" cy="30"/>
            </a:xfrm>
            <a:prstGeom prst="line">
              <a:avLst/>
            </a:prstGeom>
            <a:noFill/>
            <a:ln w="19050">
              <a:solidFill>
                <a:srgbClr val="000000"/>
              </a:solidFill>
              <a:round/>
              <a:headEnd/>
              <a:tailEnd/>
            </a:ln>
          </p:spPr>
          <p:txBody>
            <a:bodyPr/>
            <a:lstStyle/>
            <a:p>
              <a:endParaRPr lang="fr-CH"/>
            </a:p>
          </p:txBody>
        </p:sp>
        <p:sp>
          <p:nvSpPr>
            <p:cNvPr id="2702975" name="Line 2687"/>
            <p:cNvSpPr>
              <a:spLocks noChangeShapeType="1"/>
            </p:cNvSpPr>
            <p:nvPr/>
          </p:nvSpPr>
          <p:spPr bwMode="auto">
            <a:xfrm>
              <a:off x="3704" y="2588"/>
              <a:ext cx="0" cy="30"/>
            </a:xfrm>
            <a:prstGeom prst="line">
              <a:avLst/>
            </a:prstGeom>
            <a:noFill/>
            <a:ln w="19050">
              <a:solidFill>
                <a:srgbClr val="000000"/>
              </a:solidFill>
              <a:round/>
              <a:headEnd/>
              <a:tailEnd/>
            </a:ln>
          </p:spPr>
          <p:txBody>
            <a:bodyPr/>
            <a:lstStyle/>
            <a:p>
              <a:endParaRPr lang="fr-CH"/>
            </a:p>
          </p:txBody>
        </p:sp>
        <p:sp>
          <p:nvSpPr>
            <p:cNvPr id="2702976" name="Line 2688"/>
            <p:cNvSpPr>
              <a:spLocks noChangeShapeType="1"/>
            </p:cNvSpPr>
            <p:nvPr/>
          </p:nvSpPr>
          <p:spPr bwMode="auto">
            <a:xfrm flipV="1">
              <a:off x="3704" y="2588"/>
              <a:ext cx="0" cy="30"/>
            </a:xfrm>
            <a:prstGeom prst="line">
              <a:avLst/>
            </a:prstGeom>
            <a:noFill/>
            <a:ln w="19050">
              <a:solidFill>
                <a:srgbClr val="000000"/>
              </a:solidFill>
              <a:round/>
              <a:headEnd/>
              <a:tailEnd/>
            </a:ln>
          </p:spPr>
          <p:txBody>
            <a:bodyPr/>
            <a:lstStyle/>
            <a:p>
              <a:endParaRPr lang="fr-CH"/>
            </a:p>
          </p:txBody>
        </p:sp>
        <p:sp>
          <p:nvSpPr>
            <p:cNvPr id="2702977" name="Line 2689"/>
            <p:cNvSpPr>
              <a:spLocks noChangeShapeType="1"/>
            </p:cNvSpPr>
            <p:nvPr/>
          </p:nvSpPr>
          <p:spPr bwMode="auto">
            <a:xfrm>
              <a:off x="3986" y="2588"/>
              <a:ext cx="0" cy="30"/>
            </a:xfrm>
            <a:prstGeom prst="line">
              <a:avLst/>
            </a:prstGeom>
            <a:noFill/>
            <a:ln w="19050">
              <a:solidFill>
                <a:srgbClr val="000000"/>
              </a:solidFill>
              <a:round/>
              <a:headEnd/>
              <a:tailEnd/>
            </a:ln>
          </p:spPr>
          <p:txBody>
            <a:bodyPr/>
            <a:lstStyle/>
            <a:p>
              <a:endParaRPr lang="fr-CH"/>
            </a:p>
          </p:txBody>
        </p:sp>
        <p:sp>
          <p:nvSpPr>
            <p:cNvPr id="2702978" name="Line 2690"/>
            <p:cNvSpPr>
              <a:spLocks noChangeShapeType="1"/>
            </p:cNvSpPr>
            <p:nvPr/>
          </p:nvSpPr>
          <p:spPr bwMode="auto">
            <a:xfrm flipV="1">
              <a:off x="3986" y="2588"/>
              <a:ext cx="0" cy="30"/>
            </a:xfrm>
            <a:prstGeom prst="line">
              <a:avLst/>
            </a:prstGeom>
            <a:noFill/>
            <a:ln w="19050">
              <a:solidFill>
                <a:srgbClr val="000000"/>
              </a:solidFill>
              <a:round/>
              <a:headEnd/>
              <a:tailEnd/>
            </a:ln>
          </p:spPr>
          <p:txBody>
            <a:bodyPr/>
            <a:lstStyle/>
            <a:p>
              <a:endParaRPr lang="fr-CH"/>
            </a:p>
          </p:txBody>
        </p:sp>
        <p:sp>
          <p:nvSpPr>
            <p:cNvPr id="2702979" name="Line 2691"/>
            <p:cNvSpPr>
              <a:spLocks noChangeShapeType="1"/>
            </p:cNvSpPr>
            <p:nvPr/>
          </p:nvSpPr>
          <p:spPr bwMode="auto">
            <a:xfrm>
              <a:off x="4262" y="2588"/>
              <a:ext cx="0" cy="30"/>
            </a:xfrm>
            <a:prstGeom prst="line">
              <a:avLst/>
            </a:prstGeom>
            <a:noFill/>
            <a:ln w="19050">
              <a:solidFill>
                <a:srgbClr val="000000"/>
              </a:solidFill>
              <a:round/>
              <a:headEnd/>
              <a:tailEnd/>
            </a:ln>
          </p:spPr>
          <p:txBody>
            <a:bodyPr/>
            <a:lstStyle/>
            <a:p>
              <a:endParaRPr lang="fr-CH"/>
            </a:p>
          </p:txBody>
        </p:sp>
        <p:sp>
          <p:nvSpPr>
            <p:cNvPr id="2702980" name="Line 2692"/>
            <p:cNvSpPr>
              <a:spLocks noChangeShapeType="1"/>
            </p:cNvSpPr>
            <p:nvPr/>
          </p:nvSpPr>
          <p:spPr bwMode="auto">
            <a:xfrm flipV="1">
              <a:off x="4262" y="2588"/>
              <a:ext cx="0" cy="30"/>
            </a:xfrm>
            <a:prstGeom prst="line">
              <a:avLst/>
            </a:prstGeom>
            <a:noFill/>
            <a:ln w="19050">
              <a:solidFill>
                <a:srgbClr val="000000"/>
              </a:solidFill>
              <a:round/>
              <a:headEnd/>
              <a:tailEnd/>
            </a:ln>
          </p:spPr>
          <p:txBody>
            <a:bodyPr/>
            <a:lstStyle/>
            <a:p>
              <a:endParaRPr lang="fr-CH"/>
            </a:p>
          </p:txBody>
        </p:sp>
        <p:sp>
          <p:nvSpPr>
            <p:cNvPr id="2702981" name="Line 2693"/>
            <p:cNvSpPr>
              <a:spLocks noChangeShapeType="1"/>
            </p:cNvSpPr>
            <p:nvPr/>
          </p:nvSpPr>
          <p:spPr bwMode="auto">
            <a:xfrm>
              <a:off x="4544" y="2588"/>
              <a:ext cx="0" cy="30"/>
            </a:xfrm>
            <a:prstGeom prst="line">
              <a:avLst/>
            </a:prstGeom>
            <a:noFill/>
            <a:ln w="19050">
              <a:solidFill>
                <a:srgbClr val="000000"/>
              </a:solidFill>
              <a:round/>
              <a:headEnd/>
              <a:tailEnd/>
            </a:ln>
          </p:spPr>
          <p:txBody>
            <a:bodyPr/>
            <a:lstStyle/>
            <a:p>
              <a:endParaRPr lang="fr-CH"/>
            </a:p>
          </p:txBody>
        </p:sp>
        <p:sp>
          <p:nvSpPr>
            <p:cNvPr id="2702982" name="Line 2694"/>
            <p:cNvSpPr>
              <a:spLocks noChangeShapeType="1"/>
            </p:cNvSpPr>
            <p:nvPr/>
          </p:nvSpPr>
          <p:spPr bwMode="auto">
            <a:xfrm flipV="1">
              <a:off x="4544" y="2588"/>
              <a:ext cx="0" cy="30"/>
            </a:xfrm>
            <a:prstGeom prst="line">
              <a:avLst/>
            </a:prstGeom>
            <a:noFill/>
            <a:ln w="19050">
              <a:solidFill>
                <a:srgbClr val="000000"/>
              </a:solidFill>
              <a:round/>
              <a:headEnd/>
              <a:tailEnd/>
            </a:ln>
          </p:spPr>
          <p:txBody>
            <a:bodyPr/>
            <a:lstStyle/>
            <a:p>
              <a:endParaRPr lang="fr-CH"/>
            </a:p>
          </p:txBody>
        </p:sp>
        <p:sp>
          <p:nvSpPr>
            <p:cNvPr id="2702983" name="Line 2695"/>
            <p:cNvSpPr>
              <a:spLocks noChangeShapeType="1"/>
            </p:cNvSpPr>
            <p:nvPr/>
          </p:nvSpPr>
          <p:spPr bwMode="auto">
            <a:xfrm>
              <a:off x="4826" y="2588"/>
              <a:ext cx="0" cy="30"/>
            </a:xfrm>
            <a:prstGeom prst="line">
              <a:avLst/>
            </a:prstGeom>
            <a:noFill/>
            <a:ln w="19050">
              <a:solidFill>
                <a:srgbClr val="000000"/>
              </a:solidFill>
              <a:round/>
              <a:headEnd/>
              <a:tailEnd/>
            </a:ln>
          </p:spPr>
          <p:txBody>
            <a:bodyPr/>
            <a:lstStyle/>
            <a:p>
              <a:endParaRPr lang="fr-CH"/>
            </a:p>
          </p:txBody>
        </p:sp>
        <p:sp>
          <p:nvSpPr>
            <p:cNvPr id="2702984" name="Line 2696"/>
            <p:cNvSpPr>
              <a:spLocks noChangeShapeType="1"/>
            </p:cNvSpPr>
            <p:nvPr/>
          </p:nvSpPr>
          <p:spPr bwMode="auto">
            <a:xfrm flipV="1">
              <a:off x="4826" y="2588"/>
              <a:ext cx="0" cy="30"/>
            </a:xfrm>
            <a:prstGeom prst="line">
              <a:avLst/>
            </a:prstGeom>
            <a:noFill/>
            <a:ln w="19050">
              <a:solidFill>
                <a:srgbClr val="000000"/>
              </a:solidFill>
              <a:round/>
              <a:headEnd/>
              <a:tailEnd/>
            </a:ln>
          </p:spPr>
          <p:txBody>
            <a:bodyPr/>
            <a:lstStyle/>
            <a:p>
              <a:endParaRPr lang="fr-CH"/>
            </a:p>
          </p:txBody>
        </p:sp>
        <p:sp>
          <p:nvSpPr>
            <p:cNvPr id="2702985" name="Rectangle 2697"/>
            <p:cNvSpPr>
              <a:spLocks noChangeArrowheads="1"/>
            </p:cNvSpPr>
            <p:nvPr/>
          </p:nvSpPr>
          <p:spPr bwMode="auto">
            <a:xfrm>
              <a:off x="2714" y="2540"/>
              <a:ext cx="298"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-120.00</a:t>
              </a:r>
              <a:endParaRPr lang="en-US"/>
            </a:p>
          </p:txBody>
        </p:sp>
        <p:sp>
          <p:nvSpPr>
            <p:cNvPr id="2702986" name="Rectangle 2698"/>
            <p:cNvSpPr>
              <a:spLocks noChangeArrowheads="1"/>
            </p:cNvSpPr>
            <p:nvPr/>
          </p:nvSpPr>
          <p:spPr bwMode="auto">
            <a:xfrm>
              <a:off x="2714" y="2342"/>
              <a:ext cx="298"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-100.00</a:t>
              </a:r>
              <a:endParaRPr lang="en-US"/>
            </a:p>
          </p:txBody>
        </p:sp>
        <p:sp>
          <p:nvSpPr>
            <p:cNvPr id="2702987" name="Rectangle 2699"/>
            <p:cNvSpPr>
              <a:spLocks noChangeArrowheads="1"/>
            </p:cNvSpPr>
            <p:nvPr/>
          </p:nvSpPr>
          <p:spPr bwMode="auto">
            <a:xfrm>
              <a:off x="2768" y="2144"/>
              <a:ext cx="251"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-80.00</a:t>
              </a:r>
              <a:endParaRPr lang="en-US"/>
            </a:p>
          </p:txBody>
        </p:sp>
        <p:sp>
          <p:nvSpPr>
            <p:cNvPr id="2702988" name="Rectangle 2700"/>
            <p:cNvSpPr>
              <a:spLocks noChangeArrowheads="1"/>
            </p:cNvSpPr>
            <p:nvPr/>
          </p:nvSpPr>
          <p:spPr bwMode="auto">
            <a:xfrm>
              <a:off x="2768" y="1946"/>
              <a:ext cx="251"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-60.00</a:t>
              </a:r>
              <a:endParaRPr lang="en-US"/>
            </a:p>
          </p:txBody>
        </p:sp>
        <p:sp>
          <p:nvSpPr>
            <p:cNvPr id="2702989" name="Rectangle 2701"/>
            <p:cNvSpPr>
              <a:spLocks noChangeArrowheads="1"/>
            </p:cNvSpPr>
            <p:nvPr/>
          </p:nvSpPr>
          <p:spPr bwMode="auto">
            <a:xfrm>
              <a:off x="2768" y="1748"/>
              <a:ext cx="251"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-40.00</a:t>
              </a:r>
              <a:endParaRPr lang="en-US"/>
            </a:p>
          </p:txBody>
        </p:sp>
        <p:sp>
          <p:nvSpPr>
            <p:cNvPr id="2702990" name="Rectangle 2702"/>
            <p:cNvSpPr>
              <a:spLocks noChangeArrowheads="1"/>
            </p:cNvSpPr>
            <p:nvPr/>
          </p:nvSpPr>
          <p:spPr bwMode="auto">
            <a:xfrm>
              <a:off x="2768" y="1550"/>
              <a:ext cx="251"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-20.00</a:t>
              </a:r>
              <a:endParaRPr lang="en-US"/>
            </a:p>
          </p:txBody>
        </p:sp>
        <p:sp>
          <p:nvSpPr>
            <p:cNvPr id="2702991" name="Rectangle 2703"/>
            <p:cNvSpPr>
              <a:spLocks noChangeArrowheads="1"/>
            </p:cNvSpPr>
            <p:nvPr/>
          </p:nvSpPr>
          <p:spPr bwMode="auto">
            <a:xfrm>
              <a:off x="2852" y="1346"/>
              <a:ext cx="174"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0.00</a:t>
              </a:r>
              <a:endParaRPr lang="en-US"/>
            </a:p>
          </p:txBody>
        </p:sp>
        <p:sp>
          <p:nvSpPr>
            <p:cNvPr id="2702992" name="Line 2704"/>
            <p:cNvSpPr>
              <a:spLocks noChangeShapeType="1"/>
            </p:cNvSpPr>
            <p:nvPr/>
          </p:nvSpPr>
          <p:spPr bwMode="auto">
            <a:xfrm flipH="1">
              <a:off x="3128" y="2588"/>
              <a:ext cx="12" cy="0"/>
            </a:xfrm>
            <a:prstGeom prst="line">
              <a:avLst/>
            </a:prstGeom>
            <a:noFill/>
            <a:ln w="19050">
              <a:solidFill>
                <a:srgbClr val="000000"/>
              </a:solidFill>
              <a:round/>
              <a:headEnd/>
              <a:tailEnd/>
            </a:ln>
          </p:spPr>
          <p:txBody>
            <a:bodyPr/>
            <a:lstStyle/>
            <a:p>
              <a:endParaRPr lang="fr-CH"/>
            </a:p>
          </p:txBody>
        </p:sp>
        <p:sp>
          <p:nvSpPr>
            <p:cNvPr id="2702993" name="Line 2705"/>
            <p:cNvSpPr>
              <a:spLocks noChangeShapeType="1"/>
            </p:cNvSpPr>
            <p:nvPr/>
          </p:nvSpPr>
          <p:spPr bwMode="auto">
            <a:xfrm>
              <a:off x="3128" y="2588"/>
              <a:ext cx="12" cy="0"/>
            </a:xfrm>
            <a:prstGeom prst="line">
              <a:avLst/>
            </a:prstGeom>
            <a:noFill/>
            <a:ln w="19050">
              <a:solidFill>
                <a:srgbClr val="000000"/>
              </a:solidFill>
              <a:round/>
              <a:headEnd/>
              <a:tailEnd/>
            </a:ln>
          </p:spPr>
          <p:txBody>
            <a:bodyPr/>
            <a:lstStyle/>
            <a:p>
              <a:endParaRPr lang="fr-CH"/>
            </a:p>
          </p:txBody>
        </p:sp>
        <p:sp>
          <p:nvSpPr>
            <p:cNvPr id="2702994" name="Line 2706"/>
            <p:cNvSpPr>
              <a:spLocks noChangeShapeType="1"/>
            </p:cNvSpPr>
            <p:nvPr/>
          </p:nvSpPr>
          <p:spPr bwMode="auto">
            <a:xfrm flipH="1">
              <a:off x="3110" y="2588"/>
              <a:ext cx="30" cy="0"/>
            </a:xfrm>
            <a:prstGeom prst="line">
              <a:avLst/>
            </a:prstGeom>
            <a:noFill/>
            <a:ln w="19050">
              <a:solidFill>
                <a:srgbClr val="000000"/>
              </a:solidFill>
              <a:round/>
              <a:headEnd/>
              <a:tailEnd/>
            </a:ln>
          </p:spPr>
          <p:txBody>
            <a:bodyPr/>
            <a:lstStyle/>
            <a:p>
              <a:endParaRPr lang="fr-CH"/>
            </a:p>
          </p:txBody>
        </p:sp>
        <p:sp>
          <p:nvSpPr>
            <p:cNvPr id="2702995" name="Line 2707"/>
            <p:cNvSpPr>
              <a:spLocks noChangeShapeType="1"/>
            </p:cNvSpPr>
            <p:nvPr/>
          </p:nvSpPr>
          <p:spPr bwMode="auto">
            <a:xfrm>
              <a:off x="3110" y="2588"/>
              <a:ext cx="30" cy="0"/>
            </a:xfrm>
            <a:prstGeom prst="line">
              <a:avLst/>
            </a:prstGeom>
            <a:noFill/>
            <a:ln w="19050">
              <a:solidFill>
                <a:srgbClr val="000000"/>
              </a:solidFill>
              <a:round/>
              <a:headEnd/>
              <a:tailEnd/>
            </a:ln>
          </p:spPr>
          <p:txBody>
            <a:bodyPr/>
            <a:lstStyle/>
            <a:p>
              <a:endParaRPr lang="fr-CH"/>
            </a:p>
          </p:txBody>
        </p:sp>
        <p:sp>
          <p:nvSpPr>
            <p:cNvPr id="2702996" name="Line 2708"/>
            <p:cNvSpPr>
              <a:spLocks noChangeShapeType="1"/>
            </p:cNvSpPr>
            <p:nvPr/>
          </p:nvSpPr>
          <p:spPr bwMode="auto">
            <a:xfrm flipH="1">
              <a:off x="3128" y="2534"/>
              <a:ext cx="12" cy="0"/>
            </a:xfrm>
            <a:prstGeom prst="line">
              <a:avLst/>
            </a:prstGeom>
            <a:noFill/>
            <a:ln w="9525">
              <a:solidFill>
                <a:srgbClr val="000000"/>
              </a:solidFill>
              <a:round/>
              <a:headEnd/>
              <a:tailEnd/>
            </a:ln>
          </p:spPr>
          <p:txBody>
            <a:bodyPr/>
            <a:lstStyle/>
            <a:p>
              <a:endParaRPr lang="fr-CH"/>
            </a:p>
          </p:txBody>
        </p:sp>
        <p:sp>
          <p:nvSpPr>
            <p:cNvPr id="2702997" name="Line 2709"/>
            <p:cNvSpPr>
              <a:spLocks noChangeShapeType="1"/>
            </p:cNvSpPr>
            <p:nvPr/>
          </p:nvSpPr>
          <p:spPr bwMode="auto">
            <a:xfrm>
              <a:off x="3128" y="2534"/>
              <a:ext cx="12" cy="0"/>
            </a:xfrm>
            <a:prstGeom prst="line">
              <a:avLst/>
            </a:prstGeom>
            <a:noFill/>
            <a:ln w="9525">
              <a:solidFill>
                <a:srgbClr val="000000"/>
              </a:solidFill>
              <a:round/>
              <a:headEnd/>
              <a:tailEnd/>
            </a:ln>
          </p:spPr>
          <p:txBody>
            <a:bodyPr/>
            <a:lstStyle/>
            <a:p>
              <a:endParaRPr lang="fr-CH"/>
            </a:p>
          </p:txBody>
        </p:sp>
        <p:sp>
          <p:nvSpPr>
            <p:cNvPr id="2702998" name="Line 2710"/>
            <p:cNvSpPr>
              <a:spLocks noChangeShapeType="1"/>
            </p:cNvSpPr>
            <p:nvPr/>
          </p:nvSpPr>
          <p:spPr bwMode="auto">
            <a:xfrm flipH="1">
              <a:off x="3128" y="2486"/>
              <a:ext cx="12" cy="0"/>
            </a:xfrm>
            <a:prstGeom prst="line">
              <a:avLst/>
            </a:prstGeom>
            <a:noFill/>
            <a:ln w="9525">
              <a:solidFill>
                <a:srgbClr val="000000"/>
              </a:solidFill>
              <a:round/>
              <a:headEnd/>
              <a:tailEnd/>
            </a:ln>
          </p:spPr>
          <p:txBody>
            <a:bodyPr/>
            <a:lstStyle/>
            <a:p>
              <a:endParaRPr lang="fr-CH"/>
            </a:p>
          </p:txBody>
        </p:sp>
        <p:sp>
          <p:nvSpPr>
            <p:cNvPr id="2702999" name="Line 2711"/>
            <p:cNvSpPr>
              <a:spLocks noChangeShapeType="1"/>
            </p:cNvSpPr>
            <p:nvPr/>
          </p:nvSpPr>
          <p:spPr bwMode="auto">
            <a:xfrm>
              <a:off x="3128" y="2486"/>
              <a:ext cx="12" cy="0"/>
            </a:xfrm>
            <a:prstGeom prst="line">
              <a:avLst/>
            </a:prstGeom>
            <a:noFill/>
            <a:ln w="9525">
              <a:solidFill>
                <a:srgbClr val="000000"/>
              </a:solidFill>
              <a:round/>
              <a:headEnd/>
              <a:tailEnd/>
            </a:ln>
          </p:spPr>
          <p:txBody>
            <a:bodyPr/>
            <a:lstStyle/>
            <a:p>
              <a:endParaRPr lang="fr-CH"/>
            </a:p>
          </p:txBody>
        </p:sp>
        <p:sp>
          <p:nvSpPr>
            <p:cNvPr id="2703000" name="Line 2712"/>
            <p:cNvSpPr>
              <a:spLocks noChangeShapeType="1"/>
            </p:cNvSpPr>
            <p:nvPr/>
          </p:nvSpPr>
          <p:spPr bwMode="auto">
            <a:xfrm flipH="1">
              <a:off x="3128" y="2438"/>
              <a:ext cx="12" cy="0"/>
            </a:xfrm>
            <a:prstGeom prst="line">
              <a:avLst/>
            </a:prstGeom>
            <a:noFill/>
            <a:ln w="9525">
              <a:solidFill>
                <a:srgbClr val="000000"/>
              </a:solidFill>
              <a:round/>
              <a:headEnd/>
              <a:tailEnd/>
            </a:ln>
          </p:spPr>
          <p:txBody>
            <a:bodyPr/>
            <a:lstStyle/>
            <a:p>
              <a:endParaRPr lang="fr-CH"/>
            </a:p>
          </p:txBody>
        </p:sp>
        <p:sp>
          <p:nvSpPr>
            <p:cNvPr id="2703001" name="Line 2713"/>
            <p:cNvSpPr>
              <a:spLocks noChangeShapeType="1"/>
            </p:cNvSpPr>
            <p:nvPr/>
          </p:nvSpPr>
          <p:spPr bwMode="auto">
            <a:xfrm>
              <a:off x="3128" y="2438"/>
              <a:ext cx="12" cy="0"/>
            </a:xfrm>
            <a:prstGeom prst="line">
              <a:avLst/>
            </a:prstGeom>
            <a:noFill/>
            <a:ln w="9525">
              <a:solidFill>
                <a:srgbClr val="000000"/>
              </a:solidFill>
              <a:round/>
              <a:headEnd/>
              <a:tailEnd/>
            </a:ln>
          </p:spPr>
          <p:txBody>
            <a:bodyPr/>
            <a:lstStyle/>
            <a:p>
              <a:endParaRPr lang="fr-CH"/>
            </a:p>
          </p:txBody>
        </p:sp>
        <p:sp>
          <p:nvSpPr>
            <p:cNvPr id="2703002" name="Line 2714"/>
            <p:cNvSpPr>
              <a:spLocks noChangeShapeType="1"/>
            </p:cNvSpPr>
            <p:nvPr/>
          </p:nvSpPr>
          <p:spPr bwMode="auto">
            <a:xfrm flipH="1">
              <a:off x="3110" y="2390"/>
              <a:ext cx="30" cy="0"/>
            </a:xfrm>
            <a:prstGeom prst="line">
              <a:avLst/>
            </a:prstGeom>
            <a:noFill/>
            <a:ln w="19050">
              <a:solidFill>
                <a:srgbClr val="000000"/>
              </a:solidFill>
              <a:round/>
              <a:headEnd/>
              <a:tailEnd/>
            </a:ln>
          </p:spPr>
          <p:txBody>
            <a:bodyPr/>
            <a:lstStyle/>
            <a:p>
              <a:endParaRPr lang="fr-CH"/>
            </a:p>
          </p:txBody>
        </p:sp>
        <p:sp>
          <p:nvSpPr>
            <p:cNvPr id="2703003" name="Line 2715"/>
            <p:cNvSpPr>
              <a:spLocks noChangeShapeType="1"/>
            </p:cNvSpPr>
            <p:nvPr/>
          </p:nvSpPr>
          <p:spPr bwMode="auto">
            <a:xfrm>
              <a:off x="3110" y="2390"/>
              <a:ext cx="30" cy="0"/>
            </a:xfrm>
            <a:prstGeom prst="line">
              <a:avLst/>
            </a:prstGeom>
            <a:noFill/>
            <a:ln w="19050">
              <a:solidFill>
                <a:srgbClr val="000000"/>
              </a:solidFill>
              <a:round/>
              <a:headEnd/>
              <a:tailEnd/>
            </a:ln>
          </p:spPr>
          <p:txBody>
            <a:bodyPr/>
            <a:lstStyle/>
            <a:p>
              <a:endParaRPr lang="fr-CH"/>
            </a:p>
          </p:txBody>
        </p:sp>
        <p:sp>
          <p:nvSpPr>
            <p:cNvPr id="2703004" name="Line 2716"/>
            <p:cNvSpPr>
              <a:spLocks noChangeShapeType="1"/>
            </p:cNvSpPr>
            <p:nvPr/>
          </p:nvSpPr>
          <p:spPr bwMode="auto">
            <a:xfrm flipH="1">
              <a:off x="3128" y="2336"/>
              <a:ext cx="12" cy="0"/>
            </a:xfrm>
            <a:prstGeom prst="line">
              <a:avLst/>
            </a:prstGeom>
            <a:noFill/>
            <a:ln w="9525">
              <a:solidFill>
                <a:srgbClr val="000000"/>
              </a:solidFill>
              <a:round/>
              <a:headEnd/>
              <a:tailEnd/>
            </a:ln>
          </p:spPr>
          <p:txBody>
            <a:bodyPr/>
            <a:lstStyle/>
            <a:p>
              <a:endParaRPr lang="fr-CH"/>
            </a:p>
          </p:txBody>
        </p:sp>
        <p:sp>
          <p:nvSpPr>
            <p:cNvPr id="2703005" name="Line 2717"/>
            <p:cNvSpPr>
              <a:spLocks noChangeShapeType="1"/>
            </p:cNvSpPr>
            <p:nvPr/>
          </p:nvSpPr>
          <p:spPr bwMode="auto">
            <a:xfrm>
              <a:off x="3128" y="2336"/>
              <a:ext cx="12" cy="0"/>
            </a:xfrm>
            <a:prstGeom prst="line">
              <a:avLst/>
            </a:prstGeom>
            <a:noFill/>
            <a:ln w="9525">
              <a:solidFill>
                <a:srgbClr val="000000"/>
              </a:solidFill>
              <a:round/>
              <a:headEnd/>
              <a:tailEnd/>
            </a:ln>
          </p:spPr>
          <p:txBody>
            <a:bodyPr/>
            <a:lstStyle/>
            <a:p>
              <a:endParaRPr lang="fr-CH"/>
            </a:p>
          </p:txBody>
        </p:sp>
        <p:sp>
          <p:nvSpPr>
            <p:cNvPr id="2703006" name="Line 2718"/>
            <p:cNvSpPr>
              <a:spLocks noChangeShapeType="1"/>
            </p:cNvSpPr>
            <p:nvPr/>
          </p:nvSpPr>
          <p:spPr bwMode="auto">
            <a:xfrm flipH="1">
              <a:off x="3128" y="2288"/>
              <a:ext cx="12" cy="0"/>
            </a:xfrm>
            <a:prstGeom prst="line">
              <a:avLst/>
            </a:prstGeom>
            <a:noFill/>
            <a:ln w="9525">
              <a:solidFill>
                <a:srgbClr val="000000"/>
              </a:solidFill>
              <a:round/>
              <a:headEnd/>
              <a:tailEnd/>
            </a:ln>
          </p:spPr>
          <p:txBody>
            <a:bodyPr/>
            <a:lstStyle/>
            <a:p>
              <a:endParaRPr lang="fr-CH"/>
            </a:p>
          </p:txBody>
        </p:sp>
        <p:sp>
          <p:nvSpPr>
            <p:cNvPr id="2703007" name="Line 2719"/>
            <p:cNvSpPr>
              <a:spLocks noChangeShapeType="1"/>
            </p:cNvSpPr>
            <p:nvPr/>
          </p:nvSpPr>
          <p:spPr bwMode="auto">
            <a:xfrm>
              <a:off x="3128" y="2288"/>
              <a:ext cx="12" cy="0"/>
            </a:xfrm>
            <a:prstGeom prst="line">
              <a:avLst/>
            </a:prstGeom>
            <a:noFill/>
            <a:ln w="9525">
              <a:solidFill>
                <a:srgbClr val="000000"/>
              </a:solidFill>
              <a:round/>
              <a:headEnd/>
              <a:tailEnd/>
            </a:ln>
          </p:spPr>
          <p:txBody>
            <a:bodyPr/>
            <a:lstStyle/>
            <a:p>
              <a:endParaRPr lang="fr-CH"/>
            </a:p>
          </p:txBody>
        </p:sp>
        <p:sp>
          <p:nvSpPr>
            <p:cNvPr id="2703008" name="Line 2720"/>
            <p:cNvSpPr>
              <a:spLocks noChangeShapeType="1"/>
            </p:cNvSpPr>
            <p:nvPr/>
          </p:nvSpPr>
          <p:spPr bwMode="auto">
            <a:xfrm flipH="1">
              <a:off x="3128" y="2240"/>
              <a:ext cx="12" cy="0"/>
            </a:xfrm>
            <a:prstGeom prst="line">
              <a:avLst/>
            </a:prstGeom>
            <a:noFill/>
            <a:ln w="9525">
              <a:solidFill>
                <a:srgbClr val="000000"/>
              </a:solidFill>
              <a:round/>
              <a:headEnd/>
              <a:tailEnd/>
            </a:ln>
          </p:spPr>
          <p:txBody>
            <a:bodyPr/>
            <a:lstStyle/>
            <a:p>
              <a:endParaRPr lang="fr-CH"/>
            </a:p>
          </p:txBody>
        </p:sp>
        <p:sp>
          <p:nvSpPr>
            <p:cNvPr id="2703009" name="Line 2721"/>
            <p:cNvSpPr>
              <a:spLocks noChangeShapeType="1"/>
            </p:cNvSpPr>
            <p:nvPr/>
          </p:nvSpPr>
          <p:spPr bwMode="auto">
            <a:xfrm>
              <a:off x="3128" y="2240"/>
              <a:ext cx="12" cy="0"/>
            </a:xfrm>
            <a:prstGeom prst="line">
              <a:avLst/>
            </a:prstGeom>
            <a:noFill/>
            <a:ln w="9525">
              <a:solidFill>
                <a:srgbClr val="000000"/>
              </a:solidFill>
              <a:round/>
              <a:headEnd/>
              <a:tailEnd/>
            </a:ln>
          </p:spPr>
          <p:txBody>
            <a:bodyPr/>
            <a:lstStyle/>
            <a:p>
              <a:endParaRPr lang="fr-CH"/>
            </a:p>
          </p:txBody>
        </p:sp>
        <p:sp>
          <p:nvSpPr>
            <p:cNvPr id="2703010" name="Line 2722"/>
            <p:cNvSpPr>
              <a:spLocks noChangeShapeType="1"/>
            </p:cNvSpPr>
            <p:nvPr/>
          </p:nvSpPr>
          <p:spPr bwMode="auto">
            <a:xfrm flipH="1">
              <a:off x="3110" y="2192"/>
              <a:ext cx="30" cy="0"/>
            </a:xfrm>
            <a:prstGeom prst="line">
              <a:avLst/>
            </a:prstGeom>
            <a:noFill/>
            <a:ln w="19050">
              <a:solidFill>
                <a:srgbClr val="000000"/>
              </a:solidFill>
              <a:round/>
              <a:headEnd/>
              <a:tailEnd/>
            </a:ln>
          </p:spPr>
          <p:txBody>
            <a:bodyPr/>
            <a:lstStyle/>
            <a:p>
              <a:endParaRPr lang="fr-CH"/>
            </a:p>
          </p:txBody>
        </p:sp>
        <p:sp>
          <p:nvSpPr>
            <p:cNvPr id="2703011" name="Line 2723"/>
            <p:cNvSpPr>
              <a:spLocks noChangeShapeType="1"/>
            </p:cNvSpPr>
            <p:nvPr/>
          </p:nvSpPr>
          <p:spPr bwMode="auto">
            <a:xfrm>
              <a:off x="3110" y="2192"/>
              <a:ext cx="30" cy="0"/>
            </a:xfrm>
            <a:prstGeom prst="line">
              <a:avLst/>
            </a:prstGeom>
            <a:noFill/>
            <a:ln w="19050">
              <a:solidFill>
                <a:srgbClr val="000000"/>
              </a:solidFill>
              <a:round/>
              <a:headEnd/>
              <a:tailEnd/>
            </a:ln>
          </p:spPr>
          <p:txBody>
            <a:bodyPr/>
            <a:lstStyle/>
            <a:p>
              <a:endParaRPr lang="fr-CH"/>
            </a:p>
          </p:txBody>
        </p:sp>
        <p:sp>
          <p:nvSpPr>
            <p:cNvPr id="2703012" name="Line 2724"/>
            <p:cNvSpPr>
              <a:spLocks noChangeShapeType="1"/>
            </p:cNvSpPr>
            <p:nvPr/>
          </p:nvSpPr>
          <p:spPr bwMode="auto">
            <a:xfrm flipH="1">
              <a:off x="3128" y="2138"/>
              <a:ext cx="12" cy="0"/>
            </a:xfrm>
            <a:prstGeom prst="line">
              <a:avLst/>
            </a:prstGeom>
            <a:noFill/>
            <a:ln w="9525">
              <a:solidFill>
                <a:srgbClr val="000000"/>
              </a:solidFill>
              <a:round/>
              <a:headEnd/>
              <a:tailEnd/>
            </a:ln>
          </p:spPr>
          <p:txBody>
            <a:bodyPr/>
            <a:lstStyle/>
            <a:p>
              <a:endParaRPr lang="fr-CH"/>
            </a:p>
          </p:txBody>
        </p:sp>
        <p:sp>
          <p:nvSpPr>
            <p:cNvPr id="2703013" name="Line 2725"/>
            <p:cNvSpPr>
              <a:spLocks noChangeShapeType="1"/>
            </p:cNvSpPr>
            <p:nvPr/>
          </p:nvSpPr>
          <p:spPr bwMode="auto">
            <a:xfrm>
              <a:off x="3128" y="2138"/>
              <a:ext cx="12" cy="0"/>
            </a:xfrm>
            <a:prstGeom prst="line">
              <a:avLst/>
            </a:prstGeom>
            <a:noFill/>
            <a:ln w="9525">
              <a:solidFill>
                <a:srgbClr val="000000"/>
              </a:solidFill>
              <a:round/>
              <a:headEnd/>
              <a:tailEnd/>
            </a:ln>
          </p:spPr>
          <p:txBody>
            <a:bodyPr/>
            <a:lstStyle/>
            <a:p>
              <a:endParaRPr lang="fr-CH"/>
            </a:p>
          </p:txBody>
        </p:sp>
        <p:sp>
          <p:nvSpPr>
            <p:cNvPr id="2703014" name="Line 2726"/>
            <p:cNvSpPr>
              <a:spLocks noChangeShapeType="1"/>
            </p:cNvSpPr>
            <p:nvPr/>
          </p:nvSpPr>
          <p:spPr bwMode="auto">
            <a:xfrm flipH="1">
              <a:off x="3128" y="2090"/>
              <a:ext cx="12" cy="0"/>
            </a:xfrm>
            <a:prstGeom prst="line">
              <a:avLst/>
            </a:prstGeom>
            <a:noFill/>
            <a:ln w="9525">
              <a:solidFill>
                <a:srgbClr val="000000"/>
              </a:solidFill>
              <a:round/>
              <a:headEnd/>
              <a:tailEnd/>
            </a:ln>
          </p:spPr>
          <p:txBody>
            <a:bodyPr/>
            <a:lstStyle/>
            <a:p>
              <a:endParaRPr lang="fr-CH"/>
            </a:p>
          </p:txBody>
        </p:sp>
        <p:sp>
          <p:nvSpPr>
            <p:cNvPr id="2703015" name="Line 2727"/>
            <p:cNvSpPr>
              <a:spLocks noChangeShapeType="1"/>
            </p:cNvSpPr>
            <p:nvPr/>
          </p:nvSpPr>
          <p:spPr bwMode="auto">
            <a:xfrm>
              <a:off x="3128" y="2090"/>
              <a:ext cx="12" cy="0"/>
            </a:xfrm>
            <a:prstGeom prst="line">
              <a:avLst/>
            </a:prstGeom>
            <a:noFill/>
            <a:ln w="9525">
              <a:solidFill>
                <a:srgbClr val="000000"/>
              </a:solidFill>
              <a:round/>
              <a:headEnd/>
              <a:tailEnd/>
            </a:ln>
          </p:spPr>
          <p:txBody>
            <a:bodyPr/>
            <a:lstStyle/>
            <a:p>
              <a:endParaRPr lang="fr-CH"/>
            </a:p>
          </p:txBody>
        </p:sp>
        <p:sp>
          <p:nvSpPr>
            <p:cNvPr id="2703016" name="Line 2728"/>
            <p:cNvSpPr>
              <a:spLocks noChangeShapeType="1"/>
            </p:cNvSpPr>
            <p:nvPr/>
          </p:nvSpPr>
          <p:spPr bwMode="auto">
            <a:xfrm flipH="1">
              <a:off x="3128" y="2042"/>
              <a:ext cx="12" cy="0"/>
            </a:xfrm>
            <a:prstGeom prst="line">
              <a:avLst/>
            </a:prstGeom>
            <a:noFill/>
            <a:ln w="9525">
              <a:solidFill>
                <a:srgbClr val="000000"/>
              </a:solidFill>
              <a:round/>
              <a:headEnd/>
              <a:tailEnd/>
            </a:ln>
          </p:spPr>
          <p:txBody>
            <a:bodyPr/>
            <a:lstStyle/>
            <a:p>
              <a:endParaRPr lang="fr-CH"/>
            </a:p>
          </p:txBody>
        </p:sp>
        <p:sp>
          <p:nvSpPr>
            <p:cNvPr id="2703017" name="Line 2729"/>
            <p:cNvSpPr>
              <a:spLocks noChangeShapeType="1"/>
            </p:cNvSpPr>
            <p:nvPr/>
          </p:nvSpPr>
          <p:spPr bwMode="auto">
            <a:xfrm>
              <a:off x="3128" y="2042"/>
              <a:ext cx="12" cy="0"/>
            </a:xfrm>
            <a:prstGeom prst="line">
              <a:avLst/>
            </a:prstGeom>
            <a:noFill/>
            <a:ln w="9525">
              <a:solidFill>
                <a:srgbClr val="000000"/>
              </a:solidFill>
              <a:round/>
              <a:headEnd/>
              <a:tailEnd/>
            </a:ln>
          </p:spPr>
          <p:txBody>
            <a:bodyPr/>
            <a:lstStyle/>
            <a:p>
              <a:endParaRPr lang="fr-CH"/>
            </a:p>
          </p:txBody>
        </p:sp>
        <p:sp>
          <p:nvSpPr>
            <p:cNvPr id="2703018" name="Line 2730"/>
            <p:cNvSpPr>
              <a:spLocks noChangeShapeType="1"/>
            </p:cNvSpPr>
            <p:nvPr/>
          </p:nvSpPr>
          <p:spPr bwMode="auto">
            <a:xfrm flipH="1">
              <a:off x="3110" y="1994"/>
              <a:ext cx="30" cy="0"/>
            </a:xfrm>
            <a:prstGeom prst="line">
              <a:avLst/>
            </a:prstGeom>
            <a:noFill/>
            <a:ln w="19050">
              <a:solidFill>
                <a:srgbClr val="000000"/>
              </a:solidFill>
              <a:round/>
              <a:headEnd/>
              <a:tailEnd/>
            </a:ln>
          </p:spPr>
          <p:txBody>
            <a:bodyPr/>
            <a:lstStyle/>
            <a:p>
              <a:endParaRPr lang="fr-CH"/>
            </a:p>
          </p:txBody>
        </p:sp>
        <p:sp>
          <p:nvSpPr>
            <p:cNvPr id="2703019" name="Line 2731"/>
            <p:cNvSpPr>
              <a:spLocks noChangeShapeType="1"/>
            </p:cNvSpPr>
            <p:nvPr/>
          </p:nvSpPr>
          <p:spPr bwMode="auto">
            <a:xfrm>
              <a:off x="3110" y="1994"/>
              <a:ext cx="30" cy="0"/>
            </a:xfrm>
            <a:prstGeom prst="line">
              <a:avLst/>
            </a:prstGeom>
            <a:noFill/>
            <a:ln w="19050">
              <a:solidFill>
                <a:srgbClr val="000000"/>
              </a:solidFill>
              <a:round/>
              <a:headEnd/>
              <a:tailEnd/>
            </a:ln>
          </p:spPr>
          <p:txBody>
            <a:bodyPr/>
            <a:lstStyle/>
            <a:p>
              <a:endParaRPr lang="fr-CH"/>
            </a:p>
          </p:txBody>
        </p:sp>
        <p:sp>
          <p:nvSpPr>
            <p:cNvPr id="2703020" name="Line 2732"/>
            <p:cNvSpPr>
              <a:spLocks noChangeShapeType="1"/>
            </p:cNvSpPr>
            <p:nvPr/>
          </p:nvSpPr>
          <p:spPr bwMode="auto">
            <a:xfrm flipH="1">
              <a:off x="3128" y="1940"/>
              <a:ext cx="12" cy="0"/>
            </a:xfrm>
            <a:prstGeom prst="line">
              <a:avLst/>
            </a:prstGeom>
            <a:noFill/>
            <a:ln w="9525">
              <a:solidFill>
                <a:srgbClr val="000000"/>
              </a:solidFill>
              <a:round/>
              <a:headEnd/>
              <a:tailEnd/>
            </a:ln>
          </p:spPr>
          <p:txBody>
            <a:bodyPr/>
            <a:lstStyle/>
            <a:p>
              <a:endParaRPr lang="fr-CH"/>
            </a:p>
          </p:txBody>
        </p:sp>
        <p:sp>
          <p:nvSpPr>
            <p:cNvPr id="2703021" name="Line 2733"/>
            <p:cNvSpPr>
              <a:spLocks noChangeShapeType="1"/>
            </p:cNvSpPr>
            <p:nvPr/>
          </p:nvSpPr>
          <p:spPr bwMode="auto">
            <a:xfrm>
              <a:off x="3128" y="1940"/>
              <a:ext cx="12" cy="0"/>
            </a:xfrm>
            <a:prstGeom prst="line">
              <a:avLst/>
            </a:prstGeom>
            <a:noFill/>
            <a:ln w="9525">
              <a:solidFill>
                <a:srgbClr val="000000"/>
              </a:solidFill>
              <a:round/>
              <a:headEnd/>
              <a:tailEnd/>
            </a:ln>
          </p:spPr>
          <p:txBody>
            <a:bodyPr/>
            <a:lstStyle/>
            <a:p>
              <a:endParaRPr lang="fr-CH"/>
            </a:p>
          </p:txBody>
        </p:sp>
        <p:sp>
          <p:nvSpPr>
            <p:cNvPr id="2703022" name="Line 2734"/>
            <p:cNvSpPr>
              <a:spLocks noChangeShapeType="1"/>
            </p:cNvSpPr>
            <p:nvPr/>
          </p:nvSpPr>
          <p:spPr bwMode="auto">
            <a:xfrm flipH="1">
              <a:off x="3128" y="1892"/>
              <a:ext cx="12" cy="0"/>
            </a:xfrm>
            <a:prstGeom prst="line">
              <a:avLst/>
            </a:prstGeom>
            <a:noFill/>
            <a:ln w="9525">
              <a:solidFill>
                <a:srgbClr val="000000"/>
              </a:solidFill>
              <a:round/>
              <a:headEnd/>
              <a:tailEnd/>
            </a:ln>
          </p:spPr>
          <p:txBody>
            <a:bodyPr/>
            <a:lstStyle/>
            <a:p>
              <a:endParaRPr lang="fr-CH"/>
            </a:p>
          </p:txBody>
        </p:sp>
        <p:sp>
          <p:nvSpPr>
            <p:cNvPr id="2703023" name="Line 2735"/>
            <p:cNvSpPr>
              <a:spLocks noChangeShapeType="1"/>
            </p:cNvSpPr>
            <p:nvPr/>
          </p:nvSpPr>
          <p:spPr bwMode="auto">
            <a:xfrm>
              <a:off x="3128" y="1892"/>
              <a:ext cx="12" cy="0"/>
            </a:xfrm>
            <a:prstGeom prst="line">
              <a:avLst/>
            </a:prstGeom>
            <a:noFill/>
            <a:ln w="9525">
              <a:solidFill>
                <a:srgbClr val="000000"/>
              </a:solidFill>
              <a:round/>
              <a:headEnd/>
              <a:tailEnd/>
            </a:ln>
          </p:spPr>
          <p:txBody>
            <a:bodyPr/>
            <a:lstStyle/>
            <a:p>
              <a:endParaRPr lang="fr-CH"/>
            </a:p>
          </p:txBody>
        </p:sp>
        <p:sp>
          <p:nvSpPr>
            <p:cNvPr id="2703024" name="Line 2736"/>
            <p:cNvSpPr>
              <a:spLocks noChangeShapeType="1"/>
            </p:cNvSpPr>
            <p:nvPr/>
          </p:nvSpPr>
          <p:spPr bwMode="auto">
            <a:xfrm flipH="1">
              <a:off x="3128" y="1844"/>
              <a:ext cx="12" cy="0"/>
            </a:xfrm>
            <a:prstGeom prst="line">
              <a:avLst/>
            </a:prstGeom>
            <a:noFill/>
            <a:ln w="9525">
              <a:solidFill>
                <a:srgbClr val="000000"/>
              </a:solidFill>
              <a:round/>
              <a:headEnd/>
              <a:tailEnd/>
            </a:ln>
          </p:spPr>
          <p:txBody>
            <a:bodyPr/>
            <a:lstStyle/>
            <a:p>
              <a:endParaRPr lang="fr-CH"/>
            </a:p>
          </p:txBody>
        </p:sp>
        <p:sp>
          <p:nvSpPr>
            <p:cNvPr id="2703025" name="Line 2737"/>
            <p:cNvSpPr>
              <a:spLocks noChangeShapeType="1"/>
            </p:cNvSpPr>
            <p:nvPr/>
          </p:nvSpPr>
          <p:spPr bwMode="auto">
            <a:xfrm>
              <a:off x="3128" y="1844"/>
              <a:ext cx="12" cy="0"/>
            </a:xfrm>
            <a:prstGeom prst="line">
              <a:avLst/>
            </a:prstGeom>
            <a:noFill/>
            <a:ln w="9525">
              <a:solidFill>
                <a:srgbClr val="000000"/>
              </a:solidFill>
              <a:round/>
              <a:headEnd/>
              <a:tailEnd/>
            </a:ln>
          </p:spPr>
          <p:txBody>
            <a:bodyPr/>
            <a:lstStyle/>
            <a:p>
              <a:endParaRPr lang="fr-CH"/>
            </a:p>
          </p:txBody>
        </p:sp>
        <p:sp>
          <p:nvSpPr>
            <p:cNvPr id="2703026" name="Line 2738"/>
            <p:cNvSpPr>
              <a:spLocks noChangeShapeType="1"/>
            </p:cNvSpPr>
            <p:nvPr/>
          </p:nvSpPr>
          <p:spPr bwMode="auto">
            <a:xfrm flipH="1">
              <a:off x="3110" y="1796"/>
              <a:ext cx="30" cy="0"/>
            </a:xfrm>
            <a:prstGeom prst="line">
              <a:avLst/>
            </a:prstGeom>
            <a:noFill/>
            <a:ln w="19050">
              <a:solidFill>
                <a:srgbClr val="000000"/>
              </a:solidFill>
              <a:round/>
              <a:headEnd/>
              <a:tailEnd/>
            </a:ln>
          </p:spPr>
          <p:txBody>
            <a:bodyPr/>
            <a:lstStyle/>
            <a:p>
              <a:endParaRPr lang="fr-CH"/>
            </a:p>
          </p:txBody>
        </p:sp>
        <p:sp>
          <p:nvSpPr>
            <p:cNvPr id="2703027" name="Line 2739"/>
            <p:cNvSpPr>
              <a:spLocks noChangeShapeType="1"/>
            </p:cNvSpPr>
            <p:nvPr/>
          </p:nvSpPr>
          <p:spPr bwMode="auto">
            <a:xfrm>
              <a:off x="3110" y="1796"/>
              <a:ext cx="30" cy="0"/>
            </a:xfrm>
            <a:prstGeom prst="line">
              <a:avLst/>
            </a:prstGeom>
            <a:noFill/>
            <a:ln w="19050">
              <a:solidFill>
                <a:srgbClr val="000000"/>
              </a:solidFill>
              <a:round/>
              <a:headEnd/>
              <a:tailEnd/>
            </a:ln>
          </p:spPr>
          <p:txBody>
            <a:bodyPr/>
            <a:lstStyle/>
            <a:p>
              <a:endParaRPr lang="fr-CH"/>
            </a:p>
          </p:txBody>
        </p:sp>
        <p:sp>
          <p:nvSpPr>
            <p:cNvPr id="2703028" name="Line 2740"/>
            <p:cNvSpPr>
              <a:spLocks noChangeShapeType="1"/>
            </p:cNvSpPr>
            <p:nvPr/>
          </p:nvSpPr>
          <p:spPr bwMode="auto">
            <a:xfrm flipH="1">
              <a:off x="3128" y="1742"/>
              <a:ext cx="12" cy="0"/>
            </a:xfrm>
            <a:prstGeom prst="line">
              <a:avLst/>
            </a:prstGeom>
            <a:noFill/>
            <a:ln w="9525">
              <a:solidFill>
                <a:srgbClr val="000000"/>
              </a:solidFill>
              <a:round/>
              <a:headEnd/>
              <a:tailEnd/>
            </a:ln>
          </p:spPr>
          <p:txBody>
            <a:bodyPr/>
            <a:lstStyle/>
            <a:p>
              <a:endParaRPr lang="fr-CH"/>
            </a:p>
          </p:txBody>
        </p:sp>
        <p:sp>
          <p:nvSpPr>
            <p:cNvPr id="2703029" name="Line 2741"/>
            <p:cNvSpPr>
              <a:spLocks noChangeShapeType="1"/>
            </p:cNvSpPr>
            <p:nvPr/>
          </p:nvSpPr>
          <p:spPr bwMode="auto">
            <a:xfrm>
              <a:off x="3128" y="1742"/>
              <a:ext cx="12" cy="0"/>
            </a:xfrm>
            <a:prstGeom prst="line">
              <a:avLst/>
            </a:prstGeom>
            <a:noFill/>
            <a:ln w="9525">
              <a:solidFill>
                <a:srgbClr val="000000"/>
              </a:solidFill>
              <a:round/>
              <a:headEnd/>
              <a:tailEnd/>
            </a:ln>
          </p:spPr>
          <p:txBody>
            <a:bodyPr/>
            <a:lstStyle/>
            <a:p>
              <a:endParaRPr lang="fr-CH"/>
            </a:p>
          </p:txBody>
        </p:sp>
        <p:sp>
          <p:nvSpPr>
            <p:cNvPr id="2703030" name="Line 2742"/>
            <p:cNvSpPr>
              <a:spLocks noChangeShapeType="1"/>
            </p:cNvSpPr>
            <p:nvPr/>
          </p:nvSpPr>
          <p:spPr bwMode="auto">
            <a:xfrm flipH="1">
              <a:off x="3128" y="1694"/>
              <a:ext cx="12" cy="0"/>
            </a:xfrm>
            <a:prstGeom prst="line">
              <a:avLst/>
            </a:prstGeom>
            <a:noFill/>
            <a:ln w="9525">
              <a:solidFill>
                <a:srgbClr val="000000"/>
              </a:solidFill>
              <a:round/>
              <a:headEnd/>
              <a:tailEnd/>
            </a:ln>
          </p:spPr>
          <p:txBody>
            <a:bodyPr/>
            <a:lstStyle/>
            <a:p>
              <a:endParaRPr lang="fr-CH"/>
            </a:p>
          </p:txBody>
        </p:sp>
        <p:sp>
          <p:nvSpPr>
            <p:cNvPr id="2703031" name="Line 2743"/>
            <p:cNvSpPr>
              <a:spLocks noChangeShapeType="1"/>
            </p:cNvSpPr>
            <p:nvPr/>
          </p:nvSpPr>
          <p:spPr bwMode="auto">
            <a:xfrm>
              <a:off x="3128" y="1694"/>
              <a:ext cx="12" cy="0"/>
            </a:xfrm>
            <a:prstGeom prst="line">
              <a:avLst/>
            </a:prstGeom>
            <a:noFill/>
            <a:ln w="9525">
              <a:solidFill>
                <a:srgbClr val="000000"/>
              </a:solidFill>
              <a:round/>
              <a:headEnd/>
              <a:tailEnd/>
            </a:ln>
          </p:spPr>
          <p:txBody>
            <a:bodyPr/>
            <a:lstStyle/>
            <a:p>
              <a:endParaRPr lang="fr-CH"/>
            </a:p>
          </p:txBody>
        </p:sp>
        <p:sp>
          <p:nvSpPr>
            <p:cNvPr id="2703032" name="Line 2744"/>
            <p:cNvSpPr>
              <a:spLocks noChangeShapeType="1"/>
            </p:cNvSpPr>
            <p:nvPr/>
          </p:nvSpPr>
          <p:spPr bwMode="auto">
            <a:xfrm flipH="1">
              <a:off x="3128" y="1646"/>
              <a:ext cx="12" cy="0"/>
            </a:xfrm>
            <a:prstGeom prst="line">
              <a:avLst/>
            </a:prstGeom>
            <a:noFill/>
            <a:ln w="9525">
              <a:solidFill>
                <a:srgbClr val="000000"/>
              </a:solidFill>
              <a:round/>
              <a:headEnd/>
              <a:tailEnd/>
            </a:ln>
          </p:spPr>
          <p:txBody>
            <a:bodyPr/>
            <a:lstStyle/>
            <a:p>
              <a:endParaRPr lang="fr-CH"/>
            </a:p>
          </p:txBody>
        </p:sp>
        <p:sp>
          <p:nvSpPr>
            <p:cNvPr id="2703033" name="Line 2745"/>
            <p:cNvSpPr>
              <a:spLocks noChangeShapeType="1"/>
            </p:cNvSpPr>
            <p:nvPr/>
          </p:nvSpPr>
          <p:spPr bwMode="auto">
            <a:xfrm>
              <a:off x="3128" y="1646"/>
              <a:ext cx="12" cy="0"/>
            </a:xfrm>
            <a:prstGeom prst="line">
              <a:avLst/>
            </a:prstGeom>
            <a:noFill/>
            <a:ln w="9525">
              <a:solidFill>
                <a:srgbClr val="000000"/>
              </a:solidFill>
              <a:round/>
              <a:headEnd/>
              <a:tailEnd/>
            </a:ln>
          </p:spPr>
          <p:txBody>
            <a:bodyPr/>
            <a:lstStyle/>
            <a:p>
              <a:endParaRPr lang="fr-CH"/>
            </a:p>
          </p:txBody>
        </p:sp>
        <p:sp>
          <p:nvSpPr>
            <p:cNvPr id="2703034" name="Line 2746"/>
            <p:cNvSpPr>
              <a:spLocks noChangeShapeType="1"/>
            </p:cNvSpPr>
            <p:nvPr/>
          </p:nvSpPr>
          <p:spPr bwMode="auto">
            <a:xfrm flipH="1">
              <a:off x="3110" y="1598"/>
              <a:ext cx="30" cy="0"/>
            </a:xfrm>
            <a:prstGeom prst="line">
              <a:avLst/>
            </a:prstGeom>
            <a:noFill/>
            <a:ln w="19050">
              <a:solidFill>
                <a:srgbClr val="000000"/>
              </a:solidFill>
              <a:round/>
              <a:headEnd/>
              <a:tailEnd/>
            </a:ln>
          </p:spPr>
          <p:txBody>
            <a:bodyPr/>
            <a:lstStyle/>
            <a:p>
              <a:endParaRPr lang="fr-CH"/>
            </a:p>
          </p:txBody>
        </p:sp>
        <p:sp>
          <p:nvSpPr>
            <p:cNvPr id="2703035" name="Line 2747"/>
            <p:cNvSpPr>
              <a:spLocks noChangeShapeType="1"/>
            </p:cNvSpPr>
            <p:nvPr/>
          </p:nvSpPr>
          <p:spPr bwMode="auto">
            <a:xfrm>
              <a:off x="3110" y="1598"/>
              <a:ext cx="30" cy="0"/>
            </a:xfrm>
            <a:prstGeom prst="line">
              <a:avLst/>
            </a:prstGeom>
            <a:noFill/>
            <a:ln w="19050">
              <a:solidFill>
                <a:srgbClr val="000000"/>
              </a:solidFill>
              <a:round/>
              <a:headEnd/>
              <a:tailEnd/>
            </a:ln>
          </p:spPr>
          <p:txBody>
            <a:bodyPr/>
            <a:lstStyle/>
            <a:p>
              <a:endParaRPr lang="fr-CH"/>
            </a:p>
          </p:txBody>
        </p:sp>
        <p:sp>
          <p:nvSpPr>
            <p:cNvPr id="2703036" name="Line 2748"/>
            <p:cNvSpPr>
              <a:spLocks noChangeShapeType="1"/>
            </p:cNvSpPr>
            <p:nvPr/>
          </p:nvSpPr>
          <p:spPr bwMode="auto">
            <a:xfrm flipH="1">
              <a:off x="3128" y="1544"/>
              <a:ext cx="12" cy="0"/>
            </a:xfrm>
            <a:prstGeom prst="line">
              <a:avLst/>
            </a:prstGeom>
            <a:noFill/>
            <a:ln w="9525">
              <a:solidFill>
                <a:srgbClr val="000000"/>
              </a:solidFill>
              <a:round/>
              <a:headEnd/>
              <a:tailEnd/>
            </a:ln>
          </p:spPr>
          <p:txBody>
            <a:bodyPr/>
            <a:lstStyle/>
            <a:p>
              <a:endParaRPr lang="fr-CH"/>
            </a:p>
          </p:txBody>
        </p:sp>
        <p:sp>
          <p:nvSpPr>
            <p:cNvPr id="2703037" name="Line 2749"/>
            <p:cNvSpPr>
              <a:spLocks noChangeShapeType="1"/>
            </p:cNvSpPr>
            <p:nvPr/>
          </p:nvSpPr>
          <p:spPr bwMode="auto">
            <a:xfrm>
              <a:off x="3128" y="1544"/>
              <a:ext cx="12" cy="0"/>
            </a:xfrm>
            <a:prstGeom prst="line">
              <a:avLst/>
            </a:prstGeom>
            <a:noFill/>
            <a:ln w="9525">
              <a:solidFill>
                <a:srgbClr val="000000"/>
              </a:solidFill>
              <a:round/>
              <a:headEnd/>
              <a:tailEnd/>
            </a:ln>
          </p:spPr>
          <p:txBody>
            <a:bodyPr/>
            <a:lstStyle/>
            <a:p>
              <a:endParaRPr lang="fr-CH"/>
            </a:p>
          </p:txBody>
        </p:sp>
        <p:sp>
          <p:nvSpPr>
            <p:cNvPr id="2703038" name="Line 2750"/>
            <p:cNvSpPr>
              <a:spLocks noChangeShapeType="1"/>
            </p:cNvSpPr>
            <p:nvPr/>
          </p:nvSpPr>
          <p:spPr bwMode="auto">
            <a:xfrm flipH="1">
              <a:off x="3128" y="1496"/>
              <a:ext cx="12" cy="0"/>
            </a:xfrm>
            <a:prstGeom prst="line">
              <a:avLst/>
            </a:prstGeom>
            <a:noFill/>
            <a:ln w="9525">
              <a:solidFill>
                <a:srgbClr val="000000"/>
              </a:solidFill>
              <a:round/>
              <a:headEnd/>
              <a:tailEnd/>
            </a:ln>
          </p:spPr>
          <p:txBody>
            <a:bodyPr/>
            <a:lstStyle/>
            <a:p>
              <a:endParaRPr lang="fr-CH"/>
            </a:p>
          </p:txBody>
        </p:sp>
        <p:sp>
          <p:nvSpPr>
            <p:cNvPr id="2703039" name="Line 2751"/>
            <p:cNvSpPr>
              <a:spLocks noChangeShapeType="1"/>
            </p:cNvSpPr>
            <p:nvPr/>
          </p:nvSpPr>
          <p:spPr bwMode="auto">
            <a:xfrm>
              <a:off x="3128" y="1496"/>
              <a:ext cx="12" cy="0"/>
            </a:xfrm>
            <a:prstGeom prst="line">
              <a:avLst/>
            </a:prstGeom>
            <a:noFill/>
            <a:ln w="9525">
              <a:solidFill>
                <a:srgbClr val="000000"/>
              </a:solidFill>
              <a:round/>
              <a:headEnd/>
              <a:tailEnd/>
            </a:ln>
          </p:spPr>
          <p:txBody>
            <a:bodyPr/>
            <a:lstStyle/>
            <a:p>
              <a:endParaRPr lang="fr-CH"/>
            </a:p>
          </p:txBody>
        </p:sp>
        <p:sp>
          <p:nvSpPr>
            <p:cNvPr id="2703040" name="Line 2752"/>
            <p:cNvSpPr>
              <a:spLocks noChangeShapeType="1"/>
            </p:cNvSpPr>
            <p:nvPr/>
          </p:nvSpPr>
          <p:spPr bwMode="auto">
            <a:xfrm flipH="1">
              <a:off x="3128" y="1448"/>
              <a:ext cx="12" cy="0"/>
            </a:xfrm>
            <a:prstGeom prst="line">
              <a:avLst/>
            </a:prstGeom>
            <a:noFill/>
            <a:ln w="9525">
              <a:solidFill>
                <a:srgbClr val="000000"/>
              </a:solidFill>
              <a:round/>
              <a:headEnd/>
              <a:tailEnd/>
            </a:ln>
          </p:spPr>
          <p:txBody>
            <a:bodyPr/>
            <a:lstStyle/>
            <a:p>
              <a:endParaRPr lang="fr-CH"/>
            </a:p>
          </p:txBody>
        </p:sp>
        <p:sp>
          <p:nvSpPr>
            <p:cNvPr id="2703041" name="Line 2753"/>
            <p:cNvSpPr>
              <a:spLocks noChangeShapeType="1"/>
            </p:cNvSpPr>
            <p:nvPr/>
          </p:nvSpPr>
          <p:spPr bwMode="auto">
            <a:xfrm>
              <a:off x="3128" y="1448"/>
              <a:ext cx="12" cy="0"/>
            </a:xfrm>
            <a:prstGeom prst="line">
              <a:avLst/>
            </a:prstGeom>
            <a:noFill/>
            <a:ln w="9525">
              <a:solidFill>
                <a:srgbClr val="000000"/>
              </a:solidFill>
              <a:round/>
              <a:headEnd/>
              <a:tailEnd/>
            </a:ln>
          </p:spPr>
          <p:txBody>
            <a:bodyPr/>
            <a:lstStyle/>
            <a:p>
              <a:endParaRPr lang="fr-CH"/>
            </a:p>
          </p:txBody>
        </p:sp>
        <p:sp>
          <p:nvSpPr>
            <p:cNvPr id="2703042" name="Line 2754"/>
            <p:cNvSpPr>
              <a:spLocks noChangeShapeType="1"/>
            </p:cNvSpPr>
            <p:nvPr/>
          </p:nvSpPr>
          <p:spPr bwMode="auto">
            <a:xfrm flipH="1">
              <a:off x="3110" y="1394"/>
              <a:ext cx="30" cy="0"/>
            </a:xfrm>
            <a:prstGeom prst="line">
              <a:avLst/>
            </a:prstGeom>
            <a:noFill/>
            <a:ln w="19050">
              <a:solidFill>
                <a:srgbClr val="000000"/>
              </a:solidFill>
              <a:round/>
              <a:headEnd/>
              <a:tailEnd/>
            </a:ln>
          </p:spPr>
          <p:txBody>
            <a:bodyPr/>
            <a:lstStyle/>
            <a:p>
              <a:endParaRPr lang="fr-CH"/>
            </a:p>
          </p:txBody>
        </p:sp>
        <p:sp>
          <p:nvSpPr>
            <p:cNvPr id="2703043" name="Line 2755"/>
            <p:cNvSpPr>
              <a:spLocks noChangeShapeType="1"/>
            </p:cNvSpPr>
            <p:nvPr/>
          </p:nvSpPr>
          <p:spPr bwMode="auto">
            <a:xfrm>
              <a:off x="3110" y="1394"/>
              <a:ext cx="30" cy="0"/>
            </a:xfrm>
            <a:prstGeom prst="line">
              <a:avLst/>
            </a:prstGeom>
            <a:noFill/>
            <a:ln w="19050">
              <a:solidFill>
                <a:srgbClr val="000000"/>
              </a:solidFill>
              <a:round/>
              <a:headEnd/>
              <a:tailEnd/>
            </a:ln>
          </p:spPr>
          <p:txBody>
            <a:bodyPr/>
            <a:lstStyle/>
            <a:p>
              <a:endParaRPr lang="fr-CH"/>
            </a:p>
          </p:txBody>
        </p:sp>
        <p:sp>
          <p:nvSpPr>
            <p:cNvPr id="2703044" name="Rectangle 2756"/>
            <p:cNvSpPr>
              <a:spLocks noChangeArrowheads="1"/>
            </p:cNvSpPr>
            <p:nvPr/>
          </p:nvSpPr>
          <p:spPr bwMode="auto">
            <a:xfrm>
              <a:off x="3254" y="1154"/>
              <a:ext cx="1324"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alpha3 versus inversion coefficient</a:t>
              </a:r>
              <a:endParaRPr lang="en-US"/>
            </a:p>
          </p:txBody>
        </p:sp>
        <p:sp>
          <p:nvSpPr>
            <p:cNvPr id="2703046" name="Rectangle 2758"/>
            <p:cNvSpPr>
              <a:spLocks noChangeArrowheads="1"/>
            </p:cNvSpPr>
            <p:nvPr/>
          </p:nvSpPr>
          <p:spPr bwMode="auto">
            <a:xfrm>
              <a:off x="2918" y="1448"/>
              <a:ext cx="97"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ax</a:t>
              </a:r>
              <a:endParaRPr lang="en-US"/>
            </a:p>
          </p:txBody>
        </p:sp>
        <p:sp>
          <p:nvSpPr>
            <p:cNvPr id="2703047" name="Rectangle 2759"/>
            <p:cNvSpPr>
              <a:spLocks noChangeArrowheads="1"/>
            </p:cNvSpPr>
            <p:nvPr/>
          </p:nvSpPr>
          <p:spPr bwMode="auto">
            <a:xfrm>
              <a:off x="3920" y="2738"/>
              <a:ext cx="93" cy="125"/>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IC</a:t>
              </a:r>
              <a:endParaRPr lang="en-US"/>
            </a:p>
          </p:txBody>
        </p:sp>
        <p:sp>
          <p:nvSpPr>
            <p:cNvPr id="2703048" name="Rectangle 2760"/>
            <p:cNvSpPr>
              <a:spLocks noChangeArrowheads="1"/>
            </p:cNvSpPr>
            <p:nvPr/>
          </p:nvSpPr>
          <p:spPr bwMode="auto">
            <a:xfrm>
              <a:off x="3424" y="2795"/>
              <a:ext cx="165"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sim.</a:t>
              </a:r>
              <a:endParaRPr lang="en-US"/>
            </a:p>
          </p:txBody>
        </p:sp>
        <p:sp>
          <p:nvSpPr>
            <p:cNvPr id="2703049" name="Line 2761"/>
            <p:cNvSpPr>
              <a:spLocks noChangeShapeType="1"/>
            </p:cNvSpPr>
            <p:nvPr/>
          </p:nvSpPr>
          <p:spPr bwMode="auto">
            <a:xfrm>
              <a:off x="3644" y="2888"/>
              <a:ext cx="168" cy="0"/>
            </a:xfrm>
            <a:prstGeom prst="line">
              <a:avLst/>
            </a:prstGeom>
            <a:noFill/>
            <a:ln w="19050">
              <a:solidFill>
                <a:srgbClr val="FF0000"/>
              </a:solidFill>
              <a:round/>
              <a:headEnd/>
              <a:tailEnd/>
            </a:ln>
          </p:spPr>
          <p:txBody>
            <a:bodyPr/>
            <a:lstStyle/>
            <a:p>
              <a:endParaRPr lang="fr-CH"/>
            </a:p>
          </p:txBody>
        </p:sp>
        <p:sp>
          <p:nvSpPr>
            <p:cNvPr id="2703050" name="Rectangle 2762"/>
            <p:cNvSpPr>
              <a:spLocks noChangeArrowheads="1"/>
            </p:cNvSpPr>
            <p:nvPr/>
          </p:nvSpPr>
          <p:spPr bwMode="auto">
            <a:xfrm>
              <a:off x="4354" y="2795"/>
              <a:ext cx="88"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wi</a:t>
              </a:r>
              <a:endParaRPr lang="en-US"/>
            </a:p>
          </p:txBody>
        </p:sp>
        <p:sp>
          <p:nvSpPr>
            <p:cNvPr id="2703051" name="Line 2763"/>
            <p:cNvSpPr>
              <a:spLocks noChangeShapeType="1"/>
            </p:cNvSpPr>
            <p:nvPr/>
          </p:nvSpPr>
          <p:spPr bwMode="auto">
            <a:xfrm>
              <a:off x="4490" y="2888"/>
              <a:ext cx="168" cy="0"/>
            </a:xfrm>
            <a:prstGeom prst="line">
              <a:avLst/>
            </a:prstGeom>
            <a:noFill/>
            <a:ln w="9525">
              <a:solidFill>
                <a:srgbClr val="00FF00"/>
              </a:solidFill>
              <a:round/>
              <a:headEnd/>
              <a:tailEnd/>
            </a:ln>
          </p:spPr>
          <p:txBody>
            <a:bodyPr/>
            <a:lstStyle/>
            <a:p>
              <a:endParaRPr lang="fr-CH"/>
            </a:p>
          </p:txBody>
        </p:sp>
        <p:sp>
          <p:nvSpPr>
            <p:cNvPr id="2703052" name="Rectangle 2764"/>
            <p:cNvSpPr>
              <a:spLocks noChangeArrowheads="1"/>
            </p:cNvSpPr>
            <p:nvPr/>
          </p:nvSpPr>
          <p:spPr bwMode="auto">
            <a:xfrm>
              <a:off x="3526" y="2891"/>
              <a:ext cx="69"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si</a:t>
              </a:r>
              <a:endParaRPr lang="en-US"/>
            </a:p>
          </p:txBody>
        </p:sp>
        <p:sp>
          <p:nvSpPr>
            <p:cNvPr id="2703053" name="Line 2765"/>
            <p:cNvSpPr>
              <a:spLocks noChangeShapeType="1"/>
            </p:cNvSpPr>
            <p:nvPr/>
          </p:nvSpPr>
          <p:spPr bwMode="auto">
            <a:xfrm>
              <a:off x="3644" y="2984"/>
              <a:ext cx="168" cy="0"/>
            </a:xfrm>
            <a:prstGeom prst="line">
              <a:avLst/>
            </a:prstGeom>
            <a:noFill/>
            <a:ln w="9525">
              <a:solidFill>
                <a:srgbClr val="0000FF"/>
              </a:solidFill>
              <a:round/>
              <a:headEnd/>
              <a:tailEnd/>
            </a:ln>
          </p:spPr>
          <p:txBody>
            <a:bodyPr/>
            <a:lstStyle/>
            <a:p>
              <a:endParaRPr lang="fr-CH"/>
            </a:p>
          </p:txBody>
        </p:sp>
        <p:sp>
          <p:nvSpPr>
            <p:cNvPr id="2703054" name="Rectangle 2766"/>
            <p:cNvSpPr>
              <a:spLocks noChangeArrowheads="1"/>
            </p:cNvSpPr>
            <p:nvPr/>
          </p:nvSpPr>
          <p:spPr bwMode="auto">
            <a:xfrm>
              <a:off x="3916" y="2891"/>
              <a:ext cx="492" cy="124"/>
            </a:xfrm>
            <a:prstGeom prst="rect">
              <a:avLst/>
            </a:prstGeom>
            <a:noFill/>
            <a:ln w="9525">
              <a:noFill/>
              <a:miter lim="800000"/>
              <a:headEnd/>
              <a:tailEnd/>
            </a:ln>
          </p:spPr>
          <p:txBody>
            <a:bodyPr wrap="none" lIns="0" tIns="0" rIns="0" bIns="0">
              <a:spAutoFit/>
            </a:bodyPr>
            <a:lstStyle/>
            <a:p>
              <a:pPr defTabSz="762000"/>
              <a:r>
                <a:rPr lang="en-US" sz="1200">
                  <a:solidFill>
                    <a:srgbClr val="000000"/>
                  </a:solidFill>
                  <a:latin typeface="Arial" charset="0"/>
                </a:rPr>
                <a:t>si asymptote</a:t>
              </a:r>
              <a:endParaRPr lang="en-US"/>
            </a:p>
          </p:txBody>
        </p:sp>
        <p:sp>
          <p:nvSpPr>
            <p:cNvPr id="2703055" name="Line 2767"/>
            <p:cNvSpPr>
              <a:spLocks noChangeShapeType="1"/>
            </p:cNvSpPr>
            <p:nvPr/>
          </p:nvSpPr>
          <p:spPr bwMode="auto">
            <a:xfrm>
              <a:off x="4490" y="2984"/>
              <a:ext cx="168" cy="0"/>
            </a:xfrm>
            <a:prstGeom prst="line">
              <a:avLst/>
            </a:prstGeom>
            <a:noFill/>
            <a:ln w="9525">
              <a:solidFill>
                <a:srgbClr val="000000"/>
              </a:solidFill>
              <a:prstDash val="sysDot"/>
              <a:round/>
              <a:headEnd/>
              <a:tailEnd/>
            </a:ln>
          </p:spPr>
          <p:txBody>
            <a:bodyPr/>
            <a:lstStyle/>
            <a:p>
              <a:endParaRPr lang="fr-CH"/>
            </a:p>
          </p:txBody>
        </p:sp>
        <p:sp>
          <p:nvSpPr>
            <p:cNvPr id="2703056" name="Line 2768"/>
            <p:cNvSpPr>
              <a:spLocks noChangeShapeType="1"/>
            </p:cNvSpPr>
            <p:nvPr/>
          </p:nvSpPr>
          <p:spPr bwMode="auto">
            <a:xfrm>
              <a:off x="3140" y="1484"/>
              <a:ext cx="12" cy="78"/>
            </a:xfrm>
            <a:prstGeom prst="line">
              <a:avLst/>
            </a:prstGeom>
            <a:noFill/>
            <a:ln w="19050">
              <a:solidFill>
                <a:srgbClr val="FF0000"/>
              </a:solidFill>
              <a:round/>
              <a:headEnd/>
              <a:tailEnd/>
            </a:ln>
          </p:spPr>
          <p:txBody>
            <a:bodyPr/>
            <a:lstStyle/>
            <a:p>
              <a:endParaRPr lang="fr-CH"/>
            </a:p>
          </p:txBody>
        </p:sp>
        <p:sp>
          <p:nvSpPr>
            <p:cNvPr id="2703057" name="Line 2769"/>
            <p:cNvSpPr>
              <a:spLocks noChangeShapeType="1"/>
            </p:cNvSpPr>
            <p:nvPr/>
          </p:nvSpPr>
          <p:spPr bwMode="auto">
            <a:xfrm>
              <a:off x="3152" y="1562"/>
              <a:ext cx="6" cy="0"/>
            </a:xfrm>
            <a:prstGeom prst="line">
              <a:avLst/>
            </a:prstGeom>
            <a:noFill/>
            <a:ln w="19050">
              <a:solidFill>
                <a:srgbClr val="FF0000"/>
              </a:solidFill>
              <a:round/>
              <a:headEnd/>
              <a:tailEnd/>
            </a:ln>
          </p:spPr>
          <p:txBody>
            <a:bodyPr/>
            <a:lstStyle/>
            <a:p>
              <a:endParaRPr lang="fr-CH"/>
            </a:p>
          </p:txBody>
        </p:sp>
        <p:sp>
          <p:nvSpPr>
            <p:cNvPr id="2703058" name="Line 2770"/>
            <p:cNvSpPr>
              <a:spLocks noChangeShapeType="1"/>
            </p:cNvSpPr>
            <p:nvPr/>
          </p:nvSpPr>
          <p:spPr bwMode="auto">
            <a:xfrm>
              <a:off x="3158" y="1562"/>
              <a:ext cx="12" cy="0"/>
            </a:xfrm>
            <a:prstGeom prst="line">
              <a:avLst/>
            </a:prstGeom>
            <a:noFill/>
            <a:ln w="19050">
              <a:solidFill>
                <a:srgbClr val="FF0000"/>
              </a:solidFill>
              <a:round/>
              <a:headEnd/>
              <a:tailEnd/>
            </a:ln>
          </p:spPr>
          <p:txBody>
            <a:bodyPr/>
            <a:lstStyle/>
            <a:p>
              <a:endParaRPr lang="fr-CH"/>
            </a:p>
          </p:txBody>
        </p:sp>
        <p:sp>
          <p:nvSpPr>
            <p:cNvPr id="2703060" name="Line 2772"/>
            <p:cNvSpPr>
              <a:spLocks noChangeShapeType="1"/>
            </p:cNvSpPr>
            <p:nvPr/>
          </p:nvSpPr>
          <p:spPr bwMode="auto">
            <a:xfrm>
              <a:off x="3170" y="1562"/>
              <a:ext cx="6" cy="0"/>
            </a:xfrm>
            <a:prstGeom prst="line">
              <a:avLst/>
            </a:prstGeom>
            <a:noFill/>
            <a:ln w="19050">
              <a:solidFill>
                <a:srgbClr val="FF0000"/>
              </a:solidFill>
              <a:round/>
              <a:headEnd/>
              <a:tailEnd/>
            </a:ln>
          </p:spPr>
          <p:txBody>
            <a:bodyPr/>
            <a:lstStyle/>
            <a:p>
              <a:endParaRPr lang="fr-CH"/>
            </a:p>
          </p:txBody>
        </p:sp>
        <p:sp>
          <p:nvSpPr>
            <p:cNvPr id="2703061" name="Line 2773"/>
            <p:cNvSpPr>
              <a:spLocks noChangeShapeType="1"/>
            </p:cNvSpPr>
            <p:nvPr/>
          </p:nvSpPr>
          <p:spPr bwMode="auto">
            <a:xfrm>
              <a:off x="3176" y="1562"/>
              <a:ext cx="6" cy="0"/>
            </a:xfrm>
            <a:prstGeom prst="line">
              <a:avLst/>
            </a:prstGeom>
            <a:noFill/>
            <a:ln w="19050">
              <a:solidFill>
                <a:srgbClr val="FF0000"/>
              </a:solidFill>
              <a:round/>
              <a:headEnd/>
              <a:tailEnd/>
            </a:ln>
          </p:spPr>
          <p:txBody>
            <a:bodyPr/>
            <a:lstStyle/>
            <a:p>
              <a:endParaRPr lang="fr-CH"/>
            </a:p>
          </p:txBody>
        </p:sp>
        <p:sp>
          <p:nvSpPr>
            <p:cNvPr id="2703062" name="Line 2774"/>
            <p:cNvSpPr>
              <a:spLocks noChangeShapeType="1"/>
            </p:cNvSpPr>
            <p:nvPr/>
          </p:nvSpPr>
          <p:spPr bwMode="auto">
            <a:xfrm>
              <a:off x="3182" y="1562"/>
              <a:ext cx="12" cy="0"/>
            </a:xfrm>
            <a:prstGeom prst="line">
              <a:avLst/>
            </a:prstGeom>
            <a:noFill/>
            <a:ln w="19050">
              <a:solidFill>
                <a:srgbClr val="FF0000"/>
              </a:solidFill>
              <a:round/>
              <a:headEnd/>
              <a:tailEnd/>
            </a:ln>
          </p:spPr>
          <p:txBody>
            <a:bodyPr/>
            <a:lstStyle/>
            <a:p>
              <a:endParaRPr lang="fr-CH"/>
            </a:p>
          </p:txBody>
        </p:sp>
        <p:sp>
          <p:nvSpPr>
            <p:cNvPr id="2703063" name="Line 2775"/>
            <p:cNvSpPr>
              <a:spLocks noChangeShapeType="1"/>
            </p:cNvSpPr>
            <p:nvPr/>
          </p:nvSpPr>
          <p:spPr bwMode="auto">
            <a:xfrm>
              <a:off x="3194" y="1562"/>
              <a:ext cx="6" cy="0"/>
            </a:xfrm>
            <a:prstGeom prst="line">
              <a:avLst/>
            </a:prstGeom>
            <a:noFill/>
            <a:ln w="19050">
              <a:solidFill>
                <a:srgbClr val="FF0000"/>
              </a:solidFill>
              <a:round/>
              <a:headEnd/>
              <a:tailEnd/>
            </a:ln>
          </p:spPr>
          <p:txBody>
            <a:bodyPr/>
            <a:lstStyle/>
            <a:p>
              <a:endParaRPr lang="fr-CH"/>
            </a:p>
          </p:txBody>
        </p:sp>
        <p:sp>
          <p:nvSpPr>
            <p:cNvPr id="2703064" name="Line 2776"/>
            <p:cNvSpPr>
              <a:spLocks noChangeShapeType="1"/>
            </p:cNvSpPr>
            <p:nvPr/>
          </p:nvSpPr>
          <p:spPr bwMode="auto">
            <a:xfrm>
              <a:off x="3200" y="1562"/>
              <a:ext cx="12" cy="6"/>
            </a:xfrm>
            <a:prstGeom prst="line">
              <a:avLst/>
            </a:prstGeom>
            <a:noFill/>
            <a:ln w="19050">
              <a:solidFill>
                <a:srgbClr val="FF0000"/>
              </a:solidFill>
              <a:round/>
              <a:headEnd/>
              <a:tailEnd/>
            </a:ln>
          </p:spPr>
          <p:txBody>
            <a:bodyPr/>
            <a:lstStyle/>
            <a:p>
              <a:endParaRPr lang="fr-CH"/>
            </a:p>
          </p:txBody>
        </p:sp>
        <p:sp>
          <p:nvSpPr>
            <p:cNvPr id="2703065" name="Line 2777"/>
            <p:cNvSpPr>
              <a:spLocks noChangeShapeType="1"/>
            </p:cNvSpPr>
            <p:nvPr/>
          </p:nvSpPr>
          <p:spPr bwMode="auto">
            <a:xfrm>
              <a:off x="3212" y="1568"/>
              <a:ext cx="6" cy="0"/>
            </a:xfrm>
            <a:prstGeom prst="line">
              <a:avLst/>
            </a:prstGeom>
            <a:noFill/>
            <a:ln w="19050">
              <a:solidFill>
                <a:srgbClr val="FF0000"/>
              </a:solidFill>
              <a:round/>
              <a:headEnd/>
              <a:tailEnd/>
            </a:ln>
          </p:spPr>
          <p:txBody>
            <a:bodyPr/>
            <a:lstStyle/>
            <a:p>
              <a:endParaRPr lang="fr-CH"/>
            </a:p>
          </p:txBody>
        </p:sp>
        <p:sp>
          <p:nvSpPr>
            <p:cNvPr id="2703066" name="Line 2778"/>
            <p:cNvSpPr>
              <a:spLocks noChangeShapeType="1"/>
            </p:cNvSpPr>
            <p:nvPr/>
          </p:nvSpPr>
          <p:spPr bwMode="auto">
            <a:xfrm>
              <a:off x="3218" y="1568"/>
              <a:ext cx="6" cy="0"/>
            </a:xfrm>
            <a:prstGeom prst="line">
              <a:avLst/>
            </a:prstGeom>
            <a:noFill/>
            <a:ln w="19050">
              <a:solidFill>
                <a:srgbClr val="FF0000"/>
              </a:solidFill>
              <a:round/>
              <a:headEnd/>
              <a:tailEnd/>
            </a:ln>
          </p:spPr>
          <p:txBody>
            <a:bodyPr/>
            <a:lstStyle/>
            <a:p>
              <a:endParaRPr lang="fr-CH"/>
            </a:p>
          </p:txBody>
        </p:sp>
        <p:sp>
          <p:nvSpPr>
            <p:cNvPr id="2703067" name="Line 2779"/>
            <p:cNvSpPr>
              <a:spLocks noChangeShapeType="1"/>
            </p:cNvSpPr>
            <p:nvPr/>
          </p:nvSpPr>
          <p:spPr bwMode="auto">
            <a:xfrm>
              <a:off x="3224" y="1568"/>
              <a:ext cx="12" cy="0"/>
            </a:xfrm>
            <a:prstGeom prst="line">
              <a:avLst/>
            </a:prstGeom>
            <a:noFill/>
            <a:ln w="19050">
              <a:solidFill>
                <a:srgbClr val="FF0000"/>
              </a:solidFill>
              <a:round/>
              <a:headEnd/>
              <a:tailEnd/>
            </a:ln>
          </p:spPr>
          <p:txBody>
            <a:bodyPr/>
            <a:lstStyle/>
            <a:p>
              <a:endParaRPr lang="fr-CH"/>
            </a:p>
          </p:txBody>
        </p:sp>
        <p:sp>
          <p:nvSpPr>
            <p:cNvPr id="2703068" name="Line 2780"/>
            <p:cNvSpPr>
              <a:spLocks noChangeShapeType="1"/>
            </p:cNvSpPr>
            <p:nvPr/>
          </p:nvSpPr>
          <p:spPr bwMode="auto">
            <a:xfrm>
              <a:off x="3236" y="1568"/>
              <a:ext cx="6" cy="0"/>
            </a:xfrm>
            <a:prstGeom prst="line">
              <a:avLst/>
            </a:prstGeom>
            <a:noFill/>
            <a:ln w="19050">
              <a:solidFill>
                <a:srgbClr val="FF0000"/>
              </a:solidFill>
              <a:round/>
              <a:headEnd/>
              <a:tailEnd/>
            </a:ln>
          </p:spPr>
          <p:txBody>
            <a:bodyPr/>
            <a:lstStyle/>
            <a:p>
              <a:endParaRPr lang="fr-CH"/>
            </a:p>
          </p:txBody>
        </p:sp>
        <p:sp>
          <p:nvSpPr>
            <p:cNvPr id="2703069" name="Line 2781"/>
            <p:cNvSpPr>
              <a:spLocks noChangeShapeType="1"/>
            </p:cNvSpPr>
            <p:nvPr/>
          </p:nvSpPr>
          <p:spPr bwMode="auto">
            <a:xfrm>
              <a:off x="3242" y="1568"/>
              <a:ext cx="12" cy="0"/>
            </a:xfrm>
            <a:prstGeom prst="line">
              <a:avLst/>
            </a:prstGeom>
            <a:noFill/>
            <a:ln w="19050">
              <a:solidFill>
                <a:srgbClr val="FF0000"/>
              </a:solidFill>
              <a:round/>
              <a:headEnd/>
              <a:tailEnd/>
            </a:ln>
          </p:spPr>
          <p:txBody>
            <a:bodyPr/>
            <a:lstStyle/>
            <a:p>
              <a:endParaRPr lang="fr-CH"/>
            </a:p>
          </p:txBody>
        </p:sp>
        <p:sp>
          <p:nvSpPr>
            <p:cNvPr id="2703070" name="Line 2782"/>
            <p:cNvSpPr>
              <a:spLocks noChangeShapeType="1"/>
            </p:cNvSpPr>
            <p:nvPr/>
          </p:nvSpPr>
          <p:spPr bwMode="auto">
            <a:xfrm>
              <a:off x="3254" y="1568"/>
              <a:ext cx="6" cy="0"/>
            </a:xfrm>
            <a:prstGeom prst="line">
              <a:avLst/>
            </a:prstGeom>
            <a:noFill/>
            <a:ln w="19050">
              <a:solidFill>
                <a:srgbClr val="FF0000"/>
              </a:solidFill>
              <a:round/>
              <a:headEnd/>
              <a:tailEnd/>
            </a:ln>
          </p:spPr>
          <p:txBody>
            <a:bodyPr/>
            <a:lstStyle/>
            <a:p>
              <a:endParaRPr lang="fr-CH"/>
            </a:p>
          </p:txBody>
        </p:sp>
        <p:sp>
          <p:nvSpPr>
            <p:cNvPr id="2703071" name="Line 2783"/>
            <p:cNvSpPr>
              <a:spLocks noChangeShapeType="1"/>
            </p:cNvSpPr>
            <p:nvPr/>
          </p:nvSpPr>
          <p:spPr bwMode="auto">
            <a:xfrm>
              <a:off x="3260" y="1568"/>
              <a:ext cx="6" cy="0"/>
            </a:xfrm>
            <a:prstGeom prst="line">
              <a:avLst/>
            </a:prstGeom>
            <a:noFill/>
            <a:ln w="19050">
              <a:solidFill>
                <a:srgbClr val="FF0000"/>
              </a:solidFill>
              <a:round/>
              <a:headEnd/>
              <a:tailEnd/>
            </a:ln>
          </p:spPr>
          <p:txBody>
            <a:bodyPr/>
            <a:lstStyle/>
            <a:p>
              <a:endParaRPr lang="fr-CH"/>
            </a:p>
          </p:txBody>
        </p:sp>
        <p:sp>
          <p:nvSpPr>
            <p:cNvPr id="2703072" name="Line 2784"/>
            <p:cNvSpPr>
              <a:spLocks noChangeShapeType="1"/>
            </p:cNvSpPr>
            <p:nvPr/>
          </p:nvSpPr>
          <p:spPr bwMode="auto">
            <a:xfrm>
              <a:off x="3266" y="1568"/>
              <a:ext cx="12" cy="0"/>
            </a:xfrm>
            <a:prstGeom prst="line">
              <a:avLst/>
            </a:prstGeom>
            <a:noFill/>
            <a:ln w="19050">
              <a:solidFill>
                <a:srgbClr val="FF0000"/>
              </a:solidFill>
              <a:round/>
              <a:headEnd/>
              <a:tailEnd/>
            </a:ln>
          </p:spPr>
          <p:txBody>
            <a:bodyPr/>
            <a:lstStyle/>
            <a:p>
              <a:endParaRPr lang="fr-CH"/>
            </a:p>
          </p:txBody>
        </p:sp>
        <p:sp>
          <p:nvSpPr>
            <p:cNvPr id="2703073" name="Line 2785"/>
            <p:cNvSpPr>
              <a:spLocks noChangeShapeType="1"/>
            </p:cNvSpPr>
            <p:nvPr/>
          </p:nvSpPr>
          <p:spPr bwMode="auto">
            <a:xfrm>
              <a:off x="3278" y="1568"/>
              <a:ext cx="6" cy="0"/>
            </a:xfrm>
            <a:prstGeom prst="line">
              <a:avLst/>
            </a:prstGeom>
            <a:noFill/>
            <a:ln w="19050">
              <a:solidFill>
                <a:srgbClr val="FF0000"/>
              </a:solidFill>
              <a:round/>
              <a:headEnd/>
              <a:tailEnd/>
            </a:ln>
          </p:spPr>
          <p:txBody>
            <a:bodyPr/>
            <a:lstStyle/>
            <a:p>
              <a:endParaRPr lang="fr-CH"/>
            </a:p>
          </p:txBody>
        </p:sp>
        <p:sp>
          <p:nvSpPr>
            <p:cNvPr id="2703074" name="Line 2786"/>
            <p:cNvSpPr>
              <a:spLocks noChangeShapeType="1"/>
            </p:cNvSpPr>
            <p:nvPr/>
          </p:nvSpPr>
          <p:spPr bwMode="auto">
            <a:xfrm>
              <a:off x="3284" y="1568"/>
              <a:ext cx="12" cy="0"/>
            </a:xfrm>
            <a:prstGeom prst="line">
              <a:avLst/>
            </a:prstGeom>
            <a:noFill/>
            <a:ln w="19050">
              <a:solidFill>
                <a:srgbClr val="FF0000"/>
              </a:solidFill>
              <a:round/>
              <a:headEnd/>
              <a:tailEnd/>
            </a:ln>
          </p:spPr>
          <p:txBody>
            <a:bodyPr/>
            <a:lstStyle/>
            <a:p>
              <a:endParaRPr lang="fr-CH"/>
            </a:p>
          </p:txBody>
        </p:sp>
        <p:sp>
          <p:nvSpPr>
            <p:cNvPr id="2703075" name="Line 2787"/>
            <p:cNvSpPr>
              <a:spLocks noChangeShapeType="1"/>
            </p:cNvSpPr>
            <p:nvPr/>
          </p:nvSpPr>
          <p:spPr bwMode="auto">
            <a:xfrm>
              <a:off x="3296" y="1568"/>
              <a:ext cx="6" cy="0"/>
            </a:xfrm>
            <a:prstGeom prst="line">
              <a:avLst/>
            </a:prstGeom>
            <a:noFill/>
            <a:ln w="19050">
              <a:solidFill>
                <a:srgbClr val="FF0000"/>
              </a:solidFill>
              <a:round/>
              <a:headEnd/>
              <a:tailEnd/>
            </a:ln>
          </p:spPr>
          <p:txBody>
            <a:bodyPr/>
            <a:lstStyle/>
            <a:p>
              <a:endParaRPr lang="fr-CH"/>
            </a:p>
          </p:txBody>
        </p:sp>
        <p:sp>
          <p:nvSpPr>
            <p:cNvPr id="2703076" name="Line 2788"/>
            <p:cNvSpPr>
              <a:spLocks noChangeShapeType="1"/>
            </p:cNvSpPr>
            <p:nvPr/>
          </p:nvSpPr>
          <p:spPr bwMode="auto">
            <a:xfrm>
              <a:off x="3302" y="1568"/>
              <a:ext cx="6" cy="0"/>
            </a:xfrm>
            <a:prstGeom prst="line">
              <a:avLst/>
            </a:prstGeom>
            <a:noFill/>
            <a:ln w="19050">
              <a:solidFill>
                <a:srgbClr val="FF0000"/>
              </a:solidFill>
              <a:round/>
              <a:headEnd/>
              <a:tailEnd/>
            </a:ln>
          </p:spPr>
          <p:txBody>
            <a:bodyPr/>
            <a:lstStyle/>
            <a:p>
              <a:endParaRPr lang="fr-CH"/>
            </a:p>
          </p:txBody>
        </p:sp>
        <p:sp>
          <p:nvSpPr>
            <p:cNvPr id="2703077" name="Line 2789"/>
            <p:cNvSpPr>
              <a:spLocks noChangeShapeType="1"/>
            </p:cNvSpPr>
            <p:nvPr/>
          </p:nvSpPr>
          <p:spPr bwMode="auto">
            <a:xfrm>
              <a:off x="3308" y="1568"/>
              <a:ext cx="12" cy="0"/>
            </a:xfrm>
            <a:prstGeom prst="line">
              <a:avLst/>
            </a:prstGeom>
            <a:noFill/>
            <a:ln w="19050">
              <a:solidFill>
                <a:srgbClr val="FF0000"/>
              </a:solidFill>
              <a:round/>
              <a:headEnd/>
              <a:tailEnd/>
            </a:ln>
          </p:spPr>
          <p:txBody>
            <a:bodyPr/>
            <a:lstStyle/>
            <a:p>
              <a:endParaRPr lang="fr-CH"/>
            </a:p>
          </p:txBody>
        </p:sp>
        <p:sp>
          <p:nvSpPr>
            <p:cNvPr id="2703078" name="Line 2790"/>
            <p:cNvSpPr>
              <a:spLocks noChangeShapeType="1"/>
            </p:cNvSpPr>
            <p:nvPr/>
          </p:nvSpPr>
          <p:spPr bwMode="auto">
            <a:xfrm>
              <a:off x="3320" y="1568"/>
              <a:ext cx="6" cy="0"/>
            </a:xfrm>
            <a:prstGeom prst="line">
              <a:avLst/>
            </a:prstGeom>
            <a:noFill/>
            <a:ln w="19050">
              <a:solidFill>
                <a:srgbClr val="FF0000"/>
              </a:solidFill>
              <a:round/>
              <a:headEnd/>
              <a:tailEnd/>
            </a:ln>
          </p:spPr>
          <p:txBody>
            <a:bodyPr/>
            <a:lstStyle/>
            <a:p>
              <a:endParaRPr lang="fr-CH"/>
            </a:p>
          </p:txBody>
        </p:sp>
        <p:sp>
          <p:nvSpPr>
            <p:cNvPr id="2703079" name="Line 2791"/>
            <p:cNvSpPr>
              <a:spLocks noChangeShapeType="1"/>
            </p:cNvSpPr>
            <p:nvPr/>
          </p:nvSpPr>
          <p:spPr bwMode="auto">
            <a:xfrm>
              <a:off x="3326" y="1568"/>
              <a:ext cx="12" cy="0"/>
            </a:xfrm>
            <a:prstGeom prst="line">
              <a:avLst/>
            </a:prstGeom>
            <a:noFill/>
            <a:ln w="19050">
              <a:solidFill>
                <a:srgbClr val="FF0000"/>
              </a:solidFill>
              <a:round/>
              <a:headEnd/>
              <a:tailEnd/>
            </a:ln>
          </p:spPr>
          <p:txBody>
            <a:bodyPr/>
            <a:lstStyle/>
            <a:p>
              <a:endParaRPr lang="fr-CH"/>
            </a:p>
          </p:txBody>
        </p:sp>
        <p:sp>
          <p:nvSpPr>
            <p:cNvPr id="2703080" name="Line 2792"/>
            <p:cNvSpPr>
              <a:spLocks noChangeShapeType="1"/>
            </p:cNvSpPr>
            <p:nvPr/>
          </p:nvSpPr>
          <p:spPr bwMode="auto">
            <a:xfrm>
              <a:off x="3338" y="1568"/>
              <a:ext cx="6" cy="6"/>
            </a:xfrm>
            <a:prstGeom prst="line">
              <a:avLst/>
            </a:prstGeom>
            <a:noFill/>
            <a:ln w="19050">
              <a:solidFill>
                <a:srgbClr val="FF0000"/>
              </a:solidFill>
              <a:round/>
              <a:headEnd/>
              <a:tailEnd/>
            </a:ln>
          </p:spPr>
          <p:txBody>
            <a:bodyPr/>
            <a:lstStyle/>
            <a:p>
              <a:endParaRPr lang="fr-CH"/>
            </a:p>
          </p:txBody>
        </p:sp>
        <p:sp>
          <p:nvSpPr>
            <p:cNvPr id="2703081" name="Line 2793"/>
            <p:cNvSpPr>
              <a:spLocks noChangeShapeType="1"/>
            </p:cNvSpPr>
            <p:nvPr/>
          </p:nvSpPr>
          <p:spPr bwMode="auto">
            <a:xfrm>
              <a:off x="3344" y="1574"/>
              <a:ext cx="6" cy="0"/>
            </a:xfrm>
            <a:prstGeom prst="line">
              <a:avLst/>
            </a:prstGeom>
            <a:noFill/>
            <a:ln w="19050">
              <a:solidFill>
                <a:srgbClr val="FF0000"/>
              </a:solidFill>
              <a:round/>
              <a:headEnd/>
              <a:tailEnd/>
            </a:ln>
          </p:spPr>
          <p:txBody>
            <a:bodyPr/>
            <a:lstStyle/>
            <a:p>
              <a:endParaRPr lang="fr-CH"/>
            </a:p>
          </p:txBody>
        </p:sp>
        <p:sp>
          <p:nvSpPr>
            <p:cNvPr id="2703082" name="Line 2794"/>
            <p:cNvSpPr>
              <a:spLocks noChangeShapeType="1"/>
            </p:cNvSpPr>
            <p:nvPr/>
          </p:nvSpPr>
          <p:spPr bwMode="auto">
            <a:xfrm>
              <a:off x="3350" y="1574"/>
              <a:ext cx="12" cy="0"/>
            </a:xfrm>
            <a:prstGeom prst="line">
              <a:avLst/>
            </a:prstGeom>
            <a:noFill/>
            <a:ln w="19050">
              <a:solidFill>
                <a:srgbClr val="FF0000"/>
              </a:solidFill>
              <a:round/>
              <a:headEnd/>
              <a:tailEnd/>
            </a:ln>
          </p:spPr>
          <p:txBody>
            <a:bodyPr/>
            <a:lstStyle/>
            <a:p>
              <a:endParaRPr lang="fr-CH"/>
            </a:p>
          </p:txBody>
        </p:sp>
        <p:sp>
          <p:nvSpPr>
            <p:cNvPr id="2703083" name="Line 2795"/>
            <p:cNvSpPr>
              <a:spLocks noChangeShapeType="1"/>
            </p:cNvSpPr>
            <p:nvPr/>
          </p:nvSpPr>
          <p:spPr bwMode="auto">
            <a:xfrm>
              <a:off x="3362" y="1574"/>
              <a:ext cx="6" cy="0"/>
            </a:xfrm>
            <a:prstGeom prst="line">
              <a:avLst/>
            </a:prstGeom>
            <a:noFill/>
            <a:ln w="19050">
              <a:solidFill>
                <a:srgbClr val="FF0000"/>
              </a:solidFill>
              <a:round/>
              <a:headEnd/>
              <a:tailEnd/>
            </a:ln>
          </p:spPr>
          <p:txBody>
            <a:bodyPr/>
            <a:lstStyle/>
            <a:p>
              <a:endParaRPr lang="fr-CH"/>
            </a:p>
          </p:txBody>
        </p:sp>
        <p:sp>
          <p:nvSpPr>
            <p:cNvPr id="2703084" name="Line 2796"/>
            <p:cNvSpPr>
              <a:spLocks noChangeShapeType="1"/>
            </p:cNvSpPr>
            <p:nvPr/>
          </p:nvSpPr>
          <p:spPr bwMode="auto">
            <a:xfrm>
              <a:off x="3368" y="1574"/>
              <a:ext cx="12" cy="0"/>
            </a:xfrm>
            <a:prstGeom prst="line">
              <a:avLst/>
            </a:prstGeom>
            <a:noFill/>
            <a:ln w="19050">
              <a:solidFill>
                <a:srgbClr val="FF0000"/>
              </a:solidFill>
              <a:round/>
              <a:headEnd/>
              <a:tailEnd/>
            </a:ln>
          </p:spPr>
          <p:txBody>
            <a:bodyPr/>
            <a:lstStyle/>
            <a:p>
              <a:endParaRPr lang="fr-CH"/>
            </a:p>
          </p:txBody>
        </p:sp>
        <p:sp>
          <p:nvSpPr>
            <p:cNvPr id="2703085" name="Line 2797"/>
            <p:cNvSpPr>
              <a:spLocks noChangeShapeType="1"/>
            </p:cNvSpPr>
            <p:nvPr/>
          </p:nvSpPr>
          <p:spPr bwMode="auto">
            <a:xfrm>
              <a:off x="3380" y="1574"/>
              <a:ext cx="6" cy="0"/>
            </a:xfrm>
            <a:prstGeom prst="line">
              <a:avLst/>
            </a:prstGeom>
            <a:noFill/>
            <a:ln w="19050">
              <a:solidFill>
                <a:srgbClr val="FF0000"/>
              </a:solidFill>
              <a:round/>
              <a:headEnd/>
              <a:tailEnd/>
            </a:ln>
          </p:spPr>
          <p:txBody>
            <a:bodyPr/>
            <a:lstStyle/>
            <a:p>
              <a:endParaRPr lang="fr-CH"/>
            </a:p>
          </p:txBody>
        </p:sp>
        <p:sp>
          <p:nvSpPr>
            <p:cNvPr id="2703086" name="Line 2798"/>
            <p:cNvSpPr>
              <a:spLocks noChangeShapeType="1"/>
            </p:cNvSpPr>
            <p:nvPr/>
          </p:nvSpPr>
          <p:spPr bwMode="auto">
            <a:xfrm>
              <a:off x="3386" y="1574"/>
              <a:ext cx="6" cy="0"/>
            </a:xfrm>
            <a:prstGeom prst="line">
              <a:avLst/>
            </a:prstGeom>
            <a:noFill/>
            <a:ln w="19050">
              <a:solidFill>
                <a:srgbClr val="FF0000"/>
              </a:solidFill>
              <a:round/>
              <a:headEnd/>
              <a:tailEnd/>
            </a:ln>
          </p:spPr>
          <p:txBody>
            <a:bodyPr/>
            <a:lstStyle/>
            <a:p>
              <a:endParaRPr lang="fr-CH"/>
            </a:p>
          </p:txBody>
        </p:sp>
        <p:sp>
          <p:nvSpPr>
            <p:cNvPr id="2703087" name="Line 2799"/>
            <p:cNvSpPr>
              <a:spLocks noChangeShapeType="1"/>
            </p:cNvSpPr>
            <p:nvPr/>
          </p:nvSpPr>
          <p:spPr bwMode="auto">
            <a:xfrm>
              <a:off x="3392" y="1574"/>
              <a:ext cx="12" cy="0"/>
            </a:xfrm>
            <a:prstGeom prst="line">
              <a:avLst/>
            </a:prstGeom>
            <a:noFill/>
            <a:ln w="19050">
              <a:solidFill>
                <a:srgbClr val="FF0000"/>
              </a:solidFill>
              <a:round/>
              <a:headEnd/>
              <a:tailEnd/>
            </a:ln>
          </p:spPr>
          <p:txBody>
            <a:bodyPr/>
            <a:lstStyle/>
            <a:p>
              <a:endParaRPr lang="fr-CH"/>
            </a:p>
          </p:txBody>
        </p:sp>
        <p:sp>
          <p:nvSpPr>
            <p:cNvPr id="2703088" name="Line 2800"/>
            <p:cNvSpPr>
              <a:spLocks noChangeShapeType="1"/>
            </p:cNvSpPr>
            <p:nvPr/>
          </p:nvSpPr>
          <p:spPr bwMode="auto">
            <a:xfrm>
              <a:off x="3404" y="1574"/>
              <a:ext cx="6" cy="0"/>
            </a:xfrm>
            <a:prstGeom prst="line">
              <a:avLst/>
            </a:prstGeom>
            <a:noFill/>
            <a:ln w="19050">
              <a:solidFill>
                <a:srgbClr val="FF0000"/>
              </a:solidFill>
              <a:round/>
              <a:headEnd/>
              <a:tailEnd/>
            </a:ln>
          </p:spPr>
          <p:txBody>
            <a:bodyPr/>
            <a:lstStyle/>
            <a:p>
              <a:endParaRPr lang="fr-CH"/>
            </a:p>
          </p:txBody>
        </p:sp>
        <p:sp>
          <p:nvSpPr>
            <p:cNvPr id="2703089" name="Line 2801"/>
            <p:cNvSpPr>
              <a:spLocks noChangeShapeType="1"/>
            </p:cNvSpPr>
            <p:nvPr/>
          </p:nvSpPr>
          <p:spPr bwMode="auto">
            <a:xfrm>
              <a:off x="3410" y="1574"/>
              <a:ext cx="12" cy="0"/>
            </a:xfrm>
            <a:prstGeom prst="line">
              <a:avLst/>
            </a:prstGeom>
            <a:noFill/>
            <a:ln w="19050">
              <a:solidFill>
                <a:srgbClr val="FF0000"/>
              </a:solidFill>
              <a:round/>
              <a:headEnd/>
              <a:tailEnd/>
            </a:ln>
          </p:spPr>
          <p:txBody>
            <a:bodyPr/>
            <a:lstStyle/>
            <a:p>
              <a:endParaRPr lang="fr-CH"/>
            </a:p>
          </p:txBody>
        </p:sp>
        <p:sp>
          <p:nvSpPr>
            <p:cNvPr id="2703090" name="Line 2802"/>
            <p:cNvSpPr>
              <a:spLocks noChangeShapeType="1"/>
            </p:cNvSpPr>
            <p:nvPr/>
          </p:nvSpPr>
          <p:spPr bwMode="auto">
            <a:xfrm>
              <a:off x="3422" y="1574"/>
              <a:ext cx="6" cy="6"/>
            </a:xfrm>
            <a:prstGeom prst="line">
              <a:avLst/>
            </a:prstGeom>
            <a:noFill/>
            <a:ln w="19050">
              <a:solidFill>
                <a:srgbClr val="FF0000"/>
              </a:solidFill>
              <a:round/>
              <a:headEnd/>
              <a:tailEnd/>
            </a:ln>
          </p:spPr>
          <p:txBody>
            <a:bodyPr/>
            <a:lstStyle/>
            <a:p>
              <a:endParaRPr lang="fr-CH"/>
            </a:p>
          </p:txBody>
        </p:sp>
        <p:sp>
          <p:nvSpPr>
            <p:cNvPr id="2703091" name="Line 2803"/>
            <p:cNvSpPr>
              <a:spLocks noChangeShapeType="1"/>
            </p:cNvSpPr>
            <p:nvPr/>
          </p:nvSpPr>
          <p:spPr bwMode="auto">
            <a:xfrm>
              <a:off x="3428" y="1580"/>
              <a:ext cx="6" cy="0"/>
            </a:xfrm>
            <a:prstGeom prst="line">
              <a:avLst/>
            </a:prstGeom>
            <a:noFill/>
            <a:ln w="19050">
              <a:solidFill>
                <a:srgbClr val="FF0000"/>
              </a:solidFill>
              <a:round/>
              <a:headEnd/>
              <a:tailEnd/>
            </a:ln>
          </p:spPr>
          <p:txBody>
            <a:bodyPr/>
            <a:lstStyle/>
            <a:p>
              <a:endParaRPr lang="fr-CH"/>
            </a:p>
          </p:txBody>
        </p:sp>
        <p:sp>
          <p:nvSpPr>
            <p:cNvPr id="2703092" name="Line 2804"/>
            <p:cNvSpPr>
              <a:spLocks noChangeShapeType="1"/>
            </p:cNvSpPr>
            <p:nvPr/>
          </p:nvSpPr>
          <p:spPr bwMode="auto">
            <a:xfrm>
              <a:off x="3434" y="1580"/>
              <a:ext cx="12" cy="0"/>
            </a:xfrm>
            <a:prstGeom prst="line">
              <a:avLst/>
            </a:prstGeom>
            <a:noFill/>
            <a:ln w="19050">
              <a:solidFill>
                <a:srgbClr val="FF0000"/>
              </a:solidFill>
              <a:round/>
              <a:headEnd/>
              <a:tailEnd/>
            </a:ln>
          </p:spPr>
          <p:txBody>
            <a:bodyPr/>
            <a:lstStyle/>
            <a:p>
              <a:endParaRPr lang="fr-CH"/>
            </a:p>
          </p:txBody>
        </p:sp>
        <p:sp>
          <p:nvSpPr>
            <p:cNvPr id="2703093" name="Line 2805"/>
            <p:cNvSpPr>
              <a:spLocks noChangeShapeType="1"/>
            </p:cNvSpPr>
            <p:nvPr/>
          </p:nvSpPr>
          <p:spPr bwMode="auto">
            <a:xfrm>
              <a:off x="3446" y="1580"/>
              <a:ext cx="6" cy="0"/>
            </a:xfrm>
            <a:prstGeom prst="line">
              <a:avLst/>
            </a:prstGeom>
            <a:noFill/>
            <a:ln w="19050">
              <a:solidFill>
                <a:srgbClr val="FF0000"/>
              </a:solidFill>
              <a:round/>
              <a:headEnd/>
              <a:tailEnd/>
            </a:ln>
          </p:spPr>
          <p:txBody>
            <a:bodyPr/>
            <a:lstStyle/>
            <a:p>
              <a:endParaRPr lang="fr-CH"/>
            </a:p>
          </p:txBody>
        </p:sp>
        <p:sp>
          <p:nvSpPr>
            <p:cNvPr id="2703094" name="Line 2806"/>
            <p:cNvSpPr>
              <a:spLocks noChangeShapeType="1"/>
            </p:cNvSpPr>
            <p:nvPr/>
          </p:nvSpPr>
          <p:spPr bwMode="auto">
            <a:xfrm>
              <a:off x="3452" y="1580"/>
              <a:ext cx="12" cy="0"/>
            </a:xfrm>
            <a:prstGeom prst="line">
              <a:avLst/>
            </a:prstGeom>
            <a:noFill/>
            <a:ln w="19050">
              <a:solidFill>
                <a:srgbClr val="FF0000"/>
              </a:solidFill>
              <a:round/>
              <a:headEnd/>
              <a:tailEnd/>
            </a:ln>
          </p:spPr>
          <p:txBody>
            <a:bodyPr/>
            <a:lstStyle/>
            <a:p>
              <a:endParaRPr lang="fr-CH"/>
            </a:p>
          </p:txBody>
        </p:sp>
        <p:sp>
          <p:nvSpPr>
            <p:cNvPr id="2703095" name="Line 2807"/>
            <p:cNvSpPr>
              <a:spLocks noChangeShapeType="1"/>
            </p:cNvSpPr>
            <p:nvPr/>
          </p:nvSpPr>
          <p:spPr bwMode="auto">
            <a:xfrm>
              <a:off x="3464" y="1580"/>
              <a:ext cx="6" cy="0"/>
            </a:xfrm>
            <a:prstGeom prst="line">
              <a:avLst/>
            </a:prstGeom>
            <a:noFill/>
            <a:ln w="19050">
              <a:solidFill>
                <a:srgbClr val="FF0000"/>
              </a:solidFill>
              <a:round/>
              <a:headEnd/>
              <a:tailEnd/>
            </a:ln>
          </p:spPr>
          <p:txBody>
            <a:bodyPr/>
            <a:lstStyle/>
            <a:p>
              <a:endParaRPr lang="fr-CH"/>
            </a:p>
          </p:txBody>
        </p:sp>
        <p:sp>
          <p:nvSpPr>
            <p:cNvPr id="2703096" name="Line 2808"/>
            <p:cNvSpPr>
              <a:spLocks noChangeShapeType="1"/>
            </p:cNvSpPr>
            <p:nvPr/>
          </p:nvSpPr>
          <p:spPr bwMode="auto">
            <a:xfrm>
              <a:off x="3470" y="1580"/>
              <a:ext cx="6" cy="0"/>
            </a:xfrm>
            <a:prstGeom prst="line">
              <a:avLst/>
            </a:prstGeom>
            <a:noFill/>
            <a:ln w="19050">
              <a:solidFill>
                <a:srgbClr val="FF0000"/>
              </a:solidFill>
              <a:round/>
              <a:headEnd/>
              <a:tailEnd/>
            </a:ln>
          </p:spPr>
          <p:txBody>
            <a:bodyPr/>
            <a:lstStyle/>
            <a:p>
              <a:endParaRPr lang="fr-CH"/>
            </a:p>
          </p:txBody>
        </p:sp>
        <p:sp>
          <p:nvSpPr>
            <p:cNvPr id="2703097" name="Line 2809"/>
            <p:cNvSpPr>
              <a:spLocks noChangeShapeType="1"/>
            </p:cNvSpPr>
            <p:nvPr/>
          </p:nvSpPr>
          <p:spPr bwMode="auto">
            <a:xfrm>
              <a:off x="3476" y="1580"/>
              <a:ext cx="12" cy="0"/>
            </a:xfrm>
            <a:prstGeom prst="line">
              <a:avLst/>
            </a:prstGeom>
            <a:noFill/>
            <a:ln w="19050">
              <a:solidFill>
                <a:srgbClr val="FF0000"/>
              </a:solidFill>
              <a:round/>
              <a:headEnd/>
              <a:tailEnd/>
            </a:ln>
          </p:spPr>
          <p:txBody>
            <a:bodyPr/>
            <a:lstStyle/>
            <a:p>
              <a:endParaRPr lang="fr-CH"/>
            </a:p>
          </p:txBody>
        </p:sp>
        <p:sp>
          <p:nvSpPr>
            <p:cNvPr id="2703098" name="Line 2810"/>
            <p:cNvSpPr>
              <a:spLocks noChangeShapeType="1"/>
            </p:cNvSpPr>
            <p:nvPr/>
          </p:nvSpPr>
          <p:spPr bwMode="auto">
            <a:xfrm>
              <a:off x="3488" y="1580"/>
              <a:ext cx="6" cy="6"/>
            </a:xfrm>
            <a:prstGeom prst="line">
              <a:avLst/>
            </a:prstGeom>
            <a:noFill/>
            <a:ln w="19050">
              <a:solidFill>
                <a:srgbClr val="FF0000"/>
              </a:solidFill>
              <a:round/>
              <a:headEnd/>
              <a:tailEnd/>
            </a:ln>
          </p:spPr>
          <p:txBody>
            <a:bodyPr/>
            <a:lstStyle/>
            <a:p>
              <a:endParaRPr lang="fr-CH"/>
            </a:p>
          </p:txBody>
        </p:sp>
        <p:sp>
          <p:nvSpPr>
            <p:cNvPr id="2703099" name="Line 2811"/>
            <p:cNvSpPr>
              <a:spLocks noChangeShapeType="1"/>
            </p:cNvSpPr>
            <p:nvPr/>
          </p:nvSpPr>
          <p:spPr bwMode="auto">
            <a:xfrm>
              <a:off x="3494" y="1586"/>
              <a:ext cx="12" cy="0"/>
            </a:xfrm>
            <a:prstGeom prst="line">
              <a:avLst/>
            </a:prstGeom>
            <a:noFill/>
            <a:ln w="19050">
              <a:solidFill>
                <a:srgbClr val="FF0000"/>
              </a:solidFill>
              <a:round/>
              <a:headEnd/>
              <a:tailEnd/>
            </a:ln>
          </p:spPr>
          <p:txBody>
            <a:bodyPr/>
            <a:lstStyle/>
            <a:p>
              <a:endParaRPr lang="fr-CH"/>
            </a:p>
          </p:txBody>
        </p:sp>
        <p:sp>
          <p:nvSpPr>
            <p:cNvPr id="2703100" name="Line 2812"/>
            <p:cNvSpPr>
              <a:spLocks noChangeShapeType="1"/>
            </p:cNvSpPr>
            <p:nvPr/>
          </p:nvSpPr>
          <p:spPr bwMode="auto">
            <a:xfrm>
              <a:off x="3506" y="1586"/>
              <a:ext cx="6" cy="0"/>
            </a:xfrm>
            <a:prstGeom prst="line">
              <a:avLst/>
            </a:prstGeom>
            <a:noFill/>
            <a:ln w="19050">
              <a:solidFill>
                <a:srgbClr val="FF0000"/>
              </a:solidFill>
              <a:round/>
              <a:headEnd/>
              <a:tailEnd/>
            </a:ln>
          </p:spPr>
          <p:txBody>
            <a:bodyPr/>
            <a:lstStyle/>
            <a:p>
              <a:endParaRPr lang="fr-CH"/>
            </a:p>
          </p:txBody>
        </p:sp>
        <p:sp>
          <p:nvSpPr>
            <p:cNvPr id="2703101" name="Line 2813"/>
            <p:cNvSpPr>
              <a:spLocks noChangeShapeType="1"/>
            </p:cNvSpPr>
            <p:nvPr/>
          </p:nvSpPr>
          <p:spPr bwMode="auto">
            <a:xfrm>
              <a:off x="3512" y="1586"/>
              <a:ext cx="6" cy="0"/>
            </a:xfrm>
            <a:prstGeom prst="line">
              <a:avLst/>
            </a:prstGeom>
            <a:noFill/>
            <a:ln w="19050">
              <a:solidFill>
                <a:srgbClr val="FF0000"/>
              </a:solidFill>
              <a:round/>
              <a:headEnd/>
              <a:tailEnd/>
            </a:ln>
          </p:spPr>
          <p:txBody>
            <a:bodyPr/>
            <a:lstStyle/>
            <a:p>
              <a:endParaRPr lang="fr-CH"/>
            </a:p>
          </p:txBody>
        </p:sp>
        <p:sp>
          <p:nvSpPr>
            <p:cNvPr id="2703102" name="Line 2814"/>
            <p:cNvSpPr>
              <a:spLocks noChangeShapeType="1"/>
            </p:cNvSpPr>
            <p:nvPr/>
          </p:nvSpPr>
          <p:spPr bwMode="auto">
            <a:xfrm>
              <a:off x="3518" y="1586"/>
              <a:ext cx="12" cy="0"/>
            </a:xfrm>
            <a:prstGeom prst="line">
              <a:avLst/>
            </a:prstGeom>
            <a:noFill/>
            <a:ln w="19050">
              <a:solidFill>
                <a:srgbClr val="FF0000"/>
              </a:solidFill>
              <a:round/>
              <a:headEnd/>
              <a:tailEnd/>
            </a:ln>
          </p:spPr>
          <p:txBody>
            <a:bodyPr/>
            <a:lstStyle/>
            <a:p>
              <a:endParaRPr lang="fr-CH"/>
            </a:p>
          </p:txBody>
        </p:sp>
        <p:sp>
          <p:nvSpPr>
            <p:cNvPr id="2703103" name="Line 2815"/>
            <p:cNvSpPr>
              <a:spLocks noChangeShapeType="1"/>
            </p:cNvSpPr>
            <p:nvPr/>
          </p:nvSpPr>
          <p:spPr bwMode="auto">
            <a:xfrm>
              <a:off x="3530" y="1586"/>
              <a:ext cx="6" cy="0"/>
            </a:xfrm>
            <a:prstGeom prst="line">
              <a:avLst/>
            </a:prstGeom>
            <a:noFill/>
            <a:ln w="19050">
              <a:solidFill>
                <a:srgbClr val="FF0000"/>
              </a:solidFill>
              <a:round/>
              <a:headEnd/>
              <a:tailEnd/>
            </a:ln>
          </p:spPr>
          <p:txBody>
            <a:bodyPr/>
            <a:lstStyle/>
            <a:p>
              <a:endParaRPr lang="fr-CH"/>
            </a:p>
          </p:txBody>
        </p:sp>
        <p:sp>
          <p:nvSpPr>
            <p:cNvPr id="2703104" name="Line 2816"/>
            <p:cNvSpPr>
              <a:spLocks noChangeShapeType="1"/>
            </p:cNvSpPr>
            <p:nvPr/>
          </p:nvSpPr>
          <p:spPr bwMode="auto">
            <a:xfrm>
              <a:off x="3536" y="1586"/>
              <a:ext cx="12" cy="6"/>
            </a:xfrm>
            <a:prstGeom prst="line">
              <a:avLst/>
            </a:prstGeom>
            <a:noFill/>
            <a:ln w="19050">
              <a:solidFill>
                <a:srgbClr val="FF0000"/>
              </a:solidFill>
              <a:round/>
              <a:headEnd/>
              <a:tailEnd/>
            </a:ln>
          </p:spPr>
          <p:txBody>
            <a:bodyPr/>
            <a:lstStyle/>
            <a:p>
              <a:endParaRPr lang="fr-CH"/>
            </a:p>
          </p:txBody>
        </p:sp>
        <p:sp>
          <p:nvSpPr>
            <p:cNvPr id="2703105" name="Line 2817"/>
            <p:cNvSpPr>
              <a:spLocks noChangeShapeType="1"/>
            </p:cNvSpPr>
            <p:nvPr/>
          </p:nvSpPr>
          <p:spPr bwMode="auto">
            <a:xfrm>
              <a:off x="3548" y="1592"/>
              <a:ext cx="6" cy="0"/>
            </a:xfrm>
            <a:prstGeom prst="line">
              <a:avLst/>
            </a:prstGeom>
            <a:noFill/>
            <a:ln w="19050">
              <a:solidFill>
                <a:srgbClr val="FF0000"/>
              </a:solidFill>
              <a:round/>
              <a:headEnd/>
              <a:tailEnd/>
            </a:ln>
          </p:spPr>
          <p:txBody>
            <a:bodyPr/>
            <a:lstStyle/>
            <a:p>
              <a:endParaRPr lang="fr-CH"/>
            </a:p>
          </p:txBody>
        </p:sp>
        <p:sp>
          <p:nvSpPr>
            <p:cNvPr id="2703106" name="Line 2818"/>
            <p:cNvSpPr>
              <a:spLocks noChangeShapeType="1"/>
            </p:cNvSpPr>
            <p:nvPr/>
          </p:nvSpPr>
          <p:spPr bwMode="auto">
            <a:xfrm>
              <a:off x="3554" y="1592"/>
              <a:ext cx="6" cy="0"/>
            </a:xfrm>
            <a:prstGeom prst="line">
              <a:avLst/>
            </a:prstGeom>
            <a:noFill/>
            <a:ln w="19050">
              <a:solidFill>
                <a:srgbClr val="FF0000"/>
              </a:solidFill>
              <a:round/>
              <a:headEnd/>
              <a:tailEnd/>
            </a:ln>
          </p:spPr>
          <p:txBody>
            <a:bodyPr/>
            <a:lstStyle/>
            <a:p>
              <a:endParaRPr lang="fr-CH"/>
            </a:p>
          </p:txBody>
        </p:sp>
        <p:sp>
          <p:nvSpPr>
            <p:cNvPr id="2703107" name="Line 2819"/>
            <p:cNvSpPr>
              <a:spLocks noChangeShapeType="1"/>
            </p:cNvSpPr>
            <p:nvPr/>
          </p:nvSpPr>
          <p:spPr bwMode="auto">
            <a:xfrm>
              <a:off x="3560" y="1592"/>
              <a:ext cx="12" cy="0"/>
            </a:xfrm>
            <a:prstGeom prst="line">
              <a:avLst/>
            </a:prstGeom>
            <a:noFill/>
            <a:ln w="19050">
              <a:solidFill>
                <a:srgbClr val="FF0000"/>
              </a:solidFill>
              <a:round/>
              <a:headEnd/>
              <a:tailEnd/>
            </a:ln>
          </p:spPr>
          <p:txBody>
            <a:bodyPr/>
            <a:lstStyle/>
            <a:p>
              <a:endParaRPr lang="fr-CH"/>
            </a:p>
          </p:txBody>
        </p:sp>
        <p:sp>
          <p:nvSpPr>
            <p:cNvPr id="2703108" name="Line 2820"/>
            <p:cNvSpPr>
              <a:spLocks noChangeShapeType="1"/>
            </p:cNvSpPr>
            <p:nvPr/>
          </p:nvSpPr>
          <p:spPr bwMode="auto">
            <a:xfrm>
              <a:off x="3572" y="1592"/>
              <a:ext cx="6" cy="0"/>
            </a:xfrm>
            <a:prstGeom prst="line">
              <a:avLst/>
            </a:prstGeom>
            <a:noFill/>
            <a:ln w="19050">
              <a:solidFill>
                <a:srgbClr val="FF0000"/>
              </a:solidFill>
              <a:round/>
              <a:headEnd/>
              <a:tailEnd/>
            </a:ln>
          </p:spPr>
          <p:txBody>
            <a:bodyPr/>
            <a:lstStyle/>
            <a:p>
              <a:endParaRPr lang="fr-CH"/>
            </a:p>
          </p:txBody>
        </p:sp>
        <p:sp>
          <p:nvSpPr>
            <p:cNvPr id="2703109" name="Line 2821"/>
            <p:cNvSpPr>
              <a:spLocks noChangeShapeType="1"/>
            </p:cNvSpPr>
            <p:nvPr/>
          </p:nvSpPr>
          <p:spPr bwMode="auto">
            <a:xfrm>
              <a:off x="3578" y="1592"/>
              <a:ext cx="12" cy="6"/>
            </a:xfrm>
            <a:prstGeom prst="line">
              <a:avLst/>
            </a:prstGeom>
            <a:noFill/>
            <a:ln w="19050">
              <a:solidFill>
                <a:srgbClr val="FF0000"/>
              </a:solidFill>
              <a:round/>
              <a:headEnd/>
              <a:tailEnd/>
            </a:ln>
          </p:spPr>
          <p:txBody>
            <a:bodyPr/>
            <a:lstStyle/>
            <a:p>
              <a:endParaRPr lang="fr-CH"/>
            </a:p>
          </p:txBody>
        </p:sp>
        <p:sp>
          <p:nvSpPr>
            <p:cNvPr id="2703110" name="Line 2822"/>
            <p:cNvSpPr>
              <a:spLocks noChangeShapeType="1"/>
            </p:cNvSpPr>
            <p:nvPr/>
          </p:nvSpPr>
          <p:spPr bwMode="auto">
            <a:xfrm>
              <a:off x="3590" y="1598"/>
              <a:ext cx="6" cy="0"/>
            </a:xfrm>
            <a:prstGeom prst="line">
              <a:avLst/>
            </a:prstGeom>
            <a:noFill/>
            <a:ln w="19050">
              <a:solidFill>
                <a:srgbClr val="FF0000"/>
              </a:solidFill>
              <a:round/>
              <a:headEnd/>
              <a:tailEnd/>
            </a:ln>
          </p:spPr>
          <p:txBody>
            <a:bodyPr/>
            <a:lstStyle/>
            <a:p>
              <a:endParaRPr lang="fr-CH"/>
            </a:p>
          </p:txBody>
        </p:sp>
        <p:sp>
          <p:nvSpPr>
            <p:cNvPr id="2703111" name="Line 2823"/>
            <p:cNvSpPr>
              <a:spLocks noChangeShapeType="1"/>
            </p:cNvSpPr>
            <p:nvPr/>
          </p:nvSpPr>
          <p:spPr bwMode="auto">
            <a:xfrm>
              <a:off x="3596" y="1598"/>
              <a:ext cx="6" cy="0"/>
            </a:xfrm>
            <a:prstGeom prst="line">
              <a:avLst/>
            </a:prstGeom>
            <a:noFill/>
            <a:ln w="19050">
              <a:solidFill>
                <a:srgbClr val="FF0000"/>
              </a:solidFill>
              <a:round/>
              <a:headEnd/>
              <a:tailEnd/>
            </a:ln>
          </p:spPr>
          <p:txBody>
            <a:bodyPr/>
            <a:lstStyle/>
            <a:p>
              <a:endParaRPr lang="fr-CH"/>
            </a:p>
          </p:txBody>
        </p:sp>
        <p:sp>
          <p:nvSpPr>
            <p:cNvPr id="2703112" name="Line 2824"/>
            <p:cNvSpPr>
              <a:spLocks noChangeShapeType="1"/>
            </p:cNvSpPr>
            <p:nvPr/>
          </p:nvSpPr>
          <p:spPr bwMode="auto">
            <a:xfrm>
              <a:off x="3602" y="1598"/>
              <a:ext cx="12" cy="0"/>
            </a:xfrm>
            <a:prstGeom prst="line">
              <a:avLst/>
            </a:prstGeom>
            <a:noFill/>
            <a:ln w="19050">
              <a:solidFill>
                <a:srgbClr val="FF0000"/>
              </a:solidFill>
              <a:round/>
              <a:headEnd/>
              <a:tailEnd/>
            </a:ln>
          </p:spPr>
          <p:txBody>
            <a:bodyPr/>
            <a:lstStyle/>
            <a:p>
              <a:endParaRPr lang="fr-CH"/>
            </a:p>
          </p:txBody>
        </p:sp>
        <p:sp>
          <p:nvSpPr>
            <p:cNvPr id="2703113" name="Line 2825"/>
            <p:cNvSpPr>
              <a:spLocks noChangeShapeType="1"/>
            </p:cNvSpPr>
            <p:nvPr/>
          </p:nvSpPr>
          <p:spPr bwMode="auto">
            <a:xfrm>
              <a:off x="3614" y="1598"/>
              <a:ext cx="6" cy="6"/>
            </a:xfrm>
            <a:prstGeom prst="line">
              <a:avLst/>
            </a:prstGeom>
            <a:noFill/>
            <a:ln w="19050">
              <a:solidFill>
                <a:srgbClr val="FF0000"/>
              </a:solidFill>
              <a:round/>
              <a:headEnd/>
              <a:tailEnd/>
            </a:ln>
          </p:spPr>
          <p:txBody>
            <a:bodyPr/>
            <a:lstStyle/>
            <a:p>
              <a:endParaRPr lang="fr-CH"/>
            </a:p>
          </p:txBody>
        </p:sp>
        <p:sp>
          <p:nvSpPr>
            <p:cNvPr id="2703114" name="Line 2826"/>
            <p:cNvSpPr>
              <a:spLocks noChangeShapeType="1"/>
            </p:cNvSpPr>
            <p:nvPr/>
          </p:nvSpPr>
          <p:spPr bwMode="auto">
            <a:xfrm>
              <a:off x="3620" y="1604"/>
              <a:ext cx="12" cy="0"/>
            </a:xfrm>
            <a:prstGeom prst="line">
              <a:avLst/>
            </a:prstGeom>
            <a:noFill/>
            <a:ln w="19050">
              <a:solidFill>
                <a:srgbClr val="FF0000"/>
              </a:solidFill>
              <a:round/>
              <a:headEnd/>
              <a:tailEnd/>
            </a:ln>
          </p:spPr>
          <p:txBody>
            <a:bodyPr/>
            <a:lstStyle/>
            <a:p>
              <a:endParaRPr lang="fr-CH"/>
            </a:p>
          </p:txBody>
        </p:sp>
        <p:sp>
          <p:nvSpPr>
            <p:cNvPr id="2703115" name="Line 2827"/>
            <p:cNvSpPr>
              <a:spLocks noChangeShapeType="1"/>
            </p:cNvSpPr>
            <p:nvPr/>
          </p:nvSpPr>
          <p:spPr bwMode="auto">
            <a:xfrm>
              <a:off x="3632" y="1604"/>
              <a:ext cx="6" cy="0"/>
            </a:xfrm>
            <a:prstGeom prst="line">
              <a:avLst/>
            </a:prstGeom>
            <a:noFill/>
            <a:ln w="19050">
              <a:solidFill>
                <a:srgbClr val="FF0000"/>
              </a:solidFill>
              <a:round/>
              <a:headEnd/>
              <a:tailEnd/>
            </a:ln>
          </p:spPr>
          <p:txBody>
            <a:bodyPr/>
            <a:lstStyle/>
            <a:p>
              <a:endParaRPr lang="fr-CH"/>
            </a:p>
          </p:txBody>
        </p:sp>
        <p:sp>
          <p:nvSpPr>
            <p:cNvPr id="2703116" name="Line 2828"/>
            <p:cNvSpPr>
              <a:spLocks noChangeShapeType="1"/>
            </p:cNvSpPr>
            <p:nvPr/>
          </p:nvSpPr>
          <p:spPr bwMode="auto">
            <a:xfrm>
              <a:off x="3638" y="1604"/>
              <a:ext cx="6" cy="0"/>
            </a:xfrm>
            <a:prstGeom prst="line">
              <a:avLst/>
            </a:prstGeom>
            <a:noFill/>
            <a:ln w="19050">
              <a:solidFill>
                <a:srgbClr val="FF0000"/>
              </a:solidFill>
              <a:round/>
              <a:headEnd/>
              <a:tailEnd/>
            </a:ln>
          </p:spPr>
          <p:txBody>
            <a:bodyPr/>
            <a:lstStyle/>
            <a:p>
              <a:endParaRPr lang="fr-CH"/>
            </a:p>
          </p:txBody>
        </p:sp>
        <p:sp>
          <p:nvSpPr>
            <p:cNvPr id="2703117" name="Line 2829"/>
            <p:cNvSpPr>
              <a:spLocks noChangeShapeType="1"/>
            </p:cNvSpPr>
            <p:nvPr/>
          </p:nvSpPr>
          <p:spPr bwMode="auto">
            <a:xfrm>
              <a:off x="3644" y="1604"/>
              <a:ext cx="12" cy="6"/>
            </a:xfrm>
            <a:prstGeom prst="line">
              <a:avLst/>
            </a:prstGeom>
            <a:noFill/>
            <a:ln w="19050">
              <a:solidFill>
                <a:srgbClr val="FF0000"/>
              </a:solidFill>
              <a:round/>
              <a:headEnd/>
              <a:tailEnd/>
            </a:ln>
          </p:spPr>
          <p:txBody>
            <a:bodyPr/>
            <a:lstStyle/>
            <a:p>
              <a:endParaRPr lang="fr-CH"/>
            </a:p>
          </p:txBody>
        </p:sp>
        <p:sp>
          <p:nvSpPr>
            <p:cNvPr id="2703118" name="Line 2830"/>
            <p:cNvSpPr>
              <a:spLocks noChangeShapeType="1"/>
            </p:cNvSpPr>
            <p:nvPr/>
          </p:nvSpPr>
          <p:spPr bwMode="auto">
            <a:xfrm>
              <a:off x="3656" y="1610"/>
              <a:ext cx="6" cy="0"/>
            </a:xfrm>
            <a:prstGeom prst="line">
              <a:avLst/>
            </a:prstGeom>
            <a:noFill/>
            <a:ln w="19050">
              <a:solidFill>
                <a:srgbClr val="FF0000"/>
              </a:solidFill>
              <a:round/>
              <a:headEnd/>
              <a:tailEnd/>
            </a:ln>
          </p:spPr>
          <p:txBody>
            <a:bodyPr/>
            <a:lstStyle/>
            <a:p>
              <a:endParaRPr lang="fr-CH"/>
            </a:p>
          </p:txBody>
        </p:sp>
        <p:sp>
          <p:nvSpPr>
            <p:cNvPr id="2703119" name="Line 2831"/>
            <p:cNvSpPr>
              <a:spLocks noChangeShapeType="1"/>
            </p:cNvSpPr>
            <p:nvPr/>
          </p:nvSpPr>
          <p:spPr bwMode="auto">
            <a:xfrm>
              <a:off x="3662" y="1610"/>
              <a:ext cx="12" cy="0"/>
            </a:xfrm>
            <a:prstGeom prst="line">
              <a:avLst/>
            </a:prstGeom>
            <a:noFill/>
            <a:ln w="19050">
              <a:solidFill>
                <a:srgbClr val="FF0000"/>
              </a:solidFill>
              <a:round/>
              <a:headEnd/>
              <a:tailEnd/>
            </a:ln>
          </p:spPr>
          <p:txBody>
            <a:bodyPr/>
            <a:lstStyle/>
            <a:p>
              <a:endParaRPr lang="fr-CH"/>
            </a:p>
          </p:txBody>
        </p:sp>
        <p:sp>
          <p:nvSpPr>
            <p:cNvPr id="2703120" name="Line 2832"/>
            <p:cNvSpPr>
              <a:spLocks noChangeShapeType="1"/>
            </p:cNvSpPr>
            <p:nvPr/>
          </p:nvSpPr>
          <p:spPr bwMode="auto">
            <a:xfrm>
              <a:off x="3674" y="1610"/>
              <a:ext cx="6" cy="6"/>
            </a:xfrm>
            <a:prstGeom prst="line">
              <a:avLst/>
            </a:prstGeom>
            <a:noFill/>
            <a:ln w="19050">
              <a:solidFill>
                <a:srgbClr val="FF0000"/>
              </a:solidFill>
              <a:round/>
              <a:headEnd/>
              <a:tailEnd/>
            </a:ln>
          </p:spPr>
          <p:txBody>
            <a:bodyPr/>
            <a:lstStyle/>
            <a:p>
              <a:endParaRPr lang="fr-CH"/>
            </a:p>
          </p:txBody>
        </p:sp>
        <p:sp>
          <p:nvSpPr>
            <p:cNvPr id="2703121" name="Line 2833"/>
            <p:cNvSpPr>
              <a:spLocks noChangeShapeType="1"/>
            </p:cNvSpPr>
            <p:nvPr/>
          </p:nvSpPr>
          <p:spPr bwMode="auto">
            <a:xfrm>
              <a:off x="3680" y="1616"/>
              <a:ext cx="6" cy="0"/>
            </a:xfrm>
            <a:prstGeom prst="line">
              <a:avLst/>
            </a:prstGeom>
            <a:noFill/>
            <a:ln w="19050">
              <a:solidFill>
                <a:srgbClr val="FF0000"/>
              </a:solidFill>
              <a:round/>
              <a:headEnd/>
              <a:tailEnd/>
            </a:ln>
          </p:spPr>
          <p:txBody>
            <a:bodyPr/>
            <a:lstStyle/>
            <a:p>
              <a:endParaRPr lang="fr-CH"/>
            </a:p>
          </p:txBody>
        </p:sp>
        <p:sp>
          <p:nvSpPr>
            <p:cNvPr id="2703122" name="Line 2834"/>
            <p:cNvSpPr>
              <a:spLocks noChangeShapeType="1"/>
            </p:cNvSpPr>
            <p:nvPr/>
          </p:nvSpPr>
          <p:spPr bwMode="auto">
            <a:xfrm>
              <a:off x="3686" y="1616"/>
              <a:ext cx="12" cy="0"/>
            </a:xfrm>
            <a:prstGeom prst="line">
              <a:avLst/>
            </a:prstGeom>
            <a:noFill/>
            <a:ln w="19050">
              <a:solidFill>
                <a:srgbClr val="FF0000"/>
              </a:solidFill>
              <a:round/>
              <a:headEnd/>
              <a:tailEnd/>
            </a:ln>
          </p:spPr>
          <p:txBody>
            <a:bodyPr/>
            <a:lstStyle/>
            <a:p>
              <a:endParaRPr lang="fr-CH"/>
            </a:p>
          </p:txBody>
        </p:sp>
        <p:sp>
          <p:nvSpPr>
            <p:cNvPr id="2703123" name="Line 2835"/>
            <p:cNvSpPr>
              <a:spLocks noChangeShapeType="1"/>
            </p:cNvSpPr>
            <p:nvPr/>
          </p:nvSpPr>
          <p:spPr bwMode="auto">
            <a:xfrm>
              <a:off x="3698" y="1616"/>
              <a:ext cx="6" cy="6"/>
            </a:xfrm>
            <a:prstGeom prst="line">
              <a:avLst/>
            </a:prstGeom>
            <a:noFill/>
            <a:ln w="19050">
              <a:solidFill>
                <a:srgbClr val="FF0000"/>
              </a:solidFill>
              <a:round/>
              <a:headEnd/>
              <a:tailEnd/>
            </a:ln>
          </p:spPr>
          <p:txBody>
            <a:bodyPr/>
            <a:lstStyle/>
            <a:p>
              <a:endParaRPr lang="fr-CH"/>
            </a:p>
          </p:txBody>
        </p:sp>
        <p:sp>
          <p:nvSpPr>
            <p:cNvPr id="2703124" name="Line 2836"/>
            <p:cNvSpPr>
              <a:spLocks noChangeShapeType="1"/>
            </p:cNvSpPr>
            <p:nvPr/>
          </p:nvSpPr>
          <p:spPr bwMode="auto">
            <a:xfrm>
              <a:off x="3704" y="1622"/>
              <a:ext cx="12" cy="0"/>
            </a:xfrm>
            <a:prstGeom prst="line">
              <a:avLst/>
            </a:prstGeom>
            <a:noFill/>
            <a:ln w="19050">
              <a:solidFill>
                <a:srgbClr val="FF0000"/>
              </a:solidFill>
              <a:round/>
              <a:headEnd/>
              <a:tailEnd/>
            </a:ln>
          </p:spPr>
          <p:txBody>
            <a:bodyPr/>
            <a:lstStyle/>
            <a:p>
              <a:endParaRPr lang="fr-CH"/>
            </a:p>
          </p:txBody>
        </p:sp>
        <p:sp>
          <p:nvSpPr>
            <p:cNvPr id="2703125" name="Line 2837"/>
            <p:cNvSpPr>
              <a:spLocks noChangeShapeType="1"/>
            </p:cNvSpPr>
            <p:nvPr/>
          </p:nvSpPr>
          <p:spPr bwMode="auto">
            <a:xfrm>
              <a:off x="3716" y="1622"/>
              <a:ext cx="6" cy="0"/>
            </a:xfrm>
            <a:prstGeom prst="line">
              <a:avLst/>
            </a:prstGeom>
            <a:noFill/>
            <a:ln w="19050">
              <a:solidFill>
                <a:srgbClr val="FF0000"/>
              </a:solidFill>
              <a:round/>
              <a:headEnd/>
              <a:tailEnd/>
            </a:ln>
          </p:spPr>
          <p:txBody>
            <a:bodyPr/>
            <a:lstStyle/>
            <a:p>
              <a:endParaRPr lang="fr-CH"/>
            </a:p>
          </p:txBody>
        </p:sp>
        <p:sp>
          <p:nvSpPr>
            <p:cNvPr id="2703126" name="Line 2838"/>
            <p:cNvSpPr>
              <a:spLocks noChangeShapeType="1"/>
            </p:cNvSpPr>
            <p:nvPr/>
          </p:nvSpPr>
          <p:spPr bwMode="auto">
            <a:xfrm>
              <a:off x="3722" y="1622"/>
              <a:ext cx="6" cy="6"/>
            </a:xfrm>
            <a:prstGeom prst="line">
              <a:avLst/>
            </a:prstGeom>
            <a:noFill/>
            <a:ln w="19050">
              <a:solidFill>
                <a:srgbClr val="FF0000"/>
              </a:solidFill>
              <a:round/>
              <a:headEnd/>
              <a:tailEnd/>
            </a:ln>
          </p:spPr>
          <p:txBody>
            <a:bodyPr/>
            <a:lstStyle/>
            <a:p>
              <a:endParaRPr lang="fr-CH"/>
            </a:p>
          </p:txBody>
        </p:sp>
        <p:sp>
          <p:nvSpPr>
            <p:cNvPr id="2703127" name="Line 2839"/>
            <p:cNvSpPr>
              <a:spLocks noChangeShapeType="1"/>
            </p:cNvSpPr>
            <p:nvPr/>
          </p:nvSpPr>
          <p:spPr bwMode="auto">
            <a:xfrm>
              <a:off x="3728" y="1628"/>
              <a:ext cx="12" cy="0"/>
            </a:xfrm>
            <a:prstGeom prst="line">
              <a:avLst/>
            </a:prstGeom>
            <a:noFill/>
            <a:ln w="19050">
              <a:solidFill>
                <a:srgbClr val="FF0000"/>
              </a:solidFill>
              <a:round/>
              <a:headEnd/>
              <a:tailEnd/>
            </a:ln>
          </p:spPr>
          <p:txBody>
            <a:bodyPr/>
            <a:lstStyle/>
            <a:p>
              <a:endParaRPr lang="fr-CH"/>
            </a:p>
          </p:txBody>
        </p:sp>
        <p:sp>
          <p:nvSpPr>
            <p:cNvPr id="2703128" name="Line 2840"/>
            <p:cNvSpPr>
              <a:spLocks noChangeShapeType="1"/>
            </p:cNvSpPr>
            <p:nvPr/>
          </p:nvSpPr>
          <p:spPr bwMode="auto">
            <a:xfrm>
              <a:off x="3740" y="1628"/>
              <a:ext cx="6" cy="6"/>
            </a:xfrm>
            <a:prstGeom prst="line">
              <a:avLst/>
            </a:prstGeom>
            <a:noFill/>
            <a:ln w="19050">
              <a:solidFill>
                <a:srgbClr val="FF0000"/>
              </a:solidFill>
              <a:round/>
              <a:headEnd/>
              <a:tailEnd/>
            </a:ln>
          </p:spPr>
          <p:txBody>
            <a:bodyPr/>
            <a:lstStyle/>
            <a:p>
              <a:endParaRPr lang="fr-CH"/>
            </a:p>
          </p:txBody>
        </p:sp>
        <p:sp>
          <p:nvSpPr>
            <p:cNvPr id="2703129" name="Line 2841"/>
            <p:cNvSpPr>
              <a:spLocks noChangeShapeType="1"/>
            </p:cNvSpPr>
            <p:nvPr/>
          </p:nvSpPr>
          <p:spPr bwMode="auto">
            <a:xfrm>
              <a:off x="3746" y="1634"/>
              <a:ext cx="12" cy="0"/>
            </a:xfrm>
            <a:prstGeom prst="line">
              <a:avLst/>
            </a:prstGeom>
            <a:noFill/>
            <a:ln w="19050">
              <a:solidFill>
                <a:srgbClr val="FF0000"/>
              </a:solidFill>
              <a:round/>
              <a:headEnd/>
              <a:tailEnd/>
            </a:ln>
          </p:spPr>
          <p:txBody>
            <a:bodyPr/>
            <a:lstStyle/>
            <a:p>
              <a:endParaRPr lang="fr-CH"/>
            </a:p>
          </p:txBody>
        </p:sp>
        <p:sp>
          <p:nvSpPr>
            <p:cNvPr id="2703130" name="Line 2842"/>
            <p:cNvSpPr>
              <a:spLocks noChangeShapeType="1"/>
            </p:cNvSpPr>
            <p:nvPr/>
          </p:nvSpPr>
          <p:spPr bwMode="auto">
            <a:xfrm>
              <a:off x="3758" y="1634"/>
              <a:ext cx="6" cy="6"/>
            </a:xfrm>
            <a:prstGeom prst="line">
              <a:avLst/>
            </a:prstGeom>
            <a:noFill/>
            <a:ln w="19050">
              <a:solidFill>
                <a:srgbClr val="FF0000"/>
              </a:solidFill>
              <a:round/>
              <a:headEnd/>
              <a:tailEnd/>
            </a:ln>
          </p:spPr>
          <p:txBody>
            <a:bodyPr/>
            <a:lstStyle/>
            <a:p>
              <a:endParaRPr lang="fr-CH"/>
            </a:p>
          </p:txBody>
        </p:sp>
        <p:sp>
          <p:nvSpPr>
            <p:cNvPr id="2703131" name="Line 2843"/>
            <p:cNvSpPr>
              <a:spLocks noChangeShapeType="1"/>
            </p:cNvSpPr>
            <p:nvPr/>
          </p:nvSpPr>
          <p:spPr bwMode="auto">
            <a:xfrm>
              <a:off x="3764" y="1640"/>
              <a:ext cx="6" cy="0"/>
            </a:xfrm>
            <a:prstGeom prst="line">
              <a:avLst/>
            </a:prstGeom>
            <a:noFill/>
            <a:ln w="19050">
              <a:solidFill>
                <a:srgbClr val="FF0000"/>
              </a:solidFill>
              <a:round/>
              <a:headEnd/>
              <a:tailEnd/>
            </a:ln>
          </p:spPr>
          <p:txBody>
            <a:bodyPr/>
            <a:lstStyle/>
            <a:p>
              <a:endParaRPr lang="fr-CH"/>
            </a:p>
          </p:txBody>
        </p:sp>
        <p:sp>
          <p:nvSpPr>
            <p:cNvPr id="2703132" name="Line 2844"/>
            <p:cNvSpPr>
              <a:spLocks noChangeShapeType="1"/>
            </p:cNvSpPr>
            <p:nvPr/>
          </p:nvSpPr>
          <p:spPr bwMode="auto">
            <a:xfrm>
              <a:off x="3770" y="1640"/>
              <a:ext cx="12" cy="6"/>
            </a:xfrm>
            <a:prstGeom prst="line">
              <a:avLst/>
            </a:prstGeom>
            <a:noFill/>
            <a:ln w="19050">
              <a:solidFill>
                <a:srgbClr val="FF0000"/>
              </a:solidFill>
              <a:round/>
              <a:headEnd/>
              <a:tailEnd/>
            </a:ln>
          </p:spPr>
          <p:txBody>
            <a:bodyPr/>
            <a:lstStyle/>
            <a:p>
              <a:endParaRPr lang="fr-CH"/>
            </a:p>
          </p:txBody>
        </p:sp>
        <p:sp>
          <p:nvSpPr>
            <p:cNvPr id="2703133" name="Line 2845"/>
            <p:cNvSpPr>
              <a:spLocks noChangeShapeType="1"/>
            </p:cNvSpPr>
            <p:nvPr/>
          </p:nvSpPr>
          <p:spPr bwMode="auto">
            <a:xfrm>
              <a:off x="3782" y="1646"/>
              <a:ext cx="6" cy="0"/>
            </a:xfrm>
            <a:prstGeom prst="line">
              <a:avLst/>
            </a:prstGeom>
            <a:noFill/>
            <a:ln w="19050">
              <a:solidFill>
                <a:srgbClr val="FF0000"/>
              </a:solidFill>
              <a:round/>
              <a:headEnd/>
              <a:tailEnd/>
            </a:ln>
          </p:spPr>
          <p:txBody>
            <a:bodyPr/>
            <a:lstStyle/>
            <a:p>
              <a:endParaRPr lang="fr-CH"/>
            </a:p>
          </p:txBody>
        </p:sp>
        <p:sp>
          <p:nvSpPr>
            <p:cNvPr id="2703134" name="Line 2846"/>
            <p:cNvSpPr>
              <a:spLocks noChangeShapeType="1"/>
            </p:cNvSpPr>
            <p:nvPr/>
          </p:nvSpPr>
          <p:spPr bwMode="auto">
            <a:xfrm>
              <a:off x="3788" y="1646"/>
              <a:ext cx="12" cy="6"/>
            </a:xfrm>
            <a:prstGeom prst="line">
              <a:avLst/>
            </a:prstGeom>
            <a:noFill/>
            <a:ln w="19050">
              <a:solidFill>
                <a:srgbClr val="FF0000"/>
              </a:solidFill>
              <a:round/>
              <a:headEnd/>
              <a:tailEnd/>
            </a:ln>
          </p:spPr>
          <p:txBody>
            <a:bodyPr/>
            <a:lstStyle/>
            <a:p>
              <a:endParaRPr lang="fr-CH"/>
            </a:p>
          </p:txBody>
        </p:sp>
        <p:sp>
          <p:nvSpPr>
            <p:cNvPr id="2703135" name="Line 2847"/>
            <p:cNvSpPr>
              <a:spLocks noChangeShapeType="1"/>
            </p:cNvSpPr>
            <p:nvPr/>
          </p:nvSpPr>
          <p:spPr bwMode="auto">
            <a:xfrm>
              <a:off x="3800" y="1652"/>
              <a:ext cx="6" cy="0"/>
            </a:xfrm>
            <a:prstGeom prst="line">
              <a:avLst/>
            </a:prstGeom>
            <a:noFill/>
            <a:ln w="19050">
              <a:solidFill>
                <a:srgbClr val="FF0000"/>
              </a:solidFill>
              <a:round/>
              <a:headEnd/>
              <a:tailEnd/>
            </a:ln>
          </p:spPr>
          <p:txBody>
            <a:bodyPr/>
            <a:lstStyle/>
            <a:p>
              <a:endParaRPr lang="fr-CH"/>
            </a:p>
          </p:txBody>
        </p:sp>
        <p:sp>
          <p:nvSpPr>
            <p:cNvPr id="2703136" name="Line 2848"/>
            <p:cNvSpPr>
              <a:spLocks noChangeShapeType="1"/>
            </p:cNvSpPr>
            <p:nvPr/>
          </p:nvSpPr>
          <p:spPr bwMode="auto">
            <a:xfrm>
              <a:off x="3806" y="1652"/>
              <a:ext cx="6" cy="6"/>
            </a:xfrm>
            <a:prstGeom prst="line">
              <a:avLst/>
            </a:prstGeom>
            <a:noFill/>
            <a:ln w="19050">
              <a:solidFill>
                <a:srgbClr val="FF0000"/>
              </a:solidFill>
              <a:round/>
              <a:headEnd/>
              <a:tailEnd/>
            </a:ln>
          </p:spPr>
          <p:txBody>
            <a:bodyPr/>
            <a:lstStyle/>
            <a:p>
              <a:endParaRPr lang="fr-CH"/>
            </a:p>
          </p:txBody>
        </p:sp>
        <p:sp>
          <p:nvSpPr>
            <p:cNvPr id="2703137" name="Line 2849"/>
            <p:cNvSpPr>
              <a:spLocks noChangeShapeType="1"/>
            </p:cNvSpPr>
            <p:nvPr/>
          </p:nvSpPr>
          <p:spPr bwMode="auto">
            <a:xfrm>
              <a:off x="3812" y="1658"/>
              <a:ext cx="12" cy="0"/>
            </a:xfrm>
            <a:prstGeom prst="line">
              <a:avLst/>
            </a:prstGeom>
            <a:noFill/>
            <a:ln w="19050">
              <a:solidFill>
                <a:srgbClr val="FF0000"/>
              </a:solidFill>
              <a:round/>
              <a:headEnd/>
              <a:tailEnd/>
            </a:ln>
          </p:spPr>
          <p:txBody>
            <a:bodyPr/>
            <a:lstStyle/>
            <a:p>
              <a:endParaRPr lang="fr-CH"/>
            </a:p>
          </p:txBody>
        </p:sp>
        <p:sp>
          <p:nvSpPr>
            <p:cNvPr id="2703138" name="Line 2850"/>
            <p:cNvSpPr>
              <a:spLocks noChangeShapeType="1"/>
            </p:cNvSpPr>
            <p:nvPr/>
          </p:nvSpPr>
          <p:spPr bwMode="auto">
            <a:xfrm>
              <a:off x="3824" y="1658"/>
              <a:ext cx="6" cy="6"/>
            </a:xfrm>
            <a:prstGeom prst="line">
              <a:avLst/>
            </a:prstGeom>
            <a:noFill/>
            <a:ln w="19050">
              <a:solidFill>
                <a:srgbClr val="FF0000"/>
              </a:solidFill>
              <a:round/>
              <a:headEnd/>
              <a:tailEnd/>
            </a:ln>
          </p:spPr>
          <p:txBody>
            <a:bodyPr/>
            <a:lstStyle/>
            <a:p>
              <a:endParaRPr lang="fr-CH"/>
            </a:p>
          </p:txBody>
        </p:sp>
        <p:sp>
          <p:nvSpPr>
            <p:cNvPr id="2703139" name="Line 2851"/>
            <p:cNvSpPr>
              <a:spLocks noChangeShapeType="1"/>
            </p:cNvSpPr>
            <p:nvPr/>
          </p:nvSpPr>
          <p:spPr bwMode="auto">
            <a:xfrm>
              <a:off x="3830" y="1664"/>
              <a:ext cx="12" cy="0"/>
            </a:xfrm>
            <a:prstGeom prst="line">
              <a:avLst/>
            </a:prstGeom>
            <a:noFill/>
            <a:ln w="19050">
              <a:solidFill>
                <a:srgbClr val="FF0000"/>
              </a:solidFill>
              <a:round/>
              <a:headEnd/>
              <a:tailEnd/>
            </a:ln>
          </p:spPr>
          <p:txBody>
            <a:bodyPr/>
            <a:lstStyle/>
            <a:p>
              <a:endParaRPr lang="fr-CH"/>
            </a:p>
          </p:txBody>
        </p:sp>
        <p:sp>
          <p:nvSpPr>
            <p:cNvPr id="2703140" name="Line 2852"/>
            <p:cNvSpPr>
              <a:spLocks noChangeShapeType="1"/>
            </p:cNvSpPr>
            <p:nvPr/>
          </p:nvSpPr>
          <p:spPr bwMode="auto">
            <a:xfrm>
              <a:off x="3842" y="1664"/>
              <a:ext cx="6" cy="6"/>
            </a:xfrm>
            <a:prstGeom prst="line">
              <a:avLst/>
            </a:prstGeom>
            <a:noFill/>
            <a:ln w="19050">
              <a:solidFill>
                <a:srgbClr val="FF0000"/>
              </a:solidFill>
              <a:round/>
              <a:headEnd/>
              <a:tailEnd/>
            </a:ln>
          </p:spPr>
          <p:txBody>
            <a:bodyPr/>
            <a:lstStyle/>
            <a:p>
              <a:endParaRPr lang="fr-CH"/>
            </a:p>
          </p:txBody>
        </p:sp>
        <p:sp>
          <p:nvSpPr>
            <p:cNvPr id="2703141" name="Line 2853"/>
            <p:cNvSpPr>
              <a:spLocks noChangeShapeType="1"/>
            </p:cNvSpPr>
            <p:nvPr/>
          </p:nvSpPr>
          <p:spPr bwMode="auto">
            <a:xfrm>
              <a:off x="3848" y="1670"/>
              <a:ext cx="6" cy="6"/>
            </a:xfrm>
            <a:prstGeom prst="line">
              <a:avLst/>
            </a:prstGeom>
            <a:noFill/>
            <a:ln w="19050">
              <a:solidFill>
                <a:srgbClr val="FF0000"/>
              </a:solidFill>
              <a:round/>
              <a:headEnd/>
              <a:tailEnd/>
            </a:ln>
          </p:spPr>
          <p:txBody>
            <a:bodyPr/>
            <a:lstStyle/>
            <a:p>
              <a:endParaRPr lang="fr-CH"/>
            </a:p>
          </p:txBody>
        </p:sp>
        <p:sp>
          <p:nvSpPr>
            <p:cNvPr id="2703142" name="Line 2854"/>
            <p:cNvSpPr>
              <a:spLocks noChangeShapeType="1"/>
            </p:cNvSpPr>
            <p:nvPr/>
          </p:nvSpPr>
          <p:spPr bwMode="auto">
            <a:xfrm>
              <a:off x="3854" y="1676"/>
              <a:ext cx="12" cy="0"/>
            </a:xfrm>
            <a:prstGeom prst="line">
              <a:avLst/>
            </a:prstGeom>
            <a:noFill/>
            <a:ln w="19050">
              <a:solidFill>
                <a:srgbClr val="FF0000"/>
              </a:solidFill>
              <a:round/>
              <a:headEnd/>
              <a:tailEnd/>
            </a:ln>
          </p:spPr>
          <p:txBody>
            <a:bodyPr/>
            <a:lstStyle/>
            <a:p>
              <a:endParaRPr lang="fr-CH"/>
            </a:p>
          </p:txBody>
        </p:sp>
        <p:sp>
          <p:nvSpPr>
            <p:cNvPr id="2703143" name="Line 2855"/>
            <p:cNvSpPr>
              <a:spLocks noChangeShapeType="1"/>
            </p:cNvSpPr>
            <p:nvPr/>
          </p:nvSpPr>
          <p:spPr bwMode="auto">
            <a:xfrm>
              <a:off x="3866" y="1676"/>
              <a:ext cx="6" cy="6"/>
            </a:xfrm>
            <a:prstGeom prst="line">
              <a:avLst/>
            </a:prstGeom>
            <a:noFill/>
            <a:ln w="19050">
              <a:solidFill>
                <a:srgbClr val="FF0000"/>
              </a:solidFill>
              <a:round/>
              <a:headEnd/>
              <a:tailEnd/>
            </a:ln>
          </p:spPr>
          <p:txBody>
            <a:bodyPr/>
            <a:lstStyle/>
            <a:p>
              <a:endParaRPr lang="fr-CH"/>
            </a:p>
          </p:txBody>
        </p:sp>
        <p:sp>
          <p:nvSpPr>
            <p:cNvPr id="2703144" name="Line 2856"/>
            <p:cNvSpPr>
              <a:spLocks noChangeShapeType="1"/>
            </p:cNvSpPr>
            <p:nvPr/>
          </p:nvSpPr>
          <p:spPr bwMode="auto">
            <a:xfrm>
              <a:off x="3872" y="1682"/>
              <a:ext cx="12" cy="6"/>
            </a:xfrm>
            <a:prstGeom prst="line">
              <a:avLst/>
            </a:prstGeom>
            <a:noFill/>
            <a:ln w="19050">
              <a:solidFill>
                <a:srgbClr val="FF0000"/>
              </a:solidFill>
              <a:round/>
              <a:headEnd/>
              <a:tailEnd/>
            </a:ln>
          </p:spPr>
          <p:txBody>
            <a:bodyPr/>
            <a:lstStyle/>
            <a:p>
              <a:endParaRPr lang="fr-CH"/>
            </a:p>
          </p:txBody>
        </p:sp>
        <p:sp>
          <p:nvSpPr>
            <p:cNvPr id="2703145" name="Line 2857"/>
            <p:cNvSpPr>
              <a:spLocks noChangeShapeType="1"/>
            </p:cNvSpPr>
            <p:nvPr/>
          </p:nvSpPr>
          <p:spPr bwMode="auto">
            <a:xfrm>
              <a:off x="3884" y="1688"/>
              <a:ext cx="6" cy="6"/>
            </a:xfrm>
            <a:prstGeom prst="line">
              <a:avLst/>
            </a:prstGeom>
            <a:noFill/>
            <a:ln w="19050">
              <a:solidFill>
                <a:srgbClr val="FF0000"/>
              </a:solidFill>
              <a:round/>
              <a:headEnd/>
              <a:tailEnd/>
            </a:ln>
          </p:spPr>
          <p:txBody>
            <a:bodyPr/>
            <a:lstStyle/>
            <a:p>
              <a:endParaRPr lang="fr-CH"/>
            </a:p>
          </p:txBody>
        </p:sp>
        <p:sp>
          <p:nvSpPr>
            <p:cNvPr id="2703146" name="Line 2858"/>
            <p:cNvSpPr>
              <a:spLocks noChangeShapeType="1"/>
            </p:cNvSpPr>
            <p:nvPr/>
          </p:nvSpPr>
          <p:spPr bwMode="auto">
            <a:xfrm>
              <a:off x="3890" y="1694"/>
              <a:ext cx="6" cy="0"/>
            </a:xfrm>
            <a:prstGeom prst="line">
              <a:avLst/>
            </a:prstGeom>
            <a:noFill/>
            <a:ln w="19050">
              <a:solidFill>
                <a:srgbClr val="FF0000"/>
              </a:solidFill>
              <a:round/>
              <a:headEnd/>
              <a:tailEnd/>
            </a:ln>
          </p:spPr>
          <p:txBody>
            <a:bodyPr/>
            <a:lstStyle/>
            <a:p>
              <a:endParaRPr lang="fr-CH"/>
            </a:p>
          </p:txBody>
        </p:sp>
        <p:sp>
          <p:nvSpPr>
            <p:cNvPr id="2703147" name="Line 2859"/>
            <p:cNvSpPr>
              <a:spLocks noChangeShapeType="1"/>
            </p:cNvSpPr>
            <p:nvPr/>
          </p:nvSpPr>
          <p:spPr bwMode="auto">
            <a:xfrm>
              <a:off x="3896" y="1694"/>
              <a:ext cx="12" cy="6"/>
            </a:xfrm>
            <a:prstGeom prst="line">
              <a:avLst/>
            </a:prstGeom>
            <a:noFill/>
            <a:ln w="19050">
              <a:solidFill>
                <a:srgbClr val="FF0000"/>
              </a:solidFill>
              <a:round/>
              <a:headEnd/>
              <a:tailEnd/>
            </a:ln>
          </p:spPr>
          <p:txBody>
            <a:bodyPr/>
            <a:lstStyle/>
            <a:p>
              <a:endParaRPr lang="fr-CH"/>
            </a:p>
          </p:txBody>
        </p:sp>
        <p:sp>
          <p:nvSpPr>
            <p:cNvPr id="2703148" name="Line 2860"/>
            <p:cNvSpPr>
              <a:spLocks noChangeShapeType="1"/>
            </p:cNvSpPr>
            <p:nvPr/>
          </p:nvSpPr>
          <p:spPr bwMode="auto">
            <a:xfrm>
              <a:off x="3908" y="1700"/>
              <a:ext cx="6" cy="6"/>
            </a:xfrm>
            <a:prstGeom prst="line">
              <a:avLst/>
            </a:prstGeom>
            <a:noFill/>
            <a:ln w="19050">
              <a:solidFill>
                <a:srgbClr val="FF0000"/>
              </a:solidFill>
              <a:round/>
              <a:headEnd/>
              <a:tailEnd/>
            </a:ln>
          </p:spPr>
          <p:txBody>
            <a:bodyPr/>
            <a:lstStyle/>
            <a:p>
              <a:endParaRPr lang="fr-CH"/>
            </a:p>
          </p:txBody>
        </p:sp>
        <p:sp>
          <p:nvSpPr>
            <p:cNvPr id="2703149" name="Line 2861"/>
            <p:cNvSpPr>
              <a:spLocks noChangeShapeType="1"/>
            </p:cNvSpPr>
            <p:nvPr/>
          </p:nvSpPr>
          <p:spPr bwMode="auto">
            <a:xfrm>
              <a:off x="3914" y="1706"/>
              <a:ext cx="12" cy="6"/>
            </a:xfrm>
            <a:prstGeom prst="line">
              <a:avLst/>
            </a:prstGeom>
            <a:noFill/>
            <a:ln w="19050">
              <a:solidFill>
                <a:srgbClr val="FF0000"/>
              </a:solidFill>
              <a:round/>
              <a:headEnd/>
              <a:tailEnd/>
            </a:ln>
          </p:spPr>
          <p:txBody>
            <a:bodyPr/>
            <a:lstStyle/>
            <a:p>
              <a:endParaRPr lang="fr-CH"/>
            </a:p>
          </p:txBody>
        </p:sp>
        <p:sp>
          <p:nvSpPr>
            <p:cNvPr id="2703150" name="Line 2862"/>
            <p:cNvSpPr>
              <a:spLocks noChangeShapeType="1"/>
            </p:cNvSpPr>
            <p:nvPr/>
          </p:nvSpPr>
          <p:spPr bwMode="auto">
            <a:xfrm>
              <a:off x="3926" y="1712"/>
              <a:ext cx="6" cy="6"/>
            </a:xfrm>
            <a:prstGeom prst="line">
              <a:avLst/>
            </a:prstGeom>
            <a:noFill/>
            <a:ln w="19050">
              <a:solidFill>
                <a:srgbClr val="FF0000"/>
              </a:solidFill>
              <a:round/>
              <a:headEnd/>
              <a:tailEnd/>
            </a:ln>
          </p:spPr>
          <p:txBody>
            <a:bodyPr/>
            <a:lstStyle/>
            <a:p>
              <a:endParaRPr lang="fr-CH"/>
            </a:p>
          </p:txBody>
        </p:sp>
        <p:sp>
          <p:nvSpPr>
            <p:cNvPr id="2703151" name="Line 2863"/>
            <p:cNvSpPr>
              <a:spLocks noChangeShapeType="1"/>
            </p:cNvSpPr>
            <p:nvPr/>
          </p:nvSpPr>
          <p:spPr bwMode="auto">
            <a:xfrm>
              <a:off x="3932" y="1718"/>
              <a:ext cx="6" cy="6"/>
            </a:xfrm>
            <a:prstGeom prst="line">
              <a:avLst/>
            </a:prstGeom>
            <a:noFill/>
            <a:ln w="19050">
              <a:solidFill>
                <a:srgbClr val="FF0000"/>
              </a:solidFill>
              <a:round/>
              <a:headEnd/>
              <a:tailEnd/>
            </a:ln>
          </p:spPr>
          <p:txBody>
            <a:bodyPr/>
            <a:lstStyle/>
            <a:p>
              <a:endParaRPr lang="fr-CH"/>
            </a:p>
          </p:txBody>
        </p:sp>
        <p:sp>
          <p:nvSpPr>
            <p:cNvPr id="2703152" name="Line 2864"/>
            <p:cNvSpPr>
              <a:spLocks noChangeShapeType="1"/>
            </p:cNvSpPr>
            <p:nvPr/>
          </p:nvSpPr>
          <p:spPr bwMode="auto">
            <a:xfrm>
              <a:off x="3938" y="1724"/>
              <a:ext cx="12" cy="6"/>
            </a:xfrm>
            <a:prstGeom prst="line">
              <a:avLst/>
            </a:prstGeom>
            <a:noFill/>
            <a:ln w="19050">
              <a:solidFill>
                <a:srgbClr val="FF0000"/>
              </a:solidFill>
              <a:round/>
              <a:headEnd/>
              <a:tailEnd/>
            </a:ln>
          </p:spPr>
          <p:txBody>
            <a:bodyPr/>
            <a:lstStyle/>
            <a:p>
              <a:endParaRPr lang="fr-CH"/>
            </a:p>
          </p:txBody>
        </p:sp>
        <p:sp>
          <p:nvSpPr>
            <p:cNvPr id="2703153" name="Line 2865"/>
            <p:cNvSpPr>
              <a:spLocks noChangeShapeType="1"/>
            </p:cNvSpPr>
            <p:nvPr/>
          </p:nvSpPr>
          <p:spPr bwMode="auto">
            <a:xfrm>
              <a:off x="3950" y="1730"/>
              <a:ext cx="6" cy="6"/>
            </a:xfrm>
            <a:prstGeom prst="line">
              <a:avLst/>
            </a:prstGeom>
            <a:noFill/>
            <a:ln w="19050">
              <a:solidFill>
                <a:srgbClr val="FF0000"/>
              </a:solidFill>
              <a:round/>
              <a:headEnd/>
              <a:tailEnd/>
            </a:ln>
          </p:spPr>
          <p:txBody>
            <a:bodyPr/>
            <a:lstStyle/>
            <a:p>
              <a:endParaRPr lang="fr-CH"/>
            </a:p>
          </p:txBody>
        </p:sp>
        <p:sp>
          <p:nvSpPr>
            <p:cNvPr id="2703154" name="Line 2866"/>
            <p:cNvSpPr>
              <a:spLocks noChangeShapeType="1"/>
            </p:cNvSpPr>
            <p:nvPr/>
          </p:nvSpPr>
          <p:spPr bwMode="auto">
            <a:xfrm>
              <a:off x="3956" y="1736"/>
              <a:ext cx="12" cy="6"/>
            </a:xfrm>
            <a:prstGeom prst="line">
              <a:avLst/>
            </a:prstGeom>
            <a:noFill/>
            <a:ln w="19050">
              <a:solidFill>
                <a:srgbClr val="FF0000"/>
              </a:solidFill>
              <a:round/>
              <a:headEnd/>
              <a:tailEnd/>
            </a:ln>
          </p:spPr>
          <p:txBody>
            <a:bodyPr/>
            <a:lstStyle/>
            <a:p>
              <a:endParaRPr lang="fr-CH"/>
            </a:p>
          </p:txBody>
        </p:sp>
        <p:sp>
          <p:nvSpPr>
            <p:cNvPr id="2703155" name="Line 2867"/>
            <p:cNvSpPr>
              <a:spLocks noChangeShapeType="1"/>
            </p:cNvSpPr>
            <p:nvPr/>
          </p:nvSpPr>
          <p:spPr bwMode="auto">
            <a:xfrm>
              <a:off x="3968" y="1742"/>
              <a:ext cx="6" cy="6"/>
            </a:xfrm>
            <a:prstGeom prst="line">
              <a:avLst/>
            </a:prstGeom>
            <a:noFill/>
            <a:ln w="19050">
              <a:solidFill>
                <a:srgbClr val="FF0000"/>
              </a:solidFill>
              <a:round/>
              <a:headEnd/>
              <a:tailEnd/>
            </a:ln>
          </p:spPr>
          <p:txBody>
            <a:bodyPr/>
            <a:lstStyle/>
            <a:p>
              <a:endParaRPr lang="fr-CH"/>
            </a:p>
          </p:txBody>
        </p:sp>
        <p:sp>
          <p:nvSpPr>
            <p:cNvPr id="2703156" name="Line 2868"/>
            <p:cNvSpPr>
              <a:spLocks noChangeShapeType="1"/>
            </p:cNvSpPr>
            <p:nvPr/>
          </p:nvSpPr>
          <p:spPr bwMode="auto">
            <a:xfrm>
              <a:off x="3974" y="1748"/>
              <a:ext cx="12" cy="6"/>
            </a:xfrm>
            <a:prstGeom prst="line">
              <a:avLst/>
            </a:prstGeom>
            <a:noFill/>
            <a:ln w="19050">
              <a:solidFill>
                <a:srgbClr val="FF0000"/>
              </a:solidFill>
              <a:round/>
              <a:headEnd/>
              <a:tailEnd/>
            </a:ln>
          </p:spPr>
          <p:txBody>
            <a:bodyPr/>
            <a:lstStyle/>
            <a:p>
              <a:endParaRPr lang="fr-CH"/>
            </a:p>
          </p:txBody>
        </p:sp>
        <p:sp>
          <p:nvSpPr>
            <p:cNvPr id="2703157" name="Line 2869"/>
            <p:cNvSpPr>
              <a:spLocks noChangeShapeType="1"/>
            </p:cNvSpPr>
            <p:nvPr/>
          </p:nvSpPr>
          <p:spPr bwMode="auto">
            <a:xfrm>
              <a:off x="3986" y="1754"/>
              <a:ext cx="6" cy="6"/>
            </a:xfrm>
            <a:prstGeom prst="line">
              <a:avLst/>
            </a:prstGeom>
            <a:noFill/>
            <a:ln w="19050">
              <a:solidFill>
                <a:srgbClr val="FF0000"/>
              </a:solidFill>
              <a:round/>
              <a:headEnd/>
              <a:tailEnd/>
            </a:ln>
          </p:spPr>
          <p:txBody>
            <a:bodyPr/>
            <a:lstStyle/>
            <a:p>
              <a:endParaRPr lang="fr-CH"/>
            </a:p>
          </p:txBody>
        </p:sp>
        <p:sp>
          <p:nvSpPr>
            <p:cNvPr id="2703158" name="Line 2870"/>
            <p:cNvSpPr>
              <a:spLocks noChangeShapeType="1"/>
            </p:cNvSpPr>
            <p:nvPr/>
          </p:nvSpPr>
          <p:spPr bwMode="auto">
            <a:xfrm>
              <a:off x="3992" y="1760"/>
              <a:ext cx="6" cy="6"/>
            </a:xfrm>
            <a:prstGeom prst="line">
              <a:avLst/>
            </a:prstGeom>
            <a:noFill/>
            <a:ln w="19050">
              <a:solidFill>
                <a:srgbClr val="FF0000"/>
              </a:solidFill>
              <a:round/>
              <a:headEnd/>
              <a:tailEnd/>
            </a:ln>
          </p:spPr>
          <p:txBody>
            <a:bodyPr/>
            <a:lstStyle/>
            <a:p>
              <a:endParaRPr lang="fr-CH"/>
            </a:p>
          </p:txBody>
        </p:sp>
        <p:sp>
          <p:nvSpPr>
            <p:cNvPr id="2703159" name="Line 2871"/>
            <p:cNvSpPr>
              <a:spLocks noChangeShapeType="1"/>
            </p:cNvSpPr>
            <p:nvPr/>
          </p:nvSpPr>
          <p:spPr bwMode="auto">
            <a:xfrm>
              <a:off x="3998" y="1766"/>
              <a:ext cx="12" cy="12"/>
            </a:xfrm>
            <a:prstGeom prst="line">
              <a:avLst/>
            </a:prstGeom>
            <a:noFill/>
            <a:ln w="19050">
              <a:solidFill>
                <a:srgbClr val="FF0000"/>
              </a:solidFill>
              <a:round/>
              <a:headEnd/>
              <a:tailEnd/>
            </a:ln>
          </p:spPr>
          <p:txBody>
            <a:bodyPr/>
            <a:lstStyle/>
            <a:p>
              <a:endParaRPr lang="fr-CH"/>
            </a:p>
          </p:txBody>
        </p:sp>
        <p:sp>
          <p:nvSpPr>
            <p:cNvPr id="2703160" name="Line 2872"/>
            <p:cNvSpPr>
              <a:spLocks noChangeShapeType="1"/>
            </p:cNvSpPr>
            <p:nvPr/>
          </p:nvSpPr>
          <p:spPr bwMode="auto">
            <a:xfrm>
              <a:off x="4010" y="1778"/>
              <a:ext cx="6" cy="6"/>
            </a:xfrm>
            <a:prstGeom prst="line">
              <a:avLst/>
            </a:prstGeom>
            <a:noFill/>
            <a:ln w="19050">
              <a:solidFill>
                <a:srgbClr val="FF0000"/>
              </a:solidFill>
              <a:round/>
              <a:headEnd/>
              <a:tailEnd/>
            </a:ln>
          </p:spPr>
          <p:txBody>
            <a:bodyPr/>
            <a:lstStyle/>
            <a:p>
              <a:endParaRPr lang="fr-CH"/>
            </a:p>
          </p:txBody>
        </p:sp>
        <p:sp>
          <p:nvSpPr>
            <p:cNvPr id="2703161" name="Line 2873"/>
            <p:cNvSpPr>
              <a:spLocks noChangeShapeType="1"/>
            </p:cNvSpPr>
            <p:nvPr/>
          </p:nvSpPr>
          <p:spPr bwMode="auto">
            <a:xfrm>
              <a:off x="4016" y="1784"/>
              <a:ext cx="12" cy="6"/>
            </a:xfrm>
            <a:prstGeom prst="line">
              <a:avLst/>
            </a:prstGeom>
            <a:noFill/>
            <a:ln w="19050">
              <a:solidFill>
                <a:srgbClr val="FF0000"/>
              </a:solidFill>
              <a:round/>
              <a:headEnd/>
              <a:tailEnd/>
            </a:ln>
          </p:spPr>
          <p:txBody>
            <a:bodyPr/>
            <a:lstStyle/>
            <a:p>
              <a:endParaRPr lang="fr-CH"/>
            </a:p>
          </p:txBody>
        </p:sp>
        <p:sp>
          <p:nvSpPr>
            <p:cNvPr id="2703162" name="Line 2874"/>
            <p:cNvSpPr>
              <a:spLocks noChangeShapeType="1"/>
            </p:cNvSpPr>
            <p:nvPr/>
          </p:nvSpPr>
          <p:spPr bwMode="auto">
            <a:xfrm>
              <a:off x="4028" y="1790"/>
              <a:ext cx="6" cy="12"/>
            </a:xfrm>
            <a:prstGeom prst="line">
              <a:avLst/>
            </a:prstGeom>
            <a:noFill/>
            <a:ln w="19050">
              <a:solidFill>
                <a:srgbClr val="FF0000"/>
              </a:solidFill>
              <a:round/>
              <a:headEnd/>
              <a:tailEnd/>
            </a:ln>
          </p:spPr>
          <p:txBody>
            <a:bodyPr/>
            <a:lstStyle/>
            <a:p>
              <a:endParaRPr lang="fr-CH"/>
            </a:p>
          </p:txBody>
        </p:sp>
        <p:sp>
          <p:nvSpPr>
            <p:cNvPr id="2703163" name="Line 2875"/>
            <p:cNvSpPr>
              <a:spLocks noChangeShapeType="1"/>
            </p:cNvSpPr>
            <p:nvPr/>
          </p:nvSpPr>
          <p:spPr bwMode="auto">
            <a:xfrm>
              <a:off x="4034" y="1802"/>
              <a:ext cx="6" cy="6"/>
            </a:xfrm>
            <a:prstGeom prst="line">
              <a:avLst/>
            </a:prstGeom>
            <a:noFill/>
            <a:ln w="19050">
              <a:solidFill>
                <a:srgbClr val="FF0000"/>
              </a:solidFill>
              <a:round/>
              <a:headEnd/>
              <a:tailEnd/>
            </a:ln>
          </p:spPr>
          <p:txBody>
            <a:bodyPr/>
            <a:lstStyle/>
            <a:p>
              <a:endParaRPr lang="fr-CH"/>
            </a:p>
          </p:txBody>
        </p:sp>
        <p:sp>
          <p:nvSpPr>
            <p:cNvPr id="2703164" name="Line 2876"/>
            <p:cNvSpPr>
              <a:spLocks noChangeShapeType="1"/>
            </p:cNvSpPr>
            <p:nvPr/>
          </p:nvSpPr>
          <p:spPr bwMode="auto">
            <a:xfrm>
              <a:off x="4040" y="1808"/>
              <a:ext cx="12" cy="12"/>
            </a:xfrm>
            <a:prstGeom prst="line">
              <a:avLst/>
            </a:prstGeom>
            <a:noFill/>
            <a:ln w="19050">
              <a:solidFill>
                <a:srgbClr val="FF0000"/>
              </a:solidFill>
              <a:round/>
              <a:headEnd/>
              <a:tailEnd/>
            </a:ln>
          </p:spPr>
          <p:txBody>
            <a:bodyPr/>
            <a:lstStyle/>
            <a:p>
              <a:endParaRPr lang="fr-CH"/>
            </a:p>
          </p:txBody>
        </p:sp>
        <p:sp>
          <p:nvSpPr>
            <p:cNvPr id="2703165" name="Line 2877"/>
            <p:cNvSpPr>
              <a:spLocks noChangeShapeType="1"/>
            </p:cNvSpPr>
            <p:nvPr/>
          </p:nvSpPr>
          <p:spPr bwMode="auto">
            <a:xfrm>
              <a:off x="4052" y="1820"/>
              <a:ext cx="6" cy="6"/>
            </a:xfrm>
            <a:prstGeom prst="line">
              <a:avLst/>
            </a:prstGeom>
            <a:noFill/>
            <a:ln w="19050">
              <a:solidFill>
                <a:srgbClr val="FF0000"/>
              </a:solidFill>
              <a:round/>
              <a:headEnd/>
              <a:tailEnd/>
            </a:ln>
          </p:spPr>
          <p:txBody>
            <a:bodyPr/>
            <a:lstStyle/>
            <a:p>
              <a:endParaRPr lang="fr-CH"/>
            </a:p>
          </p:txBody>
        </p:sp>
        <p:sp>
          <p:nvSpPr>
            <p:cNvPr id="2703166" name="Line 2878"/>
            <p:cNvSpPr>
              <a:spLocks noChangeShapeType="1"/>
            </p:cNvSpPr>
            <p:nvPr/>
          </p:nvSpPr>
          <p:spPr bwMode="auto">
            <a:xfrm>
              <a:off x="4058" y="1826"/>
              <a:ext cx="12" cy="12"/>
            </a:xfrm>
            <a:prstGeom prst="line">
              <a:avLst/>
            </a:prstGeom>
            <a:noFill/>
            <a:ln w="19050">
              <a:solidFill>
                <a:srgbClr val="FF0000"/>
              </a:solidFill>
              <a:round/>
              <a:headEnd/>
              <a:tailEnd/>
            </a:ln>
          </p:spPr>
          <p:txBody>
            <a:bodyPr/>
            <a:lstStyle/>
            <a:p>
              <a:endParaRPr lang="fr-CH"/>
            </a:p>
          </p:txBody>
        </p:sp>
        <p:sp>
          <p:nvSpPr>
            <p:cNvPr id="2703167" name="Line 2879"/>
            <p:cNvSpPr>
              <a:spLocks noChangeShapeType="1"/>
            </p:cNvSpPr>
            <p:nvPr/>
          </p:nvSpPr>
          <p:spPr bwMode="auto">
            <a:xfrm>
              <a:off x="4070" y="1838"/>
              <a:ext cx="6" cy="12"/>
            </a:xfrm>
            <a:prstGeom prst="line">
              <a:avLst/>
            </a:prstGeom>
            <a:noFill/>
            <a:ln w="19050">
              <a:solidFill>
                <a:srgbClr val="FF0000"/>
              </a:solidFill>
              <a:round/>
              <a:headEnd/>
              <a:tailEnd/>
            </a:ln>
          </p:spPr>
          <p:txBody>
            <a:bodyPr/>
            <a:lstStyle/>
            <a:p>
              <a:endParaRPr lang="fr-CH"/>
            </a:p>
          </p:txBody>
        </p:sp>
        <p:sp>
          <p:nvSpPr>
            <p:cNvPr id="2703168" name="Line 2880"/>
            <p:cNvSpPr>
              <a:spLocks noChangeShapeType="1"/>
            </p:cNvSpPr>
            <p:nvPr/>
          </p:nvSpPr>
          <p:spPr bwMode="auto">
            <a:xfrm>
              <a:off x="4076" y="1850"/>
              <a:ext cx="6" cy="6"/>
            </a:xfrm>
            <a:prstGeom prst="line">
              <a:avLst/>
            </a:prstGeom>
            <a:noFill/>
            <a:ln w="19050">
              <a:solidFill>
                <a:srgbClr val="FF0000"/>
              </a:solidFill>
              <a:round/>
              <a:headEnd/>
              <a:tailEnd/>
            </a:ln>
          </p:spPr>
          <p:txBody>
            <a:bodyPr/>
            <a:lstStyle/>
            <a:p>
              <a:endParaRPr lang="fr-CH"/>
            </a:p>
          </p:txBody>
        </p:sp>
        <p:sp>
          <p:nvSpPr>
            <p:cNvPr id="2703169" name="Line 2881"/>
            <p:cNvSpPr>
              <a:spLocks noChangeShapeType="1"/>
            </p:cNvSpPr>
            <p:nvPr/>
          </p:nvSpPr>
          <p:spPr bwMode="auto">
            <a:xfrm>
              <a:off x="4082" y="1856"/>
              <a:ext cx="12" cy="12"/>
            </a:xfrm>
            <a:prstGeom prst="line">
              <a:avLst/>
            </a:prstGeom>
            <a:noFill/>
            <a:ln w="19050">
              <a:solidFill>
                <a:srgbClr val="FF0000"/>
              </a:solidFill>
              <a:round/>
              <a:headEnd/>
              <a:tailEnd/>
            </a:ln>
          </p:spPr>
          <p:txBody>
            <a:bodyPr/>
            <a:lstStyle/>
            <a:p>
              <a:endParaRPr lang="fr-CH"/>
            </a:p>
          </p:txBody>
        </p:sp>
        <p:sp>
          <p:nvSpPr>
            <p:cNvPr id="2703170" name="Line 2882"/>
            <p:cNvSpPr>
              <a:spLocks noChangeShapeType="1"/>
            </p:cNvSpPr>
            <p:nvPr/>
          </p:nvSpPr>
          <p:spPr bwMode="auto">
            <a:xfrm>
              <a:off x="4094" y="1868"/>
              <a:ext cx="6" cy="12"/>
            </a:xfrm>
            <a:prstGeom prst="line">
              <a:avLst/>
            </a:prstGeom>
            <a:noFill/>
            <a:ln w="19050">
              <a:solidFill>
                <a:srgbClr val="FF0000"/>
              </a:solidFill>
              <a:round/>
              <a:headEnd/>
              <a:tailEnd/>
            </a:ln>
          </p:spPr>
          <p:txBody>
            <a:bodyPr/>
            <a:lstStyle/>
            <a:p>
              <a:endParaRPr lang="fr-CH"/>
            </a:p>
          </p:txBody>
        </p:sp>
        <p:sp>
          <p:nvSpPr>
            <p:cNvPr id="2703171" name="Line 2883"/>
            <p:cNvSpPr>
              <a:spLocks noChangeShapeType="1"/>
            </p:cNvSpPr>
            <p:nvPr/>
          </p:nvSpPr>
          <p:spPr bwMode="auto">
            <a:xfrm>
              <a:off x="4100" y="1880"/>
              <a:ext cx="12" cy="12"/>
            </a:xfrm>
            <a:prstGeom prst="line">
              <a:avLst/>
            </a:prstGeom>
            <a:noFill/>
            <a:ln w="19050">
              <a:solidFill>
                <a:srgbClr val="FF0000"/>
              </a:solidFill>
              <a:round/>
              <a:headEnd/>
              <a:tailEnd/>
            </a:ln>
          </p:spPr>
          <p:txBody>
            <a:bodyPr/>
            <a:lstStyle/>
            <a:p>
              <a:endParaRPr lang="fr-CH"/>
            </a:p>
          </p:txBody>
        </p:sp>
        <p:sp>
          <p:nvSpPr>
            <p:cNvPr id="2703172" name="Line 2884"/>
            <p:cNvSpPr>
              <a:spLocks noChangeShapeType="1"/>
            </p:cNvSpPr>
            <p:nvPr/>
          </p:nvSpPr>
          <p:spPr bwMode="auto">
            <a:xfrm>
              <a:off x="4112" y="1892"/>
              <a:ext cx="6" cy="12"/>
            </a:xfrm>
            <a:prstGeom prst="line">
              <a:avLst/>
            </a:prstGeom>
            <a:noFill/>
            <a:ln w="19050">
              <a:solidFill>
                <a:srgbClr val="FF0000"/>
              </a:solidFill>
              <a:round/>
              <a:headEnd/>
              <a:tailEnd/>
            </a:ln>
          </p:spPr>
          <p:txBody>
            <a:bodyPr/>
            <a:lstStyle/>
            <a:p>
              <a:endParaRPr lang="fr-CH"/>
            </a:p>
          </p:txBody>
        </p:sp>
        <p:sp>
          <p:nvSpPr>
            <p:cNvPr id="2703173" name="Line 2885"/>
            <p:cNvSpPr>
              <a:spLocks noChangeShapeType="1"/>
            </p:cNvSpPr>
            <p:nvPr/>
          </p:nvSpPr>
          <p:spPr bwMode="auto">
            <a:xfrm>
              <a:off x="4118" y="1904"/>
              <a:ext cx="6" cy="12"/>
            </a:xfrm>
            <a:prstGeom prst="line">
              <a:avLst/>
            </a:prstGeom>
            <a:noFill/>
            <a:ln w="19050">
              <a:solidFill>
                <a:srgbClr val="FF0000"/>
              </a:solidFill>
              <a:round/>
              <a:headEnd/>
              <a:tailEnd/>
            </a:ln>
          </p:spPr>
          <p:txBody>
            <a:bodyPr/>
            <a:lstStyle/>
            <a:p>
              <a:endParaRPr lang="fr-CH"/>
            </a:p>
          </p:txBody>
        </p:sp>
        <p:sp>
          <p:nvSpPr>
            <p:cNvPr id="2703174" name="Line 2886"/>
            <p:cNvSpPr>
              <a:spLocks noChangeShapeType="1"/>
            </p:cNvSpPr>
            <p:nvPr/>
          </p:nvSpPr>
          <p:spPr bwMode="auto">
            <a:xfrm>
              <a:off x="4124" y="1916"/>
              <a:ext cx="12" cy="18"/>
            </a:xfrm>
            <a:prstGeom prst="line">
              <a:avLst/>
            </a:prstGeom>
            <a:noFill/>
            <a:ln w="19050">
              <a:solidFill>
                <a:srgbClr val="FF0000"/>
              </a:solidFill>
              <a:round/>
              <a:headEnd/>
              <a:tailEnd/>
            </a:ln>
          </p:spPr>
          <p:txBody>
            <a:bodyPr/>
            <a:lstStyle/>
            <a:p>
              <a:endParaRPr lang="fr-CH"/>
            </a:p>
          </p:txBody>
        </p:sp>
        <p:sp>
          <p:nvSpPr>
            <p:cNvPr id="2703175" name="Line 2887"/>
            <p:cNvSpPr>
              <a:spLocks noChangeShapeType="1"/>
            </p:cNvSpPr>
            <p:nvPr/>
          </p:nvSpPr>
          <p:spPr bwMode="auto">
            <a:xfrm>
              <a:off x="4136" y="1934"/>
              <a:ext cx="6" cy="12"/>
            </a:xfrm>
            <a:prstGeom prst="line">
              <a:avLst/>
            </a:prstGeom>
            <a:noFill/>
            <a:ln w="19050">
              <a:solidFill>
                <a:srgbClr val="FF0000"/>
              </a:solidFill>
              <a:round/>
              <a:headEnd/>
              <a:tailEnd/>
            </a:ln>
          </p:spPr>
          <p:txBody>
            <a:bodyPr/>
            <a:lstStyle/>
            <a:p>
              <a:endParaRPr lang="fr-CH"/>
            </a:p>
          </p:txBody>
        </p:sp>
        <p:sp>
          <p:nvSpPr>
            <p:cNvPr id="2703176" name="Line 2888"/>
            <p:cNvSpPr>
              <a:spLocks noChangeShapeType="1"/>
            </p:cNvSpPr>
            <p:nvPr/>
          </p:nvSpPr>
          <p:spPr bwMode="auto">
            <a:xfrm>
              <a:off x="4142" y="1946"/>
              <a:ext cx="12" cy="18"/>
            </a:xfrm>
            <a:prstGeom prst="line">
              <a:avLst/>
            </a:prstGeom>
            <a:noFill/>
            <a:ln w="19050">
              <a:solidFill>
                <a:srgbClr val="FF0000"/>
              </a:solidFill>
              <a:round/>
              <a:headEnd/>
              <a:tailEnd/>
            </a:ln>
          </p:spPr>
          <p:txBody>
            <a:bodyPr/>
            <a:lstStyle/>
            <a:p>
              <a:endParaRPr lang="fr-CH"/>
            </a:p>
          </p:txBody>
        </p:sp>
        <p:sp>
          <p:nvSpPr>
            <p:cNvPr id="2703177" name="Line 2889"/>
            <p:cNvSpPr>
              <a:spLocks noChangeShapeType="1"/>
            </p:cNvSpPr>
            <p:nvPr/>
          </p:nvSpPr>
          <p:spPr bwMode="auto">
            <a:xfrm>
              <a:off x="4154" y="1964"/>
              <a:ext cx="6" cy="12"/>
            </a:xfrm>
            <a:prstGeom prst="line">
              <a:avLst/>
            </a:prstGeom>
            <a:noFill/>
            <a:ln w="19050">
              <a:solidFill>
                <a:srgbClr val="FF0000"/>
              </a:solidFill>
              <a:round/>
              <a:headEnd/>
              <a:tailEnd/>
            </a:ln>
          </p:spPr>
          <p:txBody>
            <a:bodyPr/>
            <a:lstStyle/>
            <a:p>
              <a:endParaRPr lang="fr-CH"/>
            </a:p>
          </p:txBody>
        </p:sp>
        <p:sp>
          <p:nvSpPr>
            <p:cNvPr id="2703178" name="Line 2890"/>
            <p:cNvSpPr>
              <a:spLocks noChangeShapeType="1"/>
            </p:cNvSpPr>
            <p:nvPr/>
          </p:nvSpPr>
          <p:spPr bwMode="auto">
            <a:xfrm>
              <a:off x="4160" y="1976"/>
              <a:ext cx="6" cy="18"/>
            </a:xfrm>
            <a:prstGeom prst="line">
              <a:avLst/>
            </a:prstGeom>
            <a:noFill/>
            <a:ln w="19050">
              <a:solidFill>
                <a:srgbClr val="FF0000"/>
              </a:solidFill>
              <a:round/>
              <a:headEnd/>
              <a:tailEnd/>
            </a:ln>
          </p:spPr>
          <p:txBody>
            <a:bodyPr/>
            <a:lstStyle/>
            <a:p>
              <a:endParaRPr lang="fr-CH"/>
            </a:p>
          </p:txBody>
        </p:sp>
        <p:sp>
          <p:nvSpPr>
            <p:cNvPr id="2703179" name="Line 2891"/>
            <p:cNvSpPr>
              <a:spLocks noChangeShapeType="1"/>
            </p:cNvSpPr>
            <p:nvPr/>
          </p:nvSpPr>
          <p:spPr bwMode="auto">
            <a:xfrm>
              <a:off x="4166" y="1994"/>
              <a:ext cx="12" cy="18"/>
            </a:xfrm>
            <a:prstGeom prst="line">
              <a:avLst/>
            </a:prstGeom>
            <a:noFill/>
            <a:ln w="19050">
              <a:solidFill>
                <a:srgbClr val="FF0000"/>
              </a:solidFill>
              <a:round/>
              <a:headEnd/>
              <a:tailEnd/>
            </a:ln>
          </p:spPr>
          <p:txBody>
            <a:bodyPr/>
            <a:lstStyle/>
            <a:p>
              <a:endParaRPr lang="fr-CH"/>
            </a:p>
          </p:txBody>
        </p:sp>
        <p:sp>
          <p:nvSpPr>
            <p:cNvPr id="2703180" name="Line 2892"/>
            <p:cNvSpPr>
              <a:spLocks noChangeShapeType="1"/>
            </p:cNvSpPr>
            <p:nvPr/>
          </p:nvSpPr>
          <p:spPr bwMode="auto">
            <a:xfrm>
              <a:off x="4178" y="2012"/>
              <a:ext cx="6" cy="24"/>
            </a:xfrm>
            <a:prstGeom prst="line">
              <a:avLst/>
            </a:prstGeom>
            <a:noFill/>
            <a:ln w="19050">
              <a:solidFill>
                <a:srgbClr val="FF0000"/>
              </a:solidFill>
              <a:round/>
              <a:headEnd/>
              <a:tailEnd/>
            </a:ln>
          </p:spPr>
          <p:txBody>
            <a:bodyPr/>
            <a:lstStyle/>
            <a:p>
              <a:endParaRPr lang="fr-CH"/>
            </a:p>
          </p:txBody>
        </p:sp>
        <p:sp>
          <p:nvSpPr>
            <p:cNvPr id="2703181" name="Line 2893"/>
            <p:cNvSpPr>
              <a:spLocks noChangeShapeType="1"/>
            </p:cNvSpPr>
            <p:nvPr/>
          </p:nvSpPr>
          <p:spPr bwMode="auto">
            <a:xfrm>
              <a:off x="4184" y="2036"/>
              <a:ext cx="12" cy="18"/>
            </a:xfrm>
            <a:prstGeom prst="line">
              <a:avLst/>
            </a:prstGeom>
            <a:noFill/>
            <a:ln w="19050">
              <a:solidFill>
                <a:srgbClr val="FF0000"/>
              </a:solidFill>
              <a:round/>
              <a:headEnd/>
              <a:tailEnd/>
            </a:ln>
          </p:spPr>
          <p:txBody>
            <a:bodyPr/>
            <a:lstStyle/>
            <a:p>
              <a:endParaRPr lang="fr-CH"/>
            </a:p>
          </p:txBody>
        </p:sp>
        <p:sp>
          <p:nvSpPr>
            <p:cNvPr id="2703182" name="Line 2894"/>
            <p:cNvSpPr>
              <a:spLocks noChangeShapeType="1"/>
            </p:cNvSpPr>
            <p:nvPr/>
          </p:nvSpPr>
          <p:spPr bwMode="auto">
            <a:xfrm>
              <a:off x="4196" y="2054"/>
              <a:ext cx="6" cy="24"/>
            </a:xfrm>
            <a:prstGeom prst="line">
              <a:avLst/>
            </a:prstGeom>
            <a:noFill/>
            <a:ln w="19050">
              <a:solidFill>
                <a:srgbClr val="FF0000"/>
              </a:solidFill>
              <a:round/>
              <a:headEnd/>
              <a:tailEnd/>
            </a:ln>
          </p:spPr>
          <p:txBody>
            <a:bodyPr/>
            <a:lstStyle/>
            <a:p>
              <a:endParaRPr lang="fr-CH"/>
            </a:p>
          </p:txBody>
        </p:sp>
        <p:sp>
          <p:nvSpPr>
            <p:cNvPr id="2703183" name="Line 2895"/>
            <p:cNvSpPr>
              <a:spLocks noChangeShapeType="1"/>
            </p:cNvSpPr>
            <p:nvPr/>
          </p:nvSpPr>
          <p:spPr bwMode="auto">
            <a:xfrm>
              <a:off x="4202" y="2078"/>
              <a:ext cx="6" cy="30"/>
            </a:xfrm>
            <a:prstGeom prst="line">
              <a:avLst/>
            </a:prstGeom>
            <a:noFill/>
            <a:ln w="19050">
              <a:solidFill>
                <a:srgbClr val="FF0000"/>
              </a:solidFill>
              <a:round/>
              <a:headEnd/>
              <a:tailEnd/>
            </a:ln>
          </p:spPr>
          <p:txBody>
            <a:bodyPr/>
            <a:lstStyle/>
            <a:p>
              <a:endParaRPr lang="fr-CH"/>
            </a:p>
          </p:txBody>
        </p:sp>
        <p:sp>
          <p:nvSpPr>
            <p:cNvPr id="2703184" name="Line 2896"/>
            <p:cNvSpPr>
              <a:spLocks noChangeShapeType="1"/>
            </p:cNvSpPr>
            <p:nvPr/>
          </p:nvSpPr>
          <p:spPr bwMode="auto">
            <a:xfrm>
              <a:off x="4208" y="2108"/>
              <a:ext cx="12" cy="30"/>
            </a:xfrm>
            <a:prstGeom prst="line">
              <a:avLst/>
            </a:prstGeom>
            <a:noFill/>
            <a:ln w="19050">
              <a:solidFill>
                <a:srgbClr val="FF0000"/>
              </a:solidFill>
              <a:round/>
              <a:headEnd/>
              <a:tailEnd/>
            </a:ln>
          </p:spPr>
          <p:txBody>
            <a:bodyPr/>
            <a:lstStyle/>
            <a:p>
              <a:endParaRPr lang="fr-CH"/>
            </a:p>
          </p:txBody>
        </p:sp>
        <p:sp>
          <p:nvSpPr>
            <p:cNvPr id="2703185" name="Line 2897"/>
            <p:cNvSpPr>
              <a:spLocks noChangeShapeType="1"/>
            </p:cNvSpPr>
            <p:nvPr/>
          </p:nvSpPr>
          <p:spPr bwMode="auto">
            <a:xfrm>
              <a:off x="4220" y="2138"/>
              <a:ext cx="6" cy="42"/>
            </a:xfrm>
            <a:prstGeom prst="line">
              <a:avLst/>
            </a:prstGeom>
            <a:noFill/>
            <a:ln w="19050">
              <a:solidFill>
                <a:srgbClr val="FF0000"/>
              </a:solidFill>
              <a:round/>
              <a:headEnd/>
              <a:tailEnd/>
            </a:ln>
          </p:spPr>
          <p:txBody>
            <a:bodyPr/>
            <a:lstStyle/>
            <a:p>
              <a:endParaRPr lang="fr-CH"/>
            </a:p>
          </p:txBody>
        </p:sp>
        <p:sp>
          <p:nvSpPr>
            <p:cNvPr id="2703186" name="Line 2898"/>
            <p:cNvSpPr>
              <a:spLocks noChangeShapeType="1"/>
            </p:cNvSpPr>
            <p:nvPr/>
          </p:nvSpPr>
          <p:spPr bwMode="auto">
            <a:xfrm>
              <a:off x="4226" y="2180"/>
              <a:ext cx="12" cy="54"/>
            </a:xfrm>
            <a:prstGeom prst="line">
              <a:avLst/>
            </a:prstGeom>
            <a:noFill/>
            <a:ln w="19050">
              <a:solidFill>
                <a:srgbClr val="FF0000"/>
              </a:solidFill>
              <a:round/>
              <a:headEnd/>
              <a:tailEnd/>
            </a:ln>
          </p:spPr>
          <p:txBody>
            <a:bodyPr/>
            <a:lstStyle/>
            <a:p>
              <a:endParaRPr lang="fr-CH"/>
            </a:p>
          </p:txBody>
        </p:sp>
        <p:sp>
          <p:nvSpPr>
            <p:cNvPr id="2703187" name="Line 2899"/>
            <p:cNvSpPr>
              <a:spLocks noChangeShapeType="1"/>
            </p:cNvSpPr>
            <p:nvPr/>
          </p:nvSpPr>
          <p:spPr bwMode="auto">
            <a:xfrm>
              <a:off x="4238" y="2234"/>
              <a:ext cx="6" cy="114"/>
            </a:xfrm>
            <a:prstGeom prst="line">
              <a:avLst/>
            </a:prstGeom>
            <a:noFill/>
            <a:ln w="19050">
              <a:solidFill>
                <a:srgbClr val="FF0000"/>
              </a:solidFill>
              <a:round/>
              <a:headEnd/>
              <a:tailEnd/>
            </a:ln>
          </p:spPr>
          <p:txBody>
            <a:bodyPr/>
            <a:lstStyle/>
            <a:p>
              <a:endParaRPr lang="fr-CH"/>
            </a:p>
          </p:txBody>
        </p:sp>
        <p:sp>
          <p:nvSpPr>
            <p:cNvPr id="2703188" name="Line 2900"/>
            <p:cNvSpPr>
              <a:spLocks noChangeShapeType="1"/>
            </p:cNvSpPr>
            <p:nvPr/>
          </p:nvSpPr>
          <p:spPr bwMode="auto">
            <a:xfrm flipV="1">
              <a:off x="4244" y="2342"/>
              <a:ext cx="6" cy="6"/>
            </a:xfrm>
            <a:prstGeom prst="line">
              <a:avLst/>
            </a:prstGeom>
            <a:noFill/>
            <a:ln w="19050">
              <a:solidFill>
                <a:srgbClr val="FF0000"/>
              </a:solidFill>
              <a:round/>
              <a:headEnd/>
              <a:tailEnd/>
            </a:ln>
          </p:spPr>
          <p:txBody>
            <a:bodyPr/>
            <a:lstStyle/>
            <a:p>
              <a:endParaRPr lang="fr-CH"/>
            </a:p>
          </p:txBody>
        </p:sp>
        <p:sp>
          <p:nvSpPr>
            <p:cNvPr id="2703189" name="Line 2901"/>
            <p:cNvSpPr>
              <a:spLocks noChangeShapeType="1"/>
            </p:cNvSpPr>
            <p:nvPr/>
          </p:nvSpPr>
          <p:spPr bwMode="auto">
            <a:xfrm flipV="1">
              <a:off x="4250" y="2264"/>
              <a:ext cx="12" cy="78"/>
            </a:xfrm>
            <a:prstGeom prst="line">
              <a:avLst/>
            </a:prstGeom>
            <a:noFill/>
            <a:ln w="19050">
              <a:solidFill>
                <a:srgbClr val="FF0000"/>
              </a:solidFill>
              <a:round/>
              <a:headEnd/>
              <a:tailEnd/>
            </a:ln>
          </p:spPr>
          <p:txBody>
            <a:bodyPr/>
            <a:lstStyle/>
            <a:p>
              <a:endParaRPr lang="fr-CH"/>
            </a:p>
          </p:txBody>
        </p:sp>
        <p:sp>
          <p:nvSpPr>
            <p:cNvPr id="2703190" name="Line 2902"/>
            <p:cNvSpPr>
              <a:spLocks noChangeShapeType="1"/>
            </p:cNvSpPr>
            <p:nvPr/>
          </p:nvSpPr>
          <p:spPr bwMode="auto">
            <a:xfrm flipV="1">
              <a:off x="4262" y="2234"/>
              <a:ext cx="6" cy="30"/>
            </a:xfrm>
            <a:prstGeom prst="line">
              <a:avLst/>
            </a:prstGeom>
            <a:noFill/>
            <a:ln w="19050">
              <a:solidFill>
                <a:srgbClr val="FF0000"/>
              </a:solidFill>
              <a:round/>
              <a:headEnd/>
              <a:tailEnd/>
            </a:ln>
          </p:spPr>
          <p:txBody>
            <a:bodyPr/>
            <a:lstStyle/>
            <a:p>
              <a:endParaRPr lang="fr-CH"/>
            </a:p>
          </p:txBody>
        </p:sp>
        <p:sp>
          <p:nvSpPr>
            <p:cNvPr id="2703191" name="Line 2903"/>
            <p:cNvSpPr>
              <a:spLocks noChangeShapeType="1"/>
            </p:cNvSpPr>
            <p:nvPr/>
          </p:nvSpPr>
          <p:spPr bwMode="auto">
            <a:xfrm flipV="1">
              <a:off x="4268" y="2216"/>
              <a:ext cx="12" cy="18"/>
            </a:xfrm>
            <a:prstGeom prst="line">
              <a:avLst/>
            </a:prstGeom>
            <a:noFill/>
            <a:ln w="19050">
              <a:solidFill>
                <a:srgbClr val="FF0000"/>
              </a:solidFill>
              <a:round/>
              <a:headEnd/>
              <a:tailEnd/>
            </a:ln>
          </p:spPr>
          <p:txBody>
            <a:bodyPr/>
            <a:lstStyle/>
            <a:p>
              <a:endParaRPr lang="fr-CH"/>
            </a:p>
          </p:txBody>
        </p:sp>
        <p:sp>
          <p:nvSpPr>
            <p:cNvPr id="2703192" name="Line 2904"/>
            <p:cNvSpPr>
              <a:spLocks noChangeShapeType="1"/>
            </p:cNvSpPr>
            <p:nvPr/>
          </p:nvSpPr>
          <p:spPr bwMode="auto">
            <a:xfrm flipV="1">
              <a:off x="4280" y="2210"/>
              <a:ext cx="6" cy="6"/>
            </a:xfrm>
            <a:prstGeom prst="line">
              <a:avLst/>
            </a:prstGeom>
            <a:noFill/>
            <a:ln w="19050">
              <a:solidFill>
                <a:srgbClr val="FF0000"/>
              </a:solidFill>
              <a:round/>
              <a:headEnd/>
              <a:tailEnd/>
            </a:ln>
          </p:spPr>
          <p:txBody>
            <a:bodyPr/>
            <a:lstStyle/>
            <a:p>
              <a:endParaRPr lang="fr-CH"/>
            </a:p>
          </p:txBody>
        </p:sp>
        <p:sp>
          <p:nvSpPr>
            <p:cNvPr id="2703193" name="Line 2905"/>
            <p:cNvSpPr>
              <a:spLocks noChangeShapeType="1"/>
            </p:cNvSpPr>
            <p:nvPr/>
          </p:nvSpPr>
          <p:spPr bwMode="auto">
            <a:xfrm flipV="1">
              <a:off x="4286" y="2204"/>
              <a:ext cx="6" cy="6"/>
            </a:xfrm>
            <a:prstGeom prst="line">
              <a:avLst/>
            </a:prstGeom>
            <a:noFill/>
            <a:ln w="19050">
              <a:solidFill>
                <a:srgbClr val="FF0000"/>
              </a:solidFill>
              <a:round/>
              <a:headEnd/>
              <a:tailEnd/>
            </a:ln>
          </p:spPr>
          <p:txBody>
            <a:bodyPr/>
            <a:lstStyle/>
            <a:p>
              <a:endParaRPr lang="fr-CH"/>
            </a:p>
          </p:txBody>
        </p:sp>
        <p:sp>
          <p:nvSpPr>
            <p:cNvPr id="2703194" name="Line 2906"/>
            <p:cNvSpPr>
              <a:spLocks noChangeShapeType="1"/>
            </p:cNvSpPr>
            <p:nvPr/>
          </p:nvSpPr>
          <p:spPr bwMode="auto">
            <a:xfrm>
              <a:off x="4292" y="2204"/>
              <a:ext cx="12" cy="0"/>
            </a:xfrm>
            <a:prstGeom prst="line">
              <a:avLst/>
            </a:prstGeom>
            <a:noFill/>
            <a:ln w="19050">
              <a:solidFill>
                <a:srgbClr val="FF0000"/>
              </a:solidFill>
              <a:round/>
              <a:headEnd/>
              <a:tailEnd/>
            </a:ln>
          </p:spPr>
          <p:txBody>
            <a:bodyPr/>
            <a:lstStyle/>
            <a:p>
              <a:endParaRPr lang="fr-CH"/>
            </a:p>
          </p:txBody>
        </p:sp>
        <p:sp>
          <p:nvSpPr>
            <p:cNvPr id="2703195" name="Line 2907"/>
            <p:cNvSpPr>
              <a:spLocks noChangeShapeType="1"/>
            </p:cNvSpPr>
            <p:nvPr/>
          </p:nvSpPr>
          <p:spPr bwMode="auto">
            <a:xfrm>
              <a:off x="4304" y="2204"/>
              <a:ext cx="6" cy="0"/>
            </a:xfrm>
            <a:prstGeom prst="line">
              <a:avLst/>
            </a:prstGeom>
            <a:noFill/>
            <a:ln w="19050">
              <a:solidFill>
                <a:srgbClr val="FF0000"/>
              </a:solidFill>
              <a:round/>
              <a:headEnd/>
              <a:tailEnd/>
            </a:ln>
          </p:spPr>
          <p:txBody>
            <a:bodyPr/>
            <a:lstStyle/>
            <a:p>
              <a:endParaRPr lang="fr-CH"/>
            </a:p>
          </p:txBody>
        </p:sp>
        <p:sp>
          <p:nvSpPr>
            <p:cNvPr id="2703196" name="Line 2908"/>
            <p:cNvSpPr>
              <a:spLocks noChangeShapeType="1"/>
            </p:cNvSpPr>
            <p:nvPr/>
          </p:nvSpPr>
          <p:spPr bwMode="auto">
            <a:xfrm>
              <a:off x="4310" y="2204"/>
              <a:ext cx="12" cy="6"/>
            </a:xfrm>
            <a:prstGeom prst="line">
              <a:avLst/>
            </a:prstGeom>
            <a:noFill/>
            <a:ln w="19050">
              <a:solidFill>
                <a:srgbClr val="FF0000"/>
              </a:solidFill>
              <a:round/>
              <a:headEnd/>
              <a:tailEnd/>
            </a:ln>
          </p:spPr>
          <p:txBody>
            <a:bodyPr/>
            <a:lstStyle/>
            <a:p>
              <a:endParaRPr lang="fr-CH"/>
            </a:p>
          </p:txBody>
        </p:sp>
        <p:sp>
          <p:nvSpPr>
            <p:cNvPr id="2703197" name="Line 2909"/>
            <p:cNvSpPr>
              <a:spLocks noChangeShapeType="1"/>
            </p:cNvSpPr>
            <p:nvPr/>
          </p:nvSpPr>
          <p:spPr bwMode="auto">
            <a:xfrm>
              <a:off x="4322" y="2210"/>
              <a:ext cx="6" cy="0"/>
            </a:xfrm>
            <a:prstGeom prst="line">
              <a:avLst/>
            </a:prstGeom>
            <a:noFill/>
            <a:ln w="19050">
              <a:solidFill>
                <a:srgbClr val="FF0000"/>
              </a:solidFill>
              <a:round/>
              <a:headEnd/>
              <a:tailEnd/>
            </a:ln>
          </p:spPr>
          <p:txBody>
            <a:bodyPr/>
            <a:lstStyle/>
            <a:p>
              <a:endParaRPr lang="fr-CH"/>
            </a:p>
          </p:txBody>
        </p:sp>
        <p:sp>
          <p:nvSpPr>
            <p:cNvPr id="2703198" name="Line 2910"/>
            <p:cNvSpPr>
              <a:spLocks noChangeShapeType="1"/>
            </p:cNvSpPr>
            <p:nvPr/>
          </p:nvSpPr>
          <p:spPr bwMode="auto">
            <a:xfrm>
              <a:off x="4328" y="2210"/>
              <a:ext cx="6" cy="6"/>
            </a:xfrm>
            <a:prstGeom prst="line">
              <a:avLst/>
            </a:prstGeom>
            <a:noFill/>
            <a:ln w="19050">
              <a:solidFill>
                <a:srgbClr val="FF0000"/>
              </a:solidFill>
              <a:round/>
              <a:headEnd/>
              <a:tailEnd/>
            </a:ln>
          </p:spPr>
          <p:txBody>
            <a:bodyPr/>
            <a:lstStyle/>
            <a:p>
              <a:endParaRPr lang="fr-CH"/>
            </a:p>
          </p:txBody>
        </p:sp>
        <p:sp>
          <p:nvSpPr>
            <p:cNvPr id="2703199" name="Line 2911"/>
            <p:cNvSpPr>
              <a:spLocks noChangeShapeType="1"/>
            </p:cNvSpPr>
            <p:nvPr/>
          </p:nvSpPr>
          <p:spPr bwMode="auto">
            <a:xfrm>
              <a:off x="4334" y="2216"/>
              <a:ext cx="12" cy="6"/>
            </a:xfrm>
            <a:prstGeom prst="line">
              <a:avLst/>
            </a:prstGeom>
            <a:noFill/>
            <a:ln w="19050">
              <a:solidFill>
                <a:srgbClr val="FF0000"/>
              </a:solidFill>
              <a:round/>
              <a:headEnd/>
              <a:tailEnd/>
            </a:ln>
          </p:spPr>
          <p:txBody>
            <a:bodyPr/>
            <a:lstStyle/>
            <a:p>
              <a:endParaRPr lang="fr-CH"/>
            </a:p>
          </p:txBody>
        </p:sp>
        <p:sp>
          <p:nvSpPr>
            <p:cNvPr id="2703200" name="Line 2912"/>
            <p:cNvSpPr>
              <a:spLocks noChangeShapeType="1"/>
            </p:cNvSpPr>
            <p:nvPr/>
          </p:nvSpPr>
          <p:spPr bwMode="auto">
            <a:xfrm>
              <a:off x="4346" y="2222"/>
              <a:ext cx="6" cy="6"/>
            </a:xfrm>
            <a:prstGeom prst="line">
              <a:avLst/>
            </a:prstGeom>
            <a:noFill/>
            <a:ln w="19050">
              <a:solidFill>
                <a:srgbClr val="FF0000"/>
              </a:solidFill>
              <a:round/>
              <a:headEnd/>
              <a:tailEnd/>
            </a:ln>
          </p:spPr>
          <p:txBody>
            <a:bodyPr/>
            <a:lstStyle/>
            <a:p>
              <a:endParaRPr lang="fr-CH"/>
            </a:p>
          </p:txBody>
        </p:sp>
        <p:sp>
          <p:nvSpPr>
            <p:cNvPr id="2703201" name="Line 2913"/>
            <p:cNvSpPr>
              <a:spLocks noChangeShapeType="1"/>
            </p:cNvSpPr>
            <p:nvPr/>
          </p:nvSpPr>
          <p:spPr bwMode="auto">
            <a:xfrm>
              <a:off x="4352" y="2228"/>
              <a:ext cx="12" cy="12"/>
            </a:xfrm>
            <a:prstGeom prst="line">
              <a:avLst/>
            </a:prstGeom>
            <a:noFill/>
            <a:ln w="19050">
              <a:solidFill>
                <a:srgbClr val="FF0000"/>
              </a:solidFill>
              <a:round/>
              <a:headEnd/>
              <a:tailEnd/>
            </a:ln>
          </p:spPr>
          <p:txBody>
            <a:bodyPr/>
            <a:lstStyle/>
            <a:p>
              <a:endParaRPr lang="fr-CH"/>
            </a:p>
          </p:txBody>
        </p:sp>
        <p:sp>
          <p:nvSpPr>
            <p:cNvPr id="2703202" name="Line 2914"/>
            <p:cNvSpPr>
              <a:spLocks noChangeShapeType="1"/>
            </p:cNvSpPr>
            <p:nvPr/>
          </p:nvSpPr>
          <p:spPr bwMode="auto">
            <a:xfrm>
              <a:off x="4364" y="2240"/>
              <a:ext cx="6" cy="6"/>
            </a:xfrm>
            <a:prstGeom prst="line">
              <a:avLst/>
            </a:prstGeom>
            <a:noFill/>
            <a:ln w="19050">
              <a:solidFill>
                <a:srgbClr val="FF0000"/>
              </a:solidFill>
              <a:round/>
              <a:headEnd/>
              <a:tailEnd/>
            </a:ln>
          </p:spPr>
          <p:txBody>
            <a:bodyPr/>
            <a:lstStyle/>
            <a:p>
              <a:endParaRPr lang="fr-CH"/>
            </a:p>
          </p:txBody>
        </p:sp>
        <p:sp>
          <p:nvSpPr>
            <p:cNvPr id="2703203" name="Line 2915"/>
            <p:cNvSpPr>
              <a:spLocks noChangeShapeType="1"/>
            </p:cNvSpPr>
            <p:nvPr/>
          </p:nvSpPr>
          <p:spPr bwMode="auto">
            <a:xfrm>
              <a:off x="4370" y="2246"/>
              <a:ext cx="6" cy="12"/>
            </a:xfrm>
            <a:prstGeom prst="line">
              <a:avLst/>
            </a:prstGeom>
            <a:noFill/>
            <a:ln w="19050">
              <a:solidFill>
                <a:srgbClr val="FF0000"/>
              </a:solidFill>
              <a:round/>
              <a:headEnd/>
              <a:tailEnd/>
            </a:ln>
          </p:spPr>
          <p:txBody>
            <a:bodyPr/>
            <a:lstStyle/>
            <a:p>
              <a:endParaRPr lang="fr-CH"/>
            </a:p>
          </p:txBody>
        </p:sp>
        <p:sp>
          <p:nvSpPr>
            <p:cNvPr id="2703204" name="Line 2916"/>
            <p:cNvSpPr>
              <a:spLocks noChangeShapeType="1"/>
            </p:cNvSpPr>
            <p:nvPr/>
          </p:nvSpPr>
          <p:spPr bwMode="auto">
            <a:xfrm>
              <a:off x="4376" y="2258"/>
              <a:ext cx="12" cy="6"/>
            </a:xfrm>
            <a:prstGeom prst="line">
              <a:avLst/>
            </a:prstGeom>
            <a:noFill/>
            <a:ln w="19050">
              <a:solidFill>
                <a:srgbClr val="FF0000"/>
              </a:solidFill>
              <a:round/>
              <a:headEnd/>
              <a:tailEnd/>
            </a:ln>
          </p:spPr>
          <p:txBody>
            <a:bodyPr/>
            <a:lstStyle/>
            <a:p>
              <a:endParaRPr lang="fr-CH"/>
            </a:p>
          </p:txBody>
        </p:sp>
        <p:sp>
          <p:nvSpPr>
            <p:cNvPr id="2703205" name="Line 2917"/>
            <p:cNvSpPr>
              <a:spLocks noChangeShapeType="1"/>
            </p:cNvSpPr>
            <p:nvPr/>
          </p:nvSpPr>
          <p:spPr bwMode="auto">
            <a:xfrm>
              <a:off x="4388" y="2264"/>
              <a:ext cx="6" cy="12"/>
            </a:xfrm>
            <a:prstGeom prst="line">
              <a:avLst/>
            </a:prstGeom>
            <a:noFill/>
            <a:ln w="19050">
              <a:solidFill>
                <a:srgbClr val="FF0000"/>
              </a:solidFill>
              <a:round/>
              <a:headEnd/>
              <a:tailEnd/>
            </a:ln>
          </p:spPr>
          <p:txBody>
            <a:bodyPr/>
            <a:lstStyle/>
            <a:p>
              <a:endParaRPr lang="fr-CH"/>
            </a:p>
          </p:txBody>
        </p:sp>
        <p:sp>
          <p:nvSpPr>
            <p:cNvPr id="2703206" name="Line 2918"/>
            <p:cNvSpPr>
              <a:spLocks noChangeShapeType="1"/>
            </p:cNvSpPr>
            <p:nvPr/>
          </p:nvSpPr>
          <p:spPr bwMode="auto">
            <a:xfrm>
              <a:off x="4394" y="2276"/>
              <a:ext cx="12" cy="12"/>
            </a:xfrm>
            <a:prstGeom prst="line">
              <a:avLst/>
            </a:prstGeom>
            <a:noFill/>
            <a:ln w="19050">
              <a:solidFill>
                <a:srgbClr val="FF0000"/>
              </a:solidFill>
              <a:round/>
              <a:headEnd/>
              <a:tailEnd/>
            </a:ln>
          </p:spPr>
          <p:txBody>
            <a:bodyPr/>
            <a:lstStyle/>
            <a:p>
              <a:endParaRPr lang="fr-CH"/>
            </a:p>
          </p:txBody>
        </p:sp>
        <p:sp>
          <p:nvSpPr>
            <p:cNvPr id="2703207" name="Line 2919"/>
            <p:cNvSpPr>
              <a:spLocks noChangeShapeType="1"/>
            </p:cNvSpPr>
            <p:nvPr/>
          </p:nvSpPr>
          <p:spPr bwMode="auto">
            <a:xfrm>
              <a:off x="4406" y="2288"/>
              <a:ext cx="6" cy="6"/>
            </a:xfrm>
            <a:prstGeom prst="line">
              <a:avLst/>
            </a:prstGeom>
            <a:noFill/>
            <a:ln w="19050">
              <a:solidFill>
                <a:srgbClr val="FF0000"/>
              </a:solidFill>
              <a:round/>
              <a:headEnd/>
              <a:tailEnd/>
            </a:ln>
          </p:spPr>
          <p:txBody>
            <a:bodyPr/>
            <a:lstStyle/>
            <a:p>
              <a:endParaRPr lang="fr-CH"/>
            </a:p>
          </p:txBody>
        </p:sp>
        <p:sp>
          <p:nvSpPr>
            <p:cNvPr id="2703208" name="Line 2920"/>
            <p:cNvSpPr>
              <a:spLocks noChangeShapeType="1"/>
            </p:cNvSpPr>
            <p:nvPr/>
          </p:nvSpPr>
          <p:spPr bwMode="auto">
            <a:xfrm>
              <a:off x="4412" y="2294"/>
              <a:ext cx="6" cy="12"/>
            </a:xfrm>
            <a:prstGeom prst="line">
              <a:avLst/>
            </a:prstGeom>
            <a:noFill/>
            <a:ln w="19050">
              <a:solidFill>
                <a:srgbClr val="FF0000"/>
              </a:solidFill>
              <a:round/>
              <a:headEnd/>
              <a:tailEnd/>
            </a:ln>
          </p:spPr>
          <p:txBody>
            <a:bodyPr/>
            <a:lstStyle/>
            <a:p>
              <a:endParaRPr lang="fr-CH"/>
            </a:p>
          </p:txBody>
        </p:sp>
        <p:sp>
          <p:nvSpPr>
            <p:cNvPr id="2703209" name="Line 2921"/>
            <p:cNvSpPr>
              <a:spLocks noChangeShapeType="1"/>
            </p:cNvSpPr>
            <p:nvPr/>
          </p:nvSpPr>
          <p:spPr bwMode="auto">
            <a:xfrm>
              <a:off x="4418" y="2306"/>
              <a:ext cx="12" cy="12"/>
            </a:xfrm>
            <a:prstGeom prst="line">
              <a:avLst/>
            </a:prstGeom>
            <a:noFill/>
            <a:ln w="19050">
              <a:solidFill>
                <a:srgbClr val="FF0000"/>
              </a:solidFill>
              <a:round/>
              <a:headEnd/>
              <a:tailEnd/>
            </a:ln>
          </p:spPr>
          <p:txBody>
            <a:bodyPr/>
            <a:lstStyle/>
            <a:p>
              <a:endParaRPr lang="fr-CH"/>
            </a:p>
          </p:txBody>
        </p:sp>
        <p:sp>
          <p:nvSpPr>
            <p:cNvPr id="2703210" name="Line 2922"/>
            <p:cNvSpPr>
              <a:spLocks noChangeShapeType="1"/>
            </p:cNvSpPr>
            <p:nvPr/>
          </p:nvSpPr>
          <p:spPr bwMode="auto">
            <a:xfrm>
              <a:off x="4430" y="2318"/>
              <a:ext cx="6" cy="6"/>
            </a:xfrm>
            <a:prstGeom prst="line">
              <a:avLst/>
            </a:prstGeom>
            <a:noFill/>
            <a:ln w="19050">
              <a:solidFill>
                <a:srgbClr val="FF0000"/>
              </a:solidFill>
              <a:round/>
              <a:headEnd/>
              <a:tailEnd/>
            </a:ln>
          </p:spPr>
          <p:txBody>
            <a:bodyPr/>
            <a:lstStyle/>
            <a:p>
              <a:endParaRPr lang="fr-CH"/>
            </a:p>
          </p:txBody>
        </p:sp>
        <p:sp>
          <p:nvSpPr>
            <p:cNvPr id="2703211" name="Line 2923"/>
            <p:cNvSpPr>
              <a:spLocks noChangeShapeType="1"/>
            </p:cNvSpPr>
            <p:nvPr/>
          </p:nvSpPr>
          <p:spPr bwMode="auto">
            <a:xfrm>
              <a:off x="4436" y="2324"/>
              <a:ext cx="12" cy="12"/>
            </a:xfrm>
            <a:prstGeom prst="line">
              <a:avLst/>
            </a:prstGeom>
            <a:noFill/>
            <a:ln w="19050">
              <a:solidFill>
                <a:srgbClr val="FF0000"/>
              </a:solidFill>
              <a:round/>
              <a:headEnd/>
              <a:tailEnd/>
            </a:ln>
          </p:spPr>
          <p:txBody>
            <a:bodyPr/>
            <a:lstStyle/>
            <a:p>
              <a:endParaRPr lang="fr-CH"/>
            </a:p>
          </p:txBody>
        </p:sp>
        <p:sp>
          <p:nvSpPr>
            <p:cNvPr id="2703212" name="Line 2924"/>
            <p:cNvSpPr>
              <a:spLocks noChangeShapeType="1"/>
            </p:cNvSpPr>
            <p:nvPr/>
          </p:nvSpPr>
          <p:spPr bwMode="auto">
            <a:xfrm>
              <a:off x="4448" y="2336"/>
              <a:ext cx="6" cy="12"/>
            </a:xfrm>
            <a:prstGeom prst="line">
              <a:avLst/>
            </a:prstGeom>
            <a:noFill/>
            <a:ln w="19050">
              <a:solidFill>
                <a:srgbClr val="FF0000"/>
              </a:solidFill>
              <a:round/>
              <a:headEnd/>
              <a:tailEnd/>
            </a:ln>
          </p:spPr>
          <p:txBody>
            <a:bodyPr/>
            <a:lstStyle/>
            <a:p>
              <a:endParaRPr lang="fr-CH"/>
            </a:p>
          </p:txBody>
        </p:sp>
        <p:sp>
          <p:nvSpPr>
            <p:cNvPr id="2703213" name="Line 2925"/>
            <p:cNvSpPr>
              <a:spLocks noChangeShapeType="1"/>
            </p:cNvSpPr>
            <p:nvPr/>
          </p:nvSpPr>
          <p:spPr bwMode="auto">
            <a:xfrm>
              <a:off x="4454" y="2348"/>
              <a:ext cx="6" cy="6"/>
            </a:xfrm>
            <a:prstGeom prst="line">
              <a:avLst/>
            </a:prstGeom>
            <a:noFill/>
            <a:ln w="19050">
              <a:solidFill>
                <a:srgbClr val="FF0000"/>
              </a:solidFill>
              <a:round/>
              <a:headEnd/>
              <a:tailEnd/>
            </a:ln>
          </p:spPr>
          <p:txBody>
            <a:bodyPr/>
            <a:lstStyle/>
            <a:p>
              <a:endParaRPr lang="fr-CH"/>
            </a:p>
          </p:txBody>
        </p:sp>
        <p:sp>
          <p:nvSpPr>
            <p:cNvPr id="2703214" name="Line 2926"/>
            <p:cNvSpPr>
              <a:spLocks noChangeShapeType="1"/>
            </p:cNvSpPr>
            <p:nvPr/>
          </p:nvSpPr>
          <p:spPr bwMode="auto">
            <a:xfrm>
              <a:off x="4460" y="2354"/>
              <a:ext cx="12" cy="12"/>
            </a:xfrm>
            <a:prstGeom prst="line">
              <a:avLst/>
            </a:prstGeom>
            <a:noFill/>
            <a:ln w="19050">
              <a:solidFill>
                <a:srgbClr val="FF0000"/>
              </a:solidFill>
              <a:round/>
              <a:headEnd/>
              <a:tailEnd/>
            </a:ln>
          </p:spPr>
          <p:txBody>
            <a:bodyPr/>
            <a:lstStyle/>
            <a:p>
              <a:endParaRPr lang="fr-CH"/>
            </a:p>
          </p:txBody>
        </p:sp>
        <p:sp>
          <p:nvSpPr>
            <p:cNvPr id="2703215" name="Line 2927"/>
            <p:cNvSpPr>
              <a:spLocks noChangeShapeType="1"/>
            </p:cNvSpPr>
            <p:nvPr/>
          </p:nvSpPr>
          <p:spPr bwMode="auto">
            <a:xfrm>
              <a:off x="4472" y="2366"/>
              <a:ext cx="6" cy="6"/>
            </a:xfrm>
            <a:prstGeom prst="line">
              <a:avLst/>
            </a:prstGeom>
            <a:noFill/>
            <a:ln w="19050">
              <a:solidFill>
                <a:srgbClr val="FF0000"/>
              </a:solidFill>
              <a:round/>
              <a:headEnd/>
              <a:tailEnd/>
            </a:ln>
          </p:spPr>
          <p:txBody>
            <a:bodyPr/>
            <a:lstStyle/>
            <a:p>
              <a:endParaRPr lang="fr-CH"/>
            </a:p>
          </p:txBody>
        </p:sp>
        <p:sp>
          <p:nvSpPr>
            <p:cNvPr id="2703216" name="Line 2928"/>
            <p:cNvSpPr>
              <a:spLocks noChangeShapeType="1"/>
            </p:cNvSpPr>
            <p:nvPr/>
          </p:nvSpPr>
          <p:spPr bwMode="auto">
            <a:xfrm>
              <a:off x="4478" y="2372"/>
              <a:ext cx="12" cy="12"/>
            </a:xfrm>
            <a:prstGeom prst="line">
              <a:avLst/>
            </a:prstGeom>
            <a:noFill/>
            <a:ln w="19050">
              <a:solidFill>
                <a:srgbClr val="FF0000"/>
              </a:solidFill>
              <a:round/>
              <a:headEnd/>
              <a:tailEnd/>
            </a:ln>
          </p:spPr>
          <p:txBody>
            <a:bodyPr/>
            <a:lstStyle/>
            <a:p>
              <a:endParaRPr lang="fr-CH"/>
            </a:p>
          </p:txBody>
        </p:sp>
        <p:sp>
          <p:nvSpPr>
            <p:cNvPr id="2703217" name="Line 2929"/>
            <p:cNvSpPr>
              <a:spLocks noChangeShapeType="1"/>
            </p:cNvSpPr>
            <p:nvPr/>
          </p:nvSpPr>
          <p:spPr bwMode="auto">
            <a:xfrm>
              <a:off x="4490" y="2384"/>
              <a:ext cx="6" cy="6"/>
            </a:xfrm>
            <a:prstGeom prst="line">
              <a:avLst/>
            </a:prstGeom>
            <a:noFill/>
            <a:ln w="19050">
              <a:solidFill>
                <a:srgbClr val="FF0000"/>
              </a:solidFill>
              <a:round/>
              <a:headEnd/>
              <a:tailEnd/>
            </a:ln>
          </p:spPr>
          <p:txBody>
            <a:bodyPr/>
            <a:lstStyle/>
            <a:p>
              <a:endParaRPr lang="fr-CH"/>
            </a:p>
          </p:txBody>
        </p:sp>
        <p:sp>
          <p:nvSpPr>
            <p:cNvPr id="2703218" name="Line 2930"/>
            <p:cNvSpPr>
              <a:spLocks noChangeShapeType="1"/>
            </p:cNvSpPr>
            <p:nvPr/>
          </p:nvSpPr>
          <p:spPr bwMode="auto">
            <a:xfrm>
              <a:off x="4496" y="2390"/>
              <a:ext cx="6" cy="12"/>
            </a:xfrm>
            <a:prstGeom prst="line">
              <a:avLst/>
            </a:prstGeom>
            <a:noFill/>
            <a:ln w="19050">
              <a:solidFill>
                <a:srgbClr val="FF0000"/>
              </a:solidFill>
              <a:round/>
              <a:headEnd/>
              <a:tailEnd/>
            </a:ln>
          </p:spPr>
          <p:txBody>
            <a:bodyPr/>
            <a:lstStyle/>
            <a:p>
              <a:endParaRPr lang="fr-CH"/>
            </a:p>
          </p:txBody>
        </p:sp>
        <p:sp>
          <p:nvSpPr>
            <p:cNvPr id="2703219" name="Line 2931"/>
            <p:cNvSpPr>
              <a:spLocks noChangeShapeType="1"/>
            </p:cNvSpPr>
            <p:nvPr/>
          </p:nvSpPr>
          <p:spPr bwMode="auto">
            <a:xfrm>
              <a:off x="4502" y="2402"/>
              <a:ext cx="12" cy="6"/>
            </a:xfrm>
            <a:prstGeom prst="line">
              <a:avLst/>
            </a:prstGeom>
            <a:noFill/>
            <a:ln w="19050">
              <a:solidFill>
                <a:srgbClr val="FF0000"/>
              </a:solidFill>
              <a:round/>
              <a:headEnd/>
              <a:tailEnd/>
            </a:ln>
          </p:spPr>
          <p:txBody>
            <a:bodyPr/>
            <a:lstStyle/>
            <a:p>
              <a:endParaRPr lang="fr-CH"/>
            </a:p>
          </p:txBody>
        </p:sp>
        <p:sp>
          <p:nvSpPr>
            <p:cNvPr id="2703220" name="Line 2932"/>
            <p:cNvSpPr>
              <a:spLocks noChangeShapeType="1"/>
            </p:cNvSpPr>
            <p:nvPr/>
          </p:nvSpPr>
          <p:spPr bwMode="auto">
            <a:xfrm>
              <a:off x="4514" y="2408"/>
              <a:ext cx="6" cy="6"/>
            </a:xfrm>
            <a:prstGeom prst="line">
              <a:avLst/>
            </a:prstGeom>
            <a:noFill/>
            <a:ln w="19050">
              <a:solidFill>
                <a:srgbClr val="FF0000"/>
              </a:solidFill>
              <a:round/>
              <a:headEnd/>
              <a:tailEnd/>
            </a:ln>
          </p:spPr>
          <p:txBody>
            <a:bodyPr/>
            <a:lstStyle/>
            <a:p>
              <a:endParaRPr lang="fr-CH"/>
            </a:p>
          </p:txBody>
        </p:sp>
        <p:sp>
          <p:nvSpPr>
            <p:cNvPr id="2703221" name="Line 2933"/>
            <p:cNvSpPr>
              <a:spLocks noChangeShapeType="1"/>
            </p:cNvSpPr>
            <p:nvPr/>
          </p:nvSpPr>
          <p:spPr bwMode="auto">
            <a:xfrm>
              <a:off x="4520" y="2414"/>
              <a:ext cx="12" cy="6"/>
            </a:xfrm>
            <a:prstGeom prst="line">
              <a:avLst/>
            </a:prstGeom>
            <a:noFill/>
            <a:ln w="19050">
              <a:solidFill>
                <a:srgbClr val="FF0000"/>
              </a:solidFill>
              <a:round/>
              <a:headEnd/>
              <a:tailEnd/>
            </a:ln>
          </p:spPr>
          <p:txBody>
            <a:bodyPr/>
            <a:lstStyle/>
            <a:p>
              <a:endParaRPr lang="fr-CH"/>
            </a:p>
          </p:txBody>
        </p:sp>
        <p:sp>
          <p:nvSpPr>
            <p:cNvPr id="2703222" name="Line 2934"/>
            <p:cNvSpPr>
              <a:spLocks noChangeShapeType="1"/>
            </p:cNvSpPr>
            <p:nvPr/>
          </p:nvSpPr>
          <p:spPr bwMode="auto">
            <a:xfrm>
              <a:off x="4532" y="2420"/>
              <a:ext cx="6" cy="12"/>
            </a:xfrm>
            <a:prstGeom prst="line">
              <a:avLst/>
            </a:prstGeom>
            <a:noFill/>
            <a:ln w="19050">
              <a:solidFill>
                <a:srgbClr val="FF0000"/>
              </a:solidFill>
              <a:round/>
              <a:headEnd/>
              <a:tailEnd/>
            </a:ln>
          </p:spPr>
          <p:txBody>
            <a:bodyPr/>
            <a:lstStyle/>
            <a:p>
              <a:endParaRPr lang="fr-CH"/>
            </a:p>
          </p:txBody>
        </p:sp>
        <p:sp>
          <p:nvSpPr>
            <p:cNvPr id="2703223" name="Line 2935"/>
            <p:cNvSpPr>
              <a:spLocks noChangeShapeType="1"/>
            </p:cNvSpPr>
            <p:nvPr/>
          </p:nvSpPr>
          <p:spPr bwMode="auto">
            <a:xfrm>
              <a:off x="4538" y="2432"/>
              <a:ext cx="6" cy="6"/>
            </a:xfrm>
            <a:prstGeom prst="line">
              <a:avLst/>
            </a:prstGeom>
            <a:noFill/>
            <a:ln w="19050">
              <a:solidFill>
                <a:srgbClr val="FF0000"/>
              </a:solidFill>
              <a:round/>
              <a:headEnd/>
              <a:tailEnd/>
            </a:ln>
          </p:spPr>
          <p:txBody>
            <a:bodyPr/>
            <a:lstStyle/>
            <a:p>
              <a:endParaRPr lang="fr-CH"/>
            </a:p>
          </p:txBody>
        </p:sp>
        <p:sp>
          <p:nvSpPr>
            <p:cNvPr id="2703224" name="Line 2936"/>
            <p:cNvSpPr>
              <a:spLocks noChangeShapeType="1"/>
            </p:cNvSpPr>
            <p:nvPr/>
          </p:nvSpPr>
          <p:spPr bwMode="auto">
            <a:xfrm>
              <a:off x="4544" y="2438"/>
              <a:ext cx="12" cy="6"/>
            </a:xfrm>
            <a:prstGeom prst="line">
              <a:avLst/>
            </a:prstGeom>
            <a:noFill/>
            <a:ln w="19050">
              <a:solidFill>
                <a:srgbClr val="FF0000"/>
              </a:solidFill>
              <a:round/>
              <a:headEnd/>
              <a:tailEnd/>
            </a:ln>
          </p:spPr>
          <p:txBody>
            <a:bodyPr/>
            <a:lstStyle/>
            <a:p>
              <a:endParaRPr lang="fr-CH"/>
            </a:p>
          </p:txBody>
        </p:sp>
        <p:sp>
          <p:nvSpPr>
            <p:cNvPr id="2703225" name="Line 2937"/>
            <p:cNvSpPr>
              <a:spLocks noChangeShapeType="1"/>
            </p:cNvSpPr>
            <p:nvPr/>
          </p:nvSpPr>
          <p:spPr bwMode="auto">
            <a:xfrm>
              <a:off x="4556" y="2444"/>
              <a:ext cx="6" cy="6"/>
            </a:xfrm>
            <a:prstGeom prst="line">
              <a:avLst/>
            </a:prstGeom>
            <a:noFill/>
            <a:ln w="19050">
              <a:solidFill>
                <a:srgbClr val="FF0000"/>
              </a:solidFill>
              <a:round/>
              <a:headEnd/>
              <a:tailEnd/>
            </a:ln>
          </p:spPr>
          <p:txBody>
            <a:bodyPr/>
            <a:lstStyle/>
            <a:p>
              <a:endParaRPr lang="fr-CH"/>
            </a:p>
          </p:txBody>
        </p:sp>
        <p:sp>
          <p:nvSpPr>
            <p:cNvPr id="2703226" name="Line 2938"/>
            <p:cNvSpPr>
              <a:spLocks noChangeShapeType="1"/>
            </p:cNvSpPr>
            <p:nvPr/>
          </p:nvSpPr>
          <p:spPr bwMode="auto">
            <a:xfrm>
              <a:off x="4562" y="2450"/>
              <a:ext cx="12" cy="6"/>
            </a:xfrm>
            <a:prstGeom prst="line">
              <a:avLst/>
            </a:prstGeom>
            <a:noFill/>
            <a:ln w="19050">
              <a:solidFill>
                <a:srgbClr val="FF0000"/>
              </a:solidFill>
              <a:round/>
              <a:headEnd/>
              <a:tailEnd/>
            </a:ln>
          </p:spPr>
          <p:txBody>
            <a:bodyPr/>
            <a:lstStyle/>
            <a:p>
              <a:endParaRPr lang="fr-CH"/>
            </a:p>
          </p:txBody>
        </p:sp>
        <p:sp>
          <p:nvSpPr>
            <p:cNvPr id="2703227" name="Line 2939"/>
            <p:cNvSpPr>
              <a:spLocks noChangeShapeType="1"/>
            </p:cNvSpPr>
            <p:nvPr/>
          </p:nvSpPr>
          <p:spPr bwMode="auto">
            <a:xfrm>
              <a:off x="4574" y="2456"/>
              <a:ext cx="6" cy="6"/>
            </a:xfrm>
            <a:prstGeom prst="line">
              <a:avLst/>
            </a:prstGeom>
            <a:noFill/>
            <a:ln w="19050">
              <a:solidFill>
                <a:srgbClr val="FF0000"/>
              </a:solidFill>
              <a:round/>
              <a:headEnd/>
              <a:tailEnd/>
            </a:ln>
          </p:spPr>
          <p:txBody>
            <a:bodyPr/>
            <a:lstStyle/>
            <a:p>
              <a:endParaRPr lang="fr-CH"/>
            </a:p>
          </p:txBody>
        </p:sp>
        <p:sp>
          <p:nvSpPr>
            <p:cNvPr id="2703228" name="Line 2940"/>
            <p:cNvSpPr>
              <a:spLocks noChangeShapeType="1"/>
            </p:cNvSpPr>
            <p:nvPr/>
          </p:nvSpPr>
          <p:spPr bwMode="auto">
            <a:xfrm>
              <a:off x="4580" y="2462"/>
              <a:ext cx="6" cy="12"/>
            </a:xfrm>
            <a:prstGeom prst="line">
              <a:avLst/>
            </a:prstGeom>
            <a:noFill/>
            <a:ln w="19050">
              <a:solidFill>
                <a:srgbClr val="FF0000"/>
              </a:solidFill>
              <a:round/>
              <a:headEnd/>
              <a:tailEnd/>
            </a:ln>
          </p:spPr>
          <p:txBody>
            <a:bodyPr/>
            <a:lstStyle/>
            <a:p>
              <a:endParaRPr lang="fr-CH"/>
            </a:p>
          </p:txBody>
        </p:sp>
        <p:sp>
          <p:nvSpPr>
            <p:cNvPr id="2703229" name="Line 2941"/>
            <p:cNvSpPr>
              <a:spLocks noChangeShapeType="1"/>
            </p:cNvSpPr>
            <p:nvPr/>
          </p:nvSpPr>
          <p:spPr bwMode="auto">
            <a:xfrm>
              <a:off x="4586" y="2474"/>
              <a:ext cx="12" cy="6"/>
            </a:xfrm>
            <a:prstGeom prst="line">
              <a:avLst/>
            </a:prstGeom>
            <a:noFill/>
            <a:ln w="19050">
              <a:solidFill>
                <a:srgbClr val="FF0000"/>
              </a:solidFill>
              <a:round/>
              <a:headEnd/>
              <a:tailEnd/>
            </a:ln>
          </p:spPr>
          <p:txBody>
            <a:bodyPr/>
            <a:lstStyle/>
            <a:p>
              <a:endParaRPr lang="fr-CH"/>
            </a:p>
          </p:txBody>
        </p:sp>
        <p:sp>
          <p:nvSpPr>
            <p:cNvPr id="2703230" name="Line 2942"/>
            <p:cNvSpPr>
              <a:spLocks noChangeShapeType="1"/>
            </p:cNvSpPr>
            <p:nvPr/>
          </p:nvSpPr>
          <p:spPr bwMode="auto">
            <a:xfrm>
              <a:off x="4598" y="2480"/>
              <a:ext cx="6" cy="6"/>
            </a:xfrm>
            <a:prstGeom prst="line">
              <a:avLst/>
            </a:prstGeom>
            <a:noFill/>
            <a:ln w="19050">
              <a:solidFill>
                <a:srgbClr val="FF0000"/>
              </a:solidFill>
              <a:round/>
              <a:headEnd/>
              <a:tailEnd/>
            </a:ln>
          </p:spPr>
          <p:txBody>
            <a:bodyPr/>
            <a:lstStyle/>
            <a:p>
              <a:endParaRPr lang="fr-CH"/>
            </a:p>
          </p:txBody>
        </p:sp>
        <p:sp>
          <p:nvSpPr>
            <p:cNvPr id="2703231" name="Line 2943"/>
            <p:cNvSpPr>
              <a:spLocks noChangeShapeType="1"/>
            </p:cNvSpPr>
            <p:nvPr/>
          </p:nvSpPr>
          <p:spPr bwMode="auto">
            <a:xfrm>
              <a:off x="4604" y="2486"/>
              <a:ext cx="12" cy="6"/>
            </a:xfrm>
            <a:prstGeom prst="line">
              <a:avLst/>
            </a:prstGeom>
            <a:noFill/>
            <a:ln w="19050">
              <a:solidFill>
                <a:srgbClr val="FF0000"/>
              </a:solidFill>
              <a:round/>
              <a:headEnd/>
              <a:tailEnd/>
            </a:ln>
          </p:spPr>
          <p:txBody>
            <a:bodyPr/>
            <a:lstStyle/>
            <a:p>
              <a:endParaRPr lang="fr-CH"/>
            </a:p>
          </p:txBody>
        </p:sp>
        <p:sp>
          <p:nvSpPr>
            <p:cNvPr id="2703232" name="Line 2944"/>
            <p:cNvSpPr>
              <a:spLocks noChangeShapeType="1"/>
            </p:cNvSpPr>
            <p:nvPr/>
          </p:nvSpPr>
          <p:spPr bwMode="auto">
            <a:xfrm>
              <a:off x="4616" y="2492"/>
              <a:ext cx="6" cy="6"/>
            </a:xfrm>
            <a:prstGeom prst="line">
              <a:avLst/>
            </a:prstGeom>
            <a:noFill/>
            <a:ln w="19050">
              <a:solidFill>
                <a:srgbClr val="FF0000"/>
              </a:solidFill>
              <a:round/>
              <a:headEnd/>
              <a:tailEnd/>
            </a:ln>
          </p:spPr>
          <p:txBody>
            <a:bodyPr/>
            <a:lstStyle/>
            <a:p>
              <a:endParaRPr lang="fr-CH"/>
            </a:p>
          </p:txBody>
        </p:sp>
        <p:sp>
          <p:nvSpPr>
            <p:cNvPr id="2703233" name="Line 2945"/>
            <p:cNvSpPr>
              <a:spLocks noChangeShapeType="1"/>
            </p:cNvSpPr>
            <p:nvPr/>
          </p:nvSpPr>
          <p:spPr bwMode="auto">
            <a:xfrm>
              <a:off x="4622" y="2498"/>
              <a:ext cx="6" cy="6"/>
            </a:xfrm>
            <a:prstGeom prst="line">
              <a:avLst/>
            </a:prstGeom>
            <a:noFill/>
            <a:ln w="19050">
              <a:solidFill>
                <a:srgbClr val="FF0000"/>
              </a:solidFill>
              <a:round/>
              <a:headEnd/>
              <a:tailEnd/>
            </a:ln>
          </p:spPr>
          <p:txBody>
            <a:bodyPr/>
            <a:lstStyle/>
            <a:p>
              <a:endParaRPr lang="fr-CH"/>
            </a:p>
          </p:txBody>
        </p:sp>
        <p:sp>
          <p:nvSpPr>
            <p:cNvPr id="2703234" name="Line 2946"/>
            <p:cNvSpPr>
              <a:spLocks noChangeShapeType="1"/>
            </p:cNvSpPr>
            <p:nvPr/>
          </p:nvSpPr>
          <p:spPr bwMode="auto">
            <a:xfrm>
              <a:off x="4628" y="2504"/>
              <a:ext cx="12" cy="6"/>
            </a:xfrm>
            <a:prstGeom prst="line">
              <a:avLst/>
            </a:prstGeom>
            <a:noFill/>
            <a:ln w="19050">
              <a:solidFill>
                <a:srgbClr val="FF0000"/>
              </a:solidFill>
              <a:round/>
              <a:headEnd/>
              <a:tailEnd/>
            </a:ln>
          </p:spPr>
          <p:txBody>
            <a:bodyPr/>
            <a:lstStyle/>
            <a:p>
              <a:endParaRPr lang="fr-CH"/>
            </a:p>
          </p:txBody>
        </p:sp>
        <p:sp>
          <p:nvSpPr>
            <p:cNvPr id="2703235" name="Line 2947"/>
            <p:cNvSpPr>
              <a:spLocks noChangeShapeType="1"/>
            </p:cNvSpPr>
            <p:nvPr/>
          </p:nvSpPr>
          <p:spPr bwMode="auto">
            <a:xfrm>
              <a:off x="4640" y="2510"/>
              <a:ext cx="6" cy="6"/>
            </a:xfrm>
            <a:prstGeom prst="line">
              <a:avLst/>
            </a:prstGeom>
            <a:noFill/>
            <a:ln w="19050">
              <a:solidFill>
                <a:srgbClr val="FF0000"/>
              </a:solidFill>
              <a:round/>
              <a:headEnd/>
              <a:tailEnd/>
            </a:ln>
          </p:spPr>
          <p:txBody>
            <a:bodyPr/>
            <a:lstStyle/>
            <a:p>
              <a:endParaRPr lang="fr-CH"/>
            </a:p>
          </p:txBody>
        </p:sp>
        <p:sp>
          <p:nvSpPr>
            <p:cNvPr id="2703236" name="Line 2948"/>
            <p:cNvSpPr>
              <a:spLocks noChangeShapeType="1"/>
            </p:cNvSpPr>
            <p:nvPr/>
          </p:nvSpPr>
          <p:spPr bwMode="auto">
            <a:xfrm>
              <a:off x="4646" y="2516"/>
              <a:ext cx="12" cy="6"/>
            </a:xfrm>
            <a:prstGeom prst="line">
              <a:avLst/>
            </a:prstGeom>
            <a:noFill/>
            <a:ln w="19050">
              <a:solidFill>
                <a:srgbClr val="FF0000"/>
              </a:solidFill>
              <a:round/>
              <a:headEnd/>
              <a:tailEnd/>
            </a:ln>
          </p:spPr>
          <p:txBody>
            <a:bodyPr/>
            <a:lstStyle/>
            <a:p>
              <a:endParaRPr lang="fr-CH"/>
            </a:p>
          </p:txBody>
        </p:sp>
        <p:sp>
          <p:nvSpPr>
            <p:cNvPr id="2703237" name="Line 2949"/>
            <p:cNvSpPr>
              <a:spLocks noChangeShapeType="1"/>
            </p:cNvSpPr>
            <p:nvPr/>
          </p:nvSpPr>
          <p:spPr bwMode="auto">
            <a:xfrm>
              <a:off x="4658" y="2522"/>
              <a:ext cx="6" cy="6"/>
            </a:xfrm>
            <a:prstGeom prst="line">
              <a:avLst/>
            </a:prstGeom>
            <a:noFill/>
            <a:ln w="19050">
              <a:solidFill>
                <a:srgbClr val="FF0000"/>
              </a:solidFill>
              <a:round/>
              <a:headEnd/>
              <a:tailEnd/>
            </a:ln>
          </p:spPr>
          <p:txBody>
            <a:bodyPr/>
            <a:lstStyle/>
            <a:p>
              <a:endParaRPr lang="fr-CH"/>
            </a:p>
          </p:txBody>
        </p:sp>
        <p:sp>
          <p:nvSpPr>
            <p:cNvPr id="2703238" name="Line 2950"/>
            <p:cNvSpPr>
              <a:spLocks noChangeShapeType="1"/>
            </p:cNvSpPr>
            <p:nvPr/>
          </p:nvSpPr>
          <p:spPr bwMode="auto">
            <a:xfrm>
              <a:off x="4664" y="2528"/>
              <a:ext cx="6" cy="12"/>
            </a:xfrm>
            <a:prstGeom prst="line">
              <a:avLst/>
            </a:prstGeom>
            <a:noFill/>
            <a:ln w="19050">
              <a:solidFill>
                <a:srgbClr val="FF0000"/>
              </a:solidFill>
              <a:round/>
              <a:headEnd/>
              <a:tailEnd/>
            </a:ln>
          </p:spPr>
          <p:txBody>
            <a:bodyPr/>
            <a:lstStyle/>
            <a:p>
              <a:endParaRPr lang="fr-CH"/>
            </a:p>
          </p:txBody>
        </p:sp>
        <p:sp>
          <p:nvSpPr>
            <p:cNvPr id="2703239" name="Line 2951"/>
            <p:cNvSpPr>
              <a:spLocks noChangeShapeType="1"/>
            </p:cNvSpPr>
            <p:nvPr/>
          </p:nvSpPr>
          <p:spPr bwMode="auto">
            <a:xfrm>
              <a:off x="4670" y="2540"/>
              <a:ext cx="12" cy="6"/>
            </a:xfrm>
            <a:prstGeom prst="line">
              <a:avLst/>
            </a:prstGeom>
            <a:noFill/>
            <a:ln w="19050">
              <a:solidFill>
                <a:srgbClr val="FF0000"/>
              </a:solidFill>
              <a:round/>
              <a:headEnd/>
              <a:tailEnd/>
            </a:ln>
          </p:spPr>
          <p:txBody>
            <a:bodyPr/>
            <a:lstStyle/>
            <a:p>
              <a:endParaRPr lang="fr-CH"/>
            </a:p>
          </p:txBody>
        </p:sp>
        <p:sp>
          <p:nvSpPr>
            <p:cNvPr id="2703240" name="Line 2952"/>
            <p:cNvSpPr>
              <a:spLocks noChangeShapeType="1"/>
            </p:cNvSpPr>
            <p:nvPr/>
          </p:nvSpPr>
          <p:spPr bwMode="auto">
            <a:xfrm>
              <a:off x="4682" y="2546"/>
              <a:ext cx="6" cy="6"/>
            </a:xfrm>
            <a:prstGeom prst="line">
              <a:avLst/>
            </a:prstGeom>
            <a:noFill/>
            <a:ln w="19050">
              <a:solidFill>
                <a:srgbClr val="FF0000"/>
              </a:solidFill>
              <a:round/>
              <a:headEnd/>
              <a:tailEnd/>
            </a:ln>
          </p:spPr>
          <p:txBody>
            <a:bodyPr/>
            <a:lstStyle/>
            <a:p>
              <a:endParaRPr lang="fr-CH"/>
            </a:p>
          </p:txBody>
        </p:sp>
        <p:sp>
          <p:nvSpPr>
            <p:cNvPr id="2703241" name="Line 2953"/>
            <p:cNvSpPr>
              <a:spLocks noChangeShapeType="1"/>
            </p:cNvSpPr>
            <p:nvPr/>
          </p:nvSpPr>
          <p:spPr bwMode="auto">
            <a:xfrm>
              <a:off x="4688" y="2552"/>
              <a:ext cx="12" cy="6"/>
            </a:xfrm>
            <a:prstGeom prst="line">
              <a:avLst/>
            </a:prstGeom>
            <a:noFill/>
            <a:ln w="19050">
              <a:solidFill>
                <a:srgbClr val="FF0000"/>
              </a:solidFill>
              <a:round/>
              <a:headEnd/>
              <a:tailEnd/>
            </a:ln>
          </p:spPr>
          <p:txBody>
            <a:bodyPr/>
            <a:lstStyle/>
            <a:p>
              <a:endParaRPr lang="fr-CH"/>
            </a:p>
          </p:txBody>
        </p:sp>
        <p:sp>
          <p:nvSpPr>
            <p:cNvPr id="2703242" name="Line 2954"/>
            <p:cNvSpPr>
              <a:spLocks noChangeShapeType="1"/>
            </p:cNvSpPr>
            <p:nvPr/>
          </p:nvSpPr>
          <p:spPr bwMode="auto">
            <a:xfrm>
              <a:off x="4700" y="2558"/>
              <a:ext cx="6" cy="6"/>
            </a:xfrm>
            <a:prstGeom prst="line">
              <a:avLst/>
            </a:prstGeom>
            <a:noFill/>
            <a:ln w="19050">
              <a:solidFill>
                <a:srgbClr val="FF0000"/>
              </a:solidFill>
              <a:round/>
              <a:headEnd/>
              <a:tailEnd/>
            </a:ln>
          </p:spPr>
          <p:txBody>
            <a:bodyPr/>
            <a:lstStyle/>
            <a:p>
              <a:endParaRPr lang="fr-CH"/>
            </a:p>
          </p:txBody>
        </p:sp>
        <p:sp>
          <p:nvSpPr>
            <p:cNvPr id="2703243" name="Line 2955"/>
            <p:cNvSpPr>
              <a:spLocks noChangeShapeType="1"/>
            </p:cNvSpPr>
            <p:nvPr/>
          </p:nvSpPr>
          <p:spPr bwMode="auto">
            <a:xfrm>
              <a:off x="4706" y="2564"/>
              <a:ext cx="6" cy="6"/>
            </a:xfrm>
            <a:prstGeom prst="line">
              <a:avLst/>
            </a:prstGeom>
            <a:noFill/>
            <a:ln w="19050">
              <a:solidFill>
                <a:srgbClr val="FF0000"/>
              </a:solidFill>
              <a:round/>
              <a:headEnd/>
              <a:tailEnd/>
            </a:ln>
          </p:spPr>
          <p:txBody>
            <a:bodyPr/>
            <a:lstStyle/>
            <a:p>
              <a:endParaRPr lang="fr-CH"/>
            </a:p>
          </p:txBody>
        </p:sp>
        <p:sp>
          <p:nvSpPr>
            <p:cNvPr id="2703244" name="Line 2956"/>
            <p:cNvSpPr>
              <a:spLocks noChangeShapeType="1"/>
            </p:cNvSpPr>
            <p:nvPr/>
          </p:nvSpPr>
          <p:spPr bwMode="auto">
            <a:xfrm>
              <a:off x="4712" y="2570"/>
              <a:ext cx="12" cy="6"/>
            </a:xfrm>
            <a:prstGeom prst="line">
              <a:avLst/>
            </a:prstGeom>
            <a:noFill/>
            <a:ln w="19050">
              <a:solidFill>
                <a:srgbClr val="FF0000"/>
              </a:solidFill>
              <a:round/>
              <a:headEnd/>
              <a:tailEnd/>
            </a:ln>
          </p:spPr>
          <p:txBody>
            <a:bodyPr/>
            <a:lstStyle/>
            <a:p>
              <a:endParaRPr lang="fr-CH"/>
            </a:p>
          </p:txBody>
        </p:sp>
        <p:sp>
          <p:nvSpPr>
            <p:cNvPr id="2703245" name="Line 2957"/>
            <p:cNvSpPr>
              <a:spLocks noChangeShapeType="1"/>
            </p:cNvSpPr>
            <p:nvPr/>
          </p:nvSpPr>
          <p:spPr bwMode="auto">
            <a:xfrm>
              <a:off x="4724" y="2576"/>
              <a:ext cx="6" cy="6"/>
            </a:xfrm>
            <a:prstGeom prst="line">
              <a:avLst/>
            </a:prstGeom>
            <a:noFill/>
            <a:ln w="19050">
              <a:solidFill>
                <a:srgbClr val="FF0000"/>
              </a:solidFill>
              <a:round/>
              <a:headEnd/>
              <a:tailEnd/>
            </a:ln>
          </p:spPr>
          <p:txBody>
            <a:bodyPr/>
            <a:lstStyle/>
            <a:p>
              <a:endParaRPr lang="fr-CH"/>
            </a:p>
          </p:txBody>
        </p:sp>
        <p:sp>
          <p:nvSpPr>
            <p:cNvPr id="2703246" name="Line 2958"/>
            <p:cNvSpPr>
              <a:spLocks noChangeShapeType="1"/>
            </p:cNvSpPr>
            <p:nvPr/>
          </p:nvSpPr>
          <p:spPr bwMode="auto">
            <a:xfrm>
              <a:off x="4730" y="2582"/>
              <a:ext cx="6" cy="6"/>
            </a:xfrm>
            <a:prstGeom prst="line">
              <a:avLst/>
            </a:prstGeom>
            <a:noFill/>
            <a:ln w="19050">
              <a:solidFill>
                <a:srgbClr val="FF0000"/>
              </a:solidFill>
              <a:round/>
              <a:headEnd/>
              <a:tailEnd/>
            </a:ln>
          </p:spPr>
          <p:txBody>
            <a:bodyPr/>
            <a:lstStyle/>
            <a:p>
              <a:endParaRPr lang="fr-CH"/>
            </a:p>
          </p:txBody>
        </p:sp>
        <p:sp>
          <p:nvSpPr>
            <p:cNvPr id="2703247" name="Line 2959"/>
            <p:cNvSpPr>
              <a:spLocks noChangeShapeType="1"/>
            </p:cNvSpPr>
            <p:nvPr/>
          </p:nvSpPr>
          <p:spPr bwMode="auto">
            <a:xfrm>
              <a:off x="3140" y="1550"/>
              <a:ext cx="12" cy="0"/>
            </a:xfrm>
            <a:prstGeom prst="line">
              <a:avLst/>
            </a:prstGeom>
            <a:noFill/>
            <a:ln w="9525">
              <a:solidFill>
                <a:srgbClr val="00FF00"/>
              </a:solidFill>
              <a:round/>
              <a:headEnd/>
              <a:tailEnd/>
            </a:ln>
          </p:spPr>
          <p:txBody>
            <a:bodyPr/>
            <a:lstStyle/>
            <a:p>
              <a:endParaRPr lang="fr-CH"/>
            </a:p>
          </p:txBody>
        </p:sp>
        <p:sp>
          <p:nvSpPr>
            <p:cNvPr id="2703248" name="Line 2960"/>
            <p:cNvSpPr>
              <a:spLocks noChangeShapeType="1"/>
            </p:cNvSpPr>
            <p:nvPr/>
          </p:nvSpPr>
          <p:spPr bwMode="auto">
            <a:xfrm>
              <a:off x="3152" y="1550"/>
              <a:ext cx="6" cy="0"/>
            </a:xfrm>
            <a:prstGeom prst="line">
              <a:avLst/>
            </a:prstGeom>
            <a:noFill/>
            <a:ln w="9525">
              <a:solidFill>
                <a:srgbClr val="00FF00"/>
              </a:solidFill>
              <a:round/>
              <a:headEnd/>
              <a:tailEnd/>
            </a:ln>
          </p:spPr>
          <p:txBody>
            <a:bodyPr/>
            <a:lstStyle/>
            <a:p>
              <a:endParaRPr lang="fr-CH"/>
            </a:p>
          </p:txBody>
        </p:sp>
        <p:sp>
          <p:nvSpPr>
            <p:cNvPr id="2703249" name="Line 2961"/>
            <p:cNvSpPr>
              <a:spLocks noChangeShapeType="1"/>
            </p:cNvSpPr>
            <p:nvPr/>
          </p:nvSpPr>
          <p:spPr bwMode="auto">
            <a:xfrm>
              <a:off x="3158" y="1550"/>
              <a:ext cx="12" cy="0"/>
            </a:xfrm>
            <a:prstGeom prst="line">
              <a:avLst/>
            </a:prstGeom>
            <a:noFill/>
            <a:ln w="9525">
              <a:solidFill>
                <a:srgbClr val="00FF00"/>
              </a:solidFill>
              <a:round/>
              <a:headEnd/>
              <a:tailEnd/>
            </a:ln>
          </p:spPr>
          <p:txBody>
            <a:bodyPr/>
            <a:lstStyle/>
            <a:p>
              <a:endParaRPr lang="fr-CH"/>
            </a:p>
          </p:txBody>
        </p:sp>
        <p:sp>
          <p:nvSpPr>
            <p:cNvPr id="2703250" name="Line 2962"/>
            <p:cNvSpPr>
              <a:spLocks noChangeShapeType="1"/>
            </p:cNvSpPr>
            <p:nvPr/>
          </p:nvSpPr>
          <p:spPr bwMode="auto">
            <a:xfrm>
              <a:off x="3170" y="1550"/>
              <a:ext cx="6" cy="0"/>
            </a:xfrm>
            <a:prstGeom prst="line">
              <a:avLst/>
            </a:prstGeom>
            <a:noFill/>
            <a:ln w="9525">
              <a:solidFill>
                <a:srgbClr val="00FF00"/>
              </a:solidFill>
              <a:round/>
              <a:headEnd/>
              <a:tailEnd/>
            </a:ln>
          </p:spPr>
          <p:txBody>
            <a:bodyPr/>
            <a:lstStyle/>
            <a:p>
              <a:endParaRPr lang="fr-CH"/>
            </a:p>
          </p:txBody>
        </p:sp>
        <p:sp>
          <p:nvSpPr>
            <p:cNvPr id="2703251" name="Line 2963"/>
            <p:cNvSpPr>
              <a:spLocks noChangeShapeType="1"/>
            </p:cNvSpPr>
            <p:nvPr/>
          </p:nvSpPr>
          <p:spPr bwMode="auto">
            <a:xfrm>
              <a:off x="3176" y="1550"/>
              <a:ext cx="6" cy="0"/>
            </a:xfrm>
            <a:prstGeom prst="line">
              <a:avLst/>
            </a:prstGeom>
            <a:noFill/>
            <a:ln w="9525">
              <a:solidFill>
                <a:srgbClr val="00FF00"/>
              </a:solidFill>
              <a:round/>
              <a:headEnd/>
              <a:tailEnd/>
            </a:ln>
          </p:spPr>
          <p:txBody>
            <a:bodyPr/>
            <a:lstStyle/>
            <a:p>
              <a:endParaRPr lang="fr-CH"/>
            </a:p>
          </p:txBody>
        </p:sp>
        <p:sp>
          <p:nvSpPr>
            <p:cNvPr id="2703252" name="Line 2964"/>
            <p:cNvSpPr>
              <a:spLocks noChangeShapeType="1"/>
            </p:cNvSpPr>
            <p:nvPr/>
          </p:nvSpPr>
          <p:spPr bwMode="auto">
            <a:xfrm>
              <a:off x="3182" y="1550"/>
              <a:ext cx="12" cy="0"/>
            </a:xfrm>
            <a:prstGeom prst="line">
              <a:avLst/>
            </a:prstGeom>
            <a:noFill/>
            <a:ln w="9525">
              <a:solidFill>
                <a:srgbClr val="00FF00"/>
              </a:solidFill>
              <a:round/>
              <a:headEnd/>
              <a:tailEnd/>
            </a:ln>
          </p:spPr>
          <p:txBody>
            <a:bodyPr/>
            <a:lstStyle/>
            <a:p>
              <a:endParaRPr lang="fr-CH"/>
            </a:p>
          </p:txBody>
        </p:sp>
        <p:sp>
          <p:nvSpPr>
            <p:cNvPr id="2703253" name="Line 2965"/>
            <p:cNvSpPr>
              <a:spLocks noChangeShapeType="1"/>
            </p:cNvSpPr>
            <p:nvPr/>
          </p:nvSpPr>
          <p:spPr bwMode="auto">
            <a:xfrm>
              <a:off x="3194" y="1550"/>
              <a:ext cx="6" cy="0"/>
            </a:xfrm>
            <a:prstGeom prst="line">
              <a:avLst/>
            </a:prstGeom>
            <a:noFill/>
            <a:ln w="9525">
              <a:solidFill>
                <a:srgbClr val="00FF00"/>
              </a:solidFill>
              <a:round/>
              <a:headEnd/>
              <a:tailEnd/>
            </a:ln>
          </p:spPr>
          <p:txBody>
            <a:bodyPr/>
            <a:lstStyle/>
            <a:p>
              <a:endParaRPr lang="fr-CH"/>
            </a:p>
          </p:txBody>
        </p:sp>
        <p:sp>
          <p:nvSpPr>
            <p:cNvPr id="2703254" name="Line 2966"/>
            <p:cNvSpPr>
              <a:spLocks noChangeShapeType="1"/>
            </p:cNvSpPr>
            <p:nvPr/>
          </p:nvSpPr>
          <p:spPr bwMode="auto">
            <a:xfrm>
              <a:off x="3200" y="1550"/>
              <a:ext cx="12" cy="0"/>
            </a:xfrm>
            <a:prstGeom prst="line">
              <a:avLst/>
            </a:prstGeom>
            <a:noFill/>
            <a:ln w="9525">
              <a:solidFill>
                <a:srgbClr val="00FF00"/>
              </a:solidFill>
              <a:round/>
              <a:headEnd/>
              <a:tailEnd/>
            </a:ln>
          </p:spPr>
          <p:txBody>
            <a:bodyPr/>
            <a:lstStyle/>
            <a:p>
              <a:endParaRPr lang="fr-CH"/>
            </a:p>
          </p:txBody>
        </p:sp>
        <p:sp>
          <p:nvSpPr>
            <p:cNvPr id="2703255" name="Line 2967"/>
            <p:cNvSpPr>
              <a:spLocks noChangeShapeType="1"/>
            </p:cNvSpPr>
            <p:nvPr/>
          </p:nvSpPr>
          <p:spPr bwMode="auto">
            <a:xfrm>
              <a:off x="3212" y="1550"/>
              <a:ext cx="6" cy="0"/>
            </a:xfrm>
            <a:prstGeom prst="line">
              <a:avLst/>
            </a:prstGeom>
            <a:noFill/>
            <a:ln w="9525">
              <a:solidFill>
                <a:srgbClr val="00FF00"/>
              </a:solidFill>
              <a:round/>
              <a:headEnd/>
              <a:tailEnd/>
            </a:ln>
          </p:spPr>
          <p:txBody>
            <a:bodyPr/>
            <a:lstStyle/>
            <a:p>
              <a:endParaRPr lang="fr-CH"/>
            </a:p>
          </p:txBody>
        </p:sp>
        <p:sp>
          <p:nvSpPr>
            <p:cNvPr id="2703256" name="Line 2968"/>
            <p:cNvSpPr>
              <a:spLocks noChangeShapeType="1"/>
            </p:cNvSpPr>
            <p:nvPr/>
          </p:nvSpPr>
          <p:spPr bwMode="auto">
            <a:xfrm>
              <a:off x="3218" y="1550"/>
              <a:ext cx="6" cy="0"/>
            </a:xfrm>
            <a:prstGeom prst="line">
              <a:avLst/>
            </a:prstGeom>
            <a:noFill/>
            <a:ln w="9525">
              <a:solidFill>
                <a:srgbClr val="00FF00"/>
              </a:solidFill>
              <a:round/>
              <a:headEnd/>
              <a:tailEnd/>
            </a:ln>
          </p:spPr>
          <p:txBody>
            <a:bodyPr/>
            <a:lstStyle/>
            <a:p>
              <a:endParaRPr lang="fr-CH"/>
            </a:p>
          </p:txBody>
        </p:sp>
        <p:sp>
          <p:nvSpPr>
            <p:cNvPr id="2703257" name="Line 2969"/>
            <p:cNvSpPr>
              <a:spLocks noChangeShapeType="1"/>
            </p:cNvSpPr>
            <p:nvPr/>
          </p:nvSpPr>
          <p:spPr bwMode="auto">
            <a:xfrm>
              <a:off x="3224" y="1550"/>
              <a:ext cx="12" cy="0"/>
            </a:xfrm>
            <a:prstGeom prst="line">
              <a:avLst/>
            </a:prstGeom>
            <a:noFill/>
            <a:ln w="9525">
              <a:solidFill>
                <a:srgbClr val="00FF00"/>
              </a:solidFill>
              <a:round/>
              <a:headEnd/>
              <a:tailEnd/>
            </a:ln>
          </p:spPr>
          <p:txBody>
            <a:bodyPr/>
            <a:lstStyle/>
            <a:p>
              <a:endParaRPr lang="fr-CH"/>
            </a:p>
          </p:txBody>
        </p:sp>
        <p:sp>
          <p:nvSpPr>
            <p:cNvPr id="2703258" name="Line 2970"/>
            <p:cNvSpPr>
              <a:spLocks noChangeShapeType="1"/>
            </p:cNvSpPr>
            <p:nvPr/>
          </p:nvSpPr>
          <p:spPr bwMode="auto">
            <a:xfrm>
              <a:off x="3236" y="1550"/>
              <a:ext cx="6" cy="0"/>
            </a:xfrm>
            <a:prstGeom prst="line">
              <a:avLst/>
            </a:prstGeom>
            <a:noFill/>
            <a:ln w="9525">
              <a:solidFill>
                <a:srgbClr val="00FF00"/>
              </a:solidFill>
              <a:round/>
              <a:headEnd/>
              <a:tailEnd/>
            </a:ln>
          </p:spPr>
          <p:txBody>
            <a:bodyPr/>
            <a:lstStyle/>
            <a:p>
              <a:endParaRPr lang="fr-CH"/>
            </a:p>
          </p:txBody>
        </p:sp>
        <p:sp>
          <p:nvSpPr>
            <p:cNvPr id="2703259" name="Line 2971"/>
            <p:cNvSpPr>
              <a:spLocks noChangeShapeType="1"/>
            </p:cNvSpPr>
            <p:nvPr/>
          </p:nvSpPr>
          <p:spPr bwMode="auto">
            <a:xfrm>
              <a:off x="3242" y="1550"/>
              <a:ext cx="12" cy="0"/>
            </a:xfrm>
            <a:prstGeom prst="line">
              <a:avLst/>
            </a:prstGeom>
            <a:noFill/>
            <a:ln w="9525">
              <a:solidFill>
                <a:srgbClr val="00FF00"/>
              </a:solidFill>
              <a:round/>
              <a:headEnd/>
              <a:tailEnd/>
            </a:ln>
          </p:spPr>
          <p:txBody>
            <a:bodyPr/>
            <a:lstStyle/>
            <a:p>
              <a:endParaRPr lang="fr-CH"/>
            </a:p>
          </p:txBody>
        </p:sp>
        <p:sp>
          <p:nvSpPr>
            <p:cNvPr id="2703261" name="Line 2973"/>
            <p:cNvSpPr>
              <a:spLocks noChangeShapeType="1"/>
            </p:cNvSpPr>
            <p:nvPr/>
          </p:nvSpPr>
          <p:spPr bwMode="auto">
            <a:xfrm>
              <a:off x="3254" y="1550"/>
              <a:ext cx="6" cy="0"/>
            </a:xfrm>
            <a:prstGeom prst="line">
              <a:avLst/>
            </a:prstGeom>
            <a:noFill/>
            <a:ln w="9525">
              <a:solidFill>
                <a:srgbClr val="00FF00"/>
              </a:solidFill>
              <a:round/>
              <a:headEnd/>
              <a:tailEnd/>
            </a:ln>
          </p:spPr>
          <p:txBody>
            <a:bodyPr/>
            <a:lstStyle/>
            <a:p>
              <a:endParaRPr lang="fr-CH"/>
            </a:p>
          </p:txBody>
        </p:sp>
        <p:sp>
          <p:nvSpPr>
            <p:cNvPr id="2703262" name="Line 2974"/>
            <p:cNvSpPr>
              <a:spLocks noChangeShapeType="1"/>
            </p:cNvSpPr>
            <p:nvPr/>
          </p:nvSpPr>
          <p:spPr bwMode="auto">
            <a:xfrm>
              <a:off x="3260" y="1550"/>
              <a:ext cx="6" cy="0"/>
            </a:xfrm>
            <a:prstGeom prst="line">
              <a:avLst/>
            </a:prstGeom>
            <a:noFill/>
            <a:ln w="9525">
              <a:solidFill>
                <a:srgbClr val="00FF00"/>
              </a:solidFill>
              <a:round/>
              <a:headEnd/>
              <a:tailEnd/>
            </a:ln>
          </p:spPr>
          <p:txBody>
            <a:bodyPr/>
            <a:lstStyle/>
            <a:p>
              <a:endParaRPr lang="fr-CH"/>
            </a:p>
          </p:txBody>
        </p:sp>
        <p:sp>
          <p:nvSpPr>
            <p:cNvPr id="2703263" name="Line 2975"/>
            <p:cNvSpPr>
              <a:spLocks noChangeShapeType="1"/>
            </p:cNvSpPr>
            <p:nvPr/>
          </p:nvSpPr>
          <p:spPr bwMode="auto">
            <a:xfrm>
              <a:off x="3266" y="1550"/>
              <a:ext cx="12" cy="0"/>
            </a:xfrm>
            <a:prstGeom prst="line">
              <a:avLst/>
            </a:prstGeom>
            <a:noFill/>
            <a:ln w="9525">
              <a:solidFill>
                <a:srgbClr val="00FF00"/>
              </a:solidFill>
              <a:round/>
              <a:headEnd/>
              <a:tailEnd/>
            </a:ln>
          </p:spPr>
          <p:txBody>
            <a:bodyPr/>
            <a:lstStyle/>
            <a:p>
              <a:endParaRPr lang="fr-CH"/>
            </a:p>
          </p:txBody>
        </p:sp>
        <p:sp>
          <p:nvSpPr>
            <p:cNvPr id="2703264" name="Line 2976"/>
            <p:cNvSpPr>
              <a:spLocks noChangeShapeType="1"/>
            </p:cNvSpPr>
            <p:nvPr/>
          </p:nvSpPr>
          <p:spPr bwMode="auto">
            <a:xfrm>
              <a:off x="3278" y="1550"/>
              <a:ext cx="6" cy="0"/>
            </a:xfrm>
            <a:prstGeom prst="line">
              <a:avLst/>
            </a:prstGeom>
            <a:noFill/>
            <a:ln w="9525">
              <a:solidFill>
                <a:srgbClr val="00FF00"/>
              </a:solidFill>
              <a:round/>
              <a:headEnd/>
              <a:tailEnd/>
            </a:ln>
          </p:spPr>
          <p:txBody>
            <a:bodyPr/>
            <a:lstStyle/>
            <a:p>
              <a:endParaRPr lang="fr-CH"/>
            </a:p>
          </p:txBody>
        </p:sp>
        <p:sp>
          <p:nvSpPr>
            <p:cNvPr id="2703265" name="Line 2977"/>
            <p:cNvSpPr>
              <a:spLocks noChangeShapeType="1"/>
            </p:cNvSpPr>
            <p:nvPr/>
          </p:nvSpPr>
          <p:spPr bwMode="auto">
            <a:xfrm>
              <a:off x="3284" y="1550"/>
              <a:ext cx="12" cy="0"/>
            </a:xfrm>
            <a:prstGeom prst="line">
              <a:avLst/>
            </a:prstGeom>
            <a:noFill/>
            <a:ln w="9525">
              <a:solidFill>
                <a:srgbClr val="00FF00"/>
              </a:solidFill>
              <a:round/>
              <a:headEnd/>
              <a:tailEnd/>
            </a:ln>
          </p:spPr>
          <p:txBody>
            <a:bodyPr/>
            <a:lstStyle/>
            <a:p>
              <a:endParaRPr lang="fr-CH"/>
            </a:p>
          </p:txBody>
        </p:sp>
        <p:sp>
          <p:nvSpPr>
            <p:cNvPr id="2703266" name="Line 2978"/>
            <p:cNvSpPr>
              <a:spLocks noChangeShapeType="1"/>
            </p:cNvSpPr>
            <p:nvPr/>
          </p:nvSpPr>
          <p:spPr bwMode="auto">
            <a:xfrm>
              <a:off x="3296" y="1550"/>
              <a:ext cx="6" cy="0"/>
            </a:xfrm>
            <a:prstGeom prst="line">
              <a:avLst/>
            </a:prstGeom>
            <a:noFill/>
            <a:ln w="9525">
              <a:solidFill>
                <a:srgbClr val="00FF00"/>
              </a:solidFill>
              <a:round/>
              <a:headEnd/>
              <a:tailEnd/>
            </a:ln>
          </p:spPr>
          <p:txBody>
            <a:bodyPr/>
            <a:lstStyle/>
            <a:p>
              <a:endParaRPr lang="fr-CH"/>
            </a:p>
          </p:txBody>
        </p:sp>
        <p:sp>
          <p:nvSpPr>
            <p:cNvPr id="2703267" name="Line 2979"/>
            <p:cNvSpPr>
              <a:spLocks noChangeShapeType="1"/>
            </p:cNvSpPr>
            <p:nvPr/>
          </p:nvSpPr>
          <p:spPr bwMode="auto">
            <a:xfrm>
              <a:off x="3302" y="1550"/>
              <a:ext cx="6" cy="0"/>
            </a:xfrm>
            <a:prstGeom prst="line">
              <a:avLst/>
            </a:prstGeom>
            <a:noFill/>
            <a:ln w="9525">
              <a:solidFill>
                <a:srgbClr val="00FF00"/>
              </a:solidFill>
              <a:round/>
              <a:headEnd/>
              <a:tailEnd/>
            </a:ln>
          </p:spPr>
          <p:txBody>
            <a:bodyPr/>
            <a:lstStyle/>
            <a:p>
              <a:endParaRPr lang="fr-CH"/>
            </a:p>
          </p:txBody>
        </p:sp>
        <p:sp>
          <p:nvSpPr>
            <p:cNvPr id="2703268" name="Line 2980"/>
            <p:cNvSpPr>
              <a:spLocks noChangeShapeType="1"/>
            </p:cNvSpPr>
            <p:nvPr/>
          </p:nvSpPr>
          <p:spPr bwMode="auto">
            <a:xfrm>
              <a:off x="3308" y="1550"/>
              <a:ext cx="12" cy="0"/>
            </a:xfrm>
            <a:prstGeom prst="line">
              <a:avLst/>
            </a:prstGeom>
            <a:noFill/>
            <a:ln w="9525">
              <a:solidFill>
                <a:srgbClr val="00FF00"/>
              </a:solidFill>
              <a:round/>
              <a:headEnd/>
              <a:tailEnd/>
            </a:ln>
          </p:spPr>
          <p:txBody>
            <a:bodyPr/>
            <a:lstStyle/>
            <a:p>
              <a:endParaRPr lang="fr-CH"/>
            </a:p>
          </p:txBody>
        </p:sp>
        <p:sp>
          <p:nvSpPr>
            <p:cNvPr id="2703269" name="Line 2981"/>
            <p:cNvSpPr>
              <a:spLocks noChangeShapeType="1"/>
            </p:cNvSpPr>
            <p:nvPr/>
          </p:nvSpPr>
          <p:spPr bwMode="auto">
            <a:xfrm>
              <a:off x="3320" y="1550"/>
              <a:ext cx="6" cy="0"/>
            </a:xfrm>
            <a:prstGeom prst="line">
              <a:avLst/>
            </a:prstGeom>
            <a:noFill/>
            <a:ln w="9525">
              <a:solidFill>
                <a:srgbClr val="00FF00"/>
              </a:solidFill>
              <a:round/>
              <a:headEnd/>
              <a:tailEnd/>
            </a:ln>
          </p:spPr>
          <p:txBody>
            <a:bodyPr/>
            <a:lstStyle/>
            <a:p>
              <a:endParaRPr lang="fr-CH"/>
            </a:p>
          </p:txBody>
        </p:sp>
        <p:sp>
          <p:nvSpPr>
            <p:cNvPr id="2703270" name="Line 2982"/>
            <p:cNvSpPr>
              <a:spLocks noChangeShapeType="1"/>
            </p:cNvSpPr>
            <p:nvPr/>
          </p:nvSpPr>
          <p:spPr bwMode="auto">
            <a:xfrm>
              <a:off x="3326" y="1550"/>
              <a:ext cx="12" cy="0"/>
            </a:xfrm>
            <a:prstGeom prst="line">
              <a:avLst/>
            </a:prstGeom>
            <a:noFill/>
            <a:ln w="9525">
              <a:solidFill>
                <a:srgbClr val="00FF00"/>
              </a:solidFill>
              <a:round/>
              <a:headEnd/>
              <a:tailEnd/>
            </a:ln>
          </p:spPr>
          <p:txBody>
            <a:bodyPr/>
            <a:lstStyle/>
            <a:p>
              <a:endParaRPr lang="fr-CH"/>
            </a:p>
          </p:txBody>
        </p:sp>
        <p:sp>
          <p:nvSpPr>
            <p:cNvPr id="2703271" name="Line 2983"/>
            <p:cNvSpPr>
              <a:spLocks noChangeShapeType="1"/>
            </p:cNvSpPr>
            <p:nvPr/>
          </p:nvSpPr>
          <p:spPr bwMode="auto">
            <a:xfrm>
              <a:off x="3338" y="1550"/>
              <a:ext cx="6" cy="0"/>
            </a:xfrm>
            <a:prstGeom prst="line">
              <a:avLst/>
            </a:prstGeom>
            <a:noFill/>
            <a:ln w="9525">
              <a:solidFill>
                <a:srgbClr val="00FF00"/>
              </a:solidFill>
              <a:round/>
              <a:headEnd/>
              <a:tailEnd/>
            </a:ln>
          </p:spPr>
          <p:txBody>
            <a:bodyPr/>
            <a:lstStyle/>
            <a:p>
              <a:endParaRPr lang="fr-CH"/>
            </a:p>
          </p:txBody>
        </p:sp>
        <p:sp>
          <p:nvSpPr>
            <p:cNvPr id="2703272" name="Line 2984"/>
            <p:cNvSpPr>
              <a:spLocks noChangeShapeType="1"/>
            </p:cNvSpPr>
            <p:nvPr/>
          </p:nvSpPr>
          <p:spPr bwMode="auto">
            <a:xfrm>
              <a:off x="3344" y="1550"/>
              <a:ext cx="6" cy="0"/>
            </a:xfrm>
            <a:prstGeom prst="line">
              <a:avLst/>
            </a:prstGeom>
            <a:noFill/>
            <a:ln w="9525">
              <a:solidFill>
                <a:srgbClr val="00FF00"/>
              </a:solidFill>
              <a:round/>
              <a:headEnd/>
              <a:tailEnd/>
            </a:ln>
          </p:spPr>
          <p:txBody>
            <a:bodyPr/>
            <a:lstStyle/>
            <a:p>
              <a:endParaRPr lang="fr-CH"/>
            </a:p>
          </p:txBody>
        </p:sp>
        <p:sp>
          <p:nvSpPr>
            <p:cNvPr id="2703273" name="Line 2985"/>
            <p:cNvSpPr>
              <a:spLocks noChangeShapeType="1"/>
            </p:cNvSpPr>
            <p:nvPr/>
          </p:nvSpPr>
          <p:spPr bwMode="auto">
            <a:xfrm>
              <a:off x="3350" y="1550"/>
              <a:ext cx="12" cy="0"/>
            </a:xfrm>
            <a:prstGeom prst="line">
              <a:avLst/>
            </a:prstGeom>
            <a:noFill/>
            <a:ln w="9525">
              <a:solidFill>
                <a:srgbClr val="00FF00"/>
              </a:solidFill>
              <a:round/>
              <a:headEnd/>
              <a:tailEnd/>
            </a:ln>
          </p:spPr>
          <p:txBody>
            <a:bodyPr/>
            <a:lstStyle/>
            <a:p>
              <a:endParaRPr lang="fr-CH"/>
            </a:p>
          </p:txBody>
        </p:sp>
        <p:sp>
          <p:nvSpPr>
            <p:cNvPr id="2703274" name="Line 2986"/>
            <p:cNvSpPr>
              <a:spLocks noChangeShapeType="1"/>
            </p:cNvSpPr>
            <p:nvPr/>
          </p:nvSpPr>
          <p:spPr bwMode="auto">
            <a:xfrm>
              <a:off x="3362" y="1550"/>
              <a:ext cx="6" cy="0"/>
            </a:xfrm>
            <a:prstGeom prst="line">
              <a:avLst/>
            </a:prstGeom>
            <a:noFill/>
            <a:ln w="9525">
              <a:solidFill>
                <a:srgbClr val="00FF00"/>
              </a:solidFill>
              <a:round/>
              <a:headEnd/>
              <a:tailEnd/>
            </a:ln>
          </p:spPr>
          <p:txBody>
            <a:bodyPr/>
            <a:lstStyle/>
            <a:p>
              <a:endParaRPr lang="fr-CH"/>
            </a:p>
          </p:txBody>
        </p:sp>
        <p:sp>
          <p:nvSpPr>
            <p:cNvPr id="2703275" name="Line 2987"/>
            <p:cNvSpPr>
              <a:spLocks noChangeShapeType="1"/>
            </p:cNvSpPr>
            <p:nvPr/>
          </p:nvSpPr>
          <p:spPr bwMode="auto">
            <a:xfrm>
              <a:off x="3368" y="1550"/>
              <a:ext cx="12" cy="0"/>
            </a:xfrm>
            <a:prstGeom prst="line">
              <a:avLst/>
            </a:prstGeom>
            <a:noFill/>
            <a:ln w="9525">
              <a:solidFill>
                <a:srgbClr val="00FF00"/>
              </a:solidFill>
              <a:round/>
              <a:headEnd/>
              <a:tailEnd/>
            </a:ln>
          </p:spPr>
          <p:txBody>
            <a:bodyPr/>
            <a:lstStyle/>
            <a:p>
              <a:endParaRPr lang="fr-CH"/>
            </a:p>
          </p:txBody>
        </p:sp>
        <p:sp>
          <p:nvSpPr>
            <p:cNvPr id="2703276" name="Line 2988"/>
            <p:cNvSpPr>
              <a:spLocks noChangeShapeType="1"/>
            </p:cNvSpPr>
            <p:nvPr/>
          </p:nvSpPr>
          <p:spPr bwMode="auto">
            <a:xfrm>
              <a:off x="3380" y="1550"/>
              <a:ext cx="6" cy="0"/>
            </a:xfrm>
            <a:prstGeom prst="line">
              <a:avLst/>
            </a:prstGeom>
            <a:noFill/>
            <a:ln w="9525">
              <a:solidFill>
                <a:srgbClr val="00FF00"/>
              </a:solidFill>
              <a:round/>
              <a:headEnd/>
              <a:tailEnd/>
            </a:ln>
          </p:spPr>
          <p:txBody>
            <a:bodyPr/>
            <a:lstStyle/>
            <a:p>
              <a:endParaRPr lang="fr-CH"/>
            </a:p>
          </p:txBody>
        </p:sp>
        <p:sp>
          <p:nvSpPr>
            <p:cNvPr id="2703277" name="Line 2989"/>
            <p:cNvSpPr>
              <a:spLocks noChangeShapeType="1"/>
            </p:cNvSpPr>
            <p:nvPr/>
          </p:nvSpPr>
          <p:spPr bwMode="auto">
            <a:xfrm>
              <a:off x="3386" y="1550"/>
              <a:ext cx="6" cy="0"/>
            </a:xfrm>
            <a:prstGeom prst="line">
              <a:avLst/>
            </a:prstGeom>
            <a:noFill/>
            <a:ln w="9525">
              <a:solidFill>
                <a:srgbClr val="00FF00"/>
              </a:solidFill>
              <a:round/>
              <a:headEnd/>
              <a:tailEnd/>
            </a:ln>
          </p:spPr>
          <p:txBody>
            <a:bodyPr/>
            <a:lstStyle/>
            <a:p>
              <a:endParaRPr lang="fr-CH"/>
            </a:p>
          </p:txBody>
        </p:sp>
        <p:sp>
          <p:nvSpPr>
            <p:cNvPr id="2703278" name="Line 2990"/>
            <p:cNvSpPr>
              <a:spLocks noChangeShapeType="1"/>
            </p:cNvSpPr>
            <p:nvPr/>
          </p:nvSpPr>
          <p:spPr bwMode="auto">
            <a:xfrm>
              <a:off x="3392" y="1550"/>
              <a:ext cx="12" cy="0"/>
            </a:xfrm>
            <a:prstGeom prst="line">
              <a:avLst/>
            </a:prstGeom>
            <a:noFill/>
            <a:ln w="9525">
              <a:solidFill>
                <a:srgbClr val="00FF00"/>
              </a:solidFill>
              <a:round/>
              <a:headEnd/>
              <a:tailEnd/>
            </a:ln>
          </p:spPr>
          <p:txBody>
            <a:bodyPr/>
            <a:lstStyle/>
            <a:p>
              <a:endParaRPr lang="fr-CH"/>
            </a:p>
          </p:txBody>
        </p:sp>
        <p:sp>
          <p:nvSpPr>
            <p:cNvPr id="2703279" name="Line 2991"/>
            <p:cNvSpPr>
              <a:spLocks noChangeShapeType="1"/>
            </p:cNvSpPr>
            <p:nvPr/>
          </p:nvSpPr>
          <p:spPr bwMode="auto">
            <a:xfrm>
              <a:off x="3404" y="1550"/>
              <a:ext cx="6" cy="0"/>
            </a:xfrm>
            <a:prstGeom prst="line">
              <a:avLst/>
            </a:prstGeom>
            <a:noFill/>
            <a:ln w="9525">
              <a:solidFill>
                <a:srgbClr val="00FF00"/>
              </a:solidFill>
              <a:round/>
              <a:headEnd/>
              <a:tailEnd/>
            </a:ln>
          </p:spPr>
          <p:txBody>
            <a:bodyPr/>
            <a:lstStyle/>
            <a:p>
              <a:endParaRPr lang="fr-CH"/>
            </a:p>
          </p:txBody>
        </p:sp>
        <p:sp>
          <p:nvSpPr>
            <p:cNvPr id="2703280" name="Line 2992"/>
            <p:cNvSpPr>
              <a:spLocks noChangeShapeType="1"/>
            </p:cNvSpPr>
            <p:nvPr/>
          </p:nvSpPr>
          <p:spPr bwMode="auto">
            <a:xfrm>
              <a:off x="3410" y="1550"/>
              <a:ext cx="12" cy="0"/>
            </a:xfrm>
            <a:prstGeom prst="line">
              <a:avLst/>
            </a:prstGeom>
            <a:noFill/>
            <a:ln w="9525">
              <a:solidFill>
                <a:srgbClr val="00FF00"/>
              </a:solidFill>
              <a:round/>
              <a:headEnd/>
              <a:tailEnd/>
            </a:ln>
          </p:spPr>
          <p:txBody>
            <a:bodyPr/>
            <a:lstStyle/>
            <a:p>
              <a:endParaRPr lang="fr-CH"/>
            </a:p>
          </p:txBody>
        </p:sp>
        <p:sp>
          <p:nvSpPr>
            <p:cNvPr id="2703281" name="Line 2993"/>
            <p:cNvSpPr>
              <a:spLocks noChangeShapeType="1"/>
            </p:cNvSpPr>
            <p:nvPr/>
          </p:nvSpPr>
          <p:spPr bwMode="auto">
            <a:xfrm>
              <a:off x="3422" y="1550"/>
              <a:ext cx="6" cy="0"/>
            </a:xfrm>
            <a:prstGeom prst="line">
              <a:avLst/>
            </a:prstGeom>
            <a:noFill/>
            <a:ln w="9525">
              <a:solidFill>
                <a:srgbClr val="00FF00"/>
              </a:solidFill>
              <a:round/>
              <a:headEnd/>
              <a:tailEnd/>
            </a:ln>
          </p:spPr>
          <p:txBody>
            <a:bodyPr/>
            <a:lstStyle/>
            <a:p>
              <a:endParaRPr lang="fr-CH"/>
            </a:p>
          </p:txBody>
        </p:sp>
        <p:sp>
          <p:nvSpPr>
            <p:cNvPr id="2703282" name="Line 2994"/>
            <p:cNvSpPr>
              <a:spLocks noChangeShapeType="1"/>
            </p:cNvSpPr>
            <p:nvPr/>
          </p:nvSpPr>
          <p:spPr bwMode="auto">
            <a:xfrm>
              <a:off x="3428" y="1550"/>
              <a:ext cx="6" cy="0"/>
            </a:xfrm>
            <a:prstGeom prst="line">
              <a:avLst/>
            </a:prstGeom>
            <a:noFill/>
            <a:ln w="9525">
              <a:solidFill>
                <a:srgbClr val="00FF00"/>
              </a:solidFill>
              <a:round/>
              <a:headEnd/>
              <a:tailEnd/>
            </a:ln>
          </p:spPr>
          <p:txBody>
            <a:bodyPr/>
            <a:lstStyle/>
            <a:p>
              <a:endParaRPr lang="fr-CH"/>
            </a:p>
          </p:txBody>
        </p:sp>
        <p:sp>
          <p:nvSpPr>
            <p:cNvPr id="2703283" name="Line 2995"/>
            <p:cNvSpPr>
              <a:spLocks noChangeShapeType="1"/>
            </p:cNvSpPr>
            <p:nvPr/>
          </p:nvSpPr>
          <p:spPr bwMode="auto">
            <a:xfrm>
              <a:off x="3434" y="1550"/>
              <a:ext cx="12" cy="0"/>
            </a:xfrm>
            <a:prstGeom prst="line">
              <a:avLst/>
            </a:prstGeom>
            <a:noFill/>
            <a:ln w="9525">
              <a:solidFill>
                <a:srgbClr val="00FF00"/>
              </a:solidFill>
              <a:round/>
              <a:headEnd/>
              <a:tailEnd/>
            </a:ln>
          </p:spPr>
          <p:txBody>
            <a:bodyPr/>
            <a:lstStyle/>
            <a:p>
              <a:endParaRPr lang="fr-CH"/>
            </a:p>
          </p:txBody>
        </p:sp>
        <p:sp>
          <p:nvSpPr>
            <p:cNvPr id="2703284" name="Line 2996"/>
            <p:cNvSpPr>
              <a:spLocks noChangeShapeType="1"/>
            </p:cNvSpPr>
            <p:nvPr/>
          </p:nvSpPr>
          <p:spPr bwMode="auto">
            <a:xfrm>
              <a:off x="3446" y="1550"/>
              <a:ext cx="6" cy="0"/>
            </a:xfrm>
            <a:prstGeom prst="line">
              <a:avLst/>
            </a:prstGeom>
            <a:noFill/>
            <a:ln w="9525">
              <a:solidFill>
                <a:srgbClr val="00FF00"/>
              </a:solidFill>
              <a:round/>
              <a:headEnd/>
              <a:tailEnd/>
            </a:ln>
          </p:spPr>
          <p:txBody>
            <a:bodyPr/>
            <a:lstStyle/>
            <a:p>
              <a:endParaRPr lang="fr-CH"/>
            </a:p>
          </p:txBody>
        </p:sp>
        <p:sp>
          <p:nvSpPr>
            <p:cNvPr id="2703285" name="Line 2997"/>
            <p:cNvSpPr>
              <a:spLocks noChangeShapeType="1"/>
            </p:cNvSpPr>
            <p:nvPr/>
          </p:nvSpPr>
          <p:spPr bwMode="auto">
            <a:xfrm>
              <a:off x="3452" y="1550"/>
              <a:ext cx="12" cy="0"/>
            </a:xfrm>
            <a:prstGeom prst="line">
              <a:avLst/>
            </a:prstGeom>
            <a:noFill/>
            <a:ln w="9525">
              <a:solidFill>
                <a:srgbClr val="00FF00"/>
              </a:solidFill>
              <a:round/>
              <a:headEnd/>
              <a:tailEnd/>
            </a:ln>
          </p:spPr>
          <p:txBody>
            <a:bodyPr/>
            <a:lstStyle/>
            <a:p>
              <a:endParaRPr lang="fr-CH"/>
            </a:p>
          </p:txBody>
        </p:sp>
        <p:sp>
          <p:nvSpPr>
            <p:cNvPr id="2703286" name="Line 2998"/>
            <p:cNvSpPr>
              <a:spLocks noChangeShapeType="1"/>
            </p:cNvSpPr>
            <p:nvPr/>
          </p:nvSpPr>
          <p:spPr bwMode="auto">
            <a:xfrm>
              <a:off x="3464" y="1550"/>
              <a:ext cx="6" cy="0"/>
            </a:xfrm>
            <a:prstGeom prst="line">
              <a:avLst/>
            </a:prstGeom>
            <a:noFill/>
            <a:ln w="9525">
              <a:solidFill>
                <a:srgbClr val="00FF00"/>
              </a:solidFill>
              <a:round/>
              <a:headEnd/>
              <a:tailEnd/>
            </a:ln>
          </p:spPr>
          <p:txBody>
            <a:bodyPr/>
            <a:lstStyle/>
            <a:p>
              <a:endParaRPr lang="fr-CH"/>
            </a:p>
          </p:txBody>
        </p:sp>
        <p:sp>
          <p:nvSpPr>
            <p:cNvPr id="2703287" name="Line 2999"/>
            <p:cNvSpPr>
              <a:spLocks noChangeShapeType="1"/>
            </p:cNvSpPr>
            <p:nvPr/>
          </p:nvSpPr>
          <p:spPr bwMode="auto">
            <a:xfrm>
              <a:off x="3470" y="1550"/>
              <a:ext cx="6" cy="0"/>
            </a:xfrm>
            <a:prstGeom prst="line">
              <a:avLst/>
            </a:prstGeom>
            <a:noFill/>
            <a:ln w="9525">
              <a:solidFill>
                <a:srgbClr val="00FF00"/>
              </a:solidFill>
              <a:round/>
              <a:headEnd/>
              <a:tailEnd/>
            </a:ln>
          </p:spPr>
          <p:txBody>
            <a:bodyPr/>
            <a:lstStyle/>
            <a:p>
              <a:endParaRPr lang="fr-CH"/>
            </a:p>
          </p:txBody>
        </p:sp>
        <p:sp>
          <p:nvSpPr>
            <p:cNvPr id="2703288" name="Line 3000"/>
            <p:cNvSpPr>
              <a:spLocks noChangeShapeType="1"/>
            </p:cNvSpPr>
            <p:nvPr/>
          </p:nvSpPr>
          <p:spPr bwMode="auto">
            <a:xfrm>
              <a:off x="3476" y="1550"/>
              <a:ext cx="12" cy="0"/>
            </a:xfrm>
            <a:prstGeom prst="line">
              <a:avLst/>
            </a:prstGeom>
            <a:noFill/>
            <a:ln w="9525">
              <a:solidFill>
                <a:srgbClr val="00FF00"/>
              </a:solidFill>
              <a:round/>
              <a:headEnd/>
              <a:tailEnd/>
            </a:ln>
          </p:spPr>
          <p:txBody>
            <a:bodyPr/>
            <a:lstStyle/>
            <a:p>
              <a:endParaRPr lang="fr-CH"/>
            </a:p>
          </p:txBody>
        </p:sp>
        <p:sp>
          <p:nvSpPr>
            <p:cNvPr id="2703289" name="Line 3001"/>
            <p:cNvSpPr>
              <a:spLocks noChangeShapeType="1"/>
            </p:cNvSpPr>
            <p:nvPr/>
          </p:nvSpPr>
          <p:spPr bwMode="auto">
            <a:xfrm>
              <a:off x="3488" y="1550"/>
              <a:ext cx="6" cy="0"/>
            </a:xfrm>
            <a:prstGeom prst="line">
              <a:avLst/>
            </a:prstGeom>
            <a:noFill/>
            <a:ln w="9525">
              <a:solidFill>
                <a:srgbClr val="00FF00"/>
              </a:solidFill>
              <a:round/>
              <a:headEnd/>
              <a:tailEnd/>
            </a:ln>
          </p:spPr>
          <p:txBody>
            <a:bodyPr/>
            <a:lstStyle/>
            <a:p>
              <a:endParaRPr lang="fr-CH"/>
            </a:p>
          </p:txBody>
        </p:sp>
        <p:sp>
          <p:nvSpPr>
            <p:cNvPr id="2703290" name="Line 3002"/>
            <p:cNvSpPr>
              <a:spLocks noChangeShapeType="1"/>
            </p:cNvSpPr>
            <p:nvPr/>
          </p:nvSpPr>
          <p:spPr bwMode="auto">
            <a:xfrm>
              <a:off x="3494" y="1550"/>
              <a:ext cx="12" cy="0"/>
            </a:xfrm>
            <a:prstGeom prst="line">
              <a:avLst/>
            </a:prstGeom>
            <a:noFill/>
            <a:ln w="9525">
              <a:solidFill>
                <a:srgbClr val="00FF00"/>
              </a:solidFill>
              <a:round/>
              <a:headEnd/>
              <a:tailEnd/>
            </a:ln>
          </p:spPr>
          <p:txBody>
            <a:bodyPr/>
            <a:lstStyle/>
            <a:p>
              <a:endParaRPr lang="fr-CH"/>
            </a:p>
          </p:txBody>
        </p:sp>
        <p:sp>
          <p:nvSpPr>
            <p:cNvPr id="2703291" name="Line 3003"/>
            <p:cNvSpPr>
              <a:spLocks noChangeShapeType="1"/>
            </p:cNvSpPr>
            <p:nvPr/>
          </p:nvSpPr>
          <p:spPr bwMode="auto">
            <a:xfrm>
              <a:off x="3506" y="1550"/>
              <a:ext cx="6" cy="0"/>
            </a:xfrm>
            <a:prstGeom prst="line">
              <a:avLst/>
            </a:prstGeom>
            <a:noFill/>
            <a:ln w="9525">
              <a:solidFill>
                <a:srgbClr val="00FF00"/>
              </a:solidFill>
              <a:round/>
              <a:headEnd/>
              <a:tailEnd/>
            </a:ln>
          </p:spPr>
          <p:txBody>
            <a:bodyPr/>
            <a:lstStyle/>
            <a:p>
              <a:endParaRPr lang="fr-CH"/>
            </a:p>
          </p:txBody>
        </p:sp>
        <p:sp>
          <p:nvSpPr>
            <p:cNvPr id="2703292" name="Line 3004"/>
            <p:cNvSpPr>
              <a:spLocks noChangeShapeType="1"/>
            </p:cNvSpPr>
            <p:nvPr/>
          </p:nvSpPr>
          <p:spPr bwMode="auto">
            <a:xfrm>
              <a:off x="3512" y="1550"/>
              <a:ext cx="6" cy="0"/>
            </a:xfrm>
            <a:prstGeom prst="line">
              <a:avLst/>
            </a:prstGeom>
            <a:noFill/>
            <a:ln w="9525">
              <a:solidFill>
                <a:srgbClr val="00FF00"/>
              </a:solidFill>
              <a:round/>
              <a:headEnd/>
              <a:tailEnd/>
            </a:ln>
          </p:spPr>
          <p:txBody>
            <a:bodyPr/>
            <a:lstStyle/>
            <a:p>
              <a:endParaRPr lang="fr-CH"/>
            </a:p>
          </p:txBody>
        </p:sp>
        <p:sp>
          <p:nvSpPr>
            <p:cNvPr id="2703293" name="Line 3005"/>
            <p:cNvSpPr>
              <a:spLocks noChangeShapeType="1"/>
            </p:cNvSpPr>
            <p:nvPr/>
          </p:nvSpPr>
          <p:spPr bwMode="auto">
            <a:xfrm>
              <a:off x="3518" y="1550"/>
              <a:ext cx="12" cy="0"/>
            </a:xfrm>
            <a:prstGeom prst="line">
              <a:avLst/>
            </a:prstGeom>
            <a:noFill/>
            <a:ln w="9525">
              <a:solidFill>
                <a:srgbClr val="00FF00"/>
              </a:solidFill>
              <a:round/>
              <a:headEnd/>
              <a:tailEnd/>
            </a:ln>
          </p:spPr>
          <p:txBody>
            <a:bodyPr/>
            <a:lstStyle/>
            <a:p>
              <a:endParaRPr lang="fr-CH"/>
            </a:p>
          </p:txBody>
        </p:sp>
        <p:sp>
          <p:nvSpPr>
            <p:cNvPr id="2703294" name="Line 3006"/>
            <p:cNvSpPr>
              <a:spLocks noChangeShapeType="1"/>
            </p:cNvSpPr>
            <p:nvPr/>
          </p:nvSpPr>
          <p:spPr bwMode="auto">
            <a:xfrm>
              <a:off x="3530" y="1550"/>
              <a:ext cx="6" cy="0"/>
            </a:xfrm>
            <a:prstGeom prst="line">
              <a:avLst/>
            </a:prstGeom>
            <a:noFill/>
            <a:ln w="9525">
              <a:solidFill>
                <a:srgbClr val="00FF00"/>
              </a:solidFill>
              <a:round/>
              <a:headEnd/>
              <a:tailEnd/>
            </a:ln>
          </p:spPr>
          <p:txBody>
            <a:bodyPr/>
            <a:lstStyle/>
            <a:p>
              <a:endParaRPr lang="fr-CH"/>
            </a:p>
          </p:txBody>
        </p:sp>
        <p:sp>
          <p:nvSpPr>
            <p:cNvPr id="2703295" name="Line 3007"/>
            <p:cNvSpPr>
              <a:spLocks noChangeShapeType="1"/>
            </p:cNvSpPr>
            <p:nvPr/>
          </p:nvSpPr>
          <p:spPr bwMode="auto">
            <a:xfrm>
              <a:off x="3536" y="1550"/>
              <a:ext cx="12" cy="0"/>
            </a:xfrm>
            <a:prstGeom prst="line">
              <a:avLst/>
            </a:prstGeom>
            <a:noFill/>
            <a:ln w="9525">
              <a:solidFill>
                <a:srgbClr val="00FF00"/>
              </a:solidFill>
              <a:round/>
              <a:headEnd/>
              <a:tailEnd/>
            </a:ln>
          </p:spPr>
          <p:txBody>
            <a:bodyPr/>
            <a:lstStyle/>
            <a:p>
              <a:endParaRPr lang="fr-CH"/>
            </a:p>
          </p:txBody>
        </p:sp>
        <p:sp>
          <p:nvSpPr>
            <p:cNvPr id="2703296" name="Line 3008"/>
            <p:cNvSpPr>
              <a:spLocks noChangeShapeType="1"/>
            </p:cNvSpPr>
            <p:nvPr/>
          </p:nvSpPr>
          <p:spPr bwMode="auto">
            <a:xfrm>
              <a:off x="3548" y="1550"/>
              <a:ext cx="6" cy="0"/>
            </a:xfrm>
            <a:prstGeom prst="line">
              <a:avLst/>
            </a:prstGeom>
            <a:noFill/>
            <a:ln w="9525">
              <a:solidFill>
                <a:srgbClr val="00FF00"/>
              </a:solidFill>
              <a:round/>
              <a:headEnd/>
              <a:tailEnd/>
            </a:ln>
          </p:spPr>
          <p:txBody>
            <a:bodyPr/>
            <a:lstStyle/>
            <a:p>
              <a:endParaRPr lang="fr-CH"/>
            </a:p>
          </p:txBody>
        </p:sp>
        <p:sp>
          <p:nvSpPr>
            <p:cNvPr id="2703297" name="Line 3009"/>
            <p:cNvSpPr>
              <a:spLocks noChangeShapeType="1"/>
            </p:cNvSpPr>
            <p:nvPr/>
          </p:nvSpPr>
          <p:spPr bwMode="auto">
            <a:xfrm>
              <a:off x="3554" y="1550"/>
              <a:ext cx="6" cy="0"/>
            </a:xfrm>
            <a:prstGeom prst="line">
              <a:avLst/>
            </a:prstGeom>
            <a:noFill/>
            <a:ln w="9525">
              <a:solidFill>
                <a:srgbClr val="00FF00"/>
              </a:solidFill>
              <a:round/>
              <a:headEnd/>
              <a:tailEnd/>
            </a:ln>
          </p:spPr>
          <p:txBody>
            <a:bodyPr/>
            <a:lstStyle/>
            <a:p>
              <a:endParaRPr lang="fr-CH"/>
            </a:p>
          </p:txBody>
        </p:sp>
        <p:sp>
          <p:nvSpPr>
            <p:cNvPr id="2703298" name="Line 3010"/>
            <p:cNvSpPr>
              <a:spLocks noChangeShapeType="1"/>
            </p:cNvSpPr>
            <p:nvPr/>
          </p:nvSpPr>
          <p:spPr bwMode="auto">
            <a:xfrm>
              <a:off x="3560" y="1550"/>
              <a:ext cx="12" cy="0"/>
            </a:xfrm>
            <a:prstGeom prst="line">
              <a:avLst/>
            </a:prstGeom>
            <a:noFill/>
            <a:ln w="9525">
              <a:solidFill>
                <a:srgbClr val="00FF00"/>
              </a:solidFill>
              <a:round/>
              <a:headEnd/>
              <a:tailEnd/>
            </a:ln>
          </p:spPr>
          <p:txBody>
            <a:bodyPr/>
            <a:lstStyle/>
            <a:p>
              <a:endParaRPr lang="fr-CH"/>
            </a:p>
          </p:txBody>
        </p:sp>
        <p:sp>
          <p:nvSpPr>
            <p:cNvPr id="2703299" name="Line 3011"/>
            <p:cNvSpPr>
              <a:spLocks noChangeShapeType="1"/>
            </p:cNvSpPr>
            <p:nvPr/>
          </p:nvSpPr>
          <p:spPr bwMode="auto">
            <a:xfrm>
              <a:off x="3572" y="1550"/>
              <a:ext cx="6" cy="0"/>
            </a:xfrm>
            <a:prstGeom prst="line">
              <a:avLst/>
            </a:prstGeom>
            <a:noFill/>
            <a:ln w="9525">
              <a:solidFill>
                <a:srgbClr val="00FF00"/>
              </a:solidFill>
              <a:round/>
              <a:headEnd/>
              <a:tailEnd/>
            </a:ln>
          </p:spPr>
          <p:txBody>
            <a:bodyPr/>
            <a:lstStyle/>
            <a:p>
              <a:endParaRPr lang="fr-CH"/>
            </a:p>
          </p:txBody>
        </p:sp>
        <p:sp>
          <p:nvSpPr>
            <p:cNvPr id="2703300" name="Line 3012"/>
            <p:cNvSpPr>
              <a:spLocks noChangeShapeType="1"/>
            </p:cNvSpPr>
            <p:nvPr/>
          </p:nvSpPr>
          <p:spPr bwMode="auto">
            <a:xfrm>
              <a:off x="3578" y="1550"/>
              <a:ext cx="12" cy="0"/>
            </a:xfrm>
            <a:prstGeom prst="line">
              <a:avLst/>
            </a:prstGeom>
            <a:noFill/>
            <a:ln w="9525">
              <a:solidFill>
                <a:srgbClr val="00FF00"/>
              </a:solidFill>
              <a:round/>
              <a:headEnd/>
              <a:tailEnd/>
            </a:ln>
          </p:spPr>
          <p:txBody>
            <a:bodyPr/>
            <a:lstStyle/>
            <a:p>
              <a:endParaRPr lang="fr-CH"/>
            </a:p>
          </p:txBody>
        </p:sp>
        <p:sp>
          <p:nvSpPr>
            <p:cNvPr id="2703301" name="Line 3013"/>
            <p:cNvSpPr>
              <a:spLocks noChangeShapeType="1"/>
            </p:cNvSpPr>
            <p:nvPr/>
          </p:nvSpPr>
          <p:spPr bwMode="auto">
            <a:xfrm>
              <a:off x="3590" y="1550"/>
              <a:ext cx="6" cy="0"/>
            </a:xfrm>
            <a:prstGeom prst="line">
              <a:avLst/>
            </a:prstGeom>
            <a:noFill/>
            <a:ln w="9525">
              <a:solidFill>
                <a:srgbClr val="00FF00"/>
              </a:solidFill>
              <a:round/>
              <a:headEnd/>
              <a:tailEnd/>
            </a:ln>
          </p:spPr>
          <p:txBody>
            <a:bodyPr/>
            <a:lstStyle/>
            <a:p>
              <a:endParaRPr lang="fr-CH"/>
            </a:p>
          </p:txBody>
        </p:sp>
        <p:sp>
          <p:nvSpPr>
            <p:cNvPr id="2703302" name="Line 3014"/>
            <p:cNvSpPr>
              <a:spLocks noChangeShapeType="1"/>
            </p:cNvSpPr>
            <p:nvPr/>
          </p:nvSpPr>
          <p:spPr bwMode="auto">
            <a:xfrm>
              <a:off x="3596" y="1550"/>
              <a:ext cx="6" cy="0"/>
            </a:xfrm>
            <a:prstGeom prst="line">
              <a:avLst/>
            </a:prstGeom>
            <a:noFill/>
            <a:ln w="9525">
              <a:solidFill>
                <a:srgbClr val="00FF00"/>
              </a:solidFill>
              <a:round/>
              <a:headEnd/>
              <a:tailEnd/>
            </a:ln>
          </p:spPr>
          <p:txBody>
            <a:bodyPr/>
            <a:lstStyle/>
            <a:p>
              <a:endParaRPr lang="fr-CH"/>
            </a:p>
          </p:txBody>
        </p:sp>
        <p:sp>
          <p:nvSpPr>
            <p:cNvPr id="2703303" name="Line 3015"/>
            <p:cNvSpPr>
              <a:spLocks noChangeShapeType="1"/>
            </p:cNvSpPr>
            <p:nvPr/>
          </p:nvSpPr>
          <p:spPr bwMode="auto">
            <a:xfrm>
              <a:off x="3602" y="1550"/>
              <a:ext cx="12" cy="0"/>
            </a:xfrm>
            <a:prstGeom prst="line">
              <a:avLst/>
            </a:prstGeom>
            <a:noFill/>
            <a:ln w="9525">
              <a:solidFill>
                <a:srgbClr val="00FF00"/>
              </a:solidFill>
              <a:round/>
              <a:headEnd/>
              <a:tailEnd/>
            </a:ln>
          </p:spPr>
          <p:txBody>
            <a:bodyPr/>
            <a:lstStyle/>
            <a:p>
              <a:endParaRPr lang="fr-CH"/>
            </a:p>
          </p:txBody>
        </p:sp>
        <p:sp>
          <p:nvSpPr>
            <p:cNvPr id="2703304" name="Line 3016"/>
            <p:cNvSpPr>
              <a:spLocks noChangeShapeType="1"/>
            </p:cNvSpPr>
            <p:nvPr/>
          </p:nvSpPr>
          <p:spPr bwMode="auto">
            <a:xfrm>
              <a:off x="3614" y="1550"/>
              <a:ext cx="6" cy="0"/>
            </a:xfrm>
            <a:prstGeom prst="line">
              <a:avLst/>
            </a:prstGeom>
            <a:noFill/>
            <a:ln w="9525">
              <a:solidFill>
                <a:srgbClr val="00FF00"/>
              </a:solidFill>
              <a:round/>
              <a:headEnd/>
              <a:tailEnd/>
            </a:ln>
          </p:spPr>
          <p:txBody>
            <a:bodyPr/>
            <a:lstStyle/>
            <a:p>
              <a:endParaRPr lang="fr-CH"/>
            </a:p>
          </p:txBody>
        </p:sp>
        <p:sp>
          <p:nvSpPr>
            <p:cNvPr id="2703305" name="Line 3017"/>
            <p:cNvSpPr>
              <a:spLocks noChangeShapeType="1"/>
            </p:cNvSpPr>
            <p:nvPr/>
          </p:nvSpPr>
          <p:spPr bwMode="auto">
            <a:xfrm>
              <a:off x="3620" y="1550"/>
              <a:ext cx="12" cy="0"/>
            </a:xfrm>
            <a:prstGeom prst="line">
              <a:avLst/>
            </a:prstGeom>
            <a:noFill/>
            <a:ln w="9525">
              <a:solidFill>
                <a:srgbClr val="00FF00"/>
              </a:solidFill>
              <a:round/>
              <a:headEnd/>
              <a:tailEnd/>
            </a:ln>
          </p:spPr>
          <p:txBody>
            <a:bodyPr/>
            <a:lstStyle/>
            <a:p>
              <a:endParaRPr lang="fr-CH"/>
            </a:p>
          </p:txBody>
        </p:sp>
        <p:sp>
          <p:nvSpPr>
            <p:cNvPr id="2703306" name="Line 3018"/>
            <p:cNvSpPr>
              <a:spLocks noChangeShapeType="1"/>
            </p:cNvSpPr>
            <p:nvPr/>
          </p:nvSpPr>
          <p:spPr bwMode="auto">
            <a:xfrm>
              <a:off x="3632" y="1550"/>
              <a:ext cx="6" cy="0"/>
            </a:xfrm>
            <a:prstGeom prst="line">
              <a:avLst/>
            </a:prstGeom>
            <a:noFill/>
            <a:ln w="9525">
              <a:solidFill>
                <a:srgbClr val="00FF00"/>
              </a:solidFill>
              <a:round/>
              <a:headEnd/>
              <a:tailEnd/>
            </a:ln>
          </p:spPr>
          <p:txBody>
            <a:bodyPr/>
            <a:lstStyle/>
            <a:p>
              <a:endParaRPr lang="fr-CH"/>
            </a:p>
          </p:txBody>
        </p:sp>
        <p:sp>
          <p:nvSpPr>
            <p:cNvPr id="2703307" name="Line 3019"/>
            <p:cNvSpPr>
              <a:spLocks noChangeShapeType="1"/>
            </p:cNvSpPr>
            <p:nvPr/>
          </p:nvSpPr>
          <p:spPr bwMode="auto">
            <a:xfrm>
              <a:off x="3638" y="1550"/>
              <a:ext cx="6" cy="0"/>
            </a:xfrm>
            <a:prstGeom prst="line">
              <a:avLst/>
            </a:prstGeom>
            <a:noFill/>
            <a:ln w="9525">
              <a:solidFill>
                <a:srgbClr val="00FF00"/>
              </a:solidFill>
              <a:round/>
              <a:headEnd/>
              <a:tailEnd/>
            </a:ln>
          </p:spPr>
          <p:txBody>
            <a:bodyPr/>
            <a:lstStyle/>
            <a:p>
              <a:endParaRPr lang="fr-CH"/>
            </a:p>
          </p:txBody>
        </p:sp>
        <p:sp>
          <p:nvSpPr>
            <p:cNvPr id="2703308" name="Line 3020"/>
            <p:cNvSpPr>
              <a:spLocks noChangeShapeType="1"/>
            </p:cNvSpPr>
            <p:nvPr/>
          </p:nvSpPr>
          <p:spPr bwMode="auto">
            <a:xfrm>
              <a:off x="3644" y="1550"/>
              <a:ext cx="12" cy="0"/>
            </a:xfrm>
            <a:prstGeom prst="line">
              <a:avLst/>
            </a:prstGeom>
            <a:noFill/>
            <a:ln w="9525">
              <a:solidFill>
                <a:srgbClr val="00FF00"/>
              </a:solidFill>
              <a:round/>
              <a:headEnd/>
              <a:tailEnd/>
            </a:ln>
          </p:spPr>
          <p:txBody>
            <a:bodyPr/>
            <a:lstStyle/>
            <a:p>
              <a:endParaRPr lang="fr-CH"/>
            </a:p>
          </p:txBody>
        </p:sp>
        <p:sp>
          <p:nvSpPr>
            <p:cNvPr id="2703309" name="Line 3021"/>
            <p:cNvSpPr>
              <a:spLocks noChangeShapeType="1"/>
            </p:cNvSpPr>
            <p:nvPr/>
          </p:nvSpPr>
          <p:spPr bwMode="auto">
            <a:xfrm>
              <a:off x="3656" y="1550"/>
              <a:ext cx="6" cy="0"/>
            </a:xfrm>
            <a:prstGeom prst="line">
              <a:avLst/>
            </a:prstGeom>
            <a:noFill/>
            <a:ln w="9525">
              <a:solidFill>
                <a:srgbClr val="00FF00"/>
              </a:solidFill>
              <a:round/>
              <a:headEnd/>
              <a:tailEnd/>
            </a:ln>
          </p:spPr>
          <p:txBody>
            <a:bodyPr/>
            <a:lstStyle/>
            <a:p>
              <a:endParaRPr lang="fr-CH"/>
            </a:p>
          </p:txBody>
        </p:sp>
        <p:sp>
          <p:nvSpPr>
            <p:cNvPr id="2703310" name="Line 3022"/>
            <p:cNvSpPr>
              <a:spLocks noChangeShapeType="1"/>
            </p:cNvSpPr>
            <p:nvPr/>
          </p:nvSpPr>
          <p:spPr bwMode="auto">
            <a:xfrm>
              <a:off x="3662" y="1550"/>
              <a:ext cx="12" cy="0"/>
            </a:xfrm>
            <a:prstGeom prst="line">
              <a:avLst/>
            </a:prstGeom>
            <a:noFill/>
            <a:ln w="9525">
              <a:solidFill>
                <a:srgbClr val="00FF00"/>
              </a:solidFill>
              <a:round/>
              <a:headEnd/>
              <a:tailEnd/>
            </a:ln>
          </p:spPr>
          <p:txBody>
            <a:bodyPr/>
            <a:lstStyle/>
            <a:p>
              <a:endParaRPr lang="fr-CH"/>
            </a:p>
          </p:txBody>
        </p:sp>
        <p:sp>
          <p:nvSpPr>
            <p:cNvPr id="2703311" name="Line 3023"/>
            <p:cNvSpPr>
              <a:spLocks noChangeShapeType="1"/>
            </p:cNvSpPr>
            <p:nvPr/>
          </p:nvSpPr>
          <p:spPr bwMode="auto">
            <a:xfrm>
              <a:off x="3674" y="1550"/>
              <a:ext cx="6" cy="0"/>
            </a:xfrm>
            <a:prstGeom prst="line">
              <a:avLst/>
            </a:prstGeom>
            <a:noFill/>
            <a:ln w="9525">
              <a:solidFill>
                <a:srgbClr val="00FF00"/>
              </a:solidFill>
              <a:round/>
              <a:headEnd/>
              <a:tailEnd/>
            </a:ln>
          </p:spPr>
          <p:txBody>
            <a:bodyPr/>
            <a:lstStyle/>
            <a:p>
              <a:endParaRPr lang="fr-CH"/>
            </a:p>
          </p:txBody>
        </p:sp>
        <p:sp>
          <p:nvSpPr>
            <p:cNvPr id="2703312" name="Line 3024"/>
            <p:cNvSpPr>
              <a:spLocks noChangeShapeType="1"/>
            </p:cNvSpPr>
            <p:nvPr/>
          </p:nvSpPr>
          <p:spPr bwMode="auto">
            <a:xfrm>
              <a:off x="3680" y="1550"/>
              <a:ext cx="6" cy="0"/>
            </a:xfrm>
            <a:prstGeom prst="line">
              <a:avLst/>
            </a:prstGeom>
            <a:noFill/>
            <a:ln w="9525">
              <a:solidFill>
                <a:srgbClr val="00FF00"/>
              </a:solidFill>
              <a:round/>
              <a:headEnd/>
              <a:tailEnd/>
            </a:ln>
          </p:spPr>
          <p:txBody>
            <a:bodyPr/>
            <a:lstStyle/>
            <a:p>
              <a:endParaRPr lang="fr-CH"/>
            </a:p>
          </p:txBody>
        </p:sp>
        <p:sp>
          <p:nvSpPr>
            <p:cNvPr id="2703313" name="Line 3025"/>
            <p:cNvSpPr>
              <a:spLocks noChangeShapeType="1"/>
            </p:cNvSpPr>
            <p:nvPr/>
          </p:nvSpPr>
          <p:spPr bwMode="auto">
            <a:xfrm>
              <a:off x="3686" y="1550"/>
              <a:ext cx="12" cy="0"/>
            </a:xfrm>
            <a:prstGeom prst="line">
              <a:avLst/>
            </a:prstGeom>
            <a:noFill/>
            <a:ln w="9525">
              <a:solidFill>
                <a:srgbClr val="00FF00"/>
              </a:solidFill>
              <a:round/>
              <a:headEnd/>
              <a:tailEnd/>
            </a:ln>
          </p:spPr>
          <p:txBody>
            <a:bodyPr/>
            <a:lstStyle/>
            <a:p>
              <a:endParaRPr lang="fr-CH"/>
            </a:p>
          </p:txBody>
        </p:sp>
        <p:sp>
          <p:nvSpPr>
            <p:cNvPr id="2703314" name="Line 3026"/>
            <p:cNvSpPr>
              <a:spLocks noChangeShapeType="1"/>
            </p:cNvSpPr>
            <p:nvPr/>
          </p:nvSpPr>
          <p:spPr bwMode="auto">
            <a:xfrm>
              <a:off x="3698" y="1550"/>
              <a:ext cx="6" cy="0"/>
            </a:xfrm>
            <a:prstGeom prst="line">
              <a:avLst/>
            </a:prstGeom>
            <a:noFill/>
            <a:ln w="9525">
              <a:solidFill>
                <a:srgbClr val="00FF00"/>
              </a:solidFill>
              <a:round/>
              <a:headEnd/>
              <a:tailEnd/>
            </a:ln>
          </p:spPr>
          <p:txBody>
            <a:bodyPr/>
            <a:lstStyle/>
            <a:p>
              <a:endParaRPr lang="fr-CH"/>
            </a:p>
          </p:txBody>
        </p:sp>
        <p:sp>
          <p:nvSpPr>
            <p:cNvPr id="2703315" name="Line 3027"/>
            <p:cNvSpPr>
              <a:spLocks noChangeShapeType="1"/>
            </p:cNvSpPr>
            <p:nvPr/>
          </p:nvSpPr>
          <p:spPr bwMode="auto">
            <a:xfrm>
              <a:off x="3704" y="1550"/>
              <a:ext cx="12" cy="0"/>
            </a:xfrm>
            <a:prstGeom prst="line">
              <a:avLst/>
            </a:prstGeom>
            <a:noFill/>
            <a:ln w="9525">
              <a:solidFill>
                <a:srgbClr val="00FF00"/>
              </a:solidFill>
              <a:round/>
              <a:headEnd/>
              <a:tailEnd/>
            </a:ln>
          </p:spPr>
          <p:txBody>
            <a:bodyPr/>
            <a:lstStyle/>
            <a:p>
              <a:endParaRPr lang="fr-CH"/>
            </a:p>
          </p:txBody>
        </p:sp>
        <p:sp>
          <p:nvSpPr>
            <p:cNvPr id="2703316" name="Line 3028"/>
            <p:cNvSpPr>
              <a:spLocks noChangeShapeType="1"/>
            </p:cNvSpPr>
            <p:nvPr/>
          </p:nvSpPr>
          <p:spPr bwMode="auto">
            <a:xfrm>
              <a:off x="3716" y="1550"/>
              <a:ext cx="6" cy="0"/>
            </a:xfrm>
            <a:prstGeom prst="line">
              <a:avLst/>
            </a:prstGeom>
            <a:noFill/>
            <a:ln w="9525">
              <a:solidFill>
                <a:srgbClr val="00FF00"/>
              </a:solidFill>
              <a:round/>
              <a:headEnd/>
              <a:tailEnd/>
            </a:ln>
          </p:spPr>
          <p:txBody>
            <a:bodyPr/>
            <a:lstStyle/>
            <a:p>
              <a:endParaRPr lang="fr-CH"/>
            </a:p>
          </p:txBody>
        </p:sp>
        <p:sp>
          <p:nvSpPr>
            <p:cNvPr id="2703317" name="Line 3029"/>
            <p:cNvSpPr>
              <a:spLocks noChangeShapeType="1"/>
            </p:cNvSpPr>
            <p:nvPr/>
          </p:nvSpPr>
          <p:spPr bwMode="auto">
            <a:xfrm>
              <a:off x="3722" y="1550"/>
              <a:ext cx="6" cy="0"/>
            </a:xfrm>
            <a:prstGeom prst="line">
              <a:avLst/>
            </a:prstGeom>
            <a:noFill/>
            <a:ln w="9525">
              <a:solidFill>
                <a:srgbClr val="00FF00"/>
              </a:solidFill>
              <a:round/>
              <a:headEnd/>
              <a:tailEnd/>
            </a:ln>
          </p:spPr>
          <p:txBody>
            <a:bodyPr/>
            <a:lstStyle/>
            <a:p>
              <a:endParaRPr lang="fr-CH"/>
            </a:p>
          </p:txBody>
        </p:sp>
        <p:sp>
          <p:nvSpPr>
            <p:cNvPr id="2703318" name="Line 3030"/>
            <p:cNvSpPr>
              <a:spLocks noChangeShapeType="1"/>
            </p:cNvSpPr>
            <p:nvPr/>
          </p:nvSpPr>
          <p:spPr bwMode="auto">
            <a:xfrm>
              <a:off x="3728" y="1550"/>
              <a:ext cx="12" cy="0"/>
            </a:xfrm>
            <a:prstGeom prst="line">
              <a:avLst/>
            </a:prstGeom>
            <a:noFill/>
            <a:ln w="9525">
              <a:solidFill>
                <a:srgbClr val="00FF00"/>
              </a:solidFill>
              <a:round/>
              <a:headEnd/>
              <a:tailEnd/>
            </a:ln>
          </p:spPr>
          <p:txBody>
            <a:bodyPr/>
            <a:lstStyle/>
            <a:p>
              <a:endParaRPr lang="fr-CH"/>
            </a:p>
          </p:txBody>
        </p:sp>
        <p:sp>
          <p:nvSpPr>
            <p:cNvPr id="2703319" name="Line 3031"/>
            <p:cNvSpPr>
              <a:spLocks noChangeShapeType="1"/>
            </p:cNvSpPr>
            <p:nvPr/>
          </p:nvSpPr>
          <p:spPr bwMode="auto">
            <a:xfrm>
              <a:off x="3740" y="1550"/>
              <a:ext cx="6" cy="0"/>
            </a:xfrm>
            <a:prstGeom prst="line">
              <a:avLst/>
            </a:prstGeom>
            <a:noFill/>
            <a:ln w="9525">
              <a:solidFill>
                <a:srgbClr val="00FF00"/>
              </a:solidFill>
              <a:round/>
              <a:headEnd/>
              <a:tailEnd/>
            </a:ln>
          </p:spPr>
          <p:txBody>
            <a:bodyPr/>
            <a:lstStyle/>
            <a:p>
              <a:endParaRPr lang="fr-CH"/>
            </a:p>
          </p:txBody>
        </p:sp>
        <p:sp>
          <p:nvSpPr>
            <p:cNvPr id="2703320" name="Line 3032"/>
            <p:cNvSpPr>
              <a:spLocks noChangeShapeType="1"/>
            </p:cNvSpPr>
            <p:nvPr/>
          </p:nvSpPr>
          <p:spPr bwMode="auto">
            <a:xfrm>
              <a:off x="3746" y="1550"/>
              <a:ext cx="12" cy="0"/>
            </a:xfrm>
            <a:prstGeom prst="line">
              <a:avLst/>
            </a:prstGeom>
            <a:noFill/>
            <a:ln w="9525">
              <a:solidFill>
                <a:srgbClr val="00FF00"/>
              </a:solidFill>
              <a:round/>
              <a:headEnd/>
              <a:tailEnd/>
            </a:ln>
          </p:spPr>
          <p:txBody>
            <a:bodyPr/>
            <a:lstStyle/>
            <a:p>
              <a:endParaRPr lang="fr-CH"/>
            </a:p>
          </p:txBody>
        </p:sp>
        <p:sp>
          <p:nvSpPr>
            <p:cNvPr id="2703321" name="Line 3033"/>
            <p:cNvSpPr>
              <a:spLocks noChangeShapeType="1"/>
            </p:cNvSpPr>
            <p:nvPr/>
          </p:nvSpPr>
          <p:spPr bwMode="auto">
            <a:xfrm>
              <a:off x="3758" y="1550"/>
              <a:ext cx="6" cy="0"/>
            </a:xfrm>
            <a:prstGeom prst="line">
              <a:avLst/>
            </a:prstGeom>
            <a:noFill/>
            <a:ln w="9525">
              <a:solidFill>
                <a:srgbClr val="00FF00"/>
              </a:solidFill>
              <a:round/>
              <a:headEnd/>
              <a:tailEnd/>
            </a:ln>
          </p:spPr>
          <p:txBody>
            <a:bodyPr/>
            <a:lstStyle/>
            <a:p>
              <a:endParaRPr lang="fr-CH"/>
            </a:p>
          </p:txBody>
        </p:sp>
        <p:sp>
          <p:nvSpPr>
            <p:cNvPr id="2703322" name="Line 3034"/>
            <p:cNvSpPr>
              <a:spLocks noChangeShapeType="1"/>
            </p:cNvSpPr>
            <p:nvPr/>
          </p:nvSpPr>
          <p:spPr bwMode="auto">
            <a:xfrm>
              <a:off x="3764" y="1550"/>
              <a:ext cx="6" cy="0"/>
            </a:xfrm>
            <a:prstGeom prst="line">
              <a:avLst/>
            </a:prstGeom>
            <a:noFill/>
            <a:ln w="9525">
              <a:solidFill>
                <a:srgbClr val="00FF00"/>
              </a:solidFill>
              <a:round/>
              <a:headEnd/>
              <a:tailEnd/>
            </a:ln>
          </p:spPr>
          <p:txBody>
            <a:bodyPr/>
            <a:lstStyle/>
            <a:p>
              <a:endParaRPr lang="fr-CH"/>
            </a:p>
          </p:txBody>
        </p:sp>
        <p:sp>
          <p:nvSpPr>
            <p:cNvPr id="2703323" name="Line 3035"/>
            <p:cNvSpPr>
              <a:spLocks noChangeShapeType="1"/>
            </p:cNvSpPr>
            <p:nvPr/>
          </p:nvSpPr>
          <p:spPr bwMode="auto">
            <a:xfrm>
              <a:off x="3770" y="1550"/>
              <a:ext cx="12" cy="0"/>
            </a:xfrm>
            <a:prstGeom prst="line">
              <a:avLst/>
            </a:prstGeom>
            <a:noFill/>
            <a:ln w="9525">
              <a:solidFill>
                <a:srgbClr val="00FF00"/>
              </a:solidFill>
              <a:round/>
              <a:headEnd/>
              <a:tailEnd/>
            </a:ln>
          </p:spPr>
          <p:txBody>
            <a:bodyPr/>
            <a:lstStyle/>
            <a:p>
              <a:endParaRPr lang="fr-CH"/>
            </a:p>
          </p:txBody>
        </p:sp>
        <p:sp>
          <p:nvSpPr>
            <p:cNvPr id="2703324" name="Line 3036"/>
            <p:cNvSpPr>
              <a:spLocks noChangeShapeType="1"/>
            </p:cNvSpPr>
            <p:nvPr/>
          </p:nvSpPr>
          <p:spPr bwMode="auto">
            <a:xfrm>
              <a:off x="3782" y="1550"/>
              <a:ext cx="6" cy="0"/>
            </a:xfrm>
            <a:prstGeom prst="line">
              <a:avLst/>
            </a:prstGeom>
            <a:noFill/>
            <a:ln w="9525">
              <a:solidFill>
                <a:srgbClr val="00FF00"/>
              </a:solidFill>
              <a:round/>
              <a:headEnd/>
              <a:tailEnd/>
            </a:ln>
          </p:spPr>
          <p:txBody>
            <a:bodyPr/>
            <a:lstStyle/>
            <a:p>
              <a:endParaRPr lang="fr-CH"/>
            </a:p>
          </p:txBody>
        </p:sp>
        <p:sp>
          <p:nvSpPr>
            <p:cNvPr id="2703325" name="Line 3037"/>
            <p:cNvSpPr>
              <a:spLocks noChangeShapeType="1"/>
            </p:cNvSpPr>
            <p:nvPr/>
          </p:nvSpPr>
          <p:spPr bwMode="auto">
            <a:xfrm>
              <a:off x="3788" y="1550"/>
              <a:ext cx="12" cy="0"/>
            </a:xfrm>
            <a:prstGeom prst="line">
              <a:avLst/>
            </a:prstGeom>
            <a:noFill/>
            <a:ln w="9525">
              <a:solidFill>
                <a:srgbClr val="00FF00"/>
              </a:solidFill>
              <a:round/>
              <a:headEnd/>
              <a:tailEnd/>
            </a:ln>
          </p:spPr>
          <p:txBody>
            <a:bodyPr/>
            <a:lstStyle/>
            <a:p>
              <a:endParaRPr lang="fr-CH"/>
            </a:p>
          </p:txBody>
        </p:sp>
        <p:sp>
          <p:nvSpPr>
            <p:cNvPr id="2703326" name="Line 3038"/>
            <p:cNvSpPr>
              <a:spLocks noChangeShapeType="1"/>
            </p:cNvSpPr>
            <p:nvPr/>
          </p:nvSpPr>
          <p:spPr bwMode="auto">
            <a:xfrm>
              <a:off x="3800" y="1550"/>
              <a:ext cx="6" cy="0"/>
            </a:xfrm>
            <a:prstGeom prst="line">
              <a:avLst/>
            </a:prstGeom>
            <a:noFill/>
            <a:ln w="9525">
              <a:solidFill>
                <a:srgbClr val="00FF00"/>
              </a:solidFill>
              <a:round/>
              <a:headEnd/>
              <a:tailEnd/>
            </a:ln>
          </p:spPr>
          <p:txBody>
            <a:bodyPr/>
            <a:lstStyle/>
            <a:p>
              <a:endParaRPr lang="fr-CH"/>
            </a:p>
          </p:txBody>
        </p:sp>
        <p:sp>
          <p:nvSpPr>
            <p:cNvPr id="2703327" name="Line 3039"/>
            <p:cNvSpPr>
              <a:spLocks noChangeShapeType="1"/>
            </p:cNvSpPr>
            <p:nvPr/>
          </p:nvSpPr>
          <p:spPr bwMode="auto">
            <a:xfrm>
              <a:off x="3806" y="1550"/>
              <a:ext cx="6" cy="0"/>
            </a:xfrm>
            <a:prstGeom prst="line">
              <a:avLst/>
            </a:prstGeom>
            <a:noFill/>
            <a:ln w="9525">
              <a:solidFill>
                <a:srgbClr val="00FF00"/>
              </a:solidFill>
              <a:round/>
              <a:headEnd/>
              <a:tailEnd/>
            </a:ln>
          </p:spPr>
          <p:txBody>
            <a:bodyPr/>
            <a:lstStyle/>
            <a:p>
              <a:endParaRPr lang="fr-CH"/>
            </a:p>
          </p:txBody>
        </p:sp>
        <p:sp>
          <p:nvSpPr>
            <p:cNvPr id="2703328" name="Line 3040"/>
            <p:cNvSpPr>
              <a:spLocks noChangeShapeType="1"/>
            </p:cNvSpPr>
            <p:nvPr/>
          </p:nvSpPr>
          <p:spPr bwMode="auto">
            <a:xfrm>
              <a:off x="3812" y="1550"/>
              <a:ext cx="12" cy="0"/>
            </a:xfrm>
            <a:prstGeom prst="line">
              <a:avLst/>
            </a:prstGeom>
            <a:noFill/>
            <a:ln w="9525">
              <a:solidFill>
                <a:srgbClr val="00FF00"/>
              </a:solidFill>
              <a:round/>
              <a:headEnd/>
              <a:tailEnd/>
            </a:ln>
          </p:spPr>
          <p:txBody>
            <a:bodyPr/>
            <a:lstStyle/>
            <a:p>
              <a:endParaRPr lang="fr-CH"/>
            </a:p>
          </p:txBody>
        </p:sp>
        <p:sp>
          <p:nvSpPr>
            <p:cNvPr id="2703329" name="Line 3041"/>
            <p:cNvSpPr>
              <a:spLocks noChangeShapeType="1"/>
            </p:cNvSpPr>
            <p:nvPr/>
          </p:nvSpPr>
          <p:spPr bwMode="auto">
            <a:xfrm>
              <a:off x="3824" y="1550"/>
              <a:ext cx="6" cy="0"/>
            </a:xfrm>
            <a:prstGeom prst="line">
              <a:avLst/>
            </a:prstGeom>
            <a:noFill/>
            <a:ln w="9525">
              <a:solidFill>
                <a:srgbClr val="00FF00"/>
              </a:solidFill>
              <a:round/>
              <a:headEnd/>
              <a:tailEnd/>
            </a:ln>
          </p:spPr>
          <p:txBody>
            <a:bodyPr/>
            <a:lstStyle/>
            <a:p>
              <a:endParaRPr lang="fr-CH"/>
            </a:p>
          </p:txBody>
        </p:sp>
        <p:sp>
          <p:nvSpPr>
            <p:cNvPr id="2703330" name="Line 3042"/>
            <p:cNvSpPr>
              <a:spLocks noChangeShapeType="1"/>
            </p:cNvSpPr>
            <p:nvPr/>
          </p:nvSpPr>
          <p:spPr bwMode="auto">
            <a:xfrm>
              <a:off x="3830" y="1550"/>
              <a:ext cx="12" cy="0"/>
            </a:xfrm>
            <a:prstGeom prst="line">
              <a:avLst/>
            </a:prstGeom>
            <a:noFill/>
            <a:ln w="9525">
              <a:solidFill>
                <a:srgbClr val="00FF00"/>
              </a:solidFill>
              <a:round/>
              <a:headEnd/>
              <a:tailEnd/>
            </a:ln>
          </p:spPr>
          <p:txBody>
            <a:bodyPr/>
            <a:lstStyle/>
            <a:p>
              <a:endParaRPr lang="fr-CH"/>
            </a:p>
          </p:txBody>
        </p:sp>
        <p:sp>
          <p:nvSpPr>
            <p:cNvPr id="2703331" name="Line 3043"/>
            <p:cNvSpPr>
              <a:spLocks noChangeShapeType="1"/>
            </p:cNvSpPr>
            <p:nvPr/>
          </p:nvSpPr>
          <p:spPr bwMode="auto">
            <a:xfrm>
              <a:off x="3842" y="1550"/>
              <a:ext cx="6" cy="0"/>
            </a:xfrm>
            <a:prstGeom prst="line">
              <a:avLst/>
            </a:prstGeom>
            <a:noFill/>
            <a:ln w="9525">
              <a:solidFill>
                <a:srgbClr val="00FF00"/>
              </a:solidFill>
              <a:round/>
              <a:headEnd/>
              <a:tailEnd/>
            </a:ln>
          </p:spPr>
          <p:txBody>
            <a:bodyPr/>
            <a:lstStyle/>
            <a:p>
              <a:endParaRPr lang="fr-CH"/>
            </a:p>
          </p:txBody>
        </p:sp>
        <p:sp>
          <p:nvSpPr>
            <p:cNvPr id="2703332" name="Line 3044"/>
            <p:cNvSpPr>
              <a:spLocks noChangeShapeType="1"/>
            </p:cNvSpPr>
            <p:nvPr/>
          </p:nvSpPr>
          <p:spPr bwMode="auto">
            <a:xfrm>
              <a:off x="3848" y="1550"/>
              <a:ext cx="6" cy="0"/>
            </a:xfrm>
            <a:prstGeom prst="line">
              <a:avLst/>
            </a:prstGeom>
            <a:noFill/>
            <a:ln w="9525">
              <a:solidFill>
                <a:srgbClr val="00FF00"/>
              </a:solidFill>
              <a:round/>
              <a:headEnd/>
              <a:tailEnd/>
            </a:ln>
          </p:spPr>
          <p:txBody>
            <a:bodyPr/>
            <a:lstStyle/>
            <a:p>
              <a:endParaRPr lang="fr-CH"/>
            </a:p>
          </p:txBody>
        </p:sp>
        <p:sp>
          <p:nvSpPr>
            <p:cNvPr id="2703333" name="Line 3045"/>
            <p:cNvSpPr>
              <a:spLocks noChangeShapeType="1"/>
            </p:cNvSpPr>
            <p:nvPr/>
          </p:nvSpPr>
          <p:spPr bwMode="auto">
            <a:xfrm>
              <a:off x="3854" y="1550"/>
              <a:ext cx="12" cy="0"/>
            </a:xfrm>
            <a:prstGeom prst="line">
              <a:avLst/>
            </a:prstGeom>
            <a:noFill/>
            <a:ln w="9525">
              <a:solidFill>
                <a:srgbClr val="00FF00"/>
              </a:solidFill>
              <a:round/>
              <a:headEnd/>
              <a:tailEnd/>
            </a:ln>
          </p:spPr>
          <p:txBody>
            <a:bodyPr/>
            <a:lstStyle/>
            <a:p>
              <a:endParaRPr lang="fr-CH"/>
            </a:p>
          </p:txBody>
        </p:sp>
        <p:sp>
          <p:nvSpPr>
            <p:cNvPr id="2703334" name="Line 3046"/>
            <p:cNvSpPr>
              <a:spLocks noChangeShapeType="1"/>
            </p:cNvSpPr>
            <p:nvPr/>
          </p:nvSpPr>
          <p:spPr bwMode="auto">
            <a:xfrm>
              <a:off x="3866" y="1550"/>
              <a:ext cx="6" cy="0"/>
            </a:xfrm>
            <a:prstGeom prst="line">
              <a:avLst/>
            </a:prstGeom>
            <a:noFill/>
            <a:ln w="9525">
              <a:solidFill>
                <a:srgbClr val="00FF00"/>
              </a:solidFill>
              <a:round/>
              <a:headEnd/>
              <a:tailEnd/>
            </a:ln>
          </p:spPr>
          <p:txBody>
            <a:bodyPr/>
            <a:lstStyle/>
            <a:p>
              <a:endParaRPr lang="fr-CH"/>
            </a:p>
          </p:txBody>
        </p:sp>
        <p:sp>
          <p:nvSpPr>
            <p:cNvPr id="2703335" name="Line 3047"/>
            <p:cNvSpPr>
              <a:spLocks noChangeShapeType="1"/>
            </p:cNvSpPr>
            <p:nvPr/>
          </p:nvSpPr>
          <p:spPr bwMode="auto">
            <a:xfrm>
              <a:off x="3872" y="1550"/>
              <a:ext cx="12" cy="0"/>
            </a:xfrm>
            <a:prstGeom prst="line">
              <a:avLst/>
            </a:prstGeom>
            <a:noFill/>
            <a:ln w="9525">
              <a:solidFill>
                <a:srgbClr val="00FF00"/>
              </a:solidFill>
              <a:round/>
              <a:headEnd/>
              <a:tailEnd/>
            </a:ln>
          </p:spPr>
          <p:txBody>
            <a:bodyPr/>
            <a:lstStyle/>
            <a:p>
              <a:endParaRPr lang="fr-CH"/>
            </a:p>
          </p:txBody>
        </p:sp>
        <p:sp>
          <p:nvSpPr>
            <p:cNvPr id="2703336" name="Line 3048"/>
            <p:cNvSpPr>
              <a:spLocks noChangeShapeType="1"/>
            </p:cNvSpPr>
            <p:nvPr/>
          </p:nvSpPr>
          <p:spPr bwMode="auto">
            <a:xfrm>
              <a:off x="3884" y="1550"/>
              <a:ext cx="6" cy="0"/>
            </a:xfrm>
            <a:prstGeom prst="line">
              <a:avLst/>
            </a:prstGeom>
            <a:noFill/>
            <a:ln w="9525">
              <a:solidFill>
                <a:srgbClr val="00FF00"/>
              </a:solidFill>
              <a:round/>
              <a:headEnd/>
              <a:tailEnd/>
            </a:ln>
          </p:spPr>
          <p:txBody>
            <a:bodyPr/>
            <a:lstStyle/>
            <a:p>
              <a:endParaRPr lang="fr-CH"/>
            </a:p>
          </p:txBody>
        </p:sp>
        <p:sp>
          <p:nvSpPr>
            <p:cNvPr id="2703337" name="Line 3049"/>
            <p:cNvSpPr>
              <a:spLocks noChangeShapeType="1"/>
            </p:cNvSpPr>
            <p:nvPr/>
          </p:nvSpPr>
          <p:spPr bwMode="auto">
            <a:xfrm>
              <a:off x="3890" y="1550"/>
              <a:ext cx="6" cy="0"/>
            </a:xfrm>
            <a:prstGeom prst="line">
              <a:avLst/>
            </a:prstGeom>
            <a:noFill/>
            <a:ln w="9525">
              <a:solidFill>
                <a:srgbClr val="00FF00"/>
              </a:solidFill>
              <a:round/>
              <a:headEnd/>
              <a:tailEnd/>
            </a:ln>
          </p:spPr>
          <p:txBody>
            <a:bodyPr/>
            <a:lstStyle/>
            <a:p>
              <a:endParaRPr lang="fr-CH"/>
            </a:p>
          </p:txBody>
        </p:sp>
        <p:sp>
          <p:nvSpPr>
            <p:cNvPr id="2703338" name="Line 3050"/>
            <p:cNvSpPr>
              <a:spLocks noChangeShapeType="1"/>
            </p:cNvSpPr>
            <p:nvPr/>
          </p:nvSpPr>
          <p:spPr bwMode="auto">
            <a:xfrm>
              <a:off x="3896" y="1550"/>
              <a:ext cx="12" cy="0"/>
            </a:xfrm>
            <a:prstGeom prst="line">
              <a:avLst/>
            </a:prstGeom>
            <a:noFill/>
            <a:ln w="9525">
              <a:solidFill>
                <a:srgbClr val="00FF00"/>
              </a:solidFill>
              <a:round/>
              <a:headEnd/>
              <a:tailEnd/>
            </a:ln>
          </p:spPr>
          <p:txBody>
            <a:bodyPr/>
            <a:lstStyle/>
            <a:p>
              <a:endParaRPr lang="fr-CH"/>
            </a:p>
          </p:txBody>
        </p:sp>
        <p:sp>
          <p:nvSpPr>
            <p:cNvPr id="2703339" name="Line 3051"/>
            <p:cNvSpPr>
              <a:spLocks noChangeShapeType="1"/>
            </p:cNvSpPr>
            <p:nvPr/>
          </p:nvSpPr>
          <p:spPr bwMode="auto">
            <a:xfrm>
              <a:off x="3908" y="1550"/>
              <a:ext cx="6" cy="0"/>
            </a:xfrm>
            <a:prstGeom prst="line">
              <a:avLst/>
            </a:prstGeom>
            <a:noFill/>
            <a:ln w="9525">
              <a:solidFill>
                <a:srgbClr val="00FF00"/>
              </a:solidFill>
              <a:round/>
              <a:headEnd/>
              <a:tailEnd/>
            </a:ln>
          </p:spPr>
          <p:txBody>
            <a:bodyPr/>
            <a:lstStyle/>
            <a:p>
              <a:endParaRPr lang="fr-CH"/>
            </a:p>
          </p:txBody>
        </p:sp>
        <p:sp>
          <p:nvSpPr>
            <p:cNvPr id="2703340" name="Line 3052"/>
            <p:cNvSpPr>
              <a:spLocks noChangeShapeType="1"/>
            </p:cNvSpPr>
            <p:nvPr/>
          </p:nvSpPr>
          <p:spPr bwMode="auto">
            <a:xfrm>
              <a:off x="3914" y="1550"/>
              <a:ext cx="12" cy="0"/>
            </a:xfrm>
            <a:prstGeom prst="line">
              <a:avLst/>
            </a:prstGeom>
            <a:noFill/>
            <a:ln w="9525">
              <a:solidFill>
                <a:srgbClr val="00FF00"/>
              </a:solidFill>
              <a:round/>
              <a:headEnd/>
              <a:tailEnd/>
            </a:ln>
          </p:spPr>
          <p:txBody>
            <a:bodyPr/>
            <a:lstStyle/>
            <a:p>
              <a:endParaRPr lang="fr-CH"/>
            </a:p>
          </p:txBody>
        </p:sp>
        <p:sp>
          <p:nvSpPr>
            <p:cNvPr id="2703341" name="Line 3053"/>
            <p:cNvSpPr>
              <a:spLocks noChangeShapeType="1"/>
            </p:cNvSpPr>
            <p:nvPr/>
          </p:nvSpPr>
          <p:spPr bwMode="auto">
            <a:xfrm>
              <a:off x="3926" y="1550"/>
              <a:ext cx="6" cy="0"/>
            </a:xfrm>
            <a:prstGeom prst="line">
              <a:avLst/>
            </a:prstGeom>
            <a:noFill/>
            <a:ln w="9525">
              <a:solidFill>
                <a:srgbClr val="00FF00"/>
              </a:solidFill>
              <a:round/>
              <a:headEnd/>
              <a:tailEnd/>
            </a:ln>
          </p:spPr>
          <p:txBody>
            <a:bodyPr/>
            <a:lstStyle/>
            <a:p>
              <a:endParaRPr lang="fr-CH"/>
            </a:p>
          </p:txBody>
        </p:sp>
        <p:sp>
          <p:nvSpPr>
            <p:cNvPr id="2703342" name="Line 3054"/>
            <p:cNvSpPr>
              <a:spLocks noChangeShapeType="1"/>
            </p:cNvSpPr>
            <p:nvPr/>
          </p:nvSpPr>
          <p:spPr bwMode="auto">
            <a:xfrm>
              <a:off x="3932" y="1550"/>
              <a:ext cx="6" cy="0"/>
            </a:xfrm>
            <a:prstGeom prst="line">
              <a:avLst/>
            </a:prstGeom>
            <a:noFill/>
            <a:ln w="9525">
              <a:solidFill>
                <a:srgbClr val="00FF00"/>
              </a:solidFill>
              <a:round/>
              <a:headEnd/>
              <a:tailEnd/>
            </a:ln>
          </p:spPr>
          <p:txBody>
            <a:bodyPr/>
            <a:lstStyle/>
            <a:p>
              <a:endParaRPr lang="fr-CH"/>
            </a:p>
          </p:txBody>
        </p:sp>
        <p:sp>
          <p:nvSpPr>
            <p:cNvPr id="2703343" name="Line 3055"/>
            <p:cNvSpPr>
              <a:spLocks noChangeShapeType="1"/>
            </p:cNvSpPr>
            <p:nvPr/>
          </p:nvSpPr>
          <p:spPr bwMode="auto">
            <a:xfrm>
              <a:off x="3938" y="1550"/>
              <a:ext cx="12" cy="0"/>
            </a:xfrm>
            <a:prstGeom prst="line">
              <a:avLst/>
            </a:prstGeom>
            <a:noFill/>
            <a:ln w="9525">
              <a:solidFill>
                <a:srgbClr val="00FF00"/>
              </a:solidFill>
              <a:round/>
              <a:headEnd/>
              <a:tailEnd/>
            </a:ln>
          </p:spPr>
          <p:txBody>
            <a:bodyPr/>
            <a:lstStyle/>
            <a:p>
              <a:endParaRPr lang="fr-CH"/>
            </a:p>
          </p:txBody>
        </p:sp>
        <p:sp>
          <p:nvSpPr>
            <p:cNvPr id="2703344" name="Line 3056"/>
            <p:cNvSpPr>
              <a:spLocks noChangeShapeType="1"/>
            </p:cNvSpPr>
            <p:nvPr/>
          </p:nvSpPr>
          <p:spPr bwMode="auto">
            <a:xfrm>
              <a:off x="3950" y="1550"/>
              <a:ext cx="6" cy="0"/>
            </a:xfrm>
            <a:prstGeom prst="line">
              <a:avLst/>
            </a:prstGeom>
            <a:noFill/>
            <a:ln w="9525">
              <a:solidFill>
                <a:srgbClr val="00FF00"/>
              </a:solidFill>
              <a:round/>
              <a:headEnd/>
              <a:tailEnd/>
            </a:ln>
          </p:spPr>
          <p:txBody>
            <a:bodyPr/>
            <a:lstStyle/>
            <a:p>
              <a:endParaRPr lang="fr-CH"/>
            </a:p>
          </p:txBody>
        </p:sp>
        <p:sp>
          <p:nvSpPr>
            <p:cNvPr id="2703345" name="Line 3057"/>
            <p:cNvSpPr>
              <a:spLocks noChangeShapeType="1"/>
            </p:cNvSpPr>
            <p:nvPr/>
          </p:nvSpPr>
          <p:spPr bwMode="auto">
            <a:xfrm>
              <a:off x="3956" y="1550"/>
              <a:ext cx="12" cy="0"/>
            </a:xfrm>
            <a:prstGeom prst="line">
              <a:avLst/>
            </a:prstGeom>
            <a:noFill/>
            <a:ln w="9525">
              <a:solidFill>
                <a:srgbClr val="00FF00"/>
              </a:solidFill>
              <a:round/>
              <a:headEnd/>
              <a:tailEnd/>
            </a:ln>
          </p:spPr>
          <p:txBody>
            <a:bodyPr/>
            <a:lstStyle/>
            <a:p>
              <a:endParaRPr lang="fr-CH"/>
            </a:p>
          </p:txBody>
        </p:sp>
        <p:sp>
          <p:nvSpPr>
            <p:cNvPr id="2703346" name="Line 3058"/>
            <p:cNvSpPr>
              <a:spLocks noChangeShapeType="1"/>
            </p:cNvSpPr>
            <p:nvPr/>
          </p:nvSpPr>
          <p:spPr bwMode="auto">
            <a:xfrm>
              <a:off x="3968" y="1550"/>
              <a:ext cx="6" cy="0"/>
            </a:xfrm>
            <a:prstGeom prst="line">
              <a:avLst/>
            </a:prstGeom>
            <a:noFill/>
            <a:ln w="9525">
              <a:solidFill>
                <a:srgbClr val="00FF00"/>
              </a:solidFill>
              <a:round/>
              <a:headEnd/>
              <a:tailEnd/>
            </a:ln>
          </p:spPr>
          <p:txBody>
            <a:bodyPr/>
            <a:lstStyle/>
            <a:p>
              <a:endParaRPr lang="fr-CH"/>
            </a:p>
          </p:txBody>
        </p:sp>
        <p:sp>
          <p:nvSpPr>
            <p:cNvPr id="2703347" name="Line 3059"/>
            <p:cNvSpPr>
              <a:spLocks noChangeShapeType="1"/>
            </p:cNvSpPr>
            <p:nvPr/>
          </p:nvSpPr>
          <p:spPr bwMode="auto">
            <a:xfrm>
              <a:off x="3974" y="1550"/>
              <a:ext cx="12" cy="0"/>
            </a:xfrm>
            <a:prstGeom prst="line">
              <a:avLst/>
            </a:prstGeom>
            <a:noFill/>
            <a:ln w="9525">
              <a:solidFill>
                <a:srgbClr val="00FF00"/>
              </a:solidFill>
              <a:round/>
              <a:headEnd/>
              <a:tailEnd/>
            </a:ln>
          </p:spPr>
          <p:txBody>
            <a:bodyPr/>
            <a:lstStyle/>
            <a:p>
              <a:endParaRPr lang="fr-CH"/>
            </a:p>
          </p:txBody>
        </p:sp>
        <p:sp>
          <p:nvSpPr>
            <p:cNvPr id="2703348" name="Line 3060"/>
            <p:cNvSpPr>
              <a:spLocks noChangeShapeType="1"/>
            </p:cNvSpPr>
            <p:nvPr/>
          </p:nvSpPr>
          <p:spPr bwMode="auto">
            <a:xfrm>
              <a:off x="3986" y="1550"/>
              <a:ext cx="6" cy="0"/>
            </a:xfrm>
            <a:prstGeom prst="line">
              <a:avLst/>
            </a:prstGeom>
            <a:noFill/>
            <a:ln w="9525">
              <a:solidFill>
                <a:srgbClr val="00FF00"/>
              </a:solidFill>
              <a:round/>
              <a:headEnd/>
              <a:tailEnd/>
            </a:ln>
          </p:spPr>
          <p:txBody>
            <a:bodyPr/>
            <a:lstStyle/>
            <a:p>
              <a:endParaRPr lang="fr-CH"/>
            </a:p>
          </p:txBody>
        </p:sp>
        <p:sp>
          <p:nvSpPr>
            <p:cNvPr id="2703349" name="Line 3061"/>
            <p:cNvSpPr>
              <a:spLocks noChangeShapeType="1"/>
            </p:cNvSpPr>
            <p:nvPr/>
          </p:nvSpPr>
          <p:spPr bwMode="auto">
            <a:xfrm>
              <a:off x="3992" y="1550"/>
              <a:ext cx="6" cy="0"/>
            </a:xfrm>
            <a:prstGeom prst="line">
              <a:avLst/>
            </a:prstGeom>
            <a:noFill/>
            <a:ln w="9525">
              <a:solidFill>
                <a:srgbClr val="00FF00"/>
              </a:solidFill>
              <a:round/>
              <a:headEnd/>
              <a:tailEnd/>
            </a:ln>
          </p:spPr>
          <p:txBody>
            <a:bodyPr/>
            <a:lstStyle/>
            <a:p>
              <a:endParaRPr lang="fr-CH"/>
            </a:p>
          </p:txBody>
        </p:sp>
        <p:sp>
          <p:nvSpPr>
            <p:cNvPr id="2703350" name="Line 3062"/>
            <p:cNvSpPr>
              <a:spLocks noChangeShapeType="1"/>
            </p:cNvSpPr>
            <p:nvPr/>
          </p:nvSpPr>
          <p:spPr bwMode="auto">
            <a:xfrm>
              <a:off x="3998" y="1550"/>
              <a:ext cx="12" cy="0"/>
            </a:xfrm>
            <a:prstGeom prst="line">
              <a:avLst/>
            </a:prstGeom>
            <a:noFill/>
            <a:ln w="9525">
              <a:solidFill>
                <a:srgbClr val="00FF00"/>
              </a:solidFill>
              <a:round/>
              <a:headEnd/>
              <a:tailEnd/>
            </a:ln>
          </p:spPr>
          <p:txBody>
            <a:bodyPr/>
            <a:lstStyle/>
            <a:p>
              <a:endParaRPr lang="fr-CH"/>
            </a:p>
          </p:txBody>
        </p:sp>
        <p:sp>
          <p:nvSpPr>
            <p:cNvPr id="2703351" name="Line 3063"/>
            <p:cNvSpPr>
              <a:spLocks noChangeShapeType="1"/>
            </p:cNvSpPr>
            <p:nvPr/>
          </p:nvSpPr>
          <p:spPr bwMode="auto">
            <a:xfrm>
              <a:off x="4010" y="1550"/>
              <a:ext cx="6" cy="0"/>
            </a:xfrm>
            <a:prstGeom prst="line">
              <a:avLst/>
            </a:prstGeom>
            <a:noFill/>
            <a:ln w="9525">
              <a:solidFill>
                <a:srgbClr val="00FF00"/>
              </a:solidFill>
              <a:round/>
              <a:headEnd/>
              <a:tailEnd/>
            </a:ln>
          </p:spPr>
          <p:txBody>
            <a:bodyPr/>
            <a:lstStyle/>
            <a:p>
              <a:endParaRPr lang="fr-CH"/>
            </a:p>
          </p:txBody>
        </p:sp>
        <p:sp>
          <p:nvSpPr>
            <p:cNvPr id="2703352" name="Line 3064"/>
            <p:cNvSpPr>
              <a:spLocks noChangeShapeType="1"/>
            </p:cNvSpPr>
            <p:nvPr/>
          </p:nvSpPr>
          <p:spPr bwMode="auto">
            <a:xfrm>
              <a:off x="4016" y="1550"/>
              <a:ext cx="12" cy="0"/>
            </a:xfrm>
            <a:prstGeom prst="line">
              <a:avLst/>
            </a:prstGeom>
            <a:noFill/>
            <a:ln w="9525">
              <a:solidFill>
                <a:srgbClr val="00FF00"/>
              </a:solidFill>
              <a:round/>
              <a:headEnd/>
              <a:tailEnd/>
            </a:ln>
          </p:spPr>
          <p:txBody>
            <a:bodyPr/>
            <a:lstStyle/>
            <a:p>
              <a:endParaRPr lang="fr-CH"/>
            </a:p>
          </p:txBody>
        </p:sp>
        <p:sp>
          <p:nvSpPr>
            <p:cNvPr id="2703353" name="Line 3065"/>
            <p:cNvSpPr>
              <a:spLocks noChangeShapeType="1"/>
            </p:cNvSpPr>
            <p:nvPr/>
          </p:nvSpPr>
          <p:spPr bwMode="auto">
            <a:xfrm>
              <a:off x="4028" y="1550"/>
              <a:ext cx="6" cy="0"/>
            </a:xfrm>
            <a:prstGeom prst="line">
              <a:avLst/>
            </a:prstGeom>
            <a:noFill/>
            <a:ln w="9525">
              <a:solidFill>
                <a:srgbClr val="00FF00"/>
              </a:solidFill>
              <a:round/>
              <a:headEnd/>
              <a:tailEnd/>
            </a:ln>
          </p:spPr>
          <p:txBody>
            <a:bodyPr/>
            <a:lstStyle/>
            <a:p>
              <a:endParaRPr lang="fr-CH"/>
            </a:p>
          </p:txBody>
        </p:sp>
        <p:sp>
          <p:nvSpPr>
            <p:cNvPr id="2703354" name="Line 3066"/>
            <p:cNvSpPr>
              <a:spLocks noChangeShapeType="1"/>
            </p:cNvSpPr>
            <p:nvPr/>
          </p:nvSpPr>
          <p:spPr bwMode="auto">
            <a:xfrm>
              <a:off x="4034" y="1550"/>
              <a:ext cx="6" cy="0"/>
            </a:xfrm>
            <a:prstGeom prst="line">
              <a:avLst/>
            </a:prstGeom>
            <a:noFill/>
            <a:ln w="9525">
              <a:solidFill>
                <a:srgbClr val="00FF00"/>
              </a:solidFill>
              <a:round/>
              <a:headEnd/>
              <a:tailEnd/>
            </a:ln>
          </p:spPr>
          <p:txBody>
            <a:bodyPr/>
            <a:lstStyle/>
            <a:p>
              <a:endParaRPr lang="fr-CH"/>
            </a:p>
          </p:txBody>
        </p:sp>
        <p:sp>
          <p:nvSpPr>
            <p:cNvPr id="2703355" name="Line 3067"/>
            <p:cNvSpPr>
              <a:spLocks noChangeShapeType="1"/>
            </p:cNvSpPr>
            <p:nvPr/>
          </p:nvSpPr>
          <p:spPr bwMode="auto">
            <a:xfrm>
              <a:off x="4040" y="1550"/>
              <a:ext cx="12" cy="0"/>
            </a:xfrm>
            <a:prstGeom prst="line">
              <a:avLst/>
            </a:prstGeom>
            <a:noFill/>
            <a:ln w="9525">
              <a:solidFill>
                <a:srgbClr val="00FF00"/>
              </a:solidFill>
              <a:round/>
              <a:headEnd/>
              <a:tailEnd/>
            </a:ln>
          </p:spPr>
          <p:txBody>
            <a:bodyPr/>
            <a:lstStyle/>
            <a:p>
              <a:endParaRPr lang="fr-CH"/>
            </a:p>
          </p:txBody>
        </p:sp>
        <p:sp>
          <p:nvSpPr>
            <p:cNvPr id="2703356" name="Line 3068"/>
            <p:cNvSpPr>
              <a:spLocks noChangeShapeType="1"/>
            </p:cNvSpPr>
            <p:nvPr/>
          </p:nvSpPr>
          <p:spPr bwMode="auto">
            <a:xfrm>
              <a:off x="4052" y="1550"/>
              <a:ext cx="6" cy="0"/>
            </a:xfrm>
            <a:prstGeom prst="line">
              <a:avLst/>
            </a:prstGeom>
            <a:noFill/>
            <a:ln w="9525">
              <a:solidFill>
                <a:srgbClr val="00FF00"/>
              </a:solidFill>
              <a:round/>
              <a:headEnd/>
              <a:tailEnd/>
            </a:ln>
          </p:spPr>
          <p:txBody>
            <a:bodyPr/>
            <a:lstStyle/>
            <a:p>
              <a:endParaRPr lang="fr-CH"/>
            </a:p>
          </p:txBody>
        </p:sp>
        <p:sp>
          <p:nvSpPr>
            <p:cNvPr id="2703357" name="Line 3069"/>
            <p:cNvSpPr>
              <a:spLocks noChangeShapeType="1"/>
            </p:cNvSpPr>
            <p:nvPr/>
          </p:nvSpPr>
          <p:spPr bwMode="auto">
            <a:xfrm>
              <a:off x="4058" y="1550"/>
              <a:ext cx="12" cy="0"/>
            </a:xfrm>
            <a:prstGeom prst="line">
              <a:avLst/>
            </a:prstGeom>
            <a:noFill/>
            <a:ln w="9525">
              <a:solidFill>
                <a:srgbClr val="00FF00"/>
              </a:solidFill>
              <a:round/>
              <a:headEnd/>
              <a:tailEnd/>
            </a:ln>
          </p:spPr>
          <p:txBody>
            <a:bodyPr/>
            <a:lstStyle/>
            <a:p>
              <a:endParaRPr lang="fr-CH"/>
            </a:p>
          </p:txBody>
        </p:sp>
        <p:sp>
          <p:nvSpPr>
            <p:cNvPr id="2703358" name="Line 3070"/>
            <p:cNvSpPr>
              <a:spLocks noChangeShapeType="1"/>
            </p:cNvSpPr>
            <p:nvPr/>
          </p:nvSpPr>
          <p:spPr bwMode="auto">
            <a:xfrm>
              <a:off x="4070" y="1550"/>
              <a:ext cx="6" cy="0"/>
            </a:xfrm>
            <a:prstGeom prst="line">
              <a:avLst/>
            </a:prstGeom>
            <a:noFill/>
            <a:ln w="9525">
              <a:solidFill>
                <a:srgbClr val="00FF00"/>
              </a:solidFill>
              <a:round/>
              <a:headEnd/>
              <a:tailEnd/>
            </a:ln>
          </p:spPr>
          <p:txBody>
            <a:bodyPr/>
            <a:lstStyle/>
            <a:p>
              <a:endParaRPr lang="fr-CH"/>
            </a:p>
          </p:txBody>
        </p:sp>
        <p:sp>
          <p:nvSpPr>
            <p:cNvPr id="2703359" name="Line 3071"/>
            <p:cNvSpPr>
              <a:spLocks noChangeShapeType="1"/>
            </p:cNvSpPr>
            <p:nvPr/>
          </p:nvSpPr>
          <p:spPr bwMode="auto">
            <a:xfrm>
              <a:off x="4076" y="1550"/>
              <a:ext cx="6" cy="0"/>
            </a:xfrm>
            <a:prstGeom prst="line">
              <a:avLst/>
            </a:prstGeom>
            <a:noFill/>
            <a:ln w="9525">
              <a:solidFill>
                <a:srgbClr val="00FF00"/>
              </a:solidFill>
              <a:round/>
              <a:headEnd/>
              <a:tailEnd/>
            </a:ln>
          </p:spPr>
          <p:txBody>
            <a:bodyPr/>
            <a:lstStyle/>
            <a:p>
              <a:endParaRPr lang="fr-CH"/>
            </a:p>
          </p:txBody>
        </p:sp>
        <p:sp>
          <p:nvSpPr>
            <p:cNvPr id="2703360" name="Line 3072"/>
            <p:cNvSpPr>
              <a:spLocks noChangeShapeType="1"/>
            </p:cNvSpPr>
            <p:nvPr/>
          </p:nvSpPr>
          <p:spPr bwMode="auto">
            <a:xfrm>
              <a:off x="4082" y="1550"/>
              <a:ext cx="12" cy="0"/>
            </a:xfrm>
            <a:prstGeom prst="line">
              <a:avLst/>
            </a:prstGeom>
            <a:noFill/>
            <a:ln w="9525">
              <a:solidFill>
                <a:srgbClr val="00FF00"/>
              </a:solidFill>
              <a:round/>
              <a:headEnd/>
              <a:tailEnd/>
            </a:ln>
          </p:spPr>
          <p:txBody>
            <a:bodyPr/>
            <a:lstStyle/>
            <a:p>
              <a:endParaRPr lang="fr-CH"/>
            </a:p>
          </p:txBody>
        </p:sp>
        <p:sp>
          <p:nvSpPr>
            <p:cNvPr id="2703361" name="Line 3073"/>
            <p:cNvSpPr>
              <a:spLocks noChangeShapeType="1"/>
            </p:cNvSpPr>
            <p:nvPr/>
          </p:nvSpPr>
          <p:spPr bwMode="auto">
            <a:xfrm>
              <a:off x="4094" y="1550"/>
              <a:ext cx="6" cy="0"/>
            </a:xfrm>
            <a:prstGeom prst="line">
              <a:avLst/>
            </a:prstGeom>
            <a:noFill/>
            <a:ln w="9525">
              <a:solidFill>
                <a:srgbClr val="00FF00"/>
              </a:solidFill>
              <a:round/>
              <a:headEnd/>
              <a:tailEnd/>
            </a:ln>
          </p:spPr>
          <p:txBody>
            <a:bodyPr/>
            <a:lstStyle/>
            <a:p>
              <a:endParaRPr lang="fr-CH"/>
            </a:p>
          </p:txBody>
        </p:sp>
        <p:sp>
          <p:nvSpPr>
            <p:cNvPr id="2703362" name="Line 3074"/>
            <p:cNvSpPr>
              <a:spLocks noChangeShapeType="1"/>
            </p:cNvSpPr>
            <p:nvPr/>
          </p:nvSpPr>
          <p:spPr bwMode="auto">
            <a:xfrm>
              <a:off x="4100" y="1550"/>
              <a:ext cx="12" cy="0"/>
            </a:xfrm>
            <a:prstGeom prst="line">
              <a:avLst/>
            </a:prstGeom>
            <a:noFill/>
            <a:ln w="9525">
              <a:solidFill>
                <a:srgbClr val="00FF00"/>
              </a:solidFill>
              <a:round/>
              <a:headEnd/>
              <a:tailEnd/>
            </a:ln>
          </p:spPr>
          <p:txBody>
            <a:bodyPr/>
            <a:lstStyle/>
            <a:p>
              <a:endParaRPr lang="fr-CH"/>
            </a:p>
          </p:txBody>
        </p:sp>
        <p:sp>
          <p:nvSpPr>
            <p:cNvPr id="2703363" name="Line 3075"/>
            <p:cNvSpPr>
              <a:spLocks noChangeShapeType="1"/>
            </p:cNvSpPr>
            <p:nvPr/>
          </p:nvSpPr>
          <p:spPr bwMode="auto">
            <a:xfrm>
              <a:off x="4112" y="1550"/>
              <a:ext cx="6" cy="0"/>
            </a:xfrm>
            <a:prstGeom prst="line">
              <a:avLst/>
            </a:prstGeom>
            <a:noFill/>
            <a:ln w="9525">
              <a:solidFill>
                <a:srgbClr val="00FF00"/>
              </a:solidFill>
              <a:round/>
              <a:headEnd/>
              <a:tailEnd/>
            </a:ln>
          </p:spPr>
          <p:txBody>
            <a:bodyPr/>
            <a:lstStyle/>
            <a:p>
              <a:endParaRPr lang="fr-CH"/>
            </a:p>
          </p:txBody>
        </p:sp>
        <p:sp>
          <p:nvSpPr>
            <p:cNvPr id="2703364" name="Line 3076"/>
            <p:cNvSpPr>
              <a:spLocks noChangeShapeType="1"/>
            </p:cNvSpPr>
            <p:nvPr/>
          </p:nvSpPr>
          <p:spPr bwMode="auto">
            <a:xfrm>
              <a:off x="4118" y="1550"/>
              <a:ext cx="6" cy="0"/>
            </a:xfrm>
            <a:prstGeom prst="line">
              <a:avLst/>
            </a:prstGeom>
            <a:noFill/>
            <a:ln w="9525">
              <a:solidFill>
                <a:srgbClr val="00FF00"/>
              </a:solidFill>
              <a:round/>
              <a:headEnd/>
              <a:tailEnd/>
            </a:ln>
          </p:spPr>
          <p:txBody>
            <a:bodyPr/>
            <a:lstStyle/>
            <a:p>
              <a:endParaRPr lang="fr-CH"/>
            </a:p>
          </p:txBody>
        </p:sp>
        <p:sp>
          <p:nvSpPr>
            <p:cNvPr id="2703365" name="Line 3077"/>
            <p:cNvSpPr>
              <a:spLocks noChangeShapeType="1"/>
            </p:cNvSpPr>
            <p:nvPr/>
          </p:nvSpPr>
          <p:spPr bwMode="auto">
            <a:xfrm>
              <a:off x="4124" y="1550"/>
              <a:ext cx="12" cy="0"/>
            </a:xfrm>
            <a:prstGeom prst="line">
              <a:avLst/>
            </a:prstGeom>
            <a:noFill/>
            <a:ln w="9525">
              <a:solidFill>
                <a:srgbClr val="00FF00"/>
              </a:solidFill>
              <a:round/>
              <a:headEnd/>
              <a:tailEnd/>
            </a:ln>
          </p:spPr>
          <p:txBody>
            <a:bodyPr/>
            <a:lstStyle/>
            <a:p>
              <a:endParaRPr lang="fr-CH"/>
            </a:p>
          </p:txBody>
        </p:sp>
        <p:sp>
          <p:nvSpPr>
            <p:cNvPr id="2703366" name="Line 3078"/>
            <p:cNvSpPr>
              <a:spLocks noChangeShapeType="1"/>
            </p:cNvSpPr>
            <p:nvPr/>
          </p:nvSpPr>
          <p:spPr bwMode="auto">
            <a:xfrm>
              <a:off x="4136" y="1550"/>
              <a:ext cx="6" cy="0"/>
            </a:xfrm>
            <a:prstGeom prst="line">
              <a:avLst/>
            </a:prstGeom>
            <a:noFill/>
            <a:ln w="9525">
              <a:solidFill>
                <a:srgbClr val="00FF00"/>
              </a:solidFill>
              <a:round/>
              <a:headEnd/>
              <a:tailEnd/>
            </a:ln>
          </p:spPr>
          <p:txBody>
            <a:bodyPr/>
            <a:lstStyle/>
            <a:p>
              <a:endParaRPr lang="fr-CH"/>
            </a:p>
          </p:txBody>
        </p:sp>
        <p:sp>
          <p:nvSpPr>
            <p:cNvPr id="2703367" name="Line 3079"/>
            <p:cNvSpPr>
              <a:spLocks noChangeShapeType="1"/>
            </p:cNvSpPr>
            <p:nvPr/>
          </p:nvSpPr>
          <p:spPr bwMode="auto">
            <a:xfrm>
              <a:off x="4142" y="1550"/>
              <a:ext cx="12" cy="0"/>
            </a:xfrm>
            <a:prstGeom prst="line">
              <a:avLst/>
            </a:prstGeom>
            <a:noFill/>
            <a:ln w="9525">
              <a:solidFill>
                <a:srgbClr val="00FF00"/>
              </a:solidFill>
              <a:round/>
              <a:headEnd/>
              <a:tailEnd/>
            </a:ln>
          </p:spPr>
          <p:txBody>
            <a:bodyPr/>
            <a:lstStyle/>
            <a:p>
              <a:endParaRPr lang="fr-CH"/>
            </a:p>
          </p:txBody>
        </p:sp>
        <p:sp>
          <p:nvSpPr>
            <p:cNvPr id="2703368" name="Line 3080"/>
            <p:cNvSpPr>
              <a:spLocks noChangeShapeType="1"/>
            </p:cNvSpPr>
            <p:nvPr/>
          </p:nvSpPr>
          <p:spPr bwMode="auto">
            <a:xfrm>
              <a:off x="4154" y="1550"/>
              <a:ext cx="6" cy="0"/>
            </a:xfrm>
            <a:prstGeom prst="line">
              <a:avLst/>
            </a:prstGeom>
            <a:noFill/>
            <a:ln w="9525">
              <a:solidFill>
                <a:srgbClr val="00FF00"/>
              </a:solidFill>
              <a:round/>
              <a:headEnd/>
              <a:tailEnd/>
            </a:ln>
          </p:spPr>
          <p:txBody>
            <a:bodyPr/>
            <a:lstStyle/>
            <a:p>
              <a:endParaRPr lang="fr-CH"/>
            </a:p>
          </p:txBody>
        </p:sp>
        <p:sp>
          <p:nvSpPr>
            <p:cNvPr id="2703369" name="Line 3081"/>
            <p:cNvSpPr>
              <a:spLocks noChangeShapeType="1"/>
            </p:cNvSpPr>
            <p:nvPr/>
          </p:nvSpPr>
          <p:spPr bwMode="auto">
            <a:xfrm>
              <a:off x="4160" y="1550"/>
              <a:ext cx="6" cy="0"/>
            </a:xfrm>
            <a:prstGeom prst="line">
              <a:avLst/>
            </a:prstGeom>
            <a:noFill/>
            <a:ln w="9525">
              <a:solidFill>
                <a:srgbClr val="00FF00"/>
              </a:solidFill>
              <a:round/>
              <a:headEnd/>
              <a:tailEnd/>
            </a:ln>
          </p:spPr>
          <p:txBody>
            <a:bodyPr/>
            <a:lstStyle/>
            <a:p>
              <a:endParaRPr lang="fr-CH"/>
            </a:p>
          </p:txBody>
        </p:sp>
        <p:sp>
          <p:nvSpPr>
            <p:cNvPr id="2703370" name="Line 3082"/>
            <p:cNvSpPr>
              <a:spLocks noChangeShapeType="1"/>
            </p:cNvSpPr>
            <p:nvPr/>
          </p:nvSpPr>
          <p:spPr bwMode="auto">
            <a:xfrm>
              <a:off x="4166" y="1550"/>
              <a:ext cx="12" cy="0"/>
            </a:xfrm>
            <a:prstGeom prst="line">
              <a:avLst/>
            </a:prstGeom>
            <a:noFill/>
            <a:ln w="9525">
              <a:solidFill>
                <a:srgbClr val="00FF00"/>
              </a:solidFill>
              <a:round/>
              <a:headEnd/>
              <a:tailEnd/>
            </a:ln>
          </p:spPr>
          <p:txBody>
            <a:bodyPr/>
            <a:lstStyle/>
            <a:p>
              <a:endParaRPr lang="fr-CH"/>
            </a:p>
          </p:txBody>
        </p:sp>
        <p:sp>
          <p:nvSpPr>
            <p:cNvPr id="2703371" name="Line 3083"/>
            <p:cNvSpPr>
              <a:spLocks noChangeShapeType="1"/>
            </p:cNvSpPr>
            <p:nvPr/>
          </p:nvSpPr>
          <p:spPr bwMode="auto">
            <a:xfrm>
              <a:off x="4178" y="1550"/>
              <a:ext cx="6" cy="0"/>
            </a:xfrm>
            <a:prstGeom prst="line">
              <a:avLst/>
            </a:prstGeom>
            <a:noFill/>
            <a:ln w="9525">
              <a:solidFill>
                <a:srgbClr val="00FF00"/>
              </a:solidFill>
              <a:round/>
              <a:headEnd/>
              <a:tailEnd/>
            </a:ln>
          </p:spPr>
          <p:txBody>
            <a:bodyPr/>
            <a:lstStyle/>
            <a:p>
              <a:endParaRPr lang="fr-CH"/>
            </a:p>
          </p:txBody>
        </p:sp>
        <p:sp>
          <p:nvSpPr>
            <p:cNvPr id="2703372" name="Line 3084"/>
            <p:cNvSpPr>
              <a:spLocks noChangeShapeType="1"/>
            </p:cNvSpPr>
            <p:nvPr/>
          </p:nvSpPr>
          <p:spPr bwMode="auto">
            <a:xfrm>
              <a:off x="4184" y="1550"/>
              <a:ext cx="12" cy="0"/>
            </a:xfrm>
            <a:prstGeom prst="line">
              <a:avLst/>
            </a:prstGeom>
            <a:noFill/>
            <a:ln w="9525">
              <a:solidFill>
                <a:srgbClr val="00FF00"/>
              </a:solidFill>
              <a:round/>
              <a:headEnd/>
              <a:tailEnd/>
            </a:ln>
          </p:spPr>
          <p:txBody>
            <a:bodyPr/>
            <a:lstStyle/>
            <a:p>
              <a:endParaRPr lang="fr-CH"/>
            </a:p>
          </p:txBody>
        </p:sp>
        <p:sp>
          <p:nvSpPr>
            <p:cNvPr id="2703373" name="Line 3085"/>
            <p:cNvSpPr>
              <a:spLocks noChangeShapeType="1"/>
            </p:cNvSpPr>
            <p:nvPr/>
          </p:nvSpPr>
          <p:spPr bwMode="auto">
            <a:xfrm>
              <a:off x="4196" y="1550"/>
              <a:ext cx="6" cy="0"/>
            </a:xfrm>
            <a:prstGeom prst="line">
              <a:avLst/>
            </a:prstGeom>
            <a:noFill/>
            <a:ln w="9525">
              <a:solidFill>
                <a:srgbClr val="00FF00"/>
              </a:solidFill>
              <a:round/>
              <a:headEnd/>
              <a:tailEnd/>
            </a:ln>
          </p:spPr>
          <p:txBody>
            <a:bodyPr/>
            <a:lstStyle/>
            <a:p>
              <a:endParaRPr lang="fr-CH"/>
            </a:p>
          </p:txBody>
        </p:sp>
        <p:sp>
          <p:nvSpPr>
            <p:cNvPr id="2703374" name="Line 3086"/>
            <p:cNvSpPr>
              <a:spLocks noChangeShapeType="1"/>
            </p:cNvSpPr>
            <p:nvPr/>
          </p:nvSpPr>
          <p:spPr bwMode="auto">
            <a:xfrm>
              <a:off x="4202" y="1550"/>
              <a:ext cx="6" cy="0"/>
            </a:xfrm>
            <a:prstGeom prst="line">
              <a:avLst/>
            </a:prstGeom>
            <a:noFill/>
            <a:ln w="9525">
              <a:solidFill>
                <a:srgbClr val="00FF00"/>
              </a:solidFill>
              <a:round/>
              <a:headEnd/>
              <a:tailEnd/>
            </a:ln>
          </p:spPr>
          <p:txBody>
            <a:bodyPr/>
            <a:lstStyle/>
            <a:p>
              <a:endParaRPr lang="fr-CH"/>
            </a:p>
          </p:txBody>
        </p:sp>
        <p:sp>
          <p:nvSpPr>
            <p:cNvPr id="2703375" name="Line 3087"/>
            <p:cNvSpPr>
              <a:spLocks noChangeShapeType="1"/>
            </p:cNvSpPr>
            <p:nvPr/>
          </p:nvSpPr>
          <p:spPr bwMode="auto">
            <a:xfrm>
              <a:off x="4208" y="1550"/>
              <a:ext cx="12" cy="0"/>
            </a:xfrm>
            <a:prstGeom prst="line">
              <a:avLst/>
            </a:prstGeom>
            <a:noFill/>
            <a:ln w="9525">
              <a:solidFill>
                <a:srgbClr val="00FF00"/>
              </a:solidFill>
              <a:round/>
              <a:headEnd/>
              <a:tailEnd/>
            </a:ln>
          </p:spPr>
          <p:txBody>
            <a:bodyPr/>
            <a:lstStyle/>
            <a:p>
              <a:endParaRPr lang="fr-CH"/>
            </a:p>
          </p:txBody>
        </p:sp>
        <p:sp>
          <p:nvSpPr>
            <p:cNvPr id="2703376" name="Line 3088"/>
            <p:cNvSpPr>
              <a:spLocks noChangeShapeType="1"/>
            </p:cNvSpPr>
            <p:nvPr/>
          </p:nvSpPr>
          <p:spPr bwMode="auto">
            <a:xfrm>
              <a:off x="4220" y="1550"/>
              <a:ext cx="6" cy="0"/>
            </a:xfrm>
            <a:prstGeom prst="line">
              <a:avLst/>
            </a:prstGeom>
            <a:noFill/>
            <a:ln w="9525">
              <a:solidFill>
                <a:srgbClr val="00FF00"/>
              </a:solidFill>
              <a:round/>
              <a:headEnd/>
              <a:tailEnd/>
            </a:ln>
          </p:spPr>
          <p:txBody>
            <a:bodyPr/>
            <a:lstStyle/>
            <a:p>
              <a:endParaRPr lang="fr-CH"/>
            </a:p>
          </p:txBody>
        </p:sp>
        <p:sp>
          <p:nvSpPr>
            <p:cNvPr id="2703377" name="Line 3089"/>
            <p:cNvSpPr>
              <a:spLocks noChangeShapeType="1"/>
            </p:cNvSpPr>
            <p:nvPr/>
          </p:nvSpPr>
          <p:spPr bwMode="auto">
            <a:xfrm>
              <a:off x="4226" y="1550"/>
              <a:ext cx="12" cy="0"/>
            </a:xfrm>
            <a:prstGeom prst="line">
              <a:avLst/>
            </a:prstGeom>
            <a:noFill/>
            <a:ln w="9525">
              <a:solidFill>
                <a:srgbClr val="00FF00"/>
              </a:solidFill>
              <a:round/>
              <a:headEnd/>
              <a:tailEnd/>
            </a:ln>
          </p:spPr>
          <p:txBody>
            <a:bodyPr/>
            <a:lstStyle/>
            <a:p>
              <a:endParaRPr lang="fr-CH"/>
            </a:p>
          </p:txBody>
        </p:sp>
        <p:sp>
          <p:nvSpPr>
            <p:cNvPr id="2703378" name="Line 3090"/>
            <p:cNvSpPr>
              <a:spLocks noChangeShapeType="1"/>
            </p:cNvSpPr>
            <p:nvPr/>
          </p:nvSpPr>
          <p:spPr bwMode="auto">
            <a:xfrm>
              <a:off x="4238" y="1550"/>
              <a:ext cx="6" cy="0"/>
            </a:xfrm>
            <a:prstGeom prst="line">
              <a:avLst/>
            </a:prstGeom>
            <a:noFill/>
            <a:ln w="9525">
              <a:solidFill>
                <a:srgbClr val="00FF00"/>
              </a:solidFill>
              <a:round/>
              <a:headEnd/>
              <a:tailEnd/>
            </a:ln>
          </p:spPr>
          <p:txBody>
            <a:bodyPr/>
            <a:lstStyle/>
            <a:p>
              <a:endParaRPr lang="fr-CH"/>
            </a:p>
          </p:txBody>
        </p:sp>
        <p:sp>
          <p:nvSpPr>
            <p:cNvPr id="2703379" name="Line 3091"/>
            <p:cNvSpPr>
              <a:spLocks noChangeShapeType="1"/>
            </p:cNvSpPr>
            <p:nvPr/>
          </p:nvSpPr>
          <p:spPr bwMode="auto">
            <a:xfrm>
              <a:off x="4244" y="1550"/>
              <a:ext cx="6" cy="0"/>
            </a:xfrm>
            <a:prstGeom prst="line">
              <a:avLst/>
            </a:prstGeom>
            <a:noFill/>
            <a:ln w="9525">
              <a:solidFill>
                <a:srgbClr val="00FF00"/>
              </a:solidFill>
              <a:round/>
              <a:headEnd/>
              <a:tailEnd/>
            </a:ln>
          </p:spPr>
          <p:txBody>
            <a:bodyPr/>
            <a:lstStyle/>
            <a:p>
              <a:endParaRPr lang="fr-CH"/>
            </a:p>
          </p:txBody>
        </p:sp>
        <p:sp>
          <p:nvSpPr>
            <p:cNvPr id="2703380" name="Line 3092"/>
            <p:cNvSpPr>
              <a:spLocks noChangeShapeType="1"/>
            </p:cNvSpPr>
            <p:nvPr/>
          </p:nvSpPr>
          <p:spPr bwMode="auto">
            <a:xfrm>
              <a:off x="4250" y="1550"/>
              <a:ext cx="12" cy="0"/>
            </a:xfrm>
            <a:prstGeom prst="line">
              <a:avLst/>
            </a:prstGeom>
            <a:noFill/>
            <a:ln w="9525">
              <a:solidFill>
                <a:srgbClr val="00FF00"/>
              </a:solidFill>
              <a:round/>
              <a:headEnd/>
              <a:tailEnd/>
            </a:ln>
          </p:spPr>
          <p:txBody>
            <a:bodyPr/>
            <a:lstStyle/>
            <a:p>
              <a:endParaRPr lang="fr-CH"/>
            </a:p>
          </p:txBody>
        </p:sp>
        <p:sp>
          <p:nvSpPr>
            <p:cNvPr id="2703381" name="Line 3093"/>
            <p:cNvSpPr>
              <a:spLocks noChangeShapeType="1"/>
            </p:cNvSpPr>
            <p:nvPr/>
          </p:nvSpPr>
          <p:spPr bwMode="auto">
            <a:xfrm>
              <a:off x="4262" y="1550"/>
              <a:ext cx="6" cy="0"/>
            </a:xfrm>
            <a:prstGeom prst="line">
              <a:avLst/>
            </a:prstGeom>
            <a:noFill/>
            <a:ln w="9525">
              <a:solidFill>
                <a:srgbClr val="00FF00"/>
              </a:solidFill>
              <a:round/>
              <a:headEnd/>
              <a:tailEnd/>
            </a:ln>
          </p:spPr>
          <p:txBody>
            <a:bodyPr/>
            <a:lstStyle/>
            <a:p>
              <a:endParaRPr lang="fr-CH"/>
            </a:p>
          </p:txBody>
        </p:sp>
        <p:sp>
          <p:nvSpPr>
            <p:cNvPr id="2703382" name="Line 3094"/>
            <p:cNvSpPr>
              <a:spLocks noChangeShapeType="1"/>
            </p:cNvSpPr>
            <p:nvPr/>
          </p:nvSpPr>
          <p:spPr bwMode="auto">
            <a:xfrm>
              <a:off x="4268" y="1550"/>
              <a:ext cx="12" cy="0"/>
            </a:xfrm>
            <a:prstGeom prst="line">
              <a:avLst/>
            </a:prstGeom>
            <a:noFill/>
            <a:ln w="9525">
              <a:solidFill>
                <a:srgbClr val="00FF00"/>
              </a:solidFill>
              <a:round/>
              <a:headEnd/>
              <a:tailEnd/>
            </a:ln>
          </p:spPr>
          <p:txBody>
            <a:bodyPr/>
            <a:lstStyle/>
            <a:p>
              <a:endParaRPr lang="fr-CH"/>
            </a:p>
          </p:txBody>
        </p:sp>
        <p:sp>
          <p:nvSpPr>
            <p:cNvPr id="2703383" name="Line 3095"/>
            <p:cNvSpPr>
              <a:spLocks noChangeShapeType="1"/>
            </p:cNvSpPr>
            <p:nvPr/>
          </p:nvSpPr>
          <p:spPr bwMode="auto">
            <a:xfrm>
              <a:off x="4280" y="1550"/>
              <a:ext cx="6" cy="0"/>
            </a:xfrm>
            <a:prstGeom prst="line">
              <a:avLst/>
            </a:prstGeom>
            <a:noFill/>
            <a:ln w="9525">
              <a:solidFill>
                <a:srgbClr val="00FF00"/>
              </a:solidFill>
              <a:round/>
              <a:headEnd/>
              <a:tailEnd/>
            </a:ln>
          </p:spPr>
          <p:txBody>
            <a:bodyPr/>
            <a:lstStyle/>
            <a:p>
              <a:endParaRPr lang="fr-CH"/>
            </a:p>
          </p:txBody>
        </p:sp>
        <p:sp>
          <p:nvSpPr>
            <p:cNvPr id="2703384" name="Line 3096"/>
            <p:cNvSpPr>
              <a:spLocks noChangeShapeType="1"/>
            </p:cNvSpPr>
            <p:nvPr/>
          </p:nvSpPr>
          <p:spPr bwMode="auto">
            <a:xfrm>
              <a:off x="4286" y="1550"/>
              <a:ext cx="6" cy="0"/>
            </a:xfrm>
            <a:prstGeom prst="line">
              <a:avLst/>
            </a:prstGeom>
            <a:noFill/>
            <a:ln w="9525">
              <a:solidFill>
                <a:srgbClr val="00FF00"/>
              </a:solidFill>
              <a:round/>
              <a:headEnd/>
              <a:tailEnd/>
            </a:ln>
          </p:spPr>
          <p:txBody>
            <a:bodyPr/>
            <a:lstStyle/>
            <a:p>
              <a:endParaRPr lang="fr-CH"/>
            </a:p>
          </p:txBody>
        </p:sp>
        <p:sp>
          <p:nvSpPr>
            <p:cNvPr id="2703385" name="Line 3097"/>
            <p:cNvSpPr>
              <a:spLocks noChangeShapeType="1"/>
            </p:cNvSpPr>
            <p:nvPr/>
          </p:nvSpPr>
          <p:spPr bwMode="auto">
            <a:xfrm>
              <a:off x="4292" y="1550"/>
              <a:ext cx="12" cy="0"/>
            </a:xfrm>
            <a:prstGeom prst="line">
              <a:avLst/>
            </a:prstGeom>
            <a:noFill/>
            <a:ln w="9525">
              <a:solidFill>
                <a:srgbClr val="00FF00"/>
              </a:solidFill>
              <a:round/>
              <a:headEnd/>
              <a:tailEnd/>
            </a:ln>
          </p:spPr>
          <p:txBody>
            <a:bodyPr/>
            <a:lstStyle/>
            <a:p>
              <a:endParaRPr lang="fr-CH"/>
            </a:p>
          </p:txBody>
        </p:sp>
        <p:sp>
          <p:nvSpPr>
            <p:cNvPr id="2703386" name="Line 3098"/>
            <p:cNvSpPr>
              <a:spLocks noChangeShapeType="1"/>
            </p:cNvSpPr>
            <p:nvPr/>
          </p:nvSpPr>
          <p:spPr bwMode="auto">
            <a:xfrm>
              <a:off x="4304" y="1550"/>
              <a:ext cx="6" cy="0"/>
            </a:xfrm>
            <a:prstGeom prst="line">
              <a:avLst/>
            </a:prstGeom>
            <a:noFill/>
            <a:ln w="9525">
              <a:solidFill>
                <a:srgbClr val="00FF00"/>
              </a:solidFill>
              <a:round/>
              <a:headEnd/>
              <a:tailEnd/>
            </a:ln>
          </p:spPr>
          <p:txBody>
            <a:bodyPr/>
            <a:lstStyle/>
            <a:p>
              <a:endParaRPr lang="fr-CH"/>
            </a:p>
          </p:txBody>
        </p:sp>
        <p:sp>
          <p:nvSpPr>
            <p:cNvPr id="2703387" name="Line 3099"/>
            <p:cNvSpPr>
              <a:spLocks noChangeShapeType="1"/>
            </p:cNvSpPr>
            <p:nvPr/>
          </p:nvSpPr>
          <p:spPr bwMode="auto">
            <a:xfrm>
              <a:off x="4310" y="1550"/>
              <a:ext cx="12" cy="0"/>
            </a:xfrm>
            <a:prstGeom prst="line">
              <a:avLst/>
            </a:prstGeom>
            <a:noFill/>
            <a:ln w="9525">
              <a:solidFill>
                <a:srgbClr val="00FF00"/>
              </a:solidFill>
              <a:round/>
              <a:headEnd/>
              <a:tailEnd/>
            </a:ln>
          </p:spPr>
          <p:txBody>
            <a:bodyPr/>
            <a:lstStyle/>
            <a:p>
              <a:endParaRPr lang="fr-CH"/>
            </a:p>
          </p:txBody>
        </p:sp>
        <p:sp>
          <p:nvSpPr>
            <p:cNvPr id="2703388" name="Line 3100"/>
            <p:cNvSpPr>
              <a:spLocks noChangeShapeType="1"/>
            </p:cNvSpPr>
            <p:nvPr/>
          </p:nvSpPr>
          <p:spPr bwMode="auto">
            <a:xfrm>
              <a:off x="4322" y="1550"/>
              <a:ext cx="6" cy="0"/>
            </a:xfrm>
            <a:prstGeom prst="line">
              <a:avLst/>
            </a:prstGeom>
            <a:noFill/>
            <a:ln w="9525">
              <a:solidFill>
                <a:srgbClr val="00FF00"/>
              </a:solidFill>
              <a:round/>
              <a:headEnd/>
              <a:tailEnd/>
            </a:ln>
          </p:spPr>
          <p:txBody>
            <a:bodyPr/>
            <a:lstStyle/>
            <a:p>
              <a:endParaRPr lang="fr-CH"/>
            </a:p>
          </p:txBody>
        </p:sp>
        <p:sp>
          <p:nvSpPr>
            <p:cNvPr id="2703389" name="Line 3101"/>
            <p:cNvSpPr>
              <a:spLocks noChangeShapeType="1"/>
            </p:cNvSpPr>
            <p:nvPr/>
          </p:nvSpPr>
          <p:spPr bwMode="auto">
            <a:xfrm>
              <a:off x="4328" y="1550"/>
              <a:ext cx="6" cy="0"/>
            </a:xfrm>
            <a:prstGeom prst="line">
              <a:avLst/>
            </a:prstGeom>
            <a:noFill/>
            <a:ln w="9525">
              <a:solidFill>
                <a:srgbClr val="00FF00"/>
              </a:solidFill>
              <a:round/>
              <a:headEnd/>
              <a:tailEnd/>
            </a:ln>
          </p:spPr>
          <p:txBody>
            <a:bodyPr/>
            <a:lstStyle/>
            <a:p>
              <a:endParaRPr lang="fr-CH"/>
            </a:p>
          </p:txBody>
        </p:sp>
        <p:sp>
          <p:nvSpPr>
            <p:cNvPr id="2703390" name="Line 3102"/>
            <p:cNvSpPr>
              <a:spLocks noChangeShapeType="1"/>
            </p:cNvSpPr>
            <p:nvPr/>
          </p:nvSpPr>
          <p:spPr bwMode="auto">
            <a:xfrm>
              <a:off x="4334" y="1550"/>
              <a:ext cx="12" cy="0"/>
            </a:xfrm>
            <a:prstGeom prst="line">
              <a:avLst/>
            </a:prstGeom>
            <a:noFill/>
            <a:ln w="9525">
              <a:solidFill>
                <a:srgbClr val="00FF00"/>
              </a:solidFill>
              <a:round/>
              <a:headEnd/>
              <a:tailEnd/>
            </a:ln>
          </p:spPr>
          <p:txBody>
            <a:bodyPr/>
            <a:lstStyle/>
            <a:p>
              <a:endParaRPr lang="fr-CH"/>
            </a:p>
          </p:txBody>
        </p:sp>
        <p:sp>
          <p:nvSpPr>
            <p:cNvPr id="2703391" name="Line 3103"/>
            <p:cNvSpPr>
              <a:spLocks noChangeShapeType="1"/>
            </p:cNvSpPr>
            <p:nvPr/>
          </p:nvSpPr>
          <p:spPr bwMode="auto">
            <a:xfrm>
              <a:off x="4346" y="1550"/>
              <a:ext cx="6" cy="0"/>
            </a:xfrm>
            <a:prstGeom prst="line">
              <a:avLst/>
            </a:prstGeom>
            <a:noFill/>
            <a:ln w="9525">
              <a:solidFill>
                <a:srgbClr val="00FF00"/>
              </a:solidFill>
              <a:round/>
              <a:headEnd/>
              <a:tailEnd/>
            </a:ln>
          </p:spPr>
          <p:txBody>
            <a:bodyPr/>
            <a:lstStyle/>
            <a:p>
              <a:endParaRPr lang="fr-CH"/>
            </a:p>
          </p:txBody>
        </p:sp>
        <p:sp>
          <p:nvSpPr>
            <p:cNvPr id="2703392" name="Line 3104"/>
            <p:cNvSpPr>
              <a:spLocks noChangeShapeType="1"/>
            </p:cNvSpPr>
            <p:nvPr/>
          </p:nvSpPr>
          <p:spPr bwMode="auto">
            <a:xfrm>
              <a:off x="4352" y="1550"/>
              <a:ext cx="12" cy="0"/>
            </a:xfrm>
            <a:prstGeom prst="line">
              <a:avLst/>
            </a:prstGeom>
            <a:noFill/>
            <a:ln w="9525">
              <a:solidFill>
                <a:srgbClr val="00FF00"/>
              </a:solidFill>
              <a:round/>
              <a:headEnd/>
              <a:tailEnd/>
            </a:ln>
          </p:spPr>
          <p:txBody>
            <a:bodyPr/>
            <a:lstStyle/>
            <a:p>
              <a:endParaRPr lang="fr-CH"/>
            </a:p>
          </p:txBody>
        </p:sp>
        <p:sp>
          <p:nvSpPr>
            <p:cNvPr id="2703393" name="Line 3105"/>
            <p:cNvSpPr>
              <a:spLocks noChangeShapeType="1"/>
            </p:cNvSpPr>
            <p:nvPr/>
          </p:nvSpPr>
          <p:spPr bwMode="auto">
            <a:xfrm>
              <a:off x="4364" y="1550"/>
              <a:ext cx="6" cy="0"/>
            </a:xfrm>
            <a:prstGeom prst="line">
              <a:avLst/>
            </a:prstGeom>
            <a:noFill/>
            <a:ln w="9525">
              <a:solidFill>
                <a:srgbClr val="00FF00"/>
              </a:solidFill>
              <a:round/>
              <a:headEnd/>
              <a:tailEnd/>
            </a:ln>
          </p:spPr>
          <p:txBody>
            <a:bodyPr/>
            <a:lstStyle/>
            <a:p>
              <a:endParaRPr lang="fr-CH"/>
            </a:p>
          </p:txBody>
        </p:sp>
        <p:sp>
          <p:nvSpPr>
            <p:cNvPr id="2703394" name="Line 3106"/>
            <p:cNvSpPr>
              <a:spLocks noChangeShapeType="1"/>
            </p:cNvSpPr>
            <p:nvPr/>
          </p:nvSpPr>
          <p:spPr bwMode="auto">
            <a:xfrm>
              <a:off x="4370" y="1550"/>
              <a:ext cx="6" cy="0"/>
            </a:xfrm>
            <a:prstGeom prst="line">
              <a:avLst/>
            </a:prstGeom>
            <a:noFill/>
            <a:ln w="9525">
              <a:solidFill>
                <a:srgbClr val="00FF00"/>
              </a:solidFill>
              <a:round/>
              <a:headEnd/>
              <a:tailEnd/>
            </a:ln>
          </p:spPr>
          <p:txBody>
            <a:bodyPr/>
            <a:lstStyle/>
            <a:p>
              <a:endParaRPr lang="fr-CH"/>
            </a:p>
          </p:txBody>
        </p:sp>
        <p:sp>
          <p:nvSpPr>
            <p:cNvPr id="2703395" name="Line 3107"/>
            <p:cNvSpPr>
              <a:spLocks noChangeShapeType="1"/>
            </p:cNvSpPr>
            <p:nvPr/>
          </p:nvSpPr>
          <p:spPr bwMode="auto">
            <a:xfrm>
              <a:off x="4376" y="1550"/>
              <a:ext cx="12" cy="0"/>
            </a:xfrm>
            <a:prstGeom prst="line">
              <a:avLst/>
            </a:prstGeom>
            <a:noFill/>
            <a:ln w="9525">
              <a:solidFill>
                <a:srgbClr val="00FF00"/>
              </a:solidFill>
              <a:round/>
              <a:headEnd/>
              <a:tailEnd/>
            </a:ln>
          </p:spPr>
          <p:txBody>
            <a:bodyPr/>
            <a:lstStyle/>
            <a:p>
              <a:endParaRPr lang="fr-CH"/>
            </a:p>
          </p:txBody>
        </p:sp>
        <p:sp>
          <p:nvSpPr>
            <p:cNvPr id="2703396" name="Line 3108"/>
            <p:cNvSpPr>
              <a:spLocks noChangeShapeType="1"/>
            </p:cNvSpPr>
            <p:nvPr/>
          </p:nvSpPr>
          <p:spPr bwMode="auto">
            <a:xfrm>
              <a:off x="4388" y="1550"/>
              <a:ext cx="6" cy="0"/>
            </a:xfrm>
            <a:prstGeom prst="line">
              <a:avLst/>
            </a:prstGeom>
            <a:noFill/>
            <a:ln w="9525">
              <a:solidFill>
                <a:srgbClr val="00FF00"/>
              </a:solidFill>
              <a:round/>
              <a:headEnd/>
              <a:tailEnd/>
            </a:ln>
          </p:spPr>
          <p:txBody>
            <a:bodyPr/>
            <a:lstStyle/>
            <a:p>
              <a:endParaRPr lang="fr-CH"/>
            </a:p>
          </p:txBody>
        </p:sp>
        <p:sp>
          <p:nvSpPr>
            <p:cNvPr id="2703397" name="Line 3109"/>
            <p:cNvSpPr>
              <a:spLocks noChangeShapeType="1"/>
            </p:cNvSpPr>
            <p:nvPr/>
          </p:nvSpPr>
          <p:spPr bwMode="auto">
            <a:xfrm>
              <a:off x="4394" y="1550"/>
              <a:ext cx="12" cy="0"/>
            </a:xfrm>
            <a:prstGeom prst="line">
              <a:avLst/>
            </a:prstGeom>
            <a:noFill/>
            <a:ln w="9525">
              <a:solidFill>
                <a:srgbClr val="00FF00"/>
              </a:solidFill>
              <a:round/>
              <a:headEnd/>
              <a:tailEnd/>
            </a:ln>
          </p:spPr>
          <p:txBody>
            <a:bodyPr/>
            <a:lstStyle/>
            <a:p>
              <a:endParaRPr lang="fr-CH"/>
            </a:p>
          </p:txBody>
        </p:sp>
        <p:sp>
          <p:nvSpPr>
            <p:cNvPr id="2703398" name="Line 3110"/>
            <p:cNvSpPr>
              <a:spLocks noChangeShapeType="1"/>
            </p:cNvSpPr>
            <p:nvPr/>
          </p:nvSpPr>
          <p:spPr bwMode="auto">
            <a:xfrm>
              <a:off x="4406" y="1550"/>
              <a:ext cx="6" cy="0"/>
            </a:xfrm>
            <a:prstGeom prst="line">
              <a:avLst/>
            </a:prstGeom>
            <a:noFill/>
            <a:ln w="9525">
              <a:solidFill>
                <a:srgbClr val="00FF00"/>
              </a:solidFill>
              <a:round/>
              <a:headEnd/>
              <a:tailEnd/>
            </a:ln>
          </p:spPr>
          <p:txBody>
            <a:bodyPr/>
            <a:lstStyle/>
            <a:p>
              <a:endParaRPr lang="fr-CH"/>
            </a:p>
          </p:txBody>
        </p:sp>
        <p:sp>
          <p:nvSpPr>
            <p:cNvPr id="2703399" name="Line 3111"/>
            <p:cNvSpPr>
              <a:spLocks noChangeShapeType="1"/>
            </p:cNvSpPr>
            <p:nvPr/>
          </p:nvSpPr>
          <p:spPr bwMode="auto">
            <a:xfrm>
              <a:off x="4412" y="1550"/>
              <a:ext cx="6" cy="0"/>
            </a:xfrm>
            <a:prstGeom prst="line">
              <a:avLst/>
            </a:prstGeom>
            <a:noFill/>
            <a:ln w="9525">
              <a:solidFill>
                <a:srgbClr val="00FF00"/>
              </a:solidFill>
              <a:round/>
              <a:headEnd/>
              <a:tailEnd/>
            </a:ln>
          </p:spPr>
          <p:txBody>
            <a:bodyPr/>
            <a:lstStyle/>
            <a:p>
              <a:endParaRPr lang="fr-CH"/>
            </a:p>
          </p:txBody>
        </p:sp>
        <p:sp>
          <p:nvSpPr>
            <p:cNvPr id="2703400" name="Line 3112"/>
            <p:cNvSpPr>
              <a:spLocks noChangeShapeType="1"/>
            </p:cNvSpPr>
            <p:nvPr/>
          </p:nvSpPr>
          <p:spPr bwMode="auto">
            <a:xfrm>
              <a:off x="4418" y="1550"/>
              <a:ext cx="12" cy="0"/>
            </a:xfrm>
            <a:prstGeom prst="line">
              <a:avLst/>
            </a:prstGeom>
            <a:noFill/>
            <a:ln w="9525">
              <a:solidFill>
                <a:srgbClr val="00FF00"/>
              </a:solidFill>
              <a:round/>
              <a:headEnd/>
              <a:tailEnd/>
            </a:ln>
          </p:spPr>
          <p:txBody>
            <a:bodyPr/>
            <a:lstStyle/>
            <a:p>
              <a:endParaRPr lang="fr-CH"/>
            </a:p>
          </p:txBody>
        </p:sp>
        <p:sp>
          <p:nvSpPr>
            <p:cNvPr id="2703401" name="Line 3113"/>
            <p:cNvSpPr>
              <a:spLocks noChangeShapeType="1"/>
            </p:cNvSpPr>
            <p:nvPr/>
          </p:nvSpPr>
          <p:spPr bwMode="auto">
            <a:xfrm>
              <a:off x="4430" y="1550"/>
              <a:ext cx="6" cy="0"/>
            </a:xfrm>
            <a:prstGeom prst="line">
              <a:avLst/>
            </a:prstGeom>
            <a:noFill/>
            <a:ln w="9525">
              <a:solidFill>
                <a:srgbClr val="00FF00"/>
              </a:solidFill>
              <a:round/>
              <a:headEnd/>
              <a:tailEnd/>
            </a:ln>
          </p:spPr>
          <p:txBody>
            <a:bodyPr/>
            <a:lstStyle/>
            <a:p>
              <a:endParaRPr lang="fr-CH"/>
            </a:p>
          </p:txBody>
        </p:sp>
        <p:sp>
          <p:nvSpPr>
            <p:cNvPr id="2703402" name="Line 3114"/>
            <p:cNvSpPr>
              <a:spLocks noChangeShapeType="1"/>
            </p:cNvSpPr>
            <p:nvPr/>
          </p:nvSpPr>
          <p:spPr bwMode="auto">
            <a:xfrm>
              <a:off x="4436" y="1550"/>
              <a:ext cx="12" cy="0"/>
            </a:xfrm>
            <a:prstGeom prst="line">
              <a:avLst/>
            </a:prstGeom>
            <a:noFill/>
            <a:ln w="9525">
              <a:solidFill>
                <a:srgbClr val="00FF00"/>
              </a:solidFill>
              <a:round/>
              <a:headEnd/>
              <a:tailEnd/>
            </a:ln>
          </p:spPr>
          <p:txBody>
            <a:bodyPr/>
            <a:lstStyle/>
            <a:p>
              <a:endParaRPr lang="fr-CH"/>
            </a:p>
          </p:txBody>
        </p:sp>
        <p:sp>
          <p:nvSpPr>
            <p:cNvPr id="2703403" name="Line 3115"/>
            <p:cNvSpPr>
              <a:spLocks noChangeShapeType="1"/>
            </p:cNvSpPr>
            <p:nvPr/>
          </p:nvSpPr>
          <p:spPr bwMode="auto">
            <a:xfrm>
              <a:off x="4448" y="1550"/>
              <a:ext cx="6" cy="0"/>
            </a:xfrm>
            <a:prstGeom prst="line">
              <a:avLst/>
            </a:prstGeom>
            <a:noFill/>
            <a:ln w="9525">
              <a:solidFill>
                <a:srgbClr val="00FF00"/>
              </a:solidFill>
              <a:round/>
              <a:headEnd/>
              <a:tailEnd/>
            </a:ln>
          </p:spPr>
          <p:txBody>
            <a:bodyPr/>
            <a:lstStyle/>
            <a:p>
              <a:endParaRPr lang="fr-CH"/>
            </a:p>
          </p:txBody>
        </p:sp>
        <p:sp>
          <p:nvSpPr>
            <p:cNvPr id="2703404" name="Line 3116"/>
            <p:cNvSpPr>
              <a:spLocks noChangeShapeType="1"/>
            </p:cNvSpPr>
            <p:nvPr/>
          </p:nvSpPr>
          <p:spPr bwMode="auto">
            <a:xfrm>
              <a:off x="4454" y="1550"/>
              <a:ext cx="6" cy="0"/>
            </a:xfrm>
            <a:prstGeom prst="line">
              <a:avLst/>
            </a:prstGeom>
            <a:noFill/>
            <a:ln w="9525">
              <a:solidFill>
                <a:srgbClr val="00FF00"/>
              </a:solidFill>
              <a:round/>
              <a:headEnd/>
              <a:tailEnd/>
            </a:ln>
          </p:spPr>
          <p:txBody>
            <a:bodyPr/>
            <a:lstStyle/>
            <a:p>
              <a:endParaRPr lang="fr-CH"/>
            </a:p>
          </p:txBody>
        </p:sp>
        <p:sp>
          <p:nvSpPr>
            <p:cNvPr id="2703405" name="Line 3117"/>
            <p:cNvSpPr>
              <a:spLocks noChangeShapeType="1"/>
            </p:cNvSpPr>
            <p:nvPr/>
          </p:nvSpPr>
          <p:spPr bwMode="auto">
            <a:xfrm>
              <a:off x="4460" y="1550"/>
              <a:ext cx="12" cy="0"/>
            </a:xfrm>
            <a:prstGeom prst="line">
              <a:avLst/>
            </a:prstGeom>
            <a:noFill/>
            <a:ln w="9525">
              <a:solidFill>
                <a:srgbClr val="00FF00"/>
              </a:solidFill>
              <a:round/>
              <a:headEnd/>
              <a:tailEnd/>
            </a:ln>
          </p:spPr>
          <p:txBody>
            <a:bodyPr/>
            <a:lstStyle/>
            <a:p>
              <a:endParaRPr lang="fr-CH"/>
            </a:p>
          </p:txBody>
        </p:sp>
        <p:sp>
          <p:nvSpPr>
            <p:cNvPr id="2703406" name="Line 3118"/>
            <p:cNvSpPr>
              <a:spLocks noChangeShapeType="1"/>
            </p:cNvSpPr>
            <p:nvPr/>
          </p:nvSpPr>
          <p:spPr bwMode="auto">
            <a:xfrm>
              <a:off x="4472" y="1550"/>
              <a:ext cx="6" cy="0"/>
            </a:xfrm>
            <a:prstGeom prst="line">
              <a:avLst/>
            </a:prstGeom>
            <a:noFill/>
            <a:ln w="9525">
              <a:solidFill>
                <a:srgbClr val="00FF00"/>
              </a:solidFill>
              <a:round/>
              <a:headEnd/>
              <a:tailEnd/>
            </a:ln>
          </p:spPr>
          <p:txBody>
            <a:bodyPr/>
            <a:lstStyle/>
            <a:p>
              <a:endParaRPr lang="fr-CH"/>
            </a:p>
          </p:txBody>
        </p:sp>
        <p:sp>
          <p:nvSpPr>
            <p:cNvPr id="2703407" name="Line 3119"/>
            <p:cNvSpPr>
              <a:spLocks noChangeShapeType="1"/>
            </p:cNvSpPr>
            <p:nvPr/>
          </p:nvSpPr>
          <p:spPr bwMode="auto">
            <a:xfrm>
              <a:off x="4478" y="1550"/>
              <a:ext cx="12" cy="0"/>
            </a:xfrm>
            <a:prstGeom prst="line">
              <a:avLst/>
            </a:prstGeom>
            <a:noFill/>
            <a:ln w="9525">
              <a:solidFill>
                <a:srgbClr val="00FF00"/>
              </a:solidFill>
              <a:round/>
              <a:headEnd/>
              <a:tailEnd/>
            </a:ln>
          </p:spPr>
          <p:txBody>
            <a:bodyPr/>
            <a:lstStyle/>
            <a:p>
              <a:endParaRPr lang="fr-CH"/>
            </a:p>
          </p:txBody>
        </p:sp>
        <p:sp>
          <p:nvSpPr>
            <p:cNvPr id="2703408" name="Line 3120"/>
            <p:cNvSpPr>
              <a:spLocks noChangeShapeType="1"/>
            </p:cNvSpPr>
            <p:nvPr/>
          </p:nvSpPr>
          <p:spPr bwMode="auto">
            <a:xfrm>
              <a:off x="4490" y="1550"/>
              <a:ext cx="6" cy="0"/>
            </a:xfrm>
            <a:prstGeom prst="line">
              <a:avLst/>
            </a:prstGeom>
            <a:noFill/>
            <a:ln w="9525">
              <a:solidFill>
                <a:srgbClr val="00FF00"/>
              </a:solidFill>
              <a:round/>
              <a:headEnd/>
              <a:tailEnd/>
            </a:ln>
          </p:spPr>
          <p:txBody>
            <a:bodyPr/>
            <a:lstStyle/>
            <a:p>
              <a:endParaRPr lang="fr-CH"/>
            </a:p>
          </p:txBody>
        </p:sp>
        <p:sp>
          <p:nvSpPr>
            <p:cNvPr id="2703409" name="Line 3121"/>
            <p:cNvSpPr>
              <a:spLocks noChangeShapeType="1"/>
            </p:cNvSpPr>
            <p:nvPr/>
          </p:nvSpPr>
          <p:spPr bwMode="auto">
            <a:xfrm>
              <a:off x="4496" y="1550"/>
              <a:ext cx="6" cy="0"/>
            </a:xfrm>
            <a:prstGeom prst="line">
              <a:avLst/>
            </a:prstGeom>
            <a:noFill/>
            <a:ln w="9525">
              <a:solidFill>
                <a:srgbClr val="00FF00"/>
              </a:solidFill>
              <a:round/>
              <a:headEnd/>
              <a:tailEnd/>
            </a:ln>
          </p:spPr>
          <p:txBody>
            <a:bodyPr/>
            <a:lstStyle/>
            <a:p>
              <a:endParaRPr lang="fr-CH"/>
            </a:p>
          </p:txBody>
        </p:sp>
        <p:sp>
          <p:nvSpPr>
            <p:cNvPr id="2703410" name="Line 3122"/>
            <p:cNvSpPr>
              <a:spLocks noChangeShapeType="1"/>
            </p:cNvSpPr>
            <p:nvPr/>
          </p:nvSpPr>
          <p:spPr bwMode="auto">
            <a:xfrm>
              <a:off x="4502" y="1550"/>
              <a:ext cx="12" cy="0"/>
            </a:xfrm>
            <a:prstGeom prst="line">
              <a:avLst/>
            </a:prstGeom>
            <a:noFill/>
            <a:ln w="9525">
              <a:solidFill>
                <a:srgbClr val="00FF00"/>
              </a:solidFill>
              <a:round/>
              <a:headEnd/>
              <a:tailEnd/>
            </a:ln>
          </p:spPr>
          <p:txBody>
            <a:bodyPr/>
            <a:lstStyle/>
            <a:p>
              <a:endParaRPr lang="fr-CH"/>
            </a:p>
          </p:txBody>
        </p:sp>
        <p:sp>
          <p:nvSpPr>
            <p:cNvPr id="2703411" name="Line 3123"/>
            <p:cNvSpPr>
              <a:spLocks noChangeShapeType="1"/>
            </p:cNvSpPr>
            <p:nvPr/>
          </p:nvSpPr>
          <p:spPr bwMode="auto">
            <a:xfrm>
              <a:off x="4514" y="1550"/>
              <a:ext cx="6" cy="0"/>
            </a:xfrm>
            <a:prstGeom prst="line">
              <a:avLst/>
            </a:prstGeom>
            <a:noFill/>
            <a:ln w="9525">
              <a:solidFill>
                <a:srgbClr val="00FF00"/>
              </a:solidFill>
              <a:round/>
              <a:headEnd/>
              <a:tailEnd/>
            </a:ln>
          </p:spPr>
          <p:txBody>
            <a:bodyPr/>
            <a:lstStyle/>
            <a:p>
              <a:endParaRPr lang="fr-CH"/>
            </a:p>
          </p:txBody>
        </p:sp>
        <p:sp>
          <p:nvSpPr>
            <p:cNvPr id="2703412" name="Line 3124"/>
            <p:cNvSpPr>
              <a:spLocks noChangeShapeType="1"/>
            </p:cNvSpPr>
            <p:nvPr/>
          </p:nvSpPr>
          <p:spPr bwMode="auto">
            <a:xfrm>
              <a:off x="4520" y="1550"/>
              <a:ext cx="12" cy="0"/>
            </a:xfrm>
            <a:prstGeom prst="line">
              <a:avLst/>
            </a:prstGeom>
            <a:noFill/>
            <a:ln w="9525">
              <a:solidFill>
                <a:srgbClr val="00FF00"/>
              </a:solidFill>
              <a:round/>
              <a:headEnd/>
              <a:tailEnd/>
            </a:ln>
          </p:spPr>
          <p:txBody>
            <a:bodyPr/>
            <a:lstStyle/>
            <a:p>
              <a:endParaRPr lang="fr-CH"/>
            </a:p>
          </p:txBody>
        </p:sp>
        <p:sp>
          <p:nvSpPr>
            <p:cNvPr id="2703413" name="Line 3125"/>
            <p:cNvSpPr>
              <a:spLocks noChangeShapeType="1"/>
            </p:cNvSpPr>
            <p:nvPr/>
          </p:nvSpPr>
          <p:spPr bwMode="auto">
            <a:xfrm>
              <a:off x="4532" y="1550"/>
              <a:ext cx="6" cy="0"/>
            </a:xfrm>
            <a:prstGeom prst="line">
              <a:avLst/>
            </a:prstGeom>
            <a:noFill/>
            <a:ln w="9525">
              <a:solidFill>
                <a:srgbClr val="00FF00"/>
              </a:solidFill>
              <a:round/>
              <a:headEnd/>
              <a:tailEnd/>
            </a:ln>
          </p:spPr>
          <p:txBody>
            <a:bodyPr/>
            <a:lstStyle/>
            <a:p>
              <a:endParaRPr lang="fr-CH"/>
            </a:p>
          </p:txBody>
        </p:sp>
        <p:sp>
          <p:nvSpPr>
            <p:cNvPr id="2703414" name="Line 3126"/>
            <p:cNvSpPr>
              <a:spLocks noChangeShapeType="1"/>
            </p:cNvSpPr>
            <p:nvPr/>
          </p:nvSpPr>
          <p:spPr bwMode="auto">
            <a:xfrm>
              <a:off x="4538" y="1550"/>
              <a:ext cx="6" cy="0"/>
            </a:xfrm>
            <a:prstGeom prst="line">
              <a:avLst/>
            </a:prstGeom>
            <a:noFill/>
            <a:ln w="9525">
              <a:solidFill>
                <a:srgbClr val="00FF00"/>
              </a:solidFill>
              <a:round/>
              <a:headEnd/>
              <a:tailEnd/>
            </a:ln>
          </p:spPr>
          <p:txBody>
            <a:bodyPr/>
            <a:lstStyle/>
            <a:p>
              <a:endParaRPr lang="fr-CH"/>
            </a:p>
          </p:txBody>
        </p:sp>
        <p:sp>
          <p:nvSpPr>
            <p:cNvPr id="2703415" name="Line 3127"/>
            <p:cNvSpPr>
              <a:spLocks noChangeShapeType="1"/>
            </p:cNvSpPr>
            <p:nvPr/>
          </p:nvSpPr>
          <p:spPr bwMode="auto">
            <a:xfrm>
              <a:off x="4544" y="1550"/>
              <a:ext cx="12" cy="0"/>
            </a:xfrm>
            <a:prstGeom prst="line">
              <a:avLst/>
            </a:prstGeom>
            <a:noFill/>
            <a:ln w="9525">
              <a:solidFill>
                <a:srgbClr val="00FF00"/>
              </a:solidFill>
              <a:round/>
              <a:headEnd/>
              <a:tailEnd/>
            </a:ln>
          </p:spPr>
          <p:txBody>
            <a:bodyPr/>
            <a:lstStyle/>
            <a:p>
              <a:endParaRPr lang="fr-CH"/>
            </a:p>
          </p:txBody>
        </p:sp>
        <p:sp>
          <p:nvSpPr>
            <p:cNvPr id="2703416" name="Line 3128"/>
            <p:cNvSpPr>
              <a:spLocks noChangeShapeType="1"/>
            </p:cNvSpPr>
            <p:nvPr/>
          </p:nvSpPr>
          <p:spPr bwMode="auto">
            <a:xfrm>
              <a:off x="4556" y="1550"/>
              <a:ext cx="6" cy="0"/>
            </a:xfrm>
            <a:prstGeom prst="line">
              <a:avLst/>
            </a:prstGeom>
            <a:noFill/>
            <a:ln w="9525">
              <a:solidFill>
                <a:srgbClr val="00FF00"/>
              </a:solidFill>
              <a:round/>
              <a:headEnd/>
              <a:tailEnd/>
            </a:ln>
          </p:spPr>
          <p:txBody>
            <a:bodyPr/>
            <a:lstStyle/>
            <a:p>
              <a:endParaRPr lang="fr-CH"/>
            </a:p>
          </p:txBody>
        </p:sp>
        <p:sp>
          <p:nvSpPr>
            <p:cNvPr id="2703417" name="Line 3129"/>
            <p:cNvSpPr>
              <a:spLocks noChangeShapeType="1"/>
            </p:cNvSpPr>
            <p:nvPr/>
          </p:nvSpPr>
          <p:spPr bwMode="auto">
            <a:xfrm>
              <a:off x="4562" y="1550"/>
              <a:ext cx="12" cy="0"/>
            </a:xfrm>
            <a:prstGeom prst="line">
              <a:avLst/>
            </a:prstGeom>
            <a:noFill/>
            <a:ln w="9525">
              <a:solidFill>
                <a:srgbClr val="00FF00"/>
              </a:solidFill>
              <a:round/>
              <a:headEnd/>
              <a:tailEnd/>
            </a:ln>
          </p:spPr>
          <p:txBody>
            <a:bodyPr/>
            <a:lstStyle/>
            <a:p>
              <a:endParaRPr lang="fr-CH"/>
            </a:p>
          </p:txBody>
        </p:sp>
        <p:sp>
          <p:nvSpPr>
            <p:cNvPr id="2703418" name="Line 3130"/>
            <p:cNvSpPr>
              <a:spLocks noChangeShapeType="1"/>
            </p:cNvSpPr>
            <p:nvPr/>
          </p:nvSpPr>
          <p:spPr bwMode="auto">
            <a:xfrm>
              <a:off x="4574" y="1550"/>
              <a:ext cx="6" cy="0"/>
            </a:xfrm>
            <a:prstGeom prst="line">
              <a:avLst/>
            </a:prstGeom>
            <a:noFill/>
            <a:ln w="9525">
              <a:solidFill>
                <a:srgbClr val="00FF00"/>
              </a:solidFill>
              <a:round/>
              <a:headEnd/>
              <a:tailEnd/>
            </a:ln>
          </p:spPr>
          <p:txBody>
            <a:bodyPr/>
            <a:lstStyle/>
            <a:p>
              <a:endParaRPr lang="fr-CH"/>
            </a:p>
          </p:txBody>
        </p:sp>
        <p:sp>
          <p:nvSpPr>
            <p:cNvPr id="2703419" name="Line 3131"/>
            <p:cNvSpPr>
              <a:spLocks noChangeShapeType="1"/>
            </p:cNvSpPr>
            <p:nvPr/>
          </p:nvSpPr>
          <p:spPr bwMode="auto">
            <a:xfrm>
              <a:off x="4580" y="1550"/>
              <a:ext cx="6" cy="0"/>
            </a:xfrm>
            <a:prstGeom prst="line">
              <a:avLst/>
            </a:prstGeom>
            <a:noFill/>
            <a:ln w="9525">
              <a:solidFill>
                <a:srgbClr val="00FF00"/>
              </a:solidFill>
              <a:round/>
              <a:headEnd/>
              <a:tailEnd/>
            </a:ln>
          </p:spPr>
          <p:txBody>
            <a:bodyPr/>
            <a:lstStyle/>
            <a:p>
              <a:endParaRPr lang="fr-CH"/>
            </a:p>
          </p:txBody>
        </p:sp>
        <p:sp>
          <p:nvSpPr>
            <p:cNvPr id="2703420" name="Line 3132"/>
            <p:cNvSpPr>
              <a:spLocks noChangeShapeType="1"/>
            </p:cNvSpPr>
            <p:nvPr/>
          </p:nvSpPr>
          <p:spPr bwMode="auto">
            <a:xfrm>
              <a:off x="4586" y="1550"/>
              <a:ext cx="12" cy="0"/>
            </a:xfrm>
            <a:prstGeom prst="line">
              <a:avLst/>
            </a:prstGeom>
            <a:noFill/>
            <a:ln w="9525">
              <a:solidFill>
                <a:srgbClr val="00FF00"/>
              </a:solidFill>
              <a:round/>
              <a:headEnd/>
              <a:tailEnd/>
            </a:ln>
          </p:spPr>
          <p:txBody>
            <a:bodyPr/>
            <a:lstStyle/>
            <a:p>
              <a:endParaRPr lang="fr-CH"/>
            </a:p>
          </p:txBody>
        </p:sp>
        <p:sp>
          <p:nvSpPr>
            <p:cNvPr id="2703421" name="Line 3133"/>
            <p:cNvSpPr>
              <a:spLocks noChangeShapeType="1"/>
            </p:cNvSpPr>
            <p:nvPr/>
          </p:nvSpPr>
          <p:spPr bwMode="auto">
            <a:xfrm>
              <a:off x="4598" y="1550"/>
              <a:ext cx="6" cy="0"/>
            </a:xfrm>
            <a:prstGeom prst="line">
              <a:avLst/>
            </a:prstGeom>
            <a:noFill/>
            <a:ln w="9525">
              <a:solidFill>
                <a:srgbClr val="00FF00"/>
              </a:solidFill>
              <a:round/>
              <a:headEnd/>
              <a:tailEnd/>
            </a:ln>
          </p:spPr>
          <p:txBody>
            <a:bodyPr/>
            <a:lstStyle/>
            <a:p>
              <a:endParaRPr lang="fr-CH"/>
            </a:p>
          </p:txBody>
        </p:sp>
        <p:sp>
          <p:nvSpPr>
            <p:cNvPr id="2703422" name="Line 3134"/>
            <p:cNvSpPr>
              <a:spLocks noChangeShapeType="1"/>
            </p:cNvSpPr>
            <p:nvPr/>
          </p:nvSpPr>
          <p:spPr bwMode="auto">
            <a:xfrm>
              <a:off x="4604" y="1550"/>
              <a:ext cx="12" cy="0"/>
            </a:xfrm>
            <a:prstGeom prst="line">
              <a:avLst/>
            </a:prstGeom>
            <a:noFill/>
            <a:ln w="9525">
              <a:solidFill>
                <a:srgbClr val="00FF00"/>
              </a:solidFill>
              <a:round/>
              <a:headEnd/>
              <a:tailEnd/>
            </a:ln>
          </p:spPr>
          <p:txBody>
            <a:bodyPr/>
            <a:lstStyle/>
            <a:p>
              <a:endParaRPr lang="fr-CH"/>
            </a:p>
          </p:txBody>
        </p:sp>
        <p:sp>
          <p:nvSpPr>
            <p:cNvPr id="2703423" name="Line 3135"/>
            <p:cNvSpPr>
              <a:spLocks noChangeShapeType="1"/>
            </p:cNvSpPr>
            <p:nvPr/>
          </p:nvSpPr>
          <p:spPr bwMode="auto">
            <a:xfrm>
              <a:off x="4616" y="1550"/>
              <a:ext cx="6" cy="0"/>
            </a:xfrm>
            <a:prstGeom prst="line">
              <a:avLst/>
            </a:prstGeom>
            <a:noFill/>
            <a:ln w="9525">
              <a:solidFill>
                <a:srgbClr val="00FF00"/>
              </a:solidFill>
              <a:round/>
              <a:headEnd/>
              <a:tailEnd/>
            </a:ln>
          </p:spPr>
          <p:txBody>
            <a:bodyPr/>
            <a:lstStyle/>
            <a:p>
              <a:endParaRPr lang="fr-CH"/>
            </a:p>
          </p:txBody>
        </p:sp>
        <p:sp>
          <p:nvSpPr>
            <p:cNvPr id="2703424" name="Line 3136"/>
            <p:cNvSpPr>
              <a:spLocks noChangeShapeType="1"/>
            </p:cNvSpPr>
            <p:nvPr/>
          </p:nvSpPr>
          <p:spPr bwMode="auto">
            <a:xfrm>
              <a:off x="4622" y="1550"/>
              <a:ext cx="6" cy="0"/>
            </a:xfrm>
            <a:prstGeom prst="line">
              <a:avLst/>
            </a:prstGeom>
            <a:noFill/>
            <a:ln w="9525">
              <a:solidFill>
                <a:srgbClr val="00FF00"/>
              </a:solidFill>
              <a:round/>
              <a:headEnd/>
              <a:tailEnd/>
            </a:ln>
          </p:spPr>
          <p:txBody>
            <a:bodyPr/>
            <a:lstStyle/>
            <a:p>
              <a:endParaRPr lang="fr-CH"/>
            </a:p>
          </p:txBody>
        </p:sp>
        <p:sp>
          <p:nvSpPr>
            <p:cNvPr id="2703425" name="Line 3137"/>
            <p:cNvSpPr>
              <a:spLocks noChangeShapeType="1"/>
            </p:cNvSpPr>
            <p:nvPr/>
          </p:nvSpPr>
          <p:spPr bwMode="auto">
            <a:xfrm>
              <a:off x="4628" y="1550"/>
              <a:ext cx="12" cy="0"/>
            </a:xfrm>
            <a:prstGeom prst="line">
              <a:avLst/>
            </a:prstGeom>
            <a:noFill/>
            <a:ln w="9525">
              <a:solidFill>
                <a:srgbClr val="00FF00"/>
              </a:solidFill>
              <a:round/>
              <a:headEnd/>
              <a:tailEnd/>
            </a:ln>
          </p:spPr>
          <p:txBody>
            <a:bodyPr/>
            <a:lstStyle/>
            <a:p>
              <a:endParaRPr lang="fr-CH"/>
            </a:p>
          </p:txBody>
        </p:sp>
        <p:sp>
          <p:nvSpPr>
            <p:cNvPr id="2703426" name="Line 3138"/>
            <p:cNvSpPr>
              <a:spLocks noChangeShapeType="1"/>
            </p:cNvSpPr>
            <p:nvPr/>
          </p:nvSpPr>
          <p:spPr bwMode="auto">
            <a:xfrm>
              <a:off x="4640" y="1550"/>
              <a:ext cx="6" cy="0"/>
            </a:xfrm>
            <a:prstGeom prst="line">
              <a:avLst/>
            </a:prstGeom>
            <a:noFill/>
            <a:ln w="9525">
              <a:solidFill>
                <a:srgbClr val="00FF00"/>
              </a:solidFill>
              <a:round/>
              <a:headEnd/>
              <a:tailEnd/>
            </a:ln>
          </p:spPr>
          <p:txBody>
            <a:bodyPr/>
            <a:lstStyle/>
            <a:p>
              <a:endParaRPr lang="fr-CH"/>
            </a:p>
          </p:txBody>
        </p:sp>
        <p:sp>
          <p:nvSpPr>
            <p:cNvPr id="2703427" name="Line 3139"/>
            <p:cNvSpPr>
              <a:spLocks noChangeShapeType="1"/>
            </p:cNvSpPr>
            <p:nvPr/>
          </p:nvSpPr>
          <p:spPr bwMode="auto">
            <a:xfrm>
              <a:off x="4646" y="1550"/>
              <a:ext cx="12" cy="0"/>
            </a:xfrm>
            <a:prstGeom prst="line">
              <a:avLst/>
            </a:prstGeom>
            <a:noFill/>
            <a:ln w="9525">
              <a:solidFill>
                <a:srgbClr val="00FF00"/>
              </a:solidFill>
              <a:round/>
              <a:headEnd/>
              <a:tailEnd/>
            </a:ln>
          </p:spPr>
          <p:txBody>
            <a:bodyPr/>
            <a:lstStyle/>
            <a:p>
              <a:endParaRPr lang="fr-CH"/>
            </a:p>
          </p:txBody>
        </p:sp>
        <p:sp>
          <p:nvSpPr>
            <p:cNvPr id="2703428" name="Line 3140"/>
            <p:cNvSpPr>
              <a:spLocks noChangeShapeType="1"/>
            </p:cNvSpPr>
            <p:nvPr/>
          </p:nvSpPr>
          <p:spPr bwMode="auto">
            <a:xfrm>
              <a:off x="4658" y="1550"/>
              <a:ext cx="6" cy="0"/>
            </a:xfrm>
            <a:prstGeom prst="line">
              <a:avLst/>
            </a:prstGeom>
            <a:noFill/>
            <a:ln w="9525">
              <a:solidFill>
                <a:srgbClr val="00FF00"/>
              </a:solidFill>
              <a:round/>
              <a:headEnd/>
              <a:tailEnd/>
            </a:ln>
          </p:spPr>
          <p:txBody>
            <a:bodyPr/>
            <a:lstStyle/>
            <a:p>
              <a:endParaRPr lang="fr-CH"/>
            </a:p>
          </p:txBody>
        </p:sp>
        <p:sp>
          <p:nvSpPr>
            <p:cNvPr id="2703429" name="Line 3141"/>
            <p:cNvSpPr>
              <a:spLocks noChangeShapeType="1"/>
            </p:cNvSpPr>
            <p:nvPr/>
          </p:nvSpPr>
          <p:spPr bwMode="auto">
            <a:xfrm>
              <a:off x="4664" y="1550"/>
              <a:ext cx="6" cy="0"/>
            </a:xfrm>
            <a:prstGeom prst="line">
              <a:avLst/>
            </a:prstGeom>
            <a:noFill/>
            <a:ln w="9525">
              <a:solidFill>
                <a:srgbClr val="00FF00"/>
              </a:solidFill>
              <a:round/>
              <a:headEnd/>
              <a:tailEnd/>
            </a:ln>
          </p:spPr>
          <p:txBody>
            <a:bodyPr/>
            <a:lstStyle/>
            <a:p>
              <a:endParaRPr lang="fr-CH"/>
            </a:p>
          </p:txBody>
        </p:sp>
        <p:sp>
          <p:nvSpPr>
            <p:cNvPr id="2703430" name="Line 3142"/>
            <p:cNvSpPr>
              <a:spLocks noChangeShapeType="1"/>
            </p:cNvSpPr>
            <p:nvPr/>
          </p:nvSpPr>
          <p:spPr bwMode="auto">
            <a:xfrm>
              <a:off x="4670" y="1550"/>
              <a:ext cx="12" cy="0"/>
            </a:xfrm>
            <a:prstGeom prst="line">
              <a:avLst/>
            </a:prstGeom>
            <a:noFill/>
            <a:ln w="9525">
              <a:solidFill>
                <a:srgbClr val="00FF00"/>
              </a:solidFill>
              <a:round/>
              <a:headEnd/>
              <a:tailEnd/>
            </a:ln>
          </p:spPr>
          <p:txBody>
            <a:bodyPr/>
            <a:lstStyle/>
            <a:p>
              <a:endParaRPr lang="fr-CH"/>
            </a:p>
          </p:txBody>
        </p:sp>
        <p:sp>
          <p:nvSpPr>
            <p:cNvPr id="2703431" name="Line 3143"/>
            <p:cNvSpPr>
              <a:spLocks noChangeShapeType="1"/>
            </p:cNvSpPr>
            <p:nvPr/>
          </p:nvSpPr>
          <p:spPr bwMode="auto">
            <a:xfrm>
              <a:off x="4682" y="1550"/>
              <a:ext cx="6" cy="0"/>
            </a:xfrm>
            <a:prstGeom prst="line">
              <a:avLst/>
            </a:prstGeom>
            <a:noFill/>
            <a:ln w="9525">
              <a:solidFill>
                <a:srgbClr val="00FF00"/>
              </a:solidFill>
              <a:round/>
              <a:headEnd/>
              <a:tailEnd/>
            </a:ln>
          </p:spPr>
          <p:txBody>
            <a:bodyPr/>
            <a:lstStyle/>
            <a:p>
              <a:endParaRPr lang="fr-CH"/>
            </a:p>
          </p:txBody>
        </p:sp>
        <p:sp>
          <p:nvSpPr>
            <p:cNvPr id="2703432" name="Line 3144"/>
            <p:cNvSpPr>
              <a:spLocks noChangeShapeType="1"/>
            </p:cNvSpPr>
            <p:nvPr/>
          </p:nvSpPr>
          <p:spPr bwMode="auto">
            <a:xfrm>
              <a:off x="4688" y="1550"/>
              <a:ext cx="12" cy="0"/>
            </a:xfrm>
            <a:prstGeom prst="line">
              <a:avLst/>
            </a:prstGeom>
            <a:noFill/>
            <a:ln w="9525">
              <a:solidFill>
                <a:srgbClr val="00FF00"/>
              </a:solidFill>
              <a:round/>
              <a:headEnd/>
              <a:tailEnd/>
            </a:ln>
          </p:spPr>
          <p:txBody>
            <a:bodyPr/>
            <a:lstStyle/>
            <a:p>
              <a:endParaRPr lang="fr-CH"/>
            </a:p>
          </p:txBody>
        </p:sp>
        <p:sp>
          <p:nvSpPr>
            <p:cNvPr id="2703433" name="Line 3145"/>
            <p:cNvSpPr>
              <a:spLocks noChangeShapeType="1"/>
            </p:cNvSpPr>
            <p:nvPr/>
          </p:nvSpPr>
          <p:spPr bwMode="auto">
            <a:xfrm>
              <a:off x="4700" y="1550"/>
              <a:ext cx="6" cy="0"/>
            </a:xfrm>
            <a:prstGeom prst="line">
              <a:avLst/>
            </a:prstGeom>
            <a:noFill/>
            <a:ln w="9525">
              <a:solidFill>
                <a:srgbClr val="00FF00"/>
              </a:solidFill>
              <a:round/>
              <a:headEnd/>
              <a:tailEnd/>
            </a:ln>
          </p:spPr>
          <p:txBody>
            <a:bodyPr/>
            <a:lstStyle/>
            <a:p>
              <a:endParaRPr lang="fr-CH"/>
            </a:p>
          </p:txBody>
        </p:sp>
        <p:sp>
          <p:nvSpPr>
            <p:cNvPr id="2703434" name="Line 3146"/>
            <p:cNvSpPr>
              <a:spLocks noChangeShapeType="1"/>
            </p:cNvSpPr>
            <p:nvPr/>
          </p:nvSpPr>
          <p:spPr bwMode="auto">
            <a:xfrm>
              <a:off x="4706" y="1550"/>
              <a:ext cx="6" cy="0"/>
            </a:xfrm>
            <a:prstGeom prst="line">
              <a:avLst/>
            </a:prstGeom>
            <a:noFill/>
            <a:ln w="9525">
              <a:solidFill>
                <a:srgbClr val="00FF00"/>
              </a:solidFill>
              <a:round/>
              <a:headEnd/>
              <a:tailEnd/>
            </a:ln>
          </p:spPr>
          <p:txBody>
            <a:bodyPr/>
            <a:lstStyle/>
            <a:p>
              <a:endParaRPr lang="fr-CH"/>
            </a:p>
          </p:txBody>
        </p:sp>
        <p:sp>
          <p:nvSpPr>
            <p:cNvPr id="2703435" name="Line 3147"/>
            <p:cNvSpPr>
              <a:spLocks noChangeShapeType="1"/>
            </p:cNvSpPr>
            <p:nvPr/>
          </p:nvSpPr>
          <p:spPr bwMode="auto">
            <a:xfrm>
              <a:off x="4712" y="1550"/>
              <a:ext cx="12" cy="0"/>
            </a:xfrm>
            <a:prstGeom prst="line">
              <a:avLst/>
            </a:prstGeom>
            <a:noFill/>
            <a:ln w="9525">
              <a:solidFill>
                <a:srgbClr val="00FF00"/>
              </a:solidFill>
              <a:round/>
              <a:headEnd/>
              <a:tailEnd/>
            </a:ln>
          </p:spPr>
          <p:txBody>
            <a:bodyPr/>
            <a:lstStyle/>
            <a:p>
              <a:endParaRPr lang="fr-CH"/>
            </a:p>
          </p:txBody>
        </p:sp>
        <p:sp>
          <p:nvSpPr>
            <p:cNvPr id="2703436" name="Line 3148"/>
            <p:cNvSpPr>
              <a:spLocks noChangeShapeType="1"/>
            </p:cNvSpPr>
            <p:nvPr/>
          </p:nvSpPr>
          <p:spPr bwMode="auto">
            <a:xfrm>
              <a:off x="4724" y="1550"/>
              <a:ext cx="6" cy="0"/>
            </a:xfrm>
            <a:prstGeom prst="line">
              <a:avLst/>
            </a:prstGeom>
            <a:noFill/>
            <a:ln w="9525">
              <a:solidFill>
                <a:srgbClr val="00FF00"/>
              </a:solidFill>
              <a:round/>
              <a:headEnd/>
              <a:tailEnd/>
            </a:ln>
          </p:spPr>
          <p:txBody>
            <a:bodyPr/>
            <a:lstStyle/>
            <a:p>
              <a:endParaRPr lang="fr-CH"/>
            </a:p>
          </p:txBody>
        </p:sp>
        <p:sp>
          <p:nvSpPr>
            <p:cNvPr id="2703437" name="Line 3149"/>
            <p:cNvSpPr>
              <a:spLocks noChangeShapeType="1"/>
            </p:cNvSpPr>
            <p:nvPr/>
          </p:nvSpPr>
          <p:spPr bwMode="auto">
            <a:xfrm>
              <a:off x="4730" y="1550"/>
              <a:ext cx="12" cy="0"/>
            </a:xfrm>
            <a:prstGeom prst="line">
              <a:avLst/>
            </a:prstGeom>
            <a:noFill/>
            <a:ln w="9525">
              <a:solidFill>
                <a:srgbClr val="00FF00"/>
              </a:solidFill>
              <a:round/>
              <a:headEnd/>
              <a:tailEnd/>
            </a:ln>
          </p:spPr>
          <p:txBody>
            <a:bodyPr/>
            <a:lstStyle/>
            <a:p>
              <a:endParaRPr lang="fr-CH"/>
            </a:p>
          </p:txBody>
        </p:sp>
        <p:sp>
          <p:nvSpPr>
            <p:cNvPr id="2703438" name="Line 3150"/>
            <p:cNvSpPr>
              <a:spLocks noChangeShapeType="1"/>
            </p:cNvSpPr>
            <p:nvPr/>
          </p:nvSpPr>
          <p:spPr bwMode="auto">
            <a:xfrm>
              <a:off x="4742" y="1550"/>
              <a:ext cx="6" cy="0"/>
            </a:xfrm>
            <a:prstGeom prst="line">
              <a:avLst/>
            </a:prstGeom>
            <a:noFill/>
            <a:ln w="9525">
              <a:solidFill>
                <a:srgbClr val="00FF00"/>
              </a:solidFill>
              <a:round/>
              <a:headEnd/>
              <a:tailEnd/>
            </a:ln>
          </p:spPr>
          <p:txBody>
            <a:bodyPr/>
            <a:lstStyle/>
            <a:p>
              <a:endParaRPr lang="fr-CH"/>
            </a:p>
          </p:txBody>
        </p:sp>
        <p:sp>
          <p:nvSpPr>
            <p:cNvPr id="2703439" name="Line 3151"/>
            <p:cNvSpPr>
              <a:spLocks noChangeShapeType="1"/>
            </p:cNvSpPr>
            <p:nvPr/>
          </p:nvSpPr>
          <p:spPr bwMode="auto">
            <a:xfrm>
              <a:off x="4748" y="1550"/>
              <a:ext cx="6" cy="0"/>
            </a:xfrm>
            <a:prstGeom prst="line">
              <a:avLst/>
            </a:prstGeom>
            <a:noFill/>
            <a:ln w="9525">
              <a:solidFill>
                <a:srgbClr val="00FF00"/>
              </a:solidFill>
              <a:round/>
              <a:headEnd/>
              <a:tailEnd/>
            </a:ln>
          </p:spPr>
          <p:txBody>
            <a:bodyPr/>
            <a:lstStyle/>
            <a:p>
              <a:endParaRPr lang="fr-CH"/>
            </a:p>
          </p:txBody>
        </p:sp>
        <p:sp>
          <p:nvSpPr>
            <p:cNvPr id="2703440" name="Line 3152"/>
            <p:cNvSpPr>
              <a:spLocks noChangeShapeType="1"/>
            </p:cNvSpPr>
            <p:nvPr/>
          </p:nvSpPr>
          <p:spPr bwMode="auto">
            <a:xfrm>
              <a:off x="4754" y="1550"/>
              <a:ext cx="12" cy="0"/>
            </a:xfrm>
            <a:prstGeom prst="line">
              <a:avLst/>
            </a:prstGeom>
            <a:noFill/>
            <a:ln w="9525">
              <a:solidFill>
                <a:srgbClr val="00FF00"/>
              </a:solidFill>
              <a:round/>
              <a:headEnd/>
              <a:tailEnd/>
            </a:ln>
          </p:spPr>
          <p:txBody>
            <a:bodyPr/>
            <a:lstStyle/>
            <a:p>
              <a:endParaRPr lang="fr-CH"/>
            </a:p>
          </p:txBody>
        </p:sp>
        <p:sp>
          <p:nvSpPr>
            <p:cNvPr id="2703441" name="Line 3153"/>
            <p:cNvSpPr>
              <a:spLocks noChangeShapeType="1"/>
            </p:cNvSpPr>
            <p:nvPr/>
          </p:nvSpPr>
          <p:spPr bwMode="auto">
            <a:xfrm>
              <a:off x="4766" y="1550"/>
              <a:ext cx="6" cy="0"/>
            </a:xfrm>
            <a:prstGeom prst="line">
              <a:avLst/>
            </a:prstGeom>
            <a:noFill/>
            <a:ln w="9525">
              <a:solidFill>
                <a:srgbClr val="00FF00"/>
              </a:solidFill>
              <a:round/>
              <a:headEnd/>
              <a:tailEnd/>
            </a:ln>
          </p:spPr>
          <p:txBody>
            <a:bodyPr/>
            <a:lstStyle/>
            <a:p>
              <a:endParaRPr lang="fr-CH"/>
            </a:p>
          </p:txBody>
        </p:sp>
        <p:sp>
          <p:nvSpPr>
            <p:cNvPr id="2703442" name="Line 3154"/>
            <p:cNvSpPr>
              <a:spLocks noChangeShapeType="1"/>
            </p:cNvSpPr>
            <p:nvPr/>
          </p:nvSpPr>
          <p:spPr bwMode="auto">
            <a:xfrm>
              <a:off x="4772" y="1550"/>
              <a:ext cx="12" cy="0"/>
            </a:xfrm>
            <a:prstGeom prst="line">
              <a:avLst/>
            </a:prstGeom>
            <a:noFill/>
            <a:ln w="9525">
              <a:solidFill>
                <a:srgbClr val="00FF00"/>
              </a:solidFill>
              <a:round/>
              <a:headEnd/>
              <a:tailEnd/>
            </a:ln>
          </p:spPr>
          <p:txBody>
            <a:bodyPr/>
            <a:lstStyle/>
            <a:p>
              <a:endParaRPr lang="fr-CH"/>
            </a:p>
          </p:txBody>
        </p:sp>
        <p:sp>
          <p:nvSpPr>
            <p:cNvPr id="2703443" name="Line 3155"/>
            <p:cNvSpPr>
              <a:spLocks noChangeShapeType="1"/>
            </p:cNvSpPr>
            <p:nvPr/>
          </p:nvSpPr>
          <p:spPr bwMode="auto">
            <a:xfrm>
              <a:off x="4784" y="1550"/>
              <a:ext cx="6" cy="0"/>
            </a:xfrm>
            <a:prstGeom prst="line">
              <a:avLst/>
            </a:prstGeom>
            <a:noFill/>
            <a:ln w="9525">
              <a:solidFill>
                <a:srgbClr val="00FF00"/>
              </a:solidFill>
              <a:round/>
              <a:headEnd/>
              <a:tailEnd/>
            </a:ln>
          </p:spPr>
          <p:txBody>
            <a:bodyPr/>
            <a:lstStyle/>
            <a:p>
              <a:endParaRPr lang="fr-CH"/>
            </a:p>
          </p:txBody>
        </p:sp>
        <p:sp>
          <p:nvSpPr>
            <p:cNvPr id="2703444" name="Line 3156"/>
            <p:cNvSpPr>
              <a:spLocks noChangeShapeType="1"/>
            </p:cNvSpPr>
            <p:nvPr/>
          </p:nvSpPr>
          <p:spPr bwMode="auto">
            <a:xfrm>
              <a:off x="4790" y="1550"/>
              <a:ext cx="6" cy="0"/>
            </a:xfrm>
            <a:prstGeom prst="line">
              <a:avLst/>
            </a:prstGeom>
            <a:noFill/>
            <a:ln w="9525">
              <a:solidFill>
                <a:srgbClr val="00FF00"/>
              </a:solidFill>
              <a:round/>
              <a:headEnd/>
              <a:tailEnd/>
            </a:ln>
          </p:spPr>
          <p:txBody>
            <a:bodyPr/>
            <a:lstStyle/>
            <a:p>
              <a:endParaRPr lang="fr-CH"/>
            </a:p>
          </p:txBody>
        </p:sp>
        <p:sp>
          <p:nvSpPr>
            <p:cNvPr id="2703445" name="Line 3157"/>
            <p:cNvSpPr>
              <a:spLocks noChangeShapeType="1"/>
            </p:cNvSpPr>
            <p:nvPr/>
          </p:nvSpPr>
          <p:spPr bwMode="auto">
            <a:xfrm>
              <a:off x="4796" y="1550"/>
              <a:ext cx="12" cy="0"/>
            </a:xfrm>
            <a:prstGeom prst="line">
              <a:avLst/>
            </a:prstGeom>
            <a:noFill/>
            <a:ln w="9525">
              <a:solidFill>
                <a:srgbClr val="00FF00"/>
              </a:solidFill>
              <a:round/>
              <a:headEnd/>
              <a:tailEnd/>
            </a:ln>
          </p:spPr>
          <p:txBody>
            <a:bodyPr/>
            <a:lstStyle/>
            <a:p>
              <a:endParaRPr lang="fr-CH"/>
            </a:p>
          </p:txBody>
        </p:sp>
        <p:sp>
          <p:nvSpPr>
            <p:cNvPr id="2703446" name="Line 3158"/>
            <p:cNvSpPr>
              <a:spLocks noChangeShapeType="1"/>
            </p:cNvSpPr>
            <p:nvPr/>
          </p:nvSpPr>
          <p:spPr bwMode="auto">
            <a:xfrm>
              <a:off x="4808" y="1550"/>
              <a:ext cx="6" cy="0"/>
            </a:xfrm>
            <a:prstGeom prst="line">
              <a:avLst/>
            </a:prstGeom>
            <a:noFill/>
            <a:ln w="9525">
              <a:solidFill>
                <a:srgbClr val="00FF00"/>
              </a:solidFill>
              <a:round/>
              <a:headEnd/>
              <a:tailEnd/>
            </a:ln>
          </p:spPr>
          <p:txBody>
            <a:bodyPr/>
            <a:lstStyle/>
            <a:p>
              <a:endParaRPr lang="fr-CH"/>
            </a:p>
          </p:txBody>
        </p:sp>
        <p:sp>
          <p:nvSpPr>
            <p:cNvPr id="2703447" name="Line 3159"/>
            <p:cNvSpPr>
              <a:spLocks noChangeShapeType="1"/>
            </p:cNvSpPr>
            <p:nvPr/>
          </p:nvSpPr>
          <p:spPr bwMode="auto">
            <a:xfrm>
              <a:off x="4814" y="1550"/>
              <a:ext cx="12" cy="0"/>
            </a:xfrm>
            <a:prstGeom prst="line">
              <a:avLst/>
            </a:prstGeom>
            <a:noFill/>
            <a:ln w="9525">
              <a:solidFill>
                <a:srgbClr val="00FF00"/>
              </a:solidFill>
              <a:round/>
              <a:headEnd/>
              <a:tailEnd/>
            </a:ln>
          </p:spPr>
          <p:txBody>
            <a:bodyPr/>
            <a:lstStyle/>
            <a:p>
              <a:endParaRPr lang="fr-CH"/>
            </a:p>
          </p:txBody>
        </p:sp>
        <p:sp>
          <p:nvSpPr>
            <p:cNvPr id="2703448" name="Line 3160"/>
            <p:cNvSpPr>
              <a:spLocks noChangeShapeType="1"/>
            </p:cNvSpPr>
            <p:nvPr/>
          </p:nvSpPr>
          <p:spPr bwMode="auto">
            <a:xfrm>
              <a:off x="3896" y="1394"/>
              <a:ext cx="0" cy="30"/>
            </a:xfrm>
            <a:prstGeom prst="line">
              <a:avLst/>
            </a:prstGeom>
            <a:noFill/>
            <a:ln w="9525">
              <a:solidFill>
                <a:srgbClr val="0000FF"/>
              </a:solidFill>
              <a:round/>
              <a:headEnd/>
              <a:tailEnd/>
            </a:ln>
          </p:spPr>
          <p:txBody>
            <a:bodyPr/>
            <a:lstStyle/>
            <a:p>
              <a:endParaRPr lang="fr-CH"/>
            </a:p>
          </p:txBody>
        </p:sp>
        <p:sp>
          <p:nvSpPr>
            <p:cNvPr id="2703449" name="Line 3161"/>
            <p:cNvSpPr>
              <a:spLocks noChangeShapeType="1"/>
            </p:cNvSpPr>
            <p:nvPr/>
          </p:nvSpPr>
          <p:spPr bwMode="auto">
            <a:xfrm>
              <a:off x="3896" y="1424"/>
              <a:ext cx="12" cy="168"/>
            </a:xfrm>
            <a:prstGeom prst="line">
              <a:avLst/>
            </a:prstGeom>
            <a:noFill/>
            <a:ln w="9525">
              <a:solidFill>
                <a:srgbClr val="0000FF"/>
              </a:solidFill>
              <a:round/>
              <a:headEnd/>
              <a:tailEnd/>
            </a:ln>
          </p:spPr>
          <p:txBody>
            <a:bodyPr/>
            <a:lstStyle/>
            <a:p>
              <a:endParaRPr lang="fr-CH"/>
            </a:p>
          </p:txBody>
        </p:sp>
        <p:sp>
          <p:nvSpPr>
            <p:cNvPr id="2703450" name="Line 3162"/>
            <p:cNvSpPr>
              <a:spLocks noChangeShapeType="1"/>
            </p:cNvSpPr>
            <p:nvPr/>
          </p:nvSpPr>
          <p:spPr bwMode="auto">
            <a:xfrm>
              <a:off x="3908" y="1592"/>
              <a:ext cx="6" cy="84"/>
            </a:xfrm>
            <a:prstGeom prst="line">
              <a:avLst/>
            </a:prstGeom>
            <a:noFill/>
            <a:ln w="9525">
              <a:solidFill>
                <a:srgbClr val="0000FF"/>
              </a:solidFill>
              <a:round/>
              <a:headEnd/>
              <a:tailEnd/>
            </a:ln>
          </p:spPr>
          <p:txBody>
            <a:bodyPr/>
            <a:lstStyle/>
            <a:p>
              <a:endParaRPr lang="fr-CH"/>
            </a:p>
          </p:txBody>
        </p:sp>
        <p:sp>
          <p:nvSpPr>
            <p:cNvPr id="2703451" name="Line 3163"/>
            <p:cNvSpPr>
              <a:spLocks noChangeShapeType="1"/>
            </p:cNvSpPr>
            <p:nvPr/>
          </p:nvSpPr>
          <p:spPr bwMode="auto">
            <a:xfrm>
              <a:off x="3914" y="1676"/>
              <a:ext cx="12" cy="54"/>
            </a:xfrm>
            <a:prstGeom prst="line">
              <a:avLst/>
            </a:prstGeom>
            <a:noFill/>
            <a:ln w="9525">
              <a:solidFill>
                <a:srgbClr val="0000FF"/>
              </a:solidFill>
              <a:round/>
              <a:headEnd/>
              <a:tailEnd/>
            </a:ln>
          </p:spPr>
          <p:txBody>
            <a:bodyPr/>
            <a:lstStyle/>
            <a:p>
              <a:endParaRPr lang="fr-CH"/>
            </a:p>
          </p:txBody>
        </p:sp>
        <p:sp>
          <p:nvSpPr>
            <p:cNvPr id="2703452" name="Line 3164"/>
            <p:cNvSpPr>
              <a:spLocks noChangeShapeType="1"/>
            </p:cNvSpPr>
            <p:nvPr/>
          </p:nvSpPr>
          <p:spPr bwMode="auto">
            <a:xfrm>
              <a:off x="3926" y="1730"/>
              <a:ext cx="6" cy="42"/>
            </a:xfrm>
            <a:prstGeom prst="line">
              <a:avLst/>
            </a:prstGeom>
            <a:noFill/>
            <a:ln w="9525">
              <a:solidFill>
                <a:srgbClr val="0000FF"/>
              </a:solidFill>
              <a:round/>
              <a:headEnd/>
              <a:tailEnd/>
            </a:ln>
          </p:spPr>
          <p:txBody>
            <a:bodyPr/>
            <a:lstStyle/>
            <a:p>
              <a:endParaRPr lang="fr-CH"/>
            </a:p>
          </p:txBody>
        </p:sp>
        <p:sp>
          <p:nvSpPr>
            <p:cNvPr id="2703453" name="Line 3165"/>
            <p:cNvSpPr>
              <a:spLocks noChangeShapeType="1"/>
            </p:cNvSpPr>
            <p:nvPr/>
          </p:nvSpPr>
          <p:spPr bwMode="auto">
            <a:xfrm>
              <a:off x="3932" y="1772"/>
              <a:ext cx="6" cy="36"/>
            </a:xfrm>
            <a:prstGeom prst="line">
              <a:avLst/>
            </a:prstGeom>
            <a:noFill/>
            <a:ln w="9525">
              <a:solidFill>
                <a:srgbClr val="0000FF"/>
              </a:solidFill>
              <a:round/>
              <a:headEnd/>
              <a:tailEnd/>
            </a:ln>
          </p:spPr>
          <p:txBody>
            <a:bodyPr/>
            <a:lstStyle/>
            <a:p>
              <a:endParaRPr lang="fr-CH"/>
            </a:p>
          </p:txBody>
        </p:sp>
        <p:sp>
          <p:nvSpPr>
            <p:cNvPr id="2703454" name="Line 3166"/>
            <p:cNvSpPr>
              <a:spLocks noChangeShapeType="1"/>
            </p:cNvSpPr>
            <p:nvPr/>
          </p:nvSpPr>
          <p:spPr bwMode="auto">
            <a:xfrm>
              <a:off x="3938" y="1808"/>
              <a:ext cx="12" cy="30"/>
            </a:xfrm>
            <a:prstGeom prst="line">
              <a:avLst/>
            </a:prstGeom>
            <a:noFill/>
            <a:ln w="9525">
              <a:solidFill>
                <a:srgbClr val="0000FF"/>
              </a:solidFill>
              <a:round/>
              <a:headEnd/>
              <a:tailEnd/>
            </a:ln>
          </p:spPr>
          <p:txBody>
            <a:bodyPr/>
            <a:lstStyle/>
            <a:p>
              <a:endParaRPr lang="fr-CH"/>
            </a:p>
          </p:txBody>
        </p:sp>
        <p:sp>
          <p:nvSpPr>
            <p:cNvPr id="2703455" name="Line 3167"/>
            <p:cNvSpPr>
              <a:spLocks noChangeShapeType="1"/>
            </p:cNvSpPr>
            <p:nvPr/>
          </p:nvSpPr>
          <p:spPr bwMode="auto">
            <a:xfrm>
              <a:off x="3950" y="1838"/>
              <a:ext cx="6" cy="24"/>
            </a:xfrm>
            <a:prstGeom prst="line">
              <a:avLst/>
            </a:prstGeom>
            <a:noFill/>
            <a:ln w="9525">
              <a:solidFill>
                <a:srgbClr val="0000FF"/>
              </a:solidFill>
              <a:round/>
              <a:headEnd/>
              <a:tailEnd/>
            </a:ln>
          </p:spPr>
          <p:txBody>
            <a:bodyPr/>
            <a:lstStyle/>
            <a:p>
              <a:endParaRPr lang="fr-CH"/>
            </a:p>
          </p:txBody>
        </p:sp>
        <p:sp>
          <p:nvSpPr>
            <p:cNvPr id="2703456" name="Line 3168"/>
            <p:cNvSpPr>
              <a:spLocks noChangeShapeType="1"/>
            </p:cNvSpPr>
            <p:nvPr/>
          </p:nvSpPr>
          <p:spPr bwMode="auto">
            <a:xfrm>
              <a:off x="3956" y="1862"/>
              <a:ext cx="12" cy="24"/>
            </a:xfrm>
            <a:prstGeom prst="line">
              <a:avLst/>
            </a:prstGeom>
            <a:noFill/>
            <a:ln w="9525">
              <a:solidFill>
                <a:srgbClr val="0000FF"/>
              </a:solidFill>
              <a:round/>
              <a:headEnd/>
              <a:tailEnd/>
            </a:ln>
          </p:spPr>
          <p:txBody>
            <a:bodyPr/>
            <a:lstStyle/>
            <a:p>
              <a:endParaRPr lang="fr-CH"/>
            </a:p>
          </p:txBody>
        </p:sp>
        <p:sp>
          <p:nvSpPr>
            <p:cNvPr id="2703457" name="Line 3169"/>
            <p:cNvSpPr>
              <a:spLocks noChangeShapeType="1"/>
            </p:cNvSpPr>
            <p:nvPr/>
          </p:nvSpPr>
          <p:spPr bwMode="auto">
            <a:xfrm>
              <a:off x="3968" y="1886"/>
              <a:ext cx="6" cy="18"/>
            </a:xfrm>
            <a:prstGeom prst="line">
              <a:avLst/>
            </a:prstGeom>
            <a:noFill/>
            <a:ln w="9525">
              <a:solidFill>
                <a:srgbClr val="0000FF"/>
              </a:solidFill>
              <a:round/>
              <a:headEnd/>
              <a:tailEnd/>
            </a:ln>
          </p:spPr>
          <p:txBody>
            <a:bodyPr/>
            <a:lstStyle/>
            <a:p>
              <a:endParaRPr lang="fr-CH"/>
            </a:p>
          </p:txBody>
        </p:sp>
        <p:sp>
          <p:nvSpPr>
            <p:cNvPr id="2703458" name="Line 3170"/>
            <p:cNvSpPr>
              <a:spLocks noChangeShapeType="1"/>
            </p:cNvSpPr>
            <p:nvPr/>
          </p:nvSpPr>
          <p:spPr bwMode="auto">
            <a:xfrm>
              <a:off x="3974" y="1904"/>
              <a:ext cx="12" cy="18"/>
            </a:xfrm>
            <a:prstGeom prst="line">
              <a:avLst/>
            </a:prstGeom>
            <a:noFill/>
            <a:ln w="9525">
              <a:solidFill>
                <a:srgbClr val="0000FF"/>
              </a:solidFill>
              <a:round/>
              <a:headEnd/>
              <a:tailEnd/>
            </a:ln>
          </p:spPr>
          <p:txBody>
            <a:bodyPr/>
            <a:lstStyle/>
            <a:p>
              <a:endParaRPr lang="fr-CH"/>
            </a:p>
          </p:txBody>
        </p:sp>
        <p:sp>
          <p:nvSpPr>
            <p:cNvPr id="2703459" name="Line 3171"/>
            <p:cNvSpPr>
              <a:spLocks noChangeShapeType="1"/>
            </p:cNvSpPr>
            <p:nvPr/>
          </p:nvSpPr>
          <p:spPr bwMode="auto">
            <a:xfrm>
              <a:off x="3986" y="1922"/>
              <a:ext cx="6" cy="18"/>
            </a:xfrm>
            <a:prstGeom prst="line">
              <a:avLst/>
            </a:prstGeom>
            <a:noFill/>
            <a:ln w="9525">
              <a:solidFill>
                <a:srgbClr val="0000FF"/>
              </a:solidFill>
              <a:round/>
              <a:headEnd/>
              <a:tailEnd/>
            </a:ln>
          </p:spPr>
          <p:txBody>
            <a:bodyPr/>
            <a:lstStyle/>
            <a:p>
              <a:endParaRPr lang="fr-CH"/>
            </a:p>
          </p:txBody>
        </p:sp>
        <p:sp>
          <p:nvSpPr>
            <p:cNvPr id="2703460" name="Line 3172"/>
            <p:cNvSpPr>
              <a:spLocks noChangeShapeType="1"/>
            </p:cNvSpPr>
            <p:nvPr/>
          </p:nvSpPr>
          <p:spPr bwMode="auto">
            <a:xfrm>
              <a:off x="3992" y="1940"/>
              <a:ext cx="6" cy="18"/>
            </a:xfrm>
            <a:prstGeom prst="line">
              <a:avLst/>
            </a:prstGeom>
            <a:noFill/>
            <a:ln w="9525">
              <a:solidFill>
                <a:srgbClr val="0000FF"/>
              </a:solidFill>
              <a:round/>
              <a:headEnd/>
              <a:tailEnd/>
            </a:ln>
          </p:spPr>
          <p:txBody>
            <a:bodyPr/>
            <a:lstStyle/>
            <a:p>
              <a:endParaRPr lang="fr-CH"/>
            </a:p>
          </p:txBody>
        </p:sp>
        <p:sp>
          <p:nvSpPr>
            <p:cNvPr id="2703462" name="Line 3174"/>
            <p:cNvSpPr>
              <a:spLocks noChangeShapeType="1"/>
            </p:cNvSpPr>
            <p:nvPr/>
          </p:nvSpPr>
          <p:spPr bwMode="auto">
            <a:xfrm>
              <a:off x="3998" y="1958"/>
              <a:ext cx="12" cy="12"/>
            </a:xfrm>
            <a:prstGeom prst="line">
              <a:avLst/>
            </a:prstGeom>
            <a:noFill/>
            <a:ln w="9525">
              <a:solidFill>
                <a:srgbClr val="0000FF"/>
              </a:solidFill>
              <a:round/>
              <a:headEnd/>
              <a:tailEnd/>
            </a:ln>
          </p:spPr>
          <p:txBody>
            <a:bodyPr/>
            <a:lstStyle/>
            <a:p>
              <a:endParaRPr lang="fr-CH"/>
            </a:p>
          </p:txBody>
        </p:sp>
        <p:sp>
          <p:nvSpPr>
            <p:cNvPr id="2703463" name="Line 3175"/>
            <p:cNvSpPr>
              <a:spLocks noChangeShapeType="1"/>
            </p:cNvSpPr>
            <p:nvPr/>
          </p:nvSpPr>
          <p:spPr bwMode="auto">
            <a:xfrm>
              <a:off x="4010" y="1970"/>
              <a:ext cx="6" cy="12"/>
            </a:xfrm>
            <a:prstGeom prst="line">
              <a:avLst/>
            </a:prstGeom>
            <a:noFill/>
            <a:ln w="9525">
              <a:solidFill>
                <a:srgbClr val="0000FF"/>
              </a:solidFill>
              <a:round/>
              <a:headEnd/>
              <a:tailEnd/>
            </a:ln>
          </p:spPr>
          <p:txBody>
            <a:bodyPr/>
            <a:lstStyle/>
            <a:p>
              <a:endParaRPr lang="fr-CH"/>
            </a:p>
          </p:txBody>
        </p:sp>
        <p:sp>
          <p:nvSpPr>
            <p:cNvPr id="2703464" name="Line 3176"/>
            <p:cNvSpPr>
              <a:spLocks noChangeShapeType="1"/>
            </p:cNvSpPr>
            <p:nvPr/>
          </p:nvSpPr>
          <p:spPr bwMode="auto">
            <a:xfrm>
              <a:off x="4016" y="1982"/>
              <a:ext cx="12" cy="12"/>
            </a:xfrm>
            <a:prstGeom prst="line">
              <a:avLst/>
            </a:prstGeom>
            <a:noFill/>
            <a:ln w="9525">
              <a:solidFill>
                <a:srgbClr val="0000FF"/>
              </a:solidFill>
              <a:round/>
              <a:headEnd/>
              <a:tailEnd/>
            </a:ln>
          </p:spPr>
          <p:txBody>
            <a:bodyPr/>
            <a:lstStyle/>
            <a:p>
              <a:endParaRPr lang="fr-CH"/>
            </a:p>
          </p:txBody>
        </p:sp>
        <p:sp>
          <p:nvSpPr>
            <p:cNvPr id="2703465" name="Line 3177"/>
            <p:cNvSpPr>
              <a:spLocks noChangeShapeType="1"/>
            </p:cNvSpPr>
            <p:nvPr/>
          </p:nvSpPr>
          <p:spPr bwMode="auto">
            <a:xfrm>
              <a:off x="4028" y="1994"/>
              <a:ext cx="6" cy="12"/>
            </a:xfrm>
            <a:prstGeom prst="line">
              <a:avLst/>
            </a:prstGeom>
            <a:noFill/>
            <a:ln w="9525">
              <a:solidFill>
                <a:srgbClr val="0000FF"/>
              </a:solidFill>
              <a:round/>
              <a:headEnd/>
              <a:tailEnd/>
            </a:ln>
          </p:spPr>
          <p:txBody>
            <a:bodyPr/>
            <a:lstStyle/>
            <a:p>
              <a:endParaRPr lang="fr-CH"/>
            </a:p>
          </p:txBody>
        </p:sp>
        <p:sp>
          <p:nvSpPr>
            <p:cNvPr id="2703466" name="Line 3178"/>
            <p:cNvSpPr>
              <a:spLocks noChangeShapeType="1"/>
            </p:cNvSpPr>
            <p:nvPr/>
          </p:nvSpPr>
          <p:spPr bwMode="auto">
            <a:xfrm>
              <a:off x="4034" y="2006"/>
              <a:ext cx="6" cy="12"/>
            </a:xfrm>
            <a:prstGeom prst="line">
              <a:avLst/>
            </a:prstGeom>
            <a:noFill/>
            <a:ln w="9525">
              <a:solidFill>
                <a:srgbClr val="0000FF"/>
              </a:solidFill>
              <a:round/>
              <a:headEnd/>
              <a:tailEnd/>
            </a:ln>
          </p:spPr>
          <p:txBody>
            <a:bodyPr/>
            <a:lstStyle/>
            <a:p>
              <a:endParaRPr lang="fr-CH"/>
            </a:p>
          </p:txBody>
        </p:sp>
        <p:sp>
          <p:nvSpPr>
            <p:cNvPr id="2703467" name="Line 3179"/>
            <p:cNvSpPr>
              <a:spLocks noChangeShapeType="1"/>
            </p:cNvSpPr>
            <p:nvPr/>
          </p:nvSpPr>
          <p:spPr bwMode="auto">
            <a:xfrm>
              <a:off x="4040" y="2018"/>
              <a:ext cx="12" cy="12"/>
            </a:xfrm>
            <a:prstGeom prst="line">
              <a:avLst/>
            </a:prstGeom>
            <a:noFill/>
            <a:ln w="9525">
              <a:solidFill>
                <a:srgbClr val="0000FF"/>
              </a:solidFill>
              <a:round/>
              <a:headEnd/>
              <a:tailEnd/>
            </a:ln>
          </p:spPr>
          <p:txBody>
            <a:bodyPr/>
            <a:lstStyle/>
            <a:p>
              <a:endParaRPr lang="fr-CH"/>
            </a:p>
          </p:txBody>
        </p:sp>
        <p:sp>
          <p:nvSpPr>
            <p:cNvPr id="2703468" name="Line 3180"/>
            <p:cNvSpPr>
              <a:spLocks noChangeShapeType="1"/>
            </p:cNvSpPr>
            <p:nvPr/>
          </p:nvSpPr>
          <p:spPr bwMode="auto">
            <a:xfrm>
              <a:off x="4052" y="2030"/>
              <a:ext cx="6" cy="12"/>
            </a:xfrm>
            <a:prstGeom prst="line">
              <a:avLst/>
            </a:prstGeom>
            <a:noFill/>
            <a:ln w="9525">
              <a:solidFill>
                <a:srgbClr val="0000FF"/>
              </a:solidFill>
              <a:round/>
              <a:headEnd/>
              <a:tailEnd/>
            </a:ln>
          </p:spPr>
          <p:txBody>
            <a:bodyPr/>
            <a:lstStyle/>
            <a:p>
              <a:endParaRPr lang="fr-CH"/>
            </a:p>
          </p:txBody>
        </p:sp>
        <p:sp>
          <p:nvSpPr>
            <p:cNvPr id="2703469" name="Line 3181"/>
            <p:cNvSpPr>
              <a:spLocks noChangeShapeType="1"/>
            </p:cNvSpPr>
            <p:nvPr/>
          </p:nvSpPr>
          <p:spPr bwMode="auto">
            <a:xfrm>
              <a:off x="4058" y="2042"/>
              <a:ext cx="12" cy="12"/>
            </a:xfrm>
            <a:prstGeom prst="line">
              <a:avLst/>
            </a:prstGeom>
            <a:noFill/>
            <a:ln w="9525">
              <a:solidFill>
                <a:srgbClr val="0000FF"/>
              </a:solidFill>
              <a:round/>
              <a:headEnd/>
              <a:tailEnd/>
            </a:ln>
          </p:spPr>
          <p:txBody>
            <a:bodyPr/>
            <a:lstStyle/>
            <a:p>
              <a:endParaRPr lang="fr-CH"/>
            </a:p>
          </p:txBody>
        </p:sp>
        <p:sp>
          <p:nvSpPr>
            <p:cNvPr id="2703470" name="Line 3182"/>
            <p:cNvSpPr>
              <a:spLocks noChangeShapeType="1"/>
            </p:cNvSpPr>
            <p:nvPr/>
          </p:nvSpPr>
          <p:spPr bwMode="auto">
            <a:xfrm>
              <a:off x="4070" y="2054"/>
              <a:ext cx="6" cy="6"/>
            </a:xfrm>
            <a:prstGeom prst="line">
              <a:avLst/>
            </a:prstGeom>
            <a:noFill/>
            <a:ln w="9525">
              <a:solidFill>
                <a:srgbClr val="0000FF"/>
              </a:solidFill>
              <a:round/>
              <a:headEnd/>
              <a:tailEnd/>
            </a:ln>
          </p:spPr>
          <p:txBody>
            <a:bodyPr/>
            <a:lstStyle/>
            <a:p>
              <a:endParaRPr lang="fr-CH"/>
            </a:p>
          </p:txBody>
        </p:sp>
        <p:sp>
          <p:nvSpPr>
            <p:cNvPr id="2703471" name="Line 3183"/>
            <p:cNvSpPr>
              <a:spLocks noChangeShapeType="1"/>
            </p:cNvSpPr>
            <p:nvPr/>
          </p:nvSpPr>
          <p:spPr bwMode="auto">
            <a:xfrm>
              <a:off x="4076" y="2060"/>
              <a:ext cx="6" cy="12"/>
            </a:xfrm>
            <a:prstGeom prst="line">
              <a:avLst/>
            </a:prstGeom>
            <a:noFill/>
            <a:ln w="9525">
              <a:solidFill>
                <a:srgbClr val="0000FF"/>
              </a:solidFill>
              <a:round/>
              <a:headEnd/>
              <a:tailEnd/>
            </a:ln>
          </p:spPr>
          <p:txBody>
            <a:bodyPr/>
            <a:lstStyle/>
            <a:p>
              <a:endParaRPr lang="fr-CH"/>
            </a:p>
          </p:txBody>
        </p:sp>
        <p:sp>
          <p:nvSpPr>
            <p:cNvPr id="2703472" name="Line 3184"/>
            <p:cNvSpPr>
              <a:spLocks noChangeShapeType="1"/>
            </p:cNvSpPr>
            <p:nvPr/>
          </p:nvSpPr>
          <p:spPr bwMode="auto">
            <a:xfrm>
              <a:off x="4082" y="2072"/>
              <a:ext cx="12" cy="6"/>
            </a:xfrm>
            <a:prstGeom prst="line">
              <a:avLst/>
            </a:prstGeom>
            <a:noFill/>
            <a:ln w="9525">
              <a:solidFill>
                <a:srgbClr val="0000FF"/>
              </a:solidFill>
              <a:round/>
              <a:headEnd/>
              <a:tailEnd/>
            </a:ln>
          </p:spPr>
          <p:txBody>
            <a:bodyPr/>
            <a:lstStyle/>
            <a:p>
              <a:endParaRPr lang="fr-CH"/>
            </a:p>
          </p:txBody>
        </p:sp>
        <p:sp>
          <p:nvSpPr>
            <p:cNvPr id="2703473" name="Line 3185"/>
            <p:cNvSpPr>
              <a:spLocks noChangeShapeType="1"/>
            </p:cNvSpPr>
            <p:nvPr/>
          </p:nvSpPr>
          <p:spPr bwMode="auto">
            <a:xfrm>
              <a:off x="4094" y="2078"/>
              <a:ext cx="6" cy="12"/>
            </a:xfrm>
            <a:prstGeom prst="line">
              <a:avLst/>
            </a:prstGeom>
            <a:noFill/>
            <a:ln w="9525">
              <a:solidFill>
                <a:srgbClr val="0000FF"/>
              </a:solidFill>
              <a:round/>
              <a:headEnd/>
              <a:tailEnd/>
            </a:ln>
          </p:spPr>
          <p:txBody>
            <a:bodyPr/>
            <a:lstStyle/>
            <a:p>
              <a:endParaRPr lang="fr-CH"/>
            </a:p>
          </p:txBody>
        </p:sp>
        <p:sp>
          <p:nvSpPr>
            <p:cNvPr id="2703474" name="Line 3186"/>
            <p:cNvSpPr>
              <a:spLocks noChangeShapeType="1"/>
            </p:cNvSpPr>
            <p:nvPr/>
          </p:nvSpPr>
          <p:spPr bwMode="auto">
            <a:xfrm>
              <a:off x="4100" y="2090"/>
              <a:ext cx="12" cy="6"/>
            </a:xfrm>
            <a:prstGeom prst="line">
              <a:avLst/>
            </a:prstGeom>
            <a:noFill/>
            <a:ln w="9525">
              <a:solidFill>
                <a:srgbClr val="0000FF"/>
              </a:solidFill>
              <a:round/>
              <a:headEnd/>
              <a:tailEnd/>
            </a:ln>
          </p:spPr>
          <p:txBody>
            <a:bodyPr/>
            <a:lstStyle/>
            <a:p>
              <a:endParaRPr lang="fr-CH"/>
            </a:p>
          </p:txBody>
        </p:sp>
        <p:sp>
          <p:nvSpPr>
            <p:cNvPr id="2703475" name="Line 3187"/>
            <p:cNvSpPr>
              <a:spLocks noChangeShapeType="1"/>
            </p:cNvSpPr>
            <p:nvPr/>
          </p:nvSpPr>
          <p:spPr bwMode="auto">
            <a:xfrm>
              <a:off x="4112" y="2096"/>
              <a:ext cx="6" cy="12"/>
            </a:xfrm>
            <a:prstGeom prst="line">
              <a:avLst/>
            </a:prstGeom>
            <a:noFill/>
            <a:ln w="9525">
              <a:solidFill>
                <a:srgbClr val="0000FF"/>
              </a:solidFill>
              <a:round/>
              <a:headEnd/>
              <a:tailEnd/>
            </a:ln>
          </p:spPr>
          <p:txBody>
            <a:bodyPr/>
            <a:lstStyle/>
            <a:p>
              <a:endParaRPr lang="fr-CH"/>
            </a:p>
          </p:txBody>
        </p:sp>
        <p:sp>
          <p:nvSpPr>
            <p:cNvPr id="2703476" name="Line 3188"/>
            <p:cNvSpPr>
              <a:spLocks noChangeShapeType="1"/>
            </p:cNvSpPr>
            <p:nvPr/>
          </p:nvSpPr>
          <p:spPr bwMode="auto">
            <a:xfrm>
              <a:off x="4118" y="2108"/>
              <a:ext cx="6" cy="6"/>
            </a:xfrm>
            <a:prstGeom prst="line">
              <a:avLst/>
            </a:prstGeom>
            <a:noFill/>
            <a:ln w="9525">
              <a:solidFill>
                <a:srgbClr val="0000FF"/>
              </a:solidFill>
              <a:round/>
              <a:headEnd/>
              <a:tailEnd/>
            </a:ln>
          </p:spPr>
          <p:txBody>
            <a:bodyPr/>
            <a:lstStyle/>
            <a:p>
              <a:endParaRPr lang="fr-CH"/>
            </a:p>
          </p:txBody>
        </p:sp>
        <p:sp>
          <p:nvSpPr>
            <p:cNvPr id="2703477" name="Line 3189"/>
            <p:cNvSpPr>
              <a:spLocks noChangeShapeType="1"/>
            </p:cNvSpPr>
            <p:nvPr/>
          </p:nvSpPr>
          <p:spPr bwMode="auto">
            <a:xfrm>
              <a:off x="4124" y="2114"/>
              <a:ext cx="12" cy="6"/>
            </a:xfrm>
            <a:prstGeom prst="line">
              <a:avLst/>
            </a:prstGeom>
            <a:noFill/>
            <a:ln w="9525">
              <a:solidFill>
                <a:srgbClr val="0000FF"/>
              </a:solidFill>
              <a:round/>
              <a:headEnd/>
              <a:tailEnd/>
            </a:ln>
          </p:spPr>
          <p:txBody>
            <a:bodyPr/>
            <a:lstStyle/>
            <a:p>
              <a:endParaRPr lang="fr-CH"/>
            </a:p>
          </p:txBody>
        </p:sp>
        <p:sp>
          <p:nvSpPr>
            <p:cNvPr id="2703478" name="Line 3190"/>
            <p:cNvSpPr>
              <a:spLocks noChangeShapeType="1"/>
            </p:cNvSpPr>
            <p:nvPr/>
          </p:nvSpPr>
          <p:spPr bwMode="auto">
            <a:xfrm>
              <a:off x="4136" y="2120"/>
              <a:ext cx="6" cy="12"/>
            </a:xfrm>
            <a:prstGeom prst="line">
              <a:avLst/>
            </a:prstGeom>
            <a:noFill/>
            <a:ln w="9525">
              <a:solidFill>
                <a:srgbClr val="0000FF"/>
              </a:solidFill>
              <a:round/>
              <a:headEnd/>
              <a:tailEnd/>
            </a:ln>
          </p:spPr>
          <p:txBody>
            <a:bodyPr/>
            <a:lstStyle/>
            <a:p>
              <a:endParaRPr lang="fr-CH"/>
            </a:p>
          </p:txBody>
        </p:sp>
        <p:sp>
          <p:nvSpPr>
            <p:cNvPr id="2703479" name="Line 3191"/>
            <p:cNvSpPr>
              <a:spLocks noChangeShapeType="1"/>
            </p:cNvSpPr>
            <p:nvPr/>
          </p:nvSpPr>
          <p:spPr bwMode="auto">
            <a:xfrm>
              <a:off x="4142" y="2132"/>
              <a:ext cx="12" cy="6"/>
            </a:xfrm>
            <a:prstGeom prst="line">
              <a:avLst/>
            </a:prstGeom>
            <a:noFill/>
            <a:ln w="9525">
              <a:solidFill>
                <a:srgbClr val="0000FF"/>
              </a:solidFill>
              <a:round/>
              <a:headEnd/>
              <a:tailEnd/>
            </a:ln>
          </p:spPr>
          <p:txBody>
            <a:bodyPr/>
            <a:lstStyle/>
            <a:p>
              <a:endParaRPr lang="fr-CH"/>
            </a:p>
          </p:txBody>
        </p:sp>
        <p:sp>
          <p:nvSpPr>
            <p:cNvPr id="2703480" name="Line 3192"/>
            <p:cNvSpPr>
              <a:spLocks noChangeShapeType="1"/>
            </p:cNvSpPr>
            <p:nvPr/>
          </p:nvSpPr>
          <p:spPr bwMode="auto">
            <a:xfrm>
              <a:off x="4154" y="2138"/>
              <a:ext cx="6" cy="6"/>
            </a:xfrm>
            <a:prstGeom prst="line">
              <a:avLst/>
            </a:prstGeom>
            <a:noFill/>
            <a:ln w="9525">
              <a:solidFill>
                <a:srgbClr val="0000FF"/>
              </a:solidFill>
              <a:round/>
              <a:headEnd/>
              <a:tailEnd/>
            </a:ln>
          </p:spPr>
          <p:txBody>
            <a:bodyPr/>
            <a:lstStyle/>
            <a:p>
              <a:endParaRPr lang="fr-CH"/>
            </a:p>
          </p:txBody>
        </p:sp>
        <p:sp>
          <p:nvSpPr>
            <p:cNvPr id="2703481" name="Line 3193"/>
            <p:cNvSpPr>
              <a:spLocks noChangeShapeType="1"/>
            </p:cNvSpPr>
            <p:nvPr/>
          </p:nvSpPr>
          <p:spPr bwMode="auto">
            <a:xfrm>
              <a:off x="4160" y="2144"/>
              <a:ext cx="6" cy="6"/>
            </a:xfrm>
            <a:prstGeom prst="line">
              <a:avLst/>
            </a:prstGeom>
            <a:noFill/>
            <a:ln w="9525">
              <a:solidFill>
                <a:srgbClr val="0000FF"/>
              </a:solidFill>
              <a:round/>
              <a:headEnd/>
              <a:tailEnd/>
            </a:ln>
          </p:spPr>
          <p:txBody>
            <a:bodyPr/>
            <a:lstStyle/>
            <a:p>
              <a:endParaRPr lang="fr-CH"/>
            </a:p>
          </p:txBody>
        </p:sp>
        <p:sp>
          <p:nvSpPr>
            <p:cNvPr id="2703482" name="Line 3194"/>
            <p:cNvSpPr>
              <a:spLocks noChangeShapeType="1"/>
            </p:cNvSpPr>
            <p:nvPr/>
          </p:nvSpPr>
          <p:spPr bwMode="auto">
            <a:xfrm>
              <a:off x="4166" y="2150"/>
              <a:ext cx="12" cy="12"/>
            </a:xfrm>
            <a:prstGeom prst="line">
              <a:avLst/>
            </a:prstGeom>
            <a:noFill/>
            <a:ln w="9525">
              <a:solidFill>
                <a:srgbClr val="0000FF"/>
              </a:solidFill>
              <a:round/>
              <a:headEnd/>
              <a:tailEnd/>
            </a:ln>
          </p:spPr>
          <p:txBody>
            <a:bodyPr/>
            <a:lstStyle/>
            <a:p>
              <a:endParaRPr lang="fr-CH"/>
            </a:p>
          </p:txBody>
        </p:sp>
        <p:sp>
          <p:nvSpPr>
            <p:cNvPr id="2703483" name="Line 3195"/>
            <p:cNvSpPr>
              <a:spLocks noChangeShapeType="1"/>
            </p:cNvSpPr>
            <p:nvPr/>
          </p:nvSpPr>
          <p:spPr bwMode="auto">
            <a:xfrm>
              <a:off x="4178" y="2162"/>
              <a:ext cx="6" cy="6"/>
            </a:xfrm>
            <a:prstGeom prst="line">
              <a:avLst/>
            </a:prstGeom>
            <a:noFill/>
            <a:ln w="9525">
              <a:solidFill>
                <a:srgbClr val="0000FF"/>
              </a:solidFill>
              <a:round/>
              <a:headEnd/>
              <a:tailEnd/>
            </a:ln>
          </p:spPr>
          <p:txBody>
            <a:bodyPr/>
            <a:lstStyle/>
            <a:p>
              <a:endParaRPr lang="fr-CH"/>
            </a:p>
          </p:txBody>
        </p:sp>
        <p:sp>
          <p:nvSpPr>
            <p:cNvPr id="2703484" name="Line 3196"/>
            <p:cNvSpPr>
              <a:spLocks noChangeShapeType="1"/>
            </p:cNvSpPr>
            <p:nvPr/>
          </p:nvSpPr>
          <p:spPr bwMode="auto">
            <a:xfrm>
              <a:off x="4184" y="2168"/>
              <a:ext cx="12" cy="6"/>
            </a:xfrm>
            <a:prstGeom prst="line">
              <a:avLst/>
            </a:prstGeom>
            <a:noFill/>
            <a:ln w="9525">
              <a:solidFill>
                <a:srgbClr val="0000FF"/>
              </a:solidFill>
              <a:round/>
              <a:headEnd/>
              <a:tailEnd/>
            </a:ln>
          </p:spPr>
          <p:txBody>
            <a:bodyPr/>
            <a:lstStyle/>
            <a:p>
              <a:endParaRPr lang="fr-CH"/>
            </a:p>
          </p:txBody>
        </p:sp>
        <p:sp>
          <p:nvSpPr>
            <p:cNvPr id="2703485" name="Line 3197"/>
            <p:cNvSpPr>
              <a:spLocks noChangeShapeType="1"/>
            </p:cNvSpPr>
            <p:nvPr/>
          </p:nvSpPr>
          <p:spPr bwMode="auto">
            <a:xfrm>
              <a:off x="4196" y="2174"/>
              <a:ext cx="6" cy="6"/>
            </a:xfrm>
            <a:prstGeom prst="line">
              <a:avLst/>
            </a:prstGeom>
            <a:noFill/>
            <a:ln w="9525">
              <a:solidFill>
                <a:srgbClr val="0000FF"/>
              </a:solidFill>
              <a:round/>
              <a:headEnd/>
              <a:tailEnd/>
            </a:ln>
          </p:spPr>
          <p:txBody>
            <a:bodyPr/>
            <a:lstStyle/>
            <a:p>
              <a:endParaRPr lang="fr-CH"/>
            </a:p>
          </p:txBody>
        </p:sp>
        <p:sp>
          <p:nvSpPr>
            <p:cNvPr id="2703486" name="Line 3198"/>
            <p:cNvSpPr>
              <a:spLocks noChangeShapeType="1"/>
            </p:cNvSpPr>
            <p:nvPr/>
          </p:nvSpPr>
          <p:spPr bwMode="auto">
            <a:xfrm>
              <a:off x="4202" y="2180"/>
              <a:ext cx="6" cy="6"/>
            </a:xfrm>
            <a:prstGeom prst="line">
              <a:avLst/>
            </a:prstGeom>
            <a:noFill/>
            <a:ln w="9525">
              <a:solidFill>
                <a:srgbClr val="0000FF"/>
              </a:solidFill>
              <a:round/>
              <a:headEnd/>
              <a:tailEnd/>
            </a:ln>
          </p:spPr>
          <p:txBody>
            <a:bodyPr/>
            <a:lstStyle/>
            <a:p>
              <a:endParaRPr lang="fr-CH"/>
            </a:p>
          </p:txBody>
        </p:sp>
        <p:sp>
          <p:nvSpPr>
            <p:cNvPr id="2703487" name="Line 3199"/>
            <p:cNvSpPr>
              <a:spLocks noChangeShapeType="1"/>
            </p:cNvSpPr>
            <p:nvPr/>
          </p:nvSpPr>
          <p:spPr bwMode="auto">
            <a:xfrm>
              <a:off x="4208" y="2186"/>
              <a:ext cx="12" cy="6"/>
            </a:xfrm>
            <a:prstGeom prst="line">
              <a:avLst/>
            </a:prstGeom>
            <a:noFill/>
            <a:ln w="9525">
              <a:solidFill>
                <a:srgbClr val="0000FF"/>
              </a:solidFill>
              <a:round/>
              <a:headEnd/>
              <a:tailEnd/>
            </a:ln>
          </p:spPr>
          <p:txBody>
            <a:bodyPr/>
            <a:lstStyle/>
            <a:p>
              <a:endParaRPr lang="fr-CH"/>
            </a:p>
          </p:txBody>
        </p:sp>
        <p:sp>
          <p:nvSpPr>
            <p:cNvPr id="2703488" name="Line 3200"/>
            <p:cNvSpPr>
              <a:spLocks noChangeShapeType="1"/>
            </p:cNvSpPr>
            <p:nvPr/>
          </p:nvSpPr>
          <p:spPr bwMode="auto">
            <a:xfrm>
              <a:off x="4220" y="2192"/>
              <a:ext cx="6" cy="6"/>
            </a:xfrm>
            <a:prstGeom prst="line">
              <a:avLst/>
            </a:prstGeom>
            <a:noFill/>
            <a:ln w="9525">
              <a:solidFill>
                <a:srgbClr val="0000FF"/>
              </a:solidFill>
              <a:round/>
              <a:headEnd/>
              <a:tailEnd/>
            </a:ln>
          </p:spPr>
          <p:txBody>
            <a:bodyPr/>
            <a:lstStyle/>
            <a:p>
              <a:endParaRPr lang="fr-CH"/>
            </a:p>
          </p:txBody>
        </p:sp>
        <p:sp>
          <p:nvSpPr>
            <p:cNvPr id="2703489" name="Line 3201"/>
            <p:cNvSpPr>
              <a:spLocks noChangeShapeType="1"/>
            </p:cNvSpPr>
            <p:nvPr/>
          </p:nvSpPr>
          <p:spPr bwMode="auto">
            <a:xfrm>
              <a:off x="4226" y="2198"/>
              <a:ext cx="12" cy="12"/>
            </a:xfrm>
            <a:prstGeom prst="line">
              <a:avLst/>
            </a:prstGeom>
            <a:noFill/>
            <a:ln w="9525">
              <a:solidFill>
                <a:srgbClr val="0000FF"/>
              </a:solidFill>
              <a:round/>
              <a:headEnd/>
              <a:tailEnd/>
            </a:ln>
          </p:spPr>
          <p:txBody>
            <a:bodyPr/>
            <a:lstStyle/>
            <a:p>
              <a:endParaRPr lang="fr-CH"/>
            </a:p>
          </p:txBody>
        </p:sp>
        <p:sp>
          <p:nvSpPr>
            <p:cNvPr id="2703490" name="Line 3202"/>
            <p:cNvSpPr>
              <a:spLocks noChangeShapeType="1"/>
            </p:cNvSpPr>
            <p:nvPr/>
          </p:nvSpPr>
          <p:spPr bwMode="auto">
            <a:xfrm>
              <a:off x="4238" y="2210"/>
              <a:ext cx="6" cy="6"/>
            </a:xfrm>
            <a:prstGeom prst="line">
              <a:avLst/>
            </a:prstGeom>
            <a:noFill/>
            <a:ln w="9525">
              <a:solidFill>
                <a:srgbClr val="0000FF"/>
              </a:solidFill>
              <a:round/>
              <a:headEnd/>
              <a:tailEnd/>
            </a:ln>
          </p:spPr>
          <p:txBody>
            <a:bodyPr/>
            <a:lstStyle/>
            <a:p>
              <a:endParaRPr lang="fr-CH"/>
            </a:p>
          </p:txBody>
        </p:sp>
        <p:sp>
          <p:nvSpPr>
            <p:cNvPr id="2703491" name="Line 3203"/>
            <p:cNvSpPr>
              <a:spLocks noChangeShapeType="1"/>
            </p:cNvSpPr>
            <p:nvPr/>
          </p:nvSpPr>
          <p:spPr bwMode="auto">
            <a:xfrm>
              <a:off x="4244" y="2216"/>
              <a:ext cx="6" cy="6"/>
            </a:xfrm>
            <a:prstGeom prst="line">
              <a:avLst/>
            </a:prstGeom>
            <a:noFill/>
            <a:ln w="9525">
              <a:solidFill>
                <a:srgbClr val="0000FF"/>
              </a:solidFill>
              <a:round/>
              <a:headEnd/>
              <a:tailEnd/>
            </a:ln>
          </p:spPr>
          <p:txBody>
            <a:bodyPr/>
            <a:lstStyle/>
            <a:p>
              <a:endParaRPr lang="fr-CH"/>
            </a:p>
          </p:txBody>
        </p:sp>
        <p:sp>
          <p:nvSpPr>
            <p:cNvPr id="2703492" name="Line 3204"/>
            <p:cNvSpPr>
              <a:spLocks noChangeShapeType="1"/>
            </p:cNvSpPr>
            <p:nvPr/>
          </p:nvSpPr>
          <p:spPr bwMode="auto">
            <a:xfrm>
              <a:off x="4250" y="2222"/>
              <a:ext cx="12" cy="6"/>
            </a:xfrm>
            <a:prstGeom prst="line">
              <a:avLst/>
            </a:prstGeom>
            <a:noFill/>
            <a:ln w="9525">
              <a:solidFill>
                <a:srgbClr val="0000FF"/>
              </a:solidFill>
              <a:round/>
              <a:headEnd/>
              <a:tailEnd/>
            </a:ln>
          </p:spPr>
          <p:txBody>
            <a:bodyPr/>
            <a:lstStyle/>
            <a:p>
              <a:endParaRPr lang="fr-CH"/>
            </a:p>
          </p:txBody>
        </p:sp>
        <p:sp>
          <p:nvSpPr>
            <p:cNvPr id="2703493" name="Line 3205"/>
            <p:cNvSpPr>
              <a:spLocks noChangeShapeType="1"/>
            </p:cNvSpPr>
            <p:nvPr/>
          </p:nvSpPr>
          <p:spPr bwMode="auto">
            <a:xfrm>
              <a:off x="4262" y="2228"/>
              <a:ext cx="6" cy="6"/>
            </a:xfrm>
            <a:prstGeom prst="line">
              <a:avLst/>
            </a:prstGeom>
            <a:noFill/>
            <a:ln w="9525">
              <a:solidFill>
                <a:srgbClr val="0000FF"/>
              </a:solidFill>
              <a:round/>
              <a:headEnd/>
              <a:tailEnd/>
            </a:ln>
          </p:spPr>
          <p:txBody>
            <a:bodyPr/>
            <a:lstStyle/>
            <a:p>
              <a:endParaRPr lang="fr-CH"/>
            </a:p>
          </p:txBody>
        </p:sp>
        <p:sp>
          <p:nvSpPr>
            <p:cNvPr id="2703494" name="Line 3206"/>
            <p:cNvSpPr>
              <a:spLocks noChangeShapeType="1"/>
            </p:cNvSpPr>
            <p:nvPr/>
          </p:nvSpPr>
          <p:spPr bwMode="auto">
            <a:xfrm>
              <a:off x="4268" y="2234"/>
              <a:ext cx="12" cy="6"/>
            </a:xfrm>
            <a:prstGeom prst="line">
              <a:avLst/>
            </a:prstGeom>
            <a:noFill/>
            <a:ln w="9525">
              <a:solidFill>
                <a:srgbClr val="0000FF"/>
              </a:solidFill>
              <a:round/>
              <a:headEnd/>
              <a:tailEnd/>
            </a:ln>
          </p:spPr>
          <p:txBody>
            <a:bodyPr/>
            <a:lstStyle/>
            <a:p>
              <a:endParaRPr lang="fr-CH"/>
            </a:p>
          </p:txBody>
        </p:sp>
        <p:sp>
          <p:nvSpPr>
            <p:cNvPr id="2703495" name="Line 3207"/>
            <p:cNvSpPr>
              <a:spLocks noChangeShapeType="1"/>
            </p:cNvSpPr>
            <p:nvPr/>
          </p:nvSpPr>
          <p:spPr bwMode="auto">
            <a:xfrm>
              <a:off x="4280" y="2240"/>
              <a:ext cx="6" cy="6"/>
            </a:xfrm>
            <a:prstGeom prst="line">
              <a:avLst/>
            </a:prstGeom>
            <a:noFill/>
            <a:ln w="9525">
              <a:solidFill>
                <a:srgbClr val="0000FF"/>
              </a:solidFill>
              <a:round/>
              <a:headEnd/>
              <a:tailEnd/>
            </a:ln>
          </p:spPr>
          <p:txBody>
            <a:bodyPr/>
            <a:lstStyle/>
            <a:p>
              <a:endParaRPr lang="fr-CH"/>
            </a:p>
          </p:txBody>
        </p:sp>
        <p:sp>
          <p:nvSpPr>
            <p:cNvPr id="2703496" name="Line 3208"/>
            <p:cNvSpPr>
              <a:spLocks noChangeShapeType="1"/>
            </p:cNvSpPr>
            <p:nvPr/>
          </p:nvSpPr>
          <p:spPr bwMode="auto">
            <a:xfrm>
              <a:off x="4286" y="2246"/>
              <a:ext cx="6" cy="6"/>
            </a:xfrm>
            <a:prstGeom prst="line">
              <a:avLst/>
            </a:prstGeom>
            <a:noFill/>
            <a:ln w="9525">
              <a:solidFill>
                <a:srgbClr val="0000FF"/>
              </a:solidFill>
              <a:round/>
              <a:headEnd/>
              <a:tailEnd/>
            </a:ln>
          </p:spPr>
          <p:txBody>
            <a:bodyPr/>
            <a:lstStyle/>
            <a:p>
              <a:endParaRPr lang="fr-CH"/>
            </a:p>
          </p:txBody>
        </p:sp>
        <p:sp>
          <p:nvSpPr>
            <p:cNvPr id="2703497" name="Line 3209"/>
            <p:cNvSpPr>
              <a:spLocks noChangeShapeType="1"/>
            </p:cNvSpPr>
            <p:nvPr/>
          </p:nvSpPr>
          <p:spPr bwMode="auto">
            <a:xfrm>
              <a:off x="4292" y="2252"/>
              <a:ext cx="12" cy="6"/>
            </a:xfrm>
            <a:prstGeom prst="line">
              <a:avLst/>
            </a:prstGeom>
            <a:noFill/>
            <a:ln w="9525">
              <a:solidFill>
                <a:srgbClr val="0000FF"/>
              </a:solidFill>
              <a:round/>
              <a:headEnd/>
              <a:tailEnd/>
            </a:ln>
          </p:spPr>
          <p:txBody>
            <a:bodyPr/>
            <a:lstStyle/>
            <a:p>
              <a:endParaRPr lang="fr-CH"/>
            </a:p>
          </p:txBody>
        </p:sp>
        <p:sp>
          <p:nvSpPr>
            <p:cNvPr id="2703498" name="Line 3210"/>
            <p:cNvSpPr>
              <a:spLocks noChangeShapeType="1"/>
            </p:cNvSpPr>
            <p:nvPr/>
          </p:nvSpPr>
          <p:spPr bwMode="auto">
            <a:xfrm>
              <a:off x="4304" y="2258"/>
              <a:ext cx="6" cy="6"/>
            </a:xfrm>
            <a:prstGeom prst="line">
              <a:avLst/>
            </a:prstGeom>
            <a:noFill/>
            <a:ln w="9525">
              <a:solidFill>
                <a:srgbClr val="0000FF"/>
              </a:solidFill>
              <a:round/>
              <a:headEnd/>
              <a:tailEnd/>
            </a:ln>
          </p:spPr>
          <p:txBody>
            <a:bodyPr/>
            <a:lstStyle/>
            <a:p>
              <a:endParaRPr lang="fr-CH"/>
            </a:p>
          </p:txBody>
        </p:sp>
        <p:sp>
          <p:nvSpPr>
            <p:cNvPr id="2703499" name="Line 3211"/>
            <p:cNvSpPr>
              <a:spLocks noChangeShapeType="1"/>
            </p:cNvSpPr>
            <p:nvPr/>
          </p:nvSpPr>
          <p:spPr bwMode="auto">
            <a:xfrm>
              <a:off x="4310" y="2264"/>
              <a:ext cx="12" cy="6"/>
            </a:xfrm>
            <a:prstGeom prst="line">
              <a:avLst/>
            </a:prstGeom>
            <a:noFill/>
            <a:ln w="9525">
              <a:solidFill>
                <a:srgbClr val="0000FF"/>
              </a:solidFill>
              <a:round/>
              <a:headEnd/>
              <a:tailEnd/>
            </a:ln>
          </p:spPr>
          <p:txBody>
            <a:bodyPr/>
            <a:lstStyle/>
            <a:p>
              <a:endParaRPr lang="fr-CH"/>
            </a:p>
          </p:txBody>
        </p:sp>
        <p:sp>
          <p:nvSpPr>
            <p:cNvPr id="2703500" name="Line 3212"/>
            <p:cNvSpPr>
              <a:spLocks noChangeShapeType="1"/>
            </p:cNvSpPr>
            <p:nvPr/>
          </p:nvSpPr>
          <p:spPr bwMode="auto">
            <a:xfrm>
              <a:off x="4322" y="2270"/>
              <a:ext cx="6" cy="6"/>
            </a:xfrm>
            <a:prstGeom prst="line">
              <a:avLst/>
            </a:prstGeom>
            <a:noFill/>
            <a:ln w="9525">
              <a:solidFill>
                <a:srgbClr val="0000FF"/>
              </a:solidFill>
              <a:round/>
              <a:headEnd/>
              <a:tailEnd/>
            </a:ln>
          </p:spPr>
          <p:txBody>
            <a:bodyPr/>
            <a:lstStyle/>
            <a:p>
              <a:endParaRPr lang="fr-CH"/>
            </a:p>
          </p:txBody>
        </p:sp>
        <p:sp>
          <p:nvSpPr>
            <p:cNvPr id="2703501" name="Line 3213"/>
            <p:cNvSpPr>
              <a:spLocks noChangeShapeType="1"/>
            </p:cNvSpPr>
            <p:nvPr/>
          </p:nvSpPr>
          <p:spPr bwMode="auto">
            <a:xfrm>
              <a:off x="4328" y="2276"/>
              <a:ext cx="6" cy="6"/>
            </a:xfrm>
            <a:prstGeom prst="line">
              <a:avLst/>
            </a:prstGeom>
            <a:noFill/>
            <a:ln w="9525">
              <a:solidFill>
                <a:srgbClr val="0000FF"/>
              </a:solidFill>
              <a:round/>
              <a:headEnd/>
              <a:tailEnd/>
            </a:ln>
          </p:spPr>
          <p:txBody>
            <a:bodyPr/>
            <a:lstStyle/>
            <a:p>
              <a:endParaRPr lang="fr-CH"/>
            </a:p>
          </p:txBody>
        </p:sp>
        <p:sp>
          <p:nvSpPr>
            <p:cNvPr id="2703502" name="Line 3214"/>
            <p:cNvSpPr>
              <a:spLocks noChangeShapeType="1"/>
            </p:cNvSpPr>
            <p:nvPr/>
          </p:nvSpPr>
          <p:spPr bwMode="auto">
            <a:xfrm>
              <a:off x="4334" y="2282"/>
              <a:ext cx="12" cy="6"/>
            </a:xfrm>
            <a:prstGeom prst="line">
              <a:avLst/>
            </a:prstGeom>
            <a:noFill/>
            <a:ln w="9525">
              <a:solidFill>
                <a:srgbClr val="0000FF"/>
              </a:solidFill>
              <a:round/>
              <a:headEnd/>
              <a:tailEnd/>
            </a:ln>
          </p:spPr>
          <p:txBody>
            <a:bodyPr/>
            <a:lstStyle/>
            <a:p>
              <a:endParaRPr lang="fr-CH"/>
            </a:p>
          </p:txBody>
        </p:sp>
        <p:sp>
          <p:nvSpPr>
            <p:cNvPr id="2703503" name="Line 3215"/>
            <p:cNvSpPr>
              <a:spLocks noChangeShapeType="1"/>
            </p:cNvSpPr>
            <p:nvPr/>
          </p:nvSpPr>
          <p:spPr bwMode="auto">
            <a:xfrm>
              <a:off x="4346" y="2288"/>
              <a:ext cx="6" cy="6"/>
            </a:xfrm>
            <a:prstGeom prst="line">
              <a:avLst/>
            </a:prstGeom>
            <a:noFill/>
            <a:ln w="9525">
              <a:solidFill>
                <a:srgbClr val="0000FF"/>
              </a:solidFill>
              <a:round/>
              <a:headEnd/>
              <a:tailEnd/>
            </a:ln>
          </p:spPr>
          <p:txBody>
            <a:bodyPr/>
            <a:lstStyle/>
            <a:p>
              <a:endParaRPr lang="fr-CH"/>
            </a:p>
          </p:txBody>
        </p:sp>
        <p:sp>
          <p:nvSpPr>
            <p:cNvPr id="2703504" name="Line 3216"/>
            <p:cNvSpPr>
              <a:spLocks noChangeShapeType="1"/>
            </p:cNvSpPr>
            <p:nvPr/>
          </p:nvSpPr>
          <p:spPr bwMode="auto">
            <a:xfrm>
              <a:off x="4352" y="2294"/>
              <a:ext cx="12" cy="6"/>
            </a:xfrm>
            <a:prstGeom prst="line">
              <a:avLst/>
            </a:prstGeom>
            <a:noFill/>
            <a:ln w="9525">
              <a:solidFill>
                <a:srgbClr val="0000FF"/>
              </a:solidFill>
              <a:round/>
              <a:headEnd/>
              <a:tailEnd/>
            </a:ln>
          </p:spPr>
          <p:txBody>
            <a:bodyPr/>
            <a:lstStyle/>
            <a:p>
              <a:endParaRPr lang="fr-CH"/>
            </a:p>
          </p:txBody>
        </p:sp>
        <p:sp>
          <p:nvSpPr>
            <p:cNvPr id="2703505" name="Line 3217"/>
            <p:cNvSpPr>
              <a:spLocks noChangeShapeType="1"/>
            </p:cNvSpPr>
            <p:nvPr/>
          </p:nvSpPr>
          <p:spPr bwMode="auto">
            <a:xfrm>
              <a:off x="4364" y="2300"/>
              <a:ext cx="6" cy="6"/>
            </a:xfrm>
            <a:prstGeom prst="line">
              <a:avLst/>
            </a:prstGeom>
            <a:noFill/>
            <a:ln w="9525">
              <a:solidFill>
                <a:srgbClr val="0000FF"/>
              </a:solidFill>
              <a:round/>
              <a:headEnd/>
              <a:tailEnd/>
            </a:ln>
          </p:spPr>
          <p:txBody>
            <a:bodyPr/>
            <a:lstStyle/>
            <a:p>
              <a:endParaRPr lang="fr-CH"/>
            </a:p>
          </p:txBody>
        </p:sp>
        <p:sp>
          <p:nvSpPr>
            <p:cNvPr id="2703506" name="Line 3218"/>
            <p:cNvSpPr>
              <a:spLocks noChangeShapeType="1"/>
            </p:cNvSpPr>
            <p:nvPr/>
          </p:nvSpPr>
          <p:spPr bwMode="auto">
            <a:xfrm>
              <a:off x="4370" y="2306"/>
              <a:ext cx="6" cy="6"/>
            </a:xfrm>
            <a:prstGeom prst="line">
              <a:avLst/>
            </a:prstGeom>
            <a:noFill/>
            <a:ln w="9525">
              <a:solidFill>
                <a:srgbClr val="0000FF"/>
              </a:solidFill>
              <a:round/>
              <a:headEnd/>
              <a:tailEnd/>
            </a:ln>
          </p:spPr>
          <p:txBody>
            <a:bodyPr/>
            <a:lstStyle/>
            <a:p>
              <a:endParaRPr lang="fr-CH"/>
            </a:p>
          </p:txBody>
        </p:sp>
        <p:sp>
          <p:nvSpPr>
            <p:cNvPr id="2703507" name="Line 3219"/>
            <p:cNvSpPr>
              <a:spLocks noChangeShapeType="1"/>
            </p:cNvSpPr>
            <p:nvPr/>
          </p:nvSpPr>
          <p:spPr bwMode="auto">
            <a:xfrm>
              <a:off x="4376" y="2312"/>
              <a:ext cx="12" cy="6"/>
            </a:xfrm>
            <a:prstGeom prst="line">
              <a:avLst/>
            </a:prstGeom>
            <a:noFill/>
            <a:ln w="9525">
              <a:solidFill>
                <a:srgbClr val="0000FF"/>
              </a:solidFill>
              <a:round/>
              <a:headEnd/>
              <a:tailEnd/>
            </a:ln>
          </p:spPr>
          <p:txBody>
            <a:bodyPr/>
            <a:lstStyle/>
            <a:p>
              <a:endParaRPr lang="fr-CH"/>
            </a:p>
          </p:txBody>
        </p:sp>
        <p:sp>
          <p:nvSpPr>
            <p:cNvPr id="2703508" name="Line 3220"/>
            <p:cNvSpPr>
              <a:spLocks noChangeShapeType="1"/>
            </p:cNvSpPr>
            <p:nvPr/>
          </p:nvSpPr>
          <p:spPr bwMode="auto">
            <a:xfrm>
              <a:off x="4388" y="2318"/>
              <a:ext cx="6" cy="12"/>
            </a:xfrm>
            <a:prstGeom prst="line">
              <a:avLst/>
            </a:prstGeom>
            <a:noFill/>
            <a:ln w="9525">
              <a:solidFill>
                <a:srgbClr val="0000FF"/>
              </a:solidFill>
              <a:round/>
              <a:headEnd/>
              <a:tailEnd/>
            </a:ln>
          </p:spPr>
          <p:txBody>
            <a:bodyPr/>
            <a:lstStyle/>
            <a:p>
              <a:endParaRPr lang="fr-CH"/>
            </a:p>
          </p:txBody>
        </p:sp>
        <p:sp>
          <p:nvSpPr>
            <p:cNvPr id="2703509" name="Line 3221"/>
            <p:cNvSpPr>
              <a:spLocks noChangeShapeType="1"/>
            </p:cNvSpPr>
            <p:nvPr/>
          </p:nvSpPr>
          <p:spPr bwMode="auto">
            <a:xfrm>
              <a:off x="4394" y="2330"/>
              <a:ext cx="12" cy="6"/>
            </a:xfrm>
            <a:prstGeom prst="line">
              <a:avLst/>
            </a:prstGeom>
            <a:noFill/>
            <a:ln w="9525">
              <a:solidFill>
                <a:srgbClr val="0000FF"/>
              </a:solidFill>
              <a:round/>
              <a:headEnd/>
              <a:tailEnd/>
            </a:ln>
          </p:spPr>
          <p:txBody>
            <a:bodyPr/>
            <a:lstStyle/>
            <a:p>
              <a:endParaRPr lang="fr-CH"/>
            </a:p>
          </p:txBody>
        </p:sp>
        <p:sp>
          <p:nvSpPr>
            <p:cNvPr id="2703510" name="Line 3222"/>
            <p:cNvSpPr>
              <a:spLocks noChangeShapeType="1"/>
            </p:cNvSpPr>
            <p:nvPr/>
          </p:nvSpPr>
          <p:spPr bwMode="auto">
            <a:xfrm>
              <a:off x="4406" y="2336"/>
              <a:ext cx="6" cy="6"/>
            </a:xfrm>
            <a:prstGeom prst="line">
              <a:avLst/>
            </a:prstGeom>
            <a:noFill/>
            <a:ln w="9525">
              <a:solidFill>
                <a:srgbClr val="0000FF"/>
              </a:solidFill>
              <a:round/>
              <a:headEnd/>
              <a:tailEnd/>
            </a:ln>
          </p:spPr>
          <p:txBody>
            <a:bodyPr/>
            <a:lstStyle/>
            <a:p>
              <a:endParaRPr lang="fr-CH"/>
            </a:p>
          </p:txBody>
        </p:sp>
        <p:sp>
          <p:nvSpPr>
            <p:cNvPr id="2703511" name="Line 3223"/>
            <p:cNvSpPr>
              <a:spLocks noChangeShapeType="1"/>
            </p:cNvSpPr>
            <p:nvPr/>
          </p:nvSpPr>
          <p:spPr bwMode="auto">
            <a:xfrm>
              <a:off x="4412" y="2342"/>
              <a:ext cx="6" cy="6"/>
            </a:xfrm>
            <a:prstGeom prst="line">
              <a:avLst/>
            </a:prstGeom>
            <a:noFill/>
            <a:ln w="9525">
              <a:solidFill>
                <a:srgbClr val="0000FF"/>
              </a:solidFill>
              <a:round/>
              <a:headEnd/>
              <a:tailEnd/>
            </a:ln>
          </p:spPr>
          <p:txBody>
            <a:bodyPr/>
            <a:lstStyle/>
            <a:p>
              <a:endParaRPr lang="fr-CH"/>
            </a:p>
          </p:txBody>
        </p:sp>
        <p:sp>
          <p:nvSpPr>
            <p:cNvPr id="2703512" name="Line 3224"/>
            <p:cNvSpPr>
              <a:spLocks noChangeShapeType="1"/>
            </p:cNvSpPr>
            <p:nvPr/>
          </p:nvSpPr>
          <p:spPr bwMode="auto">
            <a:xfrm>
              <a:off x="4418" y="2348"/>
              <a:ext cx="12" cy="6"/>
            </a:xfrm>
            <a:prstGeom prst="line">
              <a:avLst/>
            </a:prstGeom>
            <a:noFill/>
            <a:ln w="9525">
              <a:solidFill>
                <a:srgbClr val="0000FF"/>
              </a:solidFill>
              <a:round/>
              <a:headEnd/>
              <a:tailEnd/>
            </a:ln>
          </p:spPr>
          <p:txBody>
            <a:bodyPr/>
            <a:lstStyle/>
            <a:p>
              <a:endParaRPr lang="fr-CH"/>
            </a:p>
          </p:txBody>
        </p:sp>
        <p:sp>
          <p:nvSpPr>
            <p:cNvPr id="2703513" name="Line 3225"/>
            <p:cNvSpPr>
              <a:spLocks noChangeShapeType="1"/>
            </p:cNvSpPr>
            <p:nvPr/>
          </p:nvSpPr>
          <p:spPr bwMode="auto">
            <a:xfrm>
              <a:off x="4430" y="2354"/>
              <a:ext cx="6" cy="6"/>
            </a:xfrm>
            <a:prstGeom prst="line">
              <a:avLst/>
            </a:prstGeom>
            <a:noFill/>
            <a:ln w="9525">
              <a:solidFill>
                <a:srgbClr val="0000FF"/>
              </a:solidFill>
              <a:round/>
              <a:headEnd/>
              <a:tailEnd/>
            </a:ln>
          </p:spPr>
          <p:txBody>
            <a:bodyPr/>
            <a:lstStyle/>
            <a:p>
              <a:endParaRPr lang="fr-CH"/>
            </a:p>
          </p:txBody>
        </p:sp>
        <p:sp>
          <p:nvSpPr>
            <p:cNvPr id="2703514" name="Line 3226"/>
            <p:cNvSpPr>
              <a:spLocks noChangeShapeType="1"/>
            </p:cNvSpPr>
            <p:nvPr/>
          </p:nvSpPr>
          <p:spPr bwMode="auto">
            <a:xfrm>
              <a:off x="4436" y="2360"/>
              <a:ext cx="12" cy="6"/>
            </a:xfrm>
            <a:prstGeom prst="line">
              <a:avLst/>
            </a:prstGeom>
            <a:noFill/>
            <a:ln w="9525">
              <a:solidFill>
                <a:srgbClr val="0000FF"/>
              </a:solidFill>
              <a:round/>
              <a:headEnd/>
              <a:tailEnd/>
            </a:ln>
          </p:spPr>
          <p:txBody>
            <a:bodyPr/>
            <a:lstStyle/>
            <a:p>
              <a:endParaRPr lang="fr-CH"/>
            </a:p>
          </p:txBody>
        </p:sp>
        <p:sp>
          <p:nvSpPr>
            <p:cNvPr id="2703515" name="Line 3227"/>
            <p:cNvSpPr>
              <a:spLocks noChangeShapeType="1"/>
            </p:cNvSpPr>
            <p:nvPr/>
          </p:nvSpPr>
          <p:spPr bwMode="auto">
            <a:xfrm>
              <a:off x="4448" y="2366"/>
              <a:ext cx="6" cy="6"/>
            </a:xfrm>
            <a:prstGeom prst="line">
              <a:avLst/>
            </a:prstGeom>
            <a:noFill/>
            <a:ln w="9525">
              <a:solidFill>
                <a:srgbClr val="0000FF"/>
              </a:solidFill>
              <a:round/>
              <a:headEnd/>
              <a:tailEnd/>
            </a:ln>
          </p:spPr>
          <p:txBody>
            <a:bodyPr/>
            <a:lstStyle/>
            <a:p>
              <a:endParaRPr lang="fr-CH"/>
            </a:p>
          </p:txBody>
        </p:sp>
        <p:sp>
          <p:nvSpPr>
            <p:cNvPr id="2703516" name="Line 3228"/>
            <p:cNvSpPr>
              <a:spLocks noChangeShapeType="1"/>
            </p:cNvSpPr>
            <p:nvPr/>
          </p:nvSpPr>
          <p:spPr bwMode="auto">
            <a:xfrm>
              <a:off x="4454" y="2372"/>
              <a:ext cx="6" cy="6"/>
            </a:xfrm>
            <a:prstGeom prst="line">
              <a:avLst/>
            </a:prstGeom>
            <a:noFill/>
            <a:ln w="9525">
              <a:solidFill>
                <a:srgbClr val="0000FF"/>
              </a:solidFill>
              <a:round/>
              <a:headEnd/>
              <a:tailEnd/>
            </a:ln>
          </p:spPr>
          <p:txBody>
            <a:bodyPr/>
            <a:lstStyle/>
            <a:p>
              <a:endParaRPr lang="fr-CH"/>
            </a:p>
          </p:txBody>
        </p:sp>
        <p:sp>
          <p:nvSpPr>
            <p:cNvPr id="2703517" name="Line 3229"/>
            <p:cNvSpPr>
              <a:spLocks noChangeShapeType="1"/>
            </p:cNvSpPr>
            <p:nvPr/>
          </p:nvSpPr>
          <p:spPr bwMode="auto">
            <a:xfrm>
              <a:off x="4460" y="2378"/>
              <a:ext cx="12" cy="6"/>
            </a:xfrm>
            <a:prstGeom prst="line">
              <a:avLst/>
            </a:prstGeom>
            <a:noFill/>
            <a:ln w="9525">
              <a:solidFill>
                <a:srgbClr val="0000FF"/>
              </a:solidFill>
              <a:round/>
              <a:headEnd/>
              <a:tailEnd/>
            </a:ln>
          </p:spPr>
          <p:txBody>
            <a:bodyPr/>
            <a:lstStyle/>
            <a:p>
              <a:endParaRPr lang="fr-CH"/>
            </a:p>
          </p:txBody>
        </p:sp>
        <p:sp>
          <p:nvSpPr>
            <p:cNvPr id="2703518" name="Line 3230"/>
            <p:cNvSpPr>
              <a:spLocks noChangeShapeType="1"/>
            </p:cNvSpPr>
            <p:nvPr/>
          </p:nvSpPr>
          <p:spPr bwMode="auto">
            <a:xfrm>
              <a:off x="4472" y="2384"/>
              <a:ext cx="6" cy="6"/>
            </a:xfrm>
            <a:prstGeom prst="line">
              <a:avLst/>
            </a:prstGeom>
            <a:noFill/>
            <a:ln w="9525">
              <a:solidFill>
                <a:srgbClr val="0000FF"/>
              </a:solidFill>
              <a:round/>
              <a:headEnd/>
              <a:tailEnd/>
            </a:ln>
          </p:spPr>
          <p:txBody>
            <a:bodyPr/>
            <a:lstStyle/>
            <a:p>
              <a:endParaRPr lang="fr-CH"/>
            </a:p>
          </p:txBody>
        </p:sp>
        <p:sp>
          <p:nvSpPr>
            <p:cNvPr id="2703519" name="Line 3231"/>
            <p:cNvSpPr>
              <a:spLocks noChangeShapeType="1"/>
            </p:cNvSpPr>
            <p:nvPr/>
          </p:nvSpPr>
          <p:spPr bwMode="auto">
            <a:xfrm>
              <a:off x="4478" y="2390"/>
              <a:ext cx="12" cy="6"/>
            </a:xfrm>
            <a:prstGeom prst="line">
              <a:avLst/>
            </a:prstGeom>
            <a:noFill/>
            <a:ln w="9525">
              <a:solidFill>
                <a:srgbClr val="0000FF"/>
              </a:solidFill>
              <a:round/>
              <a:headEnd/>
              <a:tailEnd/>
            </a:ln>
          </p:spPr>
          <p:txBody>
            <a:bodyPr/>
            <a:lstStyle/>
            <a:p>
              <a:endParaRPr lang="fr-CH"/>
            </a:p>
          </p:txBody>
        </p:sp>
        <p:sp>
          <p:nvSpPr>
            <p:cNvPr id="2703520" name="Line 3232"/>
            <p:cNvSpPr>
              <a:spLocks noChangeShapeType="1"/>
            </p:cNvSpPr>
            <p:nvPr/>
          </p:nvSpPr>
          <p:spPr bwMode="auto">
            <a:xfrm>
              <a:off x="4490" y="2396"/>
              <a:ext cx="6" cy="6"/>
            </a:xfrm>
            <a:prstGeom prst="line">
              <a:avLst/>
            </a:prstGeom>
            <a:noFill/>
            <a:ln w="9525">
              <a:solidFill>
                <a:srgbClr val="0000FF"/>
              </a:solidFill>
              <a:round/>
              <a:headEnd/>
              <a:tailEnd/>
            </a:ln>
          </p:spPr>
          <p:txBody>
            <a:bodyPr/>
            <a:lstStyle/>
            <a:p>
              <a:endParaRPr lang="fr-CH"/>
            </a:p>
          </p:txBody>
        </p:sp>
        <p:sp>
          <p:nvSpPr>
            <p:cNvPr id="2703521" name="Line 3233"/>
            <p:cNvSpPr>
              <a:spLocks noChangeShapeType="1"/>
            </p:cNvSpPr>
            <p:nvPr/>
          </p:nvSpPr>
          <p:spPr bwMode="auto">
            <a:xfrm>
              <a:off x="4496" y="2402"/>
              <a:ext cx="6" cy="6"/>
            </a:xfrm>
            <a:prstGeom prst="line">
              <a:avLst/>
            </a:prstGeom>
            <a:noFill/>
            <a:ln w="9525">
              <a:solidFill>
                <a:srgbClr val="0000FF"/>
              </a:solidFill>
              <a:round/>
              <a:headEnd/>
              <a:tailEnd/>
            </a:ln>
          </p:spPr>
          <p:txBody>
            <a:bodyPr/>
            <a:lstStyle/>
            <a:p>
              <a:endParaRPr lang="fr-CH"/>
            </a:p>
          </p:txBody>
        </p:sp>
        <p:sp>
          <p:nvSpPr>
            <p:cNvPr id="2703522" name="Line 3234"/>
            <p:cNvSpPr>
              <a:spLocks noChangeShapeType="1"/>
            </p:cNvSpPr>
            <p:nvPr/>
          </p:nvSpPr>
          <p:spPr bwMode="auto">
            <a:xfrm>
              <a:off x="4502" y="2408"/>
              <a:ext cx="12" cy="6"/>
            </a:xfrm>
            <a:prstGeom prst="line">
              <a:avLst/>
            </a:prstGeom>
            <a:noFill/>
            <a:ln w="9525">
              <a:solidFill>
                <a:srgbClr val="0000FF"/>
              </a:solidFill>
              <a:round/>
              <a:headEnd/>
              <a:tailEnd/>
            </a:ln>
          </p:spPr>
          <p:txBody>
            <a:bodyPr/>
            <a:lstStyle/>
            <a:p>
              <a:endParaRPr lang="fr-CH"/>
            </a:p>
          </p:txBody>
        </p:sp>
        <p:sp>
          <p:nvSpPr>
            <p:cNvPr id="2703523" name="Line 3235"/>
            <p:cNvSpPr>
              <a:spLocks noChangeShapeType="1"/>
            </p:cNvSpPr>
            <p:nvPr/>
          </p:nvSpPr>
          <p:spPr bwMode="auto">
            <a:xfrm>
              <a:off x="4514" y="2414"/>
              <a:ext cx="6" cy="6"/>
            </a:xfrm>
            <a:prstGeom prst="line">
              <a:avLst/>
            </a:prstGeom>
            <a:noFill/>
            <a:ln w="9525">
              <a:solidFill>
                <a:srgbClr val="0000FF"/>
              </a:solidFill>
              <a:round/>
              <a:headEnd/>
              <a:tailEnd/>
            </a:ln>
          </p:spPr>
          <p:txBody>
            <a:bodyPr/>
            <a:lstStyle/>
            <a:p>
              <a:endParaRPr lang="fr-CH"/>
            </a:p>
          </p:txBody>
        </p:sp>
        <p:sp>
          <p:nvSpPr>
            <p:cNvPr id="2703524" name="Line 3236"/>
            <p:cNvSpPr>
              <a:spLocks noChangeShapeType="1"/>
            </p:cNvSpPr>
            <p:nvPr/>
          </p:nvSpPr>
          <p:spPr bwMode="auto">
            <a:xfrm>
              <a:off x="4520" y="2420"/>
              <a:ext cx="12" cy="6"/>
            </a:xfrm>
            <a:prstGeom prst="line">
              <a:avLst/>
            </a:prstGeom>
            <a:noFill/>
            <a:ln w="9525">
              <a:solidFill>
                <a:srgbClr val="0000FF"/>
              </a:solidFill>
              <a:round/>
              <a:headEnd/>
              <a:tailEnd/>
            </a:ln>
          </p:spPr>
          <p:txBody>
            <a:bodyPr/>
            <a:lstStyle/>
            <a:p>
              <a:endParaRPr lang="fr-CH"/>
            </a:p>
          </p:txBody>
        </p:sp>
        <p:sp>
          <p:nvSpPr>
            <p:cNvPr id="2703525" name="Line 3237"/>
            <p:cNvSpPr>
              <a:spLocks noChangeShapeType="1"/>
            </p:cNvSpPr>
            <p:nvPr/>
          </p:nvSpPr>
          <p:spPr bwMode="auto">
            <a:xfrm>
              <a:off x="4532" y="2426"/>
              <a:ext cx="6" cy="6"/>
            </a:xfrm>
            <a:prstGeom prst="line">
              <a:avLst/>
            </a:prstGeom>
            <a:noFill/>
            <a:ln w="9525">
              <a:solidFill>
                <a:srgbClr val="0000FF"/>
              </a:solidFill>
              <a:round/>
              <a:headEnd/>
              <a:tailEnd/>
            </a:ln>
          </p:spPr>
          <p:txBody>
            <a:bodyPr/>
            <a:lstStyle/>
            <a:p>
              <a:endParaRPr lang="fr-CH"/>
            </a:p>
          </p:txBody>
        </p:sp>
        <p:sp>
          <p:nvSpPr>
            <p:cNvPr id="2703526" name="Line 3238"/>
            <p:cNvSpPr>
              <a:spLocks noChangeShapeType="1"/>
            </p:cNvSpPr>
            <p:nvPr/>
          </p:nvSpPr>
          <p:spPr bwMode="auto">
            <a:xfrm>
              <a:off x="4538" y="2432"/>
              <a:ext cx="6" cy="6"/>
            </a:xfrm>
            <a:prstGeom prst="line">
              <a:avLst/>
            </a:prstGeom>
            <a:noFill/>
            <a:ln w="9525">
              <a:solidFill>
                <a:srgbClr val="0000FF"/>
              </a:solidFill>
              <a:round/>
              <a:headEnd/>
              <a:tailEnd/>
            </a:ln>
          </p:spPr>
          <p:txBody>
            <a:bodyPr/>
            <a:lstStyle/>
            <a:p>
              <a:endParaRPr lang="fr-CH"/>
            </a:p>
          </p:txBody>
        </p:sp>
        <p:sp>
          <p:nvSpPr>
            <p:cNvPr id="2703527" name="Line 3239"/>
            <p:cNvSpPr>
              <a:spLocks noChangeShapeType="1"/>
            </p:cNvSpPr>
            <p:nvPr/>
          </p:nvSpPr>
          <p:spPr bwMode="auto">
            <a:xfrm>
              <a:off x="4544" y="2438"/>
              <a:ext cx="12" cy="6"/>
            </a:xfrm>
            <a:prstGeom prst="line">
              <a:avLst/>
            </a:prstGeom>
            <a:noFill/>
            <a:ln w="9525">
              <a:solidFill>
                <a:srgbClr val="0000FF"/>
              </a:solidFill>
              <a:round/>
              <a:headEnd/>
              <a:tailEnd/>
            </a:ln>
          </p:spPr>
          <p:txBody>
            <a:bodyPr/>
            <a:lstStyle/>
            <a:p>
              <a:endParaRPr lang="fr-CH"/>
            </a:p>
          </p:txBody>
        </p:sp>
        <p:sp>
          <p:nvSpPr>
            <p:cNvPr id="2703528" name="Line 3240"/>
            <p:cNvSpPr>
              <a:spLocks noChangeShapeType="1"/>
            </p:cNvSpPr>
            <p:nvPr/>
          </p:nvSpPr>
          <p:spPr bwMode="auto">
            <a:xfrm>
              <a:off x="4556" y="2444"/>
              <a:ext cx="6" cy="12"/>
            </a:xfrm>
            <a:prstGeom prst="line">
              <a:avLst/>
            </a:prstGeom>
            <a:noFill/>
            <a:ln w="9525">
              <a:solidFill>
                <a:srgbClr val="0000FF"/>
              </a:solidFill>
              <a:round/>
              <a:headEnd/>
              <a:tailEnd/>
            </a:ln>
          </p:spPr>
          <p:txBody>
            <a:bodyPr/>
            <a:lstStyle/>
            <a:p>
              <a:endParaRPr lang="fr-CH"/>
            </a:p>
          </p:txBody>
        </p:sp>
        <p:sp>
          <p:nvSpPr>
            <p:cNvPr id="2703529" name="Line 3241"/>
            <p:cNvSpPr>
              <a:spLocks noChangeShapeType="1"/>
            </p:cNvSpPr>
            <p:nvPr/>
          </p:nvSpPr>
          <p:spPr bwMode="auto">
            <a:xfrm>
              <a:off x="4562" y="2456"/>
              <a:ext cx="12" cy="6"/>
            </a:xfrm>
            <a:prstGeom prst="line">
              <a:avLst/>
            </a:prstGeom>
            <a:noFill/>
            <a:ln w="9525">
              <a:solidFill>
                <a:srgbClr val="0000FF"/>
              </a:solidFill>
              <a:round/>
              <a:headEnd/>
              <a:tailEnd/>
            </a:ln>
          </p:spPr>
          <p:txBody>
            <a:bodyPr/>
            <a:lstStyle/>
            <a:p>
              <a:endParaRPr lang="fr-CH"/>
            </a:p>
          </p:txBody>
        </p:sp>
        <p:sp>
          <p:nvSpPr>
            <p:cNvPr id="2703530" name="Line 3242"/>
            <p:cNvSpPr>
              <a:spLocks noChangeShapeType="1"/>
            </p:cNvSpPr>
            <p:nvPr/>
          </p:nvSpPr>
          <p:spPr bwMode="auto">
            <a:xfrm>
              <a:off x="4574" y="2462"/>
              <a:ext cx="6" cy="6"/>
            </a:xfrm>
            <a:prstGeom prst="line">
              <a:avLst/>
            </a:prstGeom>
            <a:noFill/>
            <a:ln w="9525">
              <a:solidFill>
                <a:srgbClr val="0000FF"/>
              </a:solidFill>
              <a:round/>
              <a:headEnd/>
              <a:tailEnd/>
            </a:ln>
          </p:spPr>
          <p:txBody>
            <a:bodyPr/>
            <a:lstStyle/>
            <a:p>
              <a:endParaRPr lang="fr-CH"/>
            </a:p>
          </p:txBody>
        </p:sp>
        <p:sp>
          <p:nvSpPr>
            <p:cNvPr id="2703531" name="Line 3243"/>
            <p:cNvSpPr>
              <a:spLocks noChangeShapeType="1"/>
            </p:cNvSpPr>
            <p:nvPr/>
          </p:nvSpPr>
          <p:spPr bwMode="auto">
            <a:xfrm>
              <a:off x="4580" y="2468"/>
              <a:ext cx="6" cy="6"/>
            </a:xfrm>
            <a:prstGeom prst="line">
              <a:avLst/>
            </a:prstGeom>
            <a:noFill/>
            <a:ln w="9525">
              <a:solidFill>
                <a:srgbClr val="0000FF"/>
              </a:solidFill>
              <a:round/>
              <a:headEnd/>
              <a:tailEnd/>
            </a:ln>
          </p:spPr>
          <p:txBody>
            <a:bodyPr/>
            <a:lstStyle/>
            <a:p>
              <a:endParaRPr lang="fr-CH"/>
            </a:p>
          </p:txBody>
        </p:sp>
        <p:sp>
          <p:nvSpPr>
            <p:cNvPr id="2703532" name="Line 3244"/>
            <p:cNvSpPr>
              <a:spLocks noChangeShapeType="1"/>
            </p:cNvSpPr>
            <p:nvPr/>
          </p:nvSpPr>
          <p:spPr bwMode="auto">
            <a:xfrm>
              <a:off x="4586" y="2474"/>
              <a:ext cx="12" cy="6"/>
            </a:xfrm>
            <a:prstGeom prst="line">
              <a:avLst/>
            </a:prstGeom>
            <a:noFill/>
            <a:ln w="9525">
              <a:solidFill>
                <a:srgbClr val="0000FF"/>
              </a:solidFill>
              <a:round/>
              <a:headEnd/>
              <a:tailEnd/>
            </a:ln>
          </p:spPr>
          <p:txBody>
            <a:bodyPr/>
            <a:lstStyle/>
            <a:p>
              <a:endParaRPr lang="fr-CH"/>
            </a:p>
          </p:txBody>
        </p:sp>
        <p:sp>
          <p:nvSpPr>
            <p:cNvPr id="2703533" name="Line 3245"/>
            <p:cNvSpPr>
              <a:spLocks noChangeShapeType="1"/>
            </p:cNvSpPr>
            <p:nvPr/>
          </p:nvSpPr>
          <p:spPr bwMode="auto">
            <a:xfrm>
              <a:off x="4598" y="2480"/>
              <a:ext cx="6" cy="6"/>
            </a:xfrm>
            <a:prstGeom prst="line">
              <a:avLst/>
            </a:prstGeom>
            <a:noFill/>
            <a:ln w="9525">
              <a:solidFill>
                <a:srgbClr val="0000FF"/>
              </a:solidFill>
              <a:round/>
              <a:headEnd/>
              <a:tailEnd/>
            </a:ln>
          </p:spPr>
          <p:txBody>
            <a:bodyPr/>
            <a:lstStyle/>
            <a:p>
              <a:endParaRPr lang="fr-CH"/>
            </a:p>
          </p:txBody>
        </p:sp>
        <p:sp>
          <p:nvSpPr>
            <p:cNvPr id="2703534" name="Line 3246"/>
            <p:cNvSpPr>
              <a:spLocks noChangeShapeType="1"/>
            </p:cNvSpPr>
            <p:nvPr/>
          </p:nvSpPr>
          <p:spPr bwMode="auto">
            <a:xfrm>
              <a:off x="4604" y="2486"/>
              <a:ext cx="12" cy="6"/>
            </a:xfrm>
            <a:prstGeom prst="line">
              <a:avLst/>
            </a:prstGeom>
            <a:noFill/>
            <a:ln w="9525">
              <a:solidFill>
                <a:srgbClr val="0000FF"/>
              </a:solidFill>
              <a:round/>
              <a:headEnd/>
              <a:tailEnd/>
            </a:ln>
          </p:spPr>
          <p:txBody>
            <a:bodyPr/>
            <a:lstStyle/>
            <a:p>
              <a:endParaRPr lang="fr-CH"/>
            </a:p>
          </p:txBody>
        </p:sp>
        <p:sp>
          <p:nvSpPr>
            <p:cNvPr id="2703535" name="Line 3247"/>
            <p:cNvSpPr>
              <a:spLocks noChangeShapeType="1"/>
            </p:cNvSpPr>
            <p:nvPr/>
          </p:nvSpPr>
          <p:spPr bwMode="auto">
            <a:xfrm>
              <a:off x="4616" y="2492"/>
              <a:ext cx="6" cy="6"/>
            </a:xfrm>
            <a:prstGeom prst="line">
              <a:avLst/>
            </a:prstGeom>
            <a:noFill/>
            <a:ln w="9525">
              <a:solidFill>
                <a:srgbClr val="0000FF"/>
              </a:solidFill>
              <a:round/>
              <a:headEnd/>
              <a:tailEnd/>
            </a:ln>
          </p:spPr>
          <p:txBody>
            <a:bodyPr/>
            <a:lstStyle/>
            <a:p>
              <a:endParaRPr lang="fr-CH"/>
            </a:p>
          </p:txBody>
        </p:sp>
        <p:sp>
          <p:nvSpPr>
            <p:cNvPr id="2703536" name="Line 3248"/>
            <p:cNvSpPr>
              <a:spLocks noChangeShapeType="1"/>
            </p:cNvSpPr>
            <p:nvPr/>
          </p:nvSpPr>
          <p:spPr bwMode="auto">
            <a:xfrm>
              <a:off x="4622" y="2498"/>
              <a:ext cx="6" cy="6"/>
            </a:xfrm>
            <a:prstGeom prst="line">
              <a:avLst/>
            </a:prstGeom>
            <a:noFill/>
            <a:ln w="9525">
              <a:solidFill>
                <a:srgbClr val="0000FF"/>
              </a:solidFill>
              <a:round/>
              <a:headEnd/>
              <a:tailEnd/>
            </a:ln>
          </p:spPr>
          <p:txBody>
            <a:bodyPr/>
            <a:lstStyle/>
            <a:p>
              <a:endParaRPr lang="fr-CH"/>
            </a:p>
          </p:txBody>
        </p:sp>
        <p:sp>
          <p:nvSpPr>
            <p:cNvPr id="2703537" name="Line 3249"/>
            <p:cNvSpPr>
              <a:spLocks noChangeShapeType="1"/>
            </p:cNvSpPr>
            <p:nvPr/>
          </p:nvSpPr>
          <p:spPr bwMode="auto">
            <a:xfrm>
              <a:off x="4628" y="2504"/>
              <a:ext cx="12" cy="6"/>
            </a:xfrm>
            <a:prstGeom prst="line">
              <a:avLst/>
            </a:prstGeom>
            <a:noFill/>
            <a:ln w="9525">
              <a:solidFill>
                <a:srgbClr val="0000FF"/>
              </a:solidFill>
              <a:round/>
              <a:headEnd/>
              <a:tailEnd/>
            </a:ln>
          </p:spPr>
          <p:txBody>
            <a:bodyPr/>
            <a:lstStyle/>
            <a:p>
              <a:endParaRPr lang="fr-CH"/>
            </a:p>
          </p:txBody>
        </p:sp>
        <p:sp>
          <p:nvSpPr>
            <p:cNvPr id="2703538" name="Line 3250"/>
            <p:cNvSpPr>
              <a:spLocks noChangeShapeType="1"/>
            </p:cNvSpPr>
            <p:nvPr/>
          </p:nvSpPr>
          <p:spPr bwMode="auto">
            <a:xfrm>
              <a:off x="4640" y="2510"/>
              <a:ext cx="6" cy="6"/>
            </a:xfrm>
            <a:prstGeom prst="line">
              <a:avLst/>
            </a:prstGeom>
            <a:noFill/>
            <a:ln w="9525">
              <a:solidFill>
                <a:srgbClr val="0000FF"/>
              </a:solidFill>
              <a:round/>
              <a:headEnd/>
              <a:tailEnd/>
            </a:ln>
          </p:spPr>
          <p:txBody>
            <a:bodyPr/>
            <a:lstStyle/>
            <a:p>
              <a:endParaRPr lang="fr-CH"/>
            </a:p>
          </p:txBody>
        </p:sp>
        <p:sp>
          <p:nvSpPr>
            <p:cNvPr id="2703539" name="Line 3251"/>
            <p:cNvSpPr>
              <a:spLocks noChangeShapeType="1"/>
            </p:cNvSpPr>
            <p:nvPr/>
          </p:nvSpPr>
          <p:spPr bwMode="auto">
            <a:xfrm>
              <a:off x="4646" y="2516"/>
              <a:ext cx="12" cy="6"/>
            </a:xfrm>
            <a:prstGeom prst="line">
              <a:avLst/>
            </a:prstGeom>
            <a:noFill/>
            <a:ln w="9525">
              <a:solidFill>
                <a:srgbClr val="0000FF"/>
              </a:solidFill>
              <a:round/>
              <a:headEnd/>
              <a:tailEnd/>
            </a:ln>
          </p:spPr>
          <p:txBody>
            <a:bodyPr/>
            <a:lstStyle/>
            <a:p>
              <a:endParaRPr lang="fr-CH"/>
            </a:p>
          </p:txBody>
        </p:sp>
        <p:sp>
          <p:nvSpPr>
            <p:cNvPr id="2703540" name="Line 3252"/>
            <p:cNvSpPr>
              <a:spLocks noChangeShapeType="1"/>
            </p:cNvSpPr>
            <p:nvPr/>
          </p:nvSpPr>
          <p:spPr bwMode="auto">
            <a:xfrm>
              <a:off x="4658" y="2522"/>
              <a:ext cx="6" cy="12"/>
            </a:xfrm>
            <a:prstGeom prst="line">
              <a:avLst/>
            </a:prstGeom>
            <a:noFill/>
            <a:ln w="9525">
              <a:solidFill>
                <a:srgbClr val="0000FF"/>
              </a:solidFill>
              <a:round/>
              <a:headEnd/>
              <a:tailEnd/>
            </a:ln>
          </p:spPr>
          <p:txBody>
            <a:bodyPr/>
            <a:lstStyle/>
            <a:p>
              <a:endParaRPr lang="fr-CH"/>
            </a:p>
          </p:txBody>
        </p:sp>
        <p:sp>
          <p:nvSpPr>
            <p:cNvPr id="2703541" name="Line 3253"/>
            <p:cNvSpPr>
              <a:spLocks noChangeShapeType="1"/>
            </p:cNvSpPr>
            <p:nvPr/>
          </p:nvSpPr>
          <p:spPr bwMode="auto">
            <a:xfrm>
              <a:off x="4664" y="2534"/>
              <a:ext cx="6" cy="6"/>
            </a:xfrm>
            <a:prstGeom prst="line">
              <a:avLst/>
            </a:prstGeom>
            <a:noFill/>
            <a:ln w="9525">
              <a:solidFill>
                <a:srgbClr val="0000FF"/>
              </a:solidFill>
              <a:round/>
              <a:headEnd/>
              <a:tailEnd/>
            </a:ln>
          </p:spPr>
          <p:txBody>
            <a:bodyPr/>
            <a:lstStyle/>
            <a:p>
              <a:endParaRPr lang="fr-CH"/>
            </a:p>
          </p:txBody>
        </p:sp>
        <p:sp>
          <p:nvSpPr>
            <p:cNvPr id="2703542" name="Line 3254"/>
            <p:cNvSpPr>
              <a:spLocks noChangeShapeType="1"/>
            </p:cNvSpPr>
            <p:nvPr/>
          </p:nvSpPr>
          <p:spPr bwMode="auto">
            <a:xfrm>
              <a:off x="4670" y="2540"/>
              <a:ext cx="12" cy="6"/>
            </a:xfrm>
            <a:prstGeom prst="line">
              <a:avLst/>
            </a:prstGeom>
            <a:noFill/>
            <a:ln w="9525">
              <a:solidFill>
                <a:srgbClr val="0000FF"/>
              </a:solidFill>
              <a:round/>
              <a:headEnd/>
              <a:tailEnd/>
            </a:ln>
          </p:spPr>
          <p:txBody>
            <a:bodyPr/>
            <a:lstStyle/>
            <a:p>
              <a:endParaRPr lang="fr-CH"/>
            </a:p>
          </p:txBody>
        </p:sp>
        <p:sp>
          <p:nvSpPr>
            <p:cNvPr id="2703543" name="Line 3255"/>
            <p:cNvSpPr>
              <a:spLocks noChangeShapeType="1"/>
            </p:cNvSpPr>
            <p:nvPr/>
          </p:nvSpPr>
          <p:spPr bwMode="auto">
            <a:xfrm>
              <a:off x="4682" y="2546"/>
              <a:ext cx="6" cy="6"/>
            </a:xfrm>
            <a:prstGeom prst="line">
              <a:avLst/>
            </a:prstGeom>
            <a:noFill/>
            <a:ln w="9525">
              <a:solidFill>
                <a:srgbClr val="0000FF"/>
              </a:solidFill>
              <a:round/>
              <a:headEnd/>
              <a:tailEnd/>
            </a:ln>
          </p:spPr>
          <p:txBody>
            <a:bodyPr/>
            <a:lstStyle/>
            <a:p>
              <a:endParaRPr lang="fr-CH"/>
            </a:p>
          </p:txBody>
        </p:sp>
        <p:sp>
          <p:nvSpPr>
            <p:cNvPr id="2703544" name="Line 3256"/>
            <p:cNvSpPr>
              <a:spLocks noChangeShapeType="1"/>
            </p:cNvSpPr>
            <p:nvPr/>
          </p:nvSpPr>
          <p:spPr bwMode="auto">
            <a:xfrm>
              <a:off x="4688" y="2552"/>
              <a:ext cx="12" cy="6"/>
            </a:xfrm>
            <a:prstGeom prst="line">
              <a:avLst/>
            </a:prstGeom>
            <a:noFill/>
            <a:ln w="9525">
              <a:solidFill>
                <a:srgbClr val="0000FF"/>
              </a:solidFill>
              <a:round/>
              <a:headEnd/>
              <a:tailEnd/>
            </a:ln>
          </p:spPr>
          <p:txBody>
            <a:bodyPr/>
            <a:lstStyle/>
            <a:p>
              <a:endParaRPr lang="fr-CH"/>
            </a:p>
          </p:txBody>
        </p:sp>
        <p:sp>
          <p:nvSpPr>
            <p:cNvPr id="2703545" name="Line 3257"/>
            <p:cNvSpPr>
              <a:spLocks noChangeShapeType="1"/>
            </p:cNvSpPr>
            <p:nvPr/>
          </p:nvSpPr>
          <p:spPr bwMode="auto">
            <a:xfrm>
              <a:off x="4700" y="2558"/>
              <a:ext cx="6" cy="6"/>
            </a:xfrm>
            <a:prstGeom prst="line">
              <a:avLst/>
            </a:prstGeom>
            <a:noFill/>
            <a:ln w="9525">
              <a:solidFill>
                <a:srgbClr val="0000FF"/>
              </a:solidFill>
              <a:round/>
              <a:headEnd/>
              <a:tailEnd/>
            </a:ln>
          </p:spPr>
          <p:txBody>
            <a:bodyPr/>
            <a:lstStyle/>
            <a:p>
              <a:endParaRPr lang="fr-CH"/>
            </a:p>
          </p:txBody>
        </p:sp>
        <p:sp>
          <p:nvSpPr>
            <p:cNvPr id="2703546" name="Line 3258"/>
            <p:cNvSpPr>
              <a:spLocks noChangeShapeType="1"/>
            </p:cNvSpPr>
            <p:nvPr/>
          </p:nvSpPr>
          <p:spPr bwMode="auto">
            <a:xfrm>
              <a:off x="4706" y="2564"/>
              <a:ext cx="6" cy="6"/>
            </a:xfrm>
            <a:prstGeom prst="line">
              <a:avLst/>
            </a:prstGeom>
            <a:noFill/>
            <a:ln w="9525">
              <a:solidFill>
                <a:srgbClr val="0000FF"/>
              </a:solidFill>
              <a:round/>
              <a:headEnd/>
              <a:tailEnd/>
            </a:ln>
          </p:spPr>
          <p:txBody>
            <a:bodyPr/>
            <a:lstStyle/>
            <a:p>
              <a:endParaRPr lang="fr-CH"/>
            </a:p>
          </p:txBody>
        </p:sp>
        <p:sp>
          <p:nvSpPr>
            <p:cNvPr id="2703547" name="Line 3259"/>
            <p:cNvSpPr>
              <a:spLocks noChangeShapeType="1"/>
            </p:cNvSpPr>
            <p:nvPr/>
          </p:nvSpPr>
          <p:spPr bwMode="auto">
            <a:xfrm>
              <a:off x="4712" y="2570"/>
              <a:ext cx="12" cy="6"/>
            </a:xfrm>
            <a:prstGeom prst="line">
              <a:avLst/>
            </a:prstGeom>
            <a:noFill/>
            <a:ln w="9525">
              <a:solidFill>
                <a:srgbClr val="0000FF"/>
              </a:solidFill>
              <a:round/>
              <a:headEnd/>
              <a:tailEnd/>
            </a:ln>
          </p:spPr>
          <p:txBody>
            <a:bodyPr/>
            <a:lstStyle/>
            <a:p>
              <a:endParaRPr lang="fr-CH"/>
            </a:p>
          </p:txBody>
        </p:sp>
        <p:sp>
          <p:nvSpPr>
            <p:cNvPr id="2703548" name="Line 3260"/>
            <p:cNvSpPr>
              <a:spLocks noChangeShapeType="1"/>
            </p:cNvSpPr>
            <p:nvPr/>
          </p:nvSpPr>
          <p:spPr bwMode="auto">
            <a:xfrm>
              <a:off x="4724" y="2576"/>
              <a:ext cx="6" cy="12"/>
            </a:xfrm>
            <a:prstGeom prst="line">
              <a:avLst/>
            </a:prstGeom>
            <a:noFill/>
            <a:ln w="9525">
              <a:solidFill>
                <a:srgbClr val="0000FF"/>
              </a:solidFill>
              <a:round/>
              <a:headEnd/>
              <a:tailEnd/>
            </a:ln>
          </p:spPr>
          <p:txBody>
            <a:bodyPr/>
            <a:lstStyle/>
            <a:p>
              <a:endParaRPr lang="fr-CH"/>
            </a:p>
          </p:txBody>
        </p:sp>
        <p:sp>
          <p:nvSpPr>
            <p:cNvPr id="2703549" name="Line 3261"/>
            <p:cNvSpPr>
              <a:spLocks noChangeShapeType="1"/>
            </p:cNvSpPr>
            <p:nvPr/>
          </p:nvSpPr>
          <p:spPr bwMode="auto">
            <a:xfrm>
              <a:off x="4730" y="2588"/>
              <a:ext cx="0" cy="0"/>
            </a:xfrm>
            <a:prstGeom prst="line">
              <a:avLst/>
            </a:prstGeom>
            <a:noFill/>
            <a:ln w="9525">
              <a:solidFill>
                <a:srgbClr val="0000FF"/>
              </a:solidFill>
              <a:round/>
              <a:headEnd/>
              <a:tailEnd/>
            </a:ln>
          </p:spPr>
          <p:txBody>
            <a:bodyPr/>
            <a:lstStyle/>
            <a:p>
              <a:endParaRPr lang="fr-CH"/>
            </a:p>
          </p:txBody>
        </p:sp>
        <p:sp>
          <p:nvSpPr>
            <p:cNvPr id="2703550" name="Line 3262"/>
            <p:cNvSpPr>
              <a:spLocks noChangeShapeType="1"/>
            </p:cNvSpPr>
            <p:nvPr/>
          </p:nvSpPr>
          <p:spPr bwMode="auto">
            <a:xfrm>
              <a:off x="3140" y="1436"/>
              <a:ext cx="12" cy="6"/>
            </a:xfrm>
            <a:prstGeom prst="line">
              <a:avLst/>
            </a:prstGeom>
            <a:noFill/>
            <a:ln w="9525">
              <a:solidFill>
                <a:srgbClr val="000000"/>
              </a:solidFill>
              <a:prstDash val="sysDot"/>
              <a:round/>
              <a:headEnd/>
              <a:tailEnd/>
            </a:ln>
          </p:spPr>
          <p:txBody>
            <a:bodyPr/>
            <a:lstStyle/>
            <a:p>
              <a:endParaRPr lang="fr-CH"/>
            </a:p>
          </p:txBody>
        </p:sp>
        <p:sp>
          <p:nvSpPr>
            <p:cNvPr id="2703551" name="Line 3263"/>
            <p:cNvSpPr>
              <a:spLocks noChangeShapeType="1"/>
            </p:cNvSpPr>
            <p:nvPr/>
          </p:nvSpPr>
          <p:spPr bwMode="auto">
            <a:xfrm>
              <a:off x="3152" y="1442"/>
              <a:ext cx="6" cy="6"/>
            </a:xfrm>
            <a:prstGeom prst="line">
              <a:avLst/>
            </a:prstGeom>
            <a:noFill/>
            <a:ln w="9525">
              <a:solidFill>
                <a:srgbClr val="000000"/>
              </a:solidFill>
              <a:prstDash val="sysDot"/>
              <a:round/>
              <a:headEnd/>
              <a:tailEnd/>
            </a:ln>
          </p:spPr>
          <p:txBody>
            <a:bodyPr/>
            <a:lstStyle/>
            <a:p>
              <a:endParaRPr lang="fr-CH"/>
            </a:p>
          </p:txBody>
        </p:sp>
        <p:sp>
          <p:nvSpPr>
            <p:cNvPr id="2703552" name="Line 3264"/>
            <p:cNvSpPr>
              <a:spLocks noChangeShapeType="1"/>
            </p:cNvSpPr>
            <p:nvPr/>
          </p:nvSpPr>
          <p:spPr bwMode="auto">
            <a:xfrm>
              <a:off x="3158" y="1448"/>
              <a:ext cx="12" cy="6"/>
            </a:xfrm>
            <a:prstGeom prst="line">
              <a:avLst/>
            </a:prstGeom>
            <a:noFill/>
            <a:ln w="9525">
              <a:solidFill>
                <a:srgbClr val="000000"/>
              </a:solidFill>
              <a:prstDash val="sysDot"/>
              <a:round/>
              <a:headEnd/>
              <a:tailEnd/>
            </a:ln>
          </p:spPr>
          <p:txBody>
            <a:bodyPr/>
            <a:lstStyle/>
            <a:p>
              <a:endParaRPr lang="fr-CH"/>
            </a:p>
          </p:txBody>
        </p:sp>
        <p:sp>
          <p:nvSpPr>
            <p:cNvPr id="2703553" name="Line 3265"/>
            <p:cNvSpPr>
              <a:spLocks noChangeShapeType="1"/>
            </p:cNvSpPr>
            <p:nvPr/>
          </p:nvSpPr>
          <p:spPr bwMode="auto">
            <a:xfrm>
              <a:off x="3170" y="1454"/>
              <a:ext cx="6" cy="6"/>
            </a:xfrm>
            <a:prstGeom prst="line">
              <a:avLst/>
            </a:prstGeom>
            <a:noFill/>
            <a:ln w="9525">
              <a:solidFill>
                <a:srgbClr val="000000"/>
              </a:solidFill>
              <a:prstDash val="sysDot"/>
              <a:round/>
              <a:headEnd/>
              <a:tailEnd/>
            </a:ln>
          </p:spPr>
          <p:txBody>
            <a:bodyPr/>
            <a:lstStyle/>
            <a:p>
              <a:endParaRPr lang="fr-CH"/>
            </a:p>
          </p:txBody>
        </p:sp>
        <p:sp>
          <p:nvSpPr>
            <p:cNvPr id="2703554" name="Line 3266"/>
            <p:cNvSpPr>
              <a:spLocks noChangeShapeType="1"/>
            </p:cNvSpPr>
            <p:nvPr/>
          </p:nvSpPr>
          <p:spPr bwMode="auto">
            <a:xfrm>
              <a:off x="3176" y="1460"/>
              <a:ext cx="6" cy="6"/>
            </a:xfrm>
            <a:prstGeom prst="line">
              <a:avLst/>
            </a:prstGeom>
            <a:noFill/>
            <a:ln w="9525">
              <a:solidFill>
                <a:srgbClr val="000000"/>
              </a:solidFill>
              <a:prstDash val="sysDot"/>
              <a:round/>
              <a:headEnd/>
              <a:tailEnd/>
            </a:ln>
          </p:spPr>
          <p:txBody>
            <a:bodyPr/>
            <a:lstStyle/>
            <a:p>
              <a:endParaRPr lang="fr-CH"/>
            </a:p>
          </p:txBody>
        </p:sp>
        <p:sp>
          <p:nvSpPr>
            <p:cNvPr id="2703555" name="Line 3267"/>
            <p:cNvSpPr>
              <a:spLocks noChangeShapeType="1"/>
            </p:cNvSpPr>
            <p:nvPr/>
          </p:nvSpPr>
          <p:spPr bwMode="auto">
            <a:xfrm>
              <a:off x="3182" y="1466"/>
              <a:ext cx="12" cy="6"/>
            </a:xfrm>
            <a:prstGeom prst="line">
              <a:avLst/>
            </a:prstGeom>
            <a:noFill/>
            <a:ln w="9525">
              <a:solidFill>
                <a:srgbClr val="000000"/>
              </a:solidFill>
              <a:prstDash val="sysDot"/>
              <a:round/>
              <a:headEnd/>
              <a:tailEnd/>
            </a:ln>
          </p:spPr>
          <p:txBody>
            <a:bodyPr/>
            <a:lstStyle/>
            <a:p>
              <a:endParaRPr lang="fr-CH"/>
            </a:p>
          </p:txBody>
        </p:sp>
        <p:sp>
          <p:nvSpPr>
            <p:cNvPr id="2703556" name="Line 3268"/>
            <p:cNvSpPr>
              <a:spLocks noChangeShapeType="1"/>
            </p:cNvSpPr>
            <p:nvPr/>
          </p:nvSpPr>
          <p:spPr bwMode="auto">
            <a:xfrm>
              <a:off x="3194" y="1472"/>
              <a:ext cx="6" cy="6"/>
            </a:xfrm>
            <a:prstGeom prst="line">
              <a:avLst/>
            </a:prstGeom>
            <a:noFill/>
            <a:ln w="9525">
              <a:solidFill>
                <a:srgbClr val="000000"/>
              </a:solidFill>
              <a:prstDash val="sysDot"/>
              <a:round/>
              <a:headEnd/>
              <a:tailEnd/>
            </a:ln>
          </p:spPr>
          <p:txBody>
            <a:bodyPr/>
            <a:lstStyle/>
            <a:p>
              <a:endParaRPr lang="fr-CH"/>
            </a:p>
          </p:txBody>
        </p:sp>
        <p:sp>
          <p:nvSpPr>
            <p:cNvPr id="2703557" name="Line 3269"/>
            <p:cNvSpPr>
              <a:spLocks noChangeShapeType="1"/>
            </p:cNvSpPr>
            <p:nvPr/>
          </p:nvSpPr>
          <p:spPr bwMode="auto">
            <a:xfrm>
              <a:off x="3200" y="1478"/>
              <a:ext cx="12" cy="6"/>
            </a:xfrm>
            <a:prstGeom prst="line">
              <a:avLst/>
            </a:prstGeom>
            <a:noFill/>
            <a:ln w="9525">
              <a:solidFill>
                <a:srgbClr val="000000"/>
              </a:solidFill>
              <a:prstDash val="sysDot"/>
              <a:round/>
              <a:headEnd/>
              <a:tailEnd/>
            </a:ln>
          </p:spPr>
          <p:txBody>
            <a:bodyPr/>
            <a:lstStyle/>
            <a:p>
              <a:endParaRPr lang="fr-CH"/>
            </a:p>
          </p:txBody>
        </p:sp>
        <p:sp>
          <p:nvSpPr>
            <p:cNvPr id="2703558" name="Line 3270"/>
            <p:cNvSpPr>
              <a:spLocks noChangeShapeType="1"/>
            </p:cNvSpPr>
            <p:nvPr/>
          </p:nvSpPr>
          <p:spPr bwMode="auto">
            <a:xfrm>
              <a:off x="3212" y="1484"/>
              <a:ext cx="6" cy="6"/>
            </a:xfrm>
            <a:prstGeom prst="line">
              <a:avLst/>
            </a:prstGeom>
            <a:noFill/>
            <a:ln w="9525">
              <a:solidFill>
                <a:srgbClr val="000000"/>
              </a:solidFill>
              <a:prstDash val="sysDot"/>
              <a:round/>
              <a:headEnd/>
              <a:tailEnd/>
            </a:ln>
          </p:spPr>
          <p:txBody>
            <a:bodyPr/>
            <a:lstStyle/>
            <a:p>
              <a:endParaRPr lang="fr-CH"/>
            </a:p>
          </p:txBody>
        </p:sp>
        <p:sp>
          <p:nvSpPr>
            <p:cNvPr id="2703559" name="Line 3271"/>
            <p:cNvSpPr>
              <a:spLocks noChangeShapeType="1"/>
            </p:cNvSpPr>
            <p:nvPr/>
          </p:nvSpPr>
          <p:spPr bwMode="auto">
            <a:xfrm>
              <a:off x="3218" y="1490"/>
              <a:ext cx="6" cy="6"/>
            </a:xfrm>
            <a:prstGeom prst="line">
              <a:avLst/>
            </a:prstGeom>
            <a:noFill/>
            <a:ln w="9525">
              <a:solidFill>
                <a:srgbClr val="000000"/>
              </a:solidFill>
              <a:prstDash val="sysDot"/>
              <a:round/>
              <a:headEnd/>
              <a:tailEnd/>
            </a:ln>
          </p:spPr>
          <p:txBody>
            <a:bodyPr/>
            <a:lstStyle/>
            <a:p>
              <a:endParaRPr lang="fr-CH"/>
            </a:p>
          </p:txBody>
        </p:sp>
        <p:sp>
          <p:nvSpPr>
            <p:cNvPr id="2703560" name="Line 3272"/>
            <p:cNvSpPr>
              <a:spLocks noChangeShapeType="1"/>
            </p:cNvSpPr>
            <p:nvPr/>
          </p:nvSpPr>
          <p:spPr bwMode="auto">
            <a:xfrm>
              <a:off x="3224" y="1496"/>
              <a:ext cx="12" cy="6"/>
            </a:xfrm>
            <a:prstGeom prst="line">
              <a:avLst/>
            </a:prstGeom>
            <a:noFill/>
            <a:ln w="9525">
              <a:solidFill>
                <a:srgbClr val="000000"/>
              </a:solidFill>
              <a:prstDash val="sysDot"/>
              <a:round/>
              <a:headEnd/>
              <a:tailEnd/>
            </a:ln>
          </p:spPr>
          <p:txBody>
            <a:bodyPr/>
            <a:lstStyle/>
            <a:p>
              <a:endParaRPr lang="fr-CH"/>
            </a:p>
          </p:txBody>
        </p:sp>
        <p:sp>
          <p:nvSpPr>
            <p:cNvPr id="2703561" name="Line 3273"/>
            <p:cNvSpPr>
              <a:spLocks noChangeShapeType="1"/>
            </p:cNvSpPr>
            <p:nvPr/>
          </p:nvSpPr>
          <p:spPr bwMode="auto">
            <a:xfrm>
              <a:off x="3236" y="1502"/>
              <a:ext cx="6" cy="6"/>
            </a:xfrm>
            <a:prstGeom prst="line">
              <a:avLst/>
            </a:prstGeom>
            <a:noFill/>
            <a:ln w="9525">
              <a:solidFill>
                <a:srgbClr val="000000"/>
              </a:solidFill>
              <a:prstDash val="sysDot"/>
              <a:round/>
              <a:headEnd/>
              <a:tailEnd/>
            </a:ln>
          </p:spPr>
          <p:txBody>
            <a:bodyPr/>
            <a:lstStyle/>
            <a:p>
              <a:endParaRPr lang="fr-CH"/>
            </a:p>
          </p:txBody>
        </p:sp>
        <p:sp>
          <p:nvSpPr>
            <p:cNvPr id="2703562" name="Line 3274"/>
            <p:cNvSpPr>
              <a:spLocks noChangeShapeType="1"/>
            </p:cNvSpPr>
            <p:nvPr/>
          </p:nvSpPr>
          <p:spPr bwMode="auto">
            <a:xfrm>
              <a:off x="3242" y="1508"/>
              <a:ext cx="12" cy="6"/>
            </a:xfrm>
            <a:prstGeom prst="line">
              <a:avLst/>
            </a:prstGeom>
            <a:noFill/>
            <a:ln w="9525">
              <a:solidFill>
                <a:srgbClr val="000000"/>
              </a:solidFill>
              <a:prstDash val="sysDot"/>
              <a:round/>
              <a:headEnd/>
              <a:tailEnd/>
            </a:ln>
          </p:spPr>
          <p:txBody>
            <a:bodyPr/>
            <a:lstStyle/>
            <a:p>
              <a:endParaRPr lang="fr-CH"/>
            </a:p>
          </p:txBody>
        </p:sp>
        <p:sp>
          <p:nvSpPr>
            <p:cNvPr id="2703563" name="Line 3275"/>
            <p:cNvSpPr>
              <a:spLocks noChangeShapeType="1"/>
            </p:cNvSpPr>
            <p:nvPr/>
          </p:nvSpPr>
          <p:spPr bwMode="auto">
            <a:xfrm>
              <a:off x="3254" y="1514"/>
              <a:ext cx="6" cy="6"/>
            </a:xfrm>
            <a:prstGeom prst="line">
              <a:avLst/>
            </a:prstGeom>
            <a:noFill/>
            <a:ln w="9525">
              <a:solidFill>
                <a:srgbClr val="000000"/>
              </a:solidFill>
              <a:prstDash val="sysDot"/>
              <a:round/>
              <a:headEnd/>
              <a:tailEnd/>
            </a:ln>
          </p:spPr>
          <p:txBody>
            <a:bodyPr/>
            <a:lstStyle/>
            <a:p>
              <a:endParaRPr lang="fr-CH"/>
            </a:p>
          </p:txBody>
        </p:sp>
        <p:sp>
          <p:nvSpPr>
            <p:cNvPr id="2703564" name="Line 3276"/>
            <p:cNvSpPr>
              <a:spLocks noChangeShapeType="1"/>
            </p:cNvSpPr>
            <p:nvPr/>
          </p:nvSpPr>
          <p:spPr bwMode="auto">
            <a:xfrm>
              <a:off x="3260" y="1520"/>
              <a:ext cx="6" cy="6"/>
            </a:xfrm>
            <a:prstGeom prst="line">
              <a:avLst/>
            </a:prstGeom>
            <a:noFill/>
            <a:ln w="9525">
              <a:solidFill>
                <a:srgbClr val="000000"/>
              </a:solidFill>
              <a:prstDash val="sysDot"/>
              <a:round/>
              <a:headEnd/>
              <a:tailEnd/>
            </a:ln>
          </p:spPr>
          <p:txBody>
            <a:bodyPr/>
            <a:lstStyle/>
            <a:p>
              <a:endParaRPr lang="fr-CH"/>
            </a:p>
          </p:txBody>
        </p:sp>
        <p:sp>
          <p:nvSpPr>
            <p:cNvPr id="2703565" name="Line 3277"/>
            <p:cNvSpPr>
              <a:spLocks noChangeShapeType="1"/>
            </p:cNvSpPr>
            <p:nvPr/>
          </p:nvSpPr>
          <p:spPr bwMode="auto">
            <a:xfrm>
              <a:off x="3266" y="1526"/>
              <a:ext cx="12" cy="6"/>
            </a:xfrm>
            <a:prstGeom prst="line">
              <a:avLst/>
            </a:prstGeom>
            <a:noFill/>
            <a:ln w="9525">
              <a:solidFill>
                <a:srgbClr val="000000"/>
              </a:solidFill>
              <a:prstDash val="sysDot"/>
              <a:round/>
              <a:headEnd/>
              <a:tailEnd/>
            </a:ln>
          </p:spPr>
          <p:txBody>
            <a:bodyPr/>
            <a:lstStyle/>
            <a:p>
              <a:endParaRPr lang="fr-CH"/>
            </a:p>
          </p:txBody>
        </p:sp>
        <p:sp>
          <p:nvSpPr>
            <p:cNvPr id="2703566" name="Line 3278"/>
            <p:cNvSpPr>
              <a:spLocks noChangeShapeType="1"/>
            </p:cNvSpPr>
            <p:nvPr/>
          </p:nvSpPr>
          <p:spPr bwMode="auto">
            <a:xfrm>
              <a:off x="3278" y="1532"/>
              <a:ext cx="6" cy="6"/>
            </a:xfrm>
            <a:prstGeom prst="line">
              <a:avLst/>
            </a:prstGeom>
            <a:noFill/>
            <a:ln w="9525">
              <a:solidFill>
                <a:srgbClr val="000000"/>
              </a:solidFill>
              <a:prstDash val="sysDot"/>
              <a:round/>
              <a:headEnd/>
              <a:tailEnd/>
            </a:ln>
          </p:spPr>
          <p:txBody>
            <a:bodyPr/>
            <a:lstStyle/>
            <a:p>
              <a:endParaRPr lang="fr-CH"/>
            </a:p>
          </p:txBody>
        </p:sp>
        <p:sp>
          <p:nvSpPr>
            <p:cNvPr id="2703567" name="Line 3279"/>
            <p:cNvSpPr>
              <a:spLocks noChangeShapeType="1"/>
            </p:cNvSpPr>
            <p:nvPr/>
          </p:nvSpPr>
          <p:spPr bwMode="auto">
            <a:xfrm>
              <a:off x="3284" y="1538"/>
              <a:ext cx="12" cy="6"/>
            </a:xfrm>
            <a:prstGeom prst="line">
              <a:avLst/>
            </a:prstGeom>
            <a:noFill/>
            <a:ln w="9525">
              <a:solidFill>
                <a:srgbClr val="000000"/>
              </a:solidFill>
              <a:prstDash val="sysDot"/>
              <a:round/>
              <a:headEnd/>
              <a:tailEnd/>
            </a:ln>
          </p:spPr>
          <p:txBody>
            <a:bodyPr/>
            <a:lstStyle/>
            <a:p>
              <a:endParaRPr lang="fr-CH"/>
            </a:p>
          </p:txBody>
        </p:sp>
        <p:sp>
          <p:nvSpPr>
            <p:cNvPr id="2703568" name="Line 3280"/>
            <p:cNvSpPr>
              <a:spLocks noChangeShapeType="1"/>
            </p:cNvSpPr>
            <p:nvPr/>
          </p:nvSpPr>
          <p:spPr bwMode="auto">
            <a:xfrm>
              <a:off x="3296" y="1544"/>
              <a:ext cx="6" cy="6"/>
            </a:xfrm>
            <a:prstGeom prst="line">
              <a:avLst/>
            </a:prstGeom>
            <a:noFill/>
            <a:ln w="9525">
              <a:solidFill>
                <a:srgbClr val="000000"/>
              </a:solidFill>
              <a:prstDash val="sysDot"/>
              <a:round/>
              <a:headEnd/>
              <a:tailEnd/>
            </a:ln>
          </p:spPr>
          <p:txBody>
            <a:bodyPr/>
            <a:lstStyle/>
            <a:p>
              <a:endParaRPr lang="fr-CH"/>
            </a:p>
          </p:txBody>
        </p:sp>
        <p:sp>
          <p:nvSpPr>
            <p:cNvPr id="2703569" name="Line 3281"/>
            <p:cNvSpPr>
              <a:spLocks noChangeShapeType="1"/>
            </p:cNvSpPr>
            <p:nvPr/>
          </p:nvSpPr>
          <p:spPr bwMode="auto">
            <a:xfrm>
              <a:off x="3302" y="1550"/>
              <a:ext cx="6" cy="6"/>
            </a:xfrm>
            <a:prstGeom prst="line">
              <a:avLst/>
            </a:prstGeom>
            <a:noFill/>
            <a:ln w="9525">
              <a:solidFill>
                <a:srgbClr val="000000"/>
              </a:solidFill>
              <a:prstDash val="sysDot"/>
              <a:round/>
              <a:headEnd/>
              <a:tailEnd/>
            </a:ln>
          </p:spPr>
          <p:txBody>
            <a:bodyPr/>
            <a:lstStyle/>
            <a:p>
              <a:endParaRPr lang="fr-CH"/>
            </a:p>
          </p:txBody>
        </p:sp>
        <p:sp>
          <p:nvSpPr>
            <p:cNvPr id="2703570" name="Line 3282"/>
            <p:cNvSpPr>
              <a:spLocks noChangeShapeType="1"/>
            </p:cNvSpPr>
            <p:nvPr/>
          </p:nvSpPr>
          <p:spPr bwMode="auto">
            <a:xfrm>
              <a:off x="3308" y="1556"/>
              <a:ext cx="12" cy="6"/>
            </a:xfrm>
            <a:prstGeom prst="line">
              <a:avLst/>
            </a:prstGeom>
            <a:noFill/>
            <a:ln w="9525">
              <a:solidFill>
                <a:srgbClr val="000000"/>
              </a:solidFill>
              <a:prstDash val="sysDot"/>
              <a:round/>
              <a:headEnd/>
              <a:tailEnd/>
            </a:ln>
          </p:spPr>
          <p:txBody>
            <a:bodyPr/>
            <a:lstStyle/>
            <a:p>
              <a:endParaRPr lang="fr-CH"/>
            </a:p>
          </p:txBody>
        </p:sp>
        <p:sp>
          <p:nvSpPr>
            <p:cNvPr id="2703571" name="Line 3283"/>
            <p:cNvSpPr>
              <a:spLocks noChangeShapeType="1"/>
            </p:cNvSpPr>
            <p:nvPr/>
          </p:nvSpPr>
          <p:spPr bwMode="auto">
            <a:xfrm>
              <a:off x="3320" y="1562"/>
              <a:ext cx="6" cy="6"/>
            </a:xfrm>
            <a:prstGeom prst="line">
              <a:avLst/>
            </a:prstGeom>
            <a:noFill/>
            <a:ln w="9525">
              <a:solidFill>
                <a:srgbClr val="000000"/>
              </a:solidFill>
              <a:prstDash val="sysDot"/>
              <a:round/>
              <a:headEnd/>
              <a:tailEnd/>
            </a:ln>
          </p:spPr>
          <p:txBody>
            <a:bodyPr/>
            <a:lstStyle/>
            <a:p>
              <a:endParaRPr lang="fr-CH"/>
            </a:p>
          </p:txBody>
        </p:sp>
        <p:sp>
          <p:nvSpPr>
            <p:cNvPr id="2703572" name="Line 3284"/>
            <p:cNvSpPr>
              <a:spLocks noChangeShapeType="1"/>
            </p:cNvSpPr>
            <p:nvPr/>
          </p:nvSpPr>
          <p:spPr bwMode="auto">
            <a:xfrm>
              <a:off x="3326" y="1568"/>
              <a:ext cx="12" cy="6"/>
            </a:xfrm>
            <a:prstGeom prst="line">
              <a:avLst/>
            </a:prstGeom>
            <a:noFill/>
            <a:ln w="9525">
              <a:solidFill>
                <a:srgbClr val="000000"/>
              </a:solidFill>
              <a:prstDash val="sysDot"/>
              <a:round/>
              <a:headEnd/>
              <a:tailEnd/>
            </a:ln>
          </p:spPr>
          <p:txBody>
            <a:bodyPr/>
            <a:lstStyle/>
            <a:p>
              <a:endParaRPr lang="fr-CH"/>
            </a:p>
          </p:txBody>
        </p:sp>
        <p:sp>
          <p:nvSpPr>
            <p:cNvPr id="2703573" name="Line 3285"/>
            <p:cNvSpPr>
              <a:spLocks noChangeShapeType="1"/>
            </p:cNvSpPr>
            <p:nvPr/>
          </p:nvSpPr>
          <p:spPr bwMode="auto">
            <a:xfrm>
              <a:off x="3338" y="1574"/>
              <a:ext cx="6" cy="6"/>
            </a:xfrm>
            <a:prstGeom prst="line">
              <a:avLst/>
            </a:prstGeom>
            <a:noFill/>
            <a:ln w="9525">
              <a:solidFill>
                <a:srgbClr val="000000"/>
              </a:solidFill>
              <a:prstDash val="sysDot"/>
              <a:round/>
              <a:headEnd/>
              <a:tailEnd/>
            </a:ln>
          </p:spPr>
          <p:txBody>
            <a:bodyPr/>
            <a:lstStyle/>
            <a:p>
              <a:endParaRPr lang="fr-CH"/>
            </a:p>
          </p:txBody>
        </p:sp>
        <p:sp>
          <p:nvSpPr>
            <p:cNvPr id="2703574" name="Line 3286"/>
            <p:cNvSpPr>
              <a:spLocks noChangeShapeType="1"/>
            </p:cNvSpPr>
            <p:nvPr/>
          </p:nvSpPr>
          <p:spPr bwMode="auto">
            <a:xfrm>
              <a:off x="3344" y="1580"/>
              <a:ext cx="6" cy="6"/>
            </a:xfrm>
            <a:prstGeom prst="line">
              <a:avLst/>
            </a:prstGeom>
            <a:noFill/>
            <a:ln w="9525">
              <a:solidFill>
                <a:srgbClr val="000000"/>
              </a:solidFill>
              <a:prstDash val="sysDot"/>
              <a:round/>
              <a:headEnd/>
              <a:tailEnd/>
            </a:ln>
          </p:spPr>
          <p:txBody>
            <a:bodyPr/>
            <a:lstStyle/>
            <a:p>
              <a:endParaRPr lang="fr-CH"/>
            </a:p>
          </p:txBody>
        </p:sp>
        <p:sp>
          <p:nvSpPr>
            <p:cNvPr id="2703575" name="Line 3287"/>
            <p:cNvSpPr>
              <a:spLocks noChangeShapeType="1"/>
            </p:cNvSpPr>
            <p:nvPr/>
          </p:nvSpPr>
          <p:spPr bwMode="auto">
            <a:xfrm>
              <a:off x="3350" y="1586"/>
              <a:ext cx="12" cy="0"/>
            </a:xfrm>
            <a:prstGeom prst="line">
              <a:avLst/>
            </a:prstGeom>
            <a:noFill/>
            <a:ln w="9525">
              <a:solidFill>
                <a:srgbClr val="000000"/>
              </a:solidFill>
              <a:prstDash val="sysDot"/>
              <a:round/>
              <a:headEnd/>
              <a:tailEnd/>
            </a:ln>
          </p:spPr>
          <p:txBody>
            <a:bodyPr/>
            <a:lstStyle/>
            <a:p>
              <a:endParaRPr lang="fr-CH"/>
            </a:p>
          </p:txBody>
        </p:sp>
        <p:sp>
          <p:nvSpPr>
            <p:cNvPr id="2703576" name="Line 3288"/>
            <p:cNvSpPr>
              <a:spLocks noChangeShapeType="1"/>
            </p:cNvSpPr>
            <p:nvPr/>
          </p:nvSpPr>
          <p:spPr bwMode="auto">
            <a:xfrm>
              <a:off x="3362" y="1586"/>
              <a:ext cx="6" cy="6"/>
            </a:xfrm>
            <a:prstGeom prst="line">
              <a:avLst/>
            </a:prstGeom>
            <a:noFill/>
            <a:ln w="9525">
              <a:solidFill>
                <a:srgbClr val="000000"/>
              </a:solidFill>
              <a:prstDash val="sysDot"/>
              <a:round/>
              <a:headEnd/>
              <a:tailEnd/>
            </a:ln>
          </p:spPr>
          <p:txBody>
            <a:bodyPr/>
            <a:lstStyle/>
            <a:p>
              <a:endParaRPr lang="fr-CH"/>
            </a:p>
          </p:txBody>
        </p:sp>
        <p:sp>
          <p:nvSpPr>
            <p:cNvPr id="2703577" name="Line 3289"/>
            <p:cNvSpPr>
              <a:spLocks noChangeShapeType="1"/>
            </p:cNvSpPr>
            <p:nvPr/>
          </p:nvSpPr>
          <p:spPr bwMode="auto">
            <a:xfrm>
              <a:off x="3368" y="1592"/>
              <a:ext cx="12" cy="6"/>
            </a:xfrm>
            <a:prstGeom prst="line">
              <a:avLst/>
            </a:prstGeom>
            <a:noFill/>
            <a:ln w="9525">
              <a:solidFill>
                <a:srgbClr val="000000"/>
              </a:solidFill>
              <a:prstDash val="sysDot"/>
              <a:round/>
              <a:headEnd/>
              <a:tailEnd/>
            </a:ln>
          </p:spPr>
          <p:txBody>
            <a:bodyPr/>
            <a:lstStyle/>
            <a:p>
              <a:endParaRPr lang="fr-CH"/>
            </a:p>
          </p:txBody>
        </p:sp>
        <p:sp>
          <p:nvSpPr>
            <p:cNvPr id="2703578" name="Line 3290"/>
            <p:cNvSpPr>
              <a:spLocks noChangeShapeType="1"/>
            </p:cNvSpPr>
            <p:nvPr/>
          </p:nvSpPr>
          <p:spPr bwMode="auto">
            <a:xfrm>
              <a:off x="3380" y="1598"/>
              <a:ext cx="6" cy="6"/>
            </a:xfrm>
            <a:prstGeom prst="line">
              <a:avLst/>
            </a:prstGeom>
            <a:noFill/>
            <a:ln w="9525">
              <a:solidFill>
                <a:srgbClr val="000000"/>
              </a:solidFill>
              <a:prstDash val="sysDot"/>
              <a:round/>
              <a:headEnd/>
              <a:tailEnd/>
            </a:ln>
          </p:spPr>
          <p:txBody>
            <a:bodyPr/>
            <a:lstStyle/>
            <a:p>
              <a:endParaRPr lang="fr-CH"/>
            </a:p>
          </p:txBody>
        </p:sp>
        <p:sp>
          <p:nvSpPr>
            <p:cNvPr id="2703579" name="Line 3291"/>
            <p:cNvSpPr>
              <a:spLocks noChangeShapeType="1"/>
            </p:cNvSpPr>
            <p:nvPr/>
          </p:nvSpPr>
          <p:spPr bwMode="auto">
            <a:xfrm>
              <a:off x="3386" y="1604"/>
              <a:ext cx="6" cy="6"/>
            </a:xfrm>
            <a:prstGeom prst="line">
              <a:avLst/>
            </a:prstGeom>
            <a:noFill/>
            <a:ln w="9525">
              <a:solidFill>
                <a:srgbClr val="000000"/>
              </a:solidFill>
              <a:prstDash val="sysDot"/>
              <a:round/>
              <a:headEnd/>
              <a:tailEnd/>
            </a:ln>
          </p:spPr>
          <p:txBody>
            <a:bodyPr/>
            <a:lstStyle/>
            <a:p>
              <a:endParaRPr lang="fr-CH"/>
            </a:p>
          </p:txBody>
        </p:sp>
        <p:sp>
          <p:nvSpPr>
            <p:cNvPr id="2703580" name="Line 3292"/>
            <p:cNvSpPr>
              <a:spLocks noChangeShapeType="1"/>
            </p:cNvSpPr>
            <p:nvPr/>
          </p:nvSpPr>
          <p:spPr bwMode="auto">
            <a:xfrm>
              <a:off x="3392" y="1610"/>
              <a:ext cx="12" cy="6"/>
            </a:xfrm>
            <a:prstGeom prst="line">
              <a:avLst/>
            </a:prstGeom>
            <a:noFill/>
            <a:ln w="9525">
              <a:solidFill>
                <a:srgbClr val="000000"/>
              </a:solidFill>
              <a:prstDash val="sysDot"/>
              <a:round/>
              <a:headEnd/>
              <a:tailEnd/>
            </a:ln>
          </p:spPr>
          <p:txBody>
            <a:bodyPr/>
            <a:lstStyle/>
            <a:p>
              <a:endParaRPr lang="fr-CH"/>
            </a:p>
          </p:txBody>
        </p:sp>
        <p:sp>
          <p:nvSpPr>
            <p:cNvPr id="2703581" name="Line 3293"/>
            <p:cNvSpPr>
              <a:spLocks noChangeShapeType="1"/>
            </p:cNvSpPr>
            <p:nvPr/>
          </p:nvSpPr>
          <p:spPr bwMode="auto">
            <a:xfrm>
              <a:off x="3404" y="1616"/>
              <a:ext cx="6" cy="6"/>
            </a:xfrm>
            <a:prstGeom prst="line">
              <a:avLst/>
            </a:prstGeom>
            <a:noFill/>
            <a:ln w="9525">
              <a:solidFill>
                <a:srgbClr val="000000"/>
              </a:solidFill>
              <a:prstDash val="sysDot"/>
              <a:round/>
              <a:headEnd/>
              <a:tailEnd/>
            </a:ln>
          </p:spPr>
          <p:txBody>
            <a:bodyPr/>
            <a:lstStyle/>
            <a:p>
              <a:endParaRPr lang="fr-CH"/>
            </a:p>
          </p:txBody>
        </p:sp>
        <p:sp>
          <p:nvSpPr>
            <p:cNvPr id="2703582" name="Line 3294"/>
            <p:cNvSpPr>
              <a:spLocks noChangeShapeType="1"/>
            </p:cNvSpPr>
            <p:nvPr/>
          </p:nvSpPr>
          <p:spPr bwMode="auto">
            <a:xfrm>
              <a:off x="3410" y="1622"/>
              <a:ext cx="12" cy="6"/>
            </a:xfrm>
            <a:prstGeom prst="line">
              <a:avLst/>
            </a:prstGeom>
            <a:noFill/>
            <a:ln w="9525">
              <a:solidFill>
                <a:srgbClr val="000000"/>
              </a:solidFill>
              <a:prstDash val="sysDot"/>
              <a:round/>
              <a:headEnd/>
              <a:tailEnd/>
            </a:ln>
          </p:spPr>
          <p:txBody>
            <a:bodyPr/>
            <a:lstStyle/>
            <a:p>
              <a:endParaRPr lang="fr-CH"/>
            </a:p>
          </p:txBody>
        </p:sp>
        <p:sp>
          <p:nvSpPr>
            <p:cNvPr id="2703583" name="Line 3295"/>
            <p:cNvSpPr>
              <a:spLocks noChangeShapeType="1"/>
            </p:cNvSpPr>
            <p:nvPr/>
          </p:nvSpPr>
          <p:spPr bwMode="auto">
            <a:xfrm>
              <a:off x="3422" y="1628"/>
              <a:ext cx="6" cy="6"/>
            </a:xfrm>
            <a:prstGeom prst="line">
              <a:avLst/>
            </a:prstGeom>
            <a:noFill/>
            <a:ln w="9525">
              <a:solidFill>
                <a:srgbClr val="000000"/>
              </a:solidFill>
              <a:prstDash val="sysDot"/>
              <a:round/>
              <a:headEnd/>
              <a:tailEnd/>
            </a:ln>
          </p:spPr>
          <p:txBody>
            <a:bodyPr/>
            <a:lstStyle/>
            <a:p>
              <a:endParaRPr lang="fr-CH"/>
            </a:p>
          </p:txBody>
        </p:sp>
        <p:sp>
          <p:nvSpPr>
            <p:cNvPr id="2703584" name="Line 3296"/>
            <p:cNvSpPr>
              <a:spLocks noChangeShapeType="1"/>
            </p:cNvSpPr>
            <p:nvPr/>
          </p:nvSpPr>
          <p:spPr bwMode="auto">
            <a:xfrm>
              <a:off x="3428" y="1634"/>
              <a:ext cx="6" cy="6"/>
            </a:xfrm>
            <a:prstGeom prst="line">
              <a:avLst/>
            </a:prstGeom>
            <a:noFill/>
            <a:ln w="9525">
              <a:solidFill>
                <a:srgbClr val="000000"/>
              </a:solidFill>
              <a:prstDash val="sysDot"/>
              <a:round/>
              <a:headEnd/>
              <a:tailEnd/>
            </a:ln>
          </p:spPr>
          <p:txBody>
            <a:bodyPr/>
            <a:lstStyle/>
            <a:p>
              <a:endParaRPr lang="fr-CH"/>
            </a:p>
          </p:txBody>
        </p:sp>
        <p:sp>
          <p:nvSpPr>
            <p:cNvPr id="2703585" name="Line 3297"/>
            <p:cNvSpPr>
              <a:spLocks noChangeShapeType="1"/>
            </p:cNvSpPr>
            <p:nvPr/>
          </p:nvSpPr>
          <p:spPr bwMode="auto">
            <a:xfrm>
              <a:off x="3434" y="1640"/>
              <a:ext cx="12" cy="6"/>
            </a:xfrm>
            <a:prstGeom prst="line">
              <a:avLst/>
            </a:prstGeom>
            <a:noFill/>
            <a:ln w="9525">
              <a:solidFill>
                <a:srgbClr val="000000"/>
              </a:solidFill>
              <a:prstDash val="sysDot"/>
              <a:round/>
              <a:headEnd/>
              <a:tailEnd/>
            </a:ln>
          </p:spPr>
          <p:txBody>
            <a:bodyPr/>
            <a:lstStyle/>
            <a:p>
              <a:endParaRPr lang="fr-CH"/>
            </a:p>
          </p:txBody>
        </p:sp>
        <p:sp>
          <p:nvSpPr>
            <p:cNvPr id="2703586" name="Line 3298"/>
            <p:cNvSpPr>
              <a:spLocks noChangeShapeType="1"/>
            </p:cNvSpPr>
            <p:nvPr/>
          </p:nvSpPr>
          <p:spPr bwMode="auto">
            <a:xfrm>
              <a:off x="3446" y="1646"/>
              <a:ext cx="6" cy="6"/>
            </a:xfrm>
            <a:prstGeom prst="line">
              <a:avLst/>
            </a:prstGeom>
            <a:noFill/>
            <a:ln w="9525">
              <a:solidFill>
                <a:srgbClr val="000000"/>
              </a:solidFill>
              <a:prstDash val="sysDot"/>
              <a:round/>
              <a:headEnd/>
              <a:tailEnd/>
            </a:ln>
          </p:spPr>
          <p:txBody>
            <a:bodyPr/>
            <a:lstStyle/>
            <a:p>
              <a:endParaRPr lang="fr-CH"/>
            </a:p>
          </p:txBody>
        </p:sp>
        <p:sp>
          <p:nvSpPr>
            <p:cNvPr id="2703587" name="Line 3299"/>
            <p:cNvSpPr>
              <a:spLocks noChangeShapeType="1"/>
            </p:cNvSpPr>
            <p:nvPr/>
          </p:nvSpPr>
          <p:spPr bwMode="auto">
            <a:xfrm>
              <a:off x="3452" y="1652"/>
              <a:ext cx="12" cy="6"/>
            </a:xfrm>
            <a:prstGeom prst="line">
              <a:avLst/>
            </a:prstGeom>
            <a:noFill/>
            <a:ln w="9525">
              <a:solidFill>
                <a:srgbClr val="000000"/>
              </a:solidFill>
              <a:prstDash val="sysDot"/>
              <a:round/>
              <a:headEnd/>
              <a:tailEnd/>
            </a:ln>
          </p:spPr>
          <p:txBody>
            <a:bodyPr/>
            <a:lstStyle/>
            <a:p>
              <a:endParaRPr lang="fr-CH"/>
            </a:p>
          </p:txBody>
        </p:sp>
        <p:sp>
          <p:nvSpPr>
            <p:cNvPr id="2703588" name="Line 3300"/>
            <p:cNvSpPr>
              <a:spLocks noChangeShapeType="1"/>
            </p:cNvSpPr>
            <p:nvPr/>
          </p:nvSpPr>
          <p:spPr bwMode="auto">
            <a:xfrm>
              <a:off x="3464" y="1658"/>
              <a:ext cx="6" cy="6"/>
            </a:xfrm>
            <a:prstGeom prst="line">
              <a:avLst/>
            </a:prstGeom>
            <a:noFill/>
            <a:ln w="9525">
              <a:solidFill>
                <a:srgbClr val="000000"/>
              </a:solidFill>
              <a:prstDash val="sysDot"/>
              <a:round/>
              <a:headEnd/>
              <a:tailEnd/>
            </a:ln>
          </p:spPr>
          <p:txBody>
            <a:bodyPr/>
            <a:lstStyle/>
            <a:p>
              <a:endParaRPr lang="fr-CH"/>
            </a:p>
          </p:txBody>
        </p:sp>
        <p:sp>
          <p:nvSpPr>
            <p:cNvPr id="2703589" name="Line 3301"/>
            <p:cNvSpPr>
              <a:spLocks noChangeShapeType="1"/>
            </p:cNvSpPr>
            <p:nvPr/>
          </p:nvSpPr>
          <p:spPr bwMode="auto">
            <a:xfrm>
              <a:off x="3470" y="1664"/>
              <a:ext cx="6" cy="6"/>
            </a:xfrm>
            <a:prstGeom prst="line">
              <a:avLst/>
            </a:prstGeom>
            <a:noFill/>
            <a:ln w="9525">
              <a:solidFill>
                <a:srgbClr val="000000"/>
              </a:solidFill>
              <a:prstDash val="sysDot"/>
              <a:round/>
              <a:headEnd/>
              <a:tailEnd/>
            </a:ln>
          </p:spPr>
          <p:txBody>
            <a:bodyPr/>
            <a:lstStyle/>
            <a:p>
              <a:endParaRPr lang="fr-CH"/>
            </a:p>
          </p:txBody>
        </p:sp>
        <p:sp>
          <p:nvSpPr>
            <p:cNvPr id="2703590" name="Line 3302"/>
            <p:cNvSpPr>
              <a:spLocks noChangeShapeType="1"/>
            </p:cNvSpPr>
            <p:nvPr/>
          </p:nvSpPr>
          <p:spPr bwMode="auto">
            <a:xfrm>
              <a:off x="3476" y="1670"/>
              <a:ext cx="12" cy="6"/>
            </a:xfrm>
            <a:prstGeom prst="line">
              <a:avLst/>
            </a:prstGeom>
            <a:noFill/>
            <a:ln w="9525">
              <a:solidFill>
                <a:srgbClr val="000000"/>
              </a:solidFill>
              <a:prstDash val="sysDot"/>
              <a:round/>
              <a:headEnd/>
              <a:tailEnd/>
            </a:ln>
          </p:spPr>
          <p:txBody>
            <a:bodyPr/>
            <a:lstStyle/>
            <a:p>
              <a:endParaRPr lang="fr-CH"/>
            </a:p>
          </p:txBody>
        </p:sp>
        <p:sp>
          <p:nvSpPr>
            <p:cNvPr id="2703591" name="Line 3303"/>
            <p:cNvSpPr>
              <a:spLocks noChangeShapeType="1"/>
            </p:cNvSpPr>
            <p:nvPr/>
          </p:nvSpPr>
          <p:spPr bwMode="auto">
            <a:xfrm>
              <a:off x="3488" y="1676"/>
              <a:ext cx="6" cy="6"/>
            </a:xfrm>
            <a:prstGeom prst="line">
              <a:avLst/>
            </a:prstGeom>
            <a:noFill/>
            <a:ln w="9525">
              <a:solidFill>
                <a:srgbClr val="000000"/>
              </a:solidFill>
              <a:prstDash val="sysDot"/>
              <a:round/>
              <a:headEnd/>
              <a:tailEnd/>
            </a:ln>
          </p:spPr>
          <p:txBody>
            <a:bodyPr/>
            <a:lstStyle/>
            <a:p>
              <a:endParaRPr lang="fr-CH"/>
            </a:p>
          </p:txBody>
        </p:sp>
        <p:sp>
          <p:nvSpPr>
            <p:cNvPr id="2703592" name="Line 3304"/>
            <p:cNvSpPr>
              <a:spLocks noChangeShapeType="1"/>
            </p:cNvSpPr>
            <p:nvPr/>
          </p:nvSpPr>
          <p:spPr bwMode="auto">
            <a:xfrm>
              <a:off x="3494" y="1682"/>
              <a:ext cx="12" cy="6"/>
            </a:xfrm>
            <a:prstGeom prst="line">
              <a:avLst/>
            </a:prstGeom>
            <a:noFill/>
            <a:ln w="9525">
              <a:solidFill>
                <a:srgbClr val="000000"/>
              </a:solidFill>
              <a:prstDash val="sysDot"/>
              <a:round/>
              <a:headEnd/>
              <a:tailEnd/>
            </a:ln>
          </p:spPr>
          <p:txBody>
            <a:bodyPr/>
            <a:lstStyle/>
            <a:p>
              <a:endParaRPr lang="fr-CH"/>
            </a:p>
          </p:txBody>
        </p:sp>
        <p:sp>
          <p:nvSpPr>
            <p:cNvPr id="2703593" name="Line 3305"/>
            <p:cNvSpPr>
              <a:spLocks noChangeShapeType="1"/>
            </p:cNvSpPr>
            <p:nvPr/>
          </p:nvSpPr>
          <p:spPr bwMode="auto">
            <a:xfrm>
              <a:off x="3506" y="1688"/>
              <a:ext cx="6" cy="6"/>
            </a:xfrm>
            <a:prstGeom prst="line">
              <a:avLst/>
            </a:prstGeom>
            <a:noFill/>
            <a:ln w="9525">
              <a:solidFill>
                <a:srgbClr val="000000"/>
              </a:solidFill>
              <a:prstDash val="sysDot"/>
              <a:round/>
              <a:headEnd/>
              <a:tailEnd/>
            </a:ln>
          </p:spPr>
          <p:txBody>
            <a:bodyPr/>
            <a:lstStyle/>
            <a:p>
              <a:endParaRPr lang="fr-CH"/>
            </a:p>
          </p:txBody>
        </p:sp>
        <p:sp>
          <p:nvSpPr>
            <p:cNvPr id="2703594" name="Line 3306"/>
            <p:cNvSpPr>
              <a:spLocks noChangeShapeType="1"/>
            </p:cNvSpPr>
            <p:nvPr/>
          </p:nvSpPr>
          <p:spPr bwMode="auto">
            <a:xfrm>
              <a:off x="3512" y="1694"/>
              <a:ext cx="6" cy="6"/>
            </a:xfrm>
            <a:prstGeom prst="line">
              <a:avLst/>
            </a:prstGeom>
            <a:noFill/>
            <a:ln w="9525">
              <a:solidFill>
                <a:srgbClr val="000000"/>
              </a:solidFill>
              <a:prstDash val="sysDot"/>
              <a:round/>
              <a:headEnd/>
              <a:tailEnd/>
            </a:ln>
          </p:spPr>
          <p:txBody>
            <a:bodyPr/>
            <a:lstStyle/>
            <a:p>
              <a:endParaRPr lang="fr-CH"/>
            </a:p>
          </p:txBody>
        </p:sp>
        <p:sp>
          <p:nvSpPr>
            <p:cNvPr id="2703595" name="Line 3307"/>
            <p:cNvSpPr>
              <a:spLocks noChangeShapeType="1"/>
            </p:cNvSpPr>
            <p:nvPr/>
          </p:nvSpPr>
          <p:spPr bwMode="auto">
            <a:xfrm>
              <a:off x="3518" y="1700"/>
              <a:ext cx="12" cy="6"/>
            </a:xfrm>
            <a:prstGeom prst="line">
              <a:avLst/>
            </a:prstGeom>
            <a:noFill/>
            <a:ln w="9525">
              <a:solidFill>
                <a:srgbClr val="000000"/>
              </a:solidFill>
              <a:prstDash val="sysDot"/>
              <a:round/>
              <a:headEnd/>
              <a:tailEnd/>
            </a:ln>
          </p:spPr>
          <p:txBody>
            <a:bodyPr/>
            <a:lstStyle/>
            <a:p>
              <a:endParaRPr lang="fr-CH"/>
            </a:p>
          </p:txBody>
        </p:sp>
        <p:sp>
          <p:nvSpPr>
            <p:cNvPr id="2703596" name="Line 3308"/>
            <p:cNvSpPr>
              <a:spLocks noChangeShapeType="1"/>
            </p:cNvSpPr>
            <p:nvPr/>
          </p:nvSpPr>
          <p:spPr bwMode="auto">
            <a:xfrm>
              <a:off x="3530" y="1706"/>
              <a:ext cx="6" cy="6"/>
            </a:xfrm>
            <a:prstGeom prst="line">
              <a:avLst/>
            </a:prstGeom>
            <a:noFill/>
            <a:ln w="9525">
              <a:solidFill>
                <a:srgbClr val="000000"/>
              </a:solidFill>
              <a:prstDash val="sysDot"/>
              <a:round/>
              <a:headEnd/>
              <a:tailEnd/>
            </a:ln>
          </p:spPr>
          <p:txBody>
            <a:bodyPr/>
            <a:lstStyle/>
            <a:p>
              <a:endParaRPr lang="fr-CH"/>
            </a:p>
          </p:txBody>
        </p:sp>
        <p:sp>
          <p:nvSpPr>
            <p:cNvPr id="2703597" name="Line 3309"/>
            <p:cNvSpPr>
              <a:spLocks noChangeShapeType="1"/>
            </p:cNvSpPr>
            <p:nvPr/>
          </p:nvSpPr>
          <p:spPr bwMode="auto">
            <a:xfrm>
              <a:off x="3536" y="1712"/>
              <a:ext cx="12" cy="6"/>
            </a:xfrm>
            <a:prstGeom prst="line">
              <a:avLst/>
            </a:prstGeom>
            <a:noFill/>
            <a:ln w="9525">
              <a:solidFill>
                <a:srgbClr val="000000"/>
              </a:solidFill>
              <a:prstDash val="sysDot"/>
              <a:round/>
              <a:headEnd/>
              <a:tailEnd/>
            </a:ln>
          </p:spPr>
          <p:txBody>
            <a:bodyPr/>
            <a:lstStyle/>
            <a:p>
              <a:endParaRPr lang="fr-CH"/>
            </a:p>
          </p:txBody>
        </p:sp>
        <p:sp>
          <p:nvSpPr>
            <p:cNvPr id="2703598" name="Line 3310"/>
            <p:cNvSpPr>
              <a:spLocks noChangeShapeType="1"/>
            </p:cNvSpPr>
            <p:nvPr/>
          </p:nvSpPr>
          <p:spPr bwMode="auto">
            <a:xfrm>
              <a:off x="3548" y="1718"/>
              <a:ext cx="6" cy="6"/>
            </a:xfrm>
            <a:prstGeom prst="line">
              <a:avLst/>
            </a:prstGeom>
            <a:noFill/>
            <a:ln w="9525">
              <a:solidFill>
                <a:srgbClr val="000000"/>
              </a:solidFill>
              <a:prstDash val="sysDot"/>
              <a:round/>
              <a:headEnd/>
              <a:tailEnd/>
            </a:ln>
          </p:spPr>
          <p:txBody>
            <a:bodyPr/>
            <a:lstStyle/>
            <a:p>
              <a:endParaRPr lang="fr-CH"/>
            </a:p>
          </p:txBody>
        </p:sp>
        <p:sp>
          <p:nvSpPr>
            <p:cNvPr id="2703599" name="Line 3311"/>
            <p:cNvSpPr>
              <a:spLocks noChangeShapeType="1"/>
            </p:cNvSpPr>
            <p:nvPr/>
          </p:nvSpPr>
          <p:spPr bwMode="auto">
            <a:xfrm>
              <a:off x="3554" y="1724"/>
              <a:ext cx="6" cy="6"/>
            </a:xfrm>
            <a:prstGeom prst="line">
              <a:avLst/>
            </a:prstGeom>
            <a:noFill/>
            <a:ln w="9525">
              <a:solidFill>
                <a:srgbClr val="000000"/>
              </a:solidFill>
              <a:prstDash val="sysDot"/>
              <a:round/>
              <a:headEnd/>
              <a:tailEnd/>
            </a:ln>
          </p:spPr>
          <p:txBody>
            <a:bodyPr/>
            <a:lstStyle/>
            <a:p>
              <a:endParaRPr lang="fr-CH"/>
            </a:p>
          </p:txBody>
        </p:sp>
        <p:sp>
          <p:nvSpPr>
            <p:cNvPr id="2703600" name="Line 3312"/>
            <p:cNvSpPr>
              <a:spLocks noChangeShapeType="1"/>
            </p:cNvSpPr>
            <p:nvPr/>
          </p:nvSpPr>
          <p:spPr bwMode="auto">
            <a:xfrm>
              <a:off x="3560" y="1730"/>
              <a:ext cx="12" cy="6"/>
            </a:xfrm>
            <a:prstGeom prst="line">
              <a:avLst/>
            </a:prstGeom>
            <a:noFill/>
            <a:ln w="9525">
              <a:solidFill>
                <a:srgbClr val="000000"/>
              </a:solidFill>
              <a:prstDash val="sysDot"/>
              <a:round/>
              <a:headEnd/>
              <a:tailEnd/>
            </a:ln>
          </p:spPr>
          <p:txBody>
            <a:bodyPr/>
            <a:lstStyle/>
            <a:p>
              <a:endParaRPr lang="fr-CH"/>
            </a:p>
          </p:txBody>
        </p:sp>
        <p:sp>
          <p:nvSpPr>
            <p:cNvPr id="2703601" name="Line 3313"/>
            <p:cNvSpPr>
              <a:spLocks noChangeShapeType="1"/>
            </p:cNvSpPr>
            <p:nvPr/>
          </p:nvSpPr>
          <p:spPr bwMode="auto">
            <a:xfrm>
              <a:off x="3572" y="1736"/>
              <a:ext cx="6" cy="6"/>
            </a:xfrm>
            <a:prstGeom prst="line">
              <a:avLst/>
            </a:prstGeom>
            <a:noFill/>
            <a:ln w="9525">
              <a:solidFill>
                <a:srgbClr val="000000"/>
              </a:solidFill>
              <a:prstDash val="sysDot"/>
              <a:round/>
              <a:headEnd/>
              <a:tailEnd/>
            </a:ln>
          </p:spPr>
          <p:txBody>
            <a:bodyPr/>
            <a:lstStyle/>
            <a:p>
              <a:endParaRPr lang="fr-CH"/>
            </a:p>
          </p:txBody>
        </p:sp>
        <p:sp>
          <p:nvSpPr>
            <p:cNvPr id="2703602" name="Line 3314"/>
            <p:cNvSpPr>
              <a:spLocks noChangeShapeType="1"/>
            </p:cNvSpPr>
            <p:nvPr/>
          </p:nvSpPr>
          <p:spPr bwMode="auto">
            <a:xfrm>
              <a:off x="3578" y="1742"/>
              <a:ext cx="12" cy="6"/>
            </a:xfrm>
            <a:prstGeom prst="line">
              <a:avLst/>
            </a:prstGeom>
            <a:noFill/>
            <a:ln w="9525">
              <a:solidFill>
                <a:srgbClr val="000000"/>
              </a:solidFill>
              <a:prstDash val="sysDot"/>
              <a:round/>
              <a:headEnd/>
              <a:tailEnd/>
            </a:ln>
          </p:spPr>
          <p:txBody>
            <a:bodyPr/>
            <a:lstStyle/>
            <a:p>
              <a:endParaRPr lang="fr-CH"/>
            </a:p>
          </p:txBody>
        </p:sp>
        <p:sp>
          <p:nvSpPr>
            <p:cNvPr id="2703603" name="Line 3315"/>
            <p:cNvSpPr>
              <a:spLocks noChangeShapeType="1"/>
            </p:cNvSpPr>
            <p:nvPr/>
          </p:nvSpPr>
          <p:spPr bwMode="auto">
            <a:xfrm>
              <a:off x="3590" y="1748"/>
              <a:ext cx="6" cy="6"/>
            </a:xfrm>
            <a:prstGeom prst="line">
              <a:avLst/>
            </a:prstGeom>
            <a:noFill/>
            <a:ln w="9525">
              <a:solidFill>
                <a:srgbClr val="000000"/>
              </a:solidFill>
              <a:prstDash val="sysDot"/>
              <a:round/>
              <a:headEnd/>
              <a:tailEnd/>
            </a:ln>
          </p:spPr>
          <p:txBody>
            <a:bodyPr/>
            <a:lstStyle/>
            <a:p>
              <a:endParaRPr lang="fr-CH"/>
            </a:p>
          </p:txBody>
        </p:sp>
        <p:sp>
          <p:nvSpPr>
            <p:cNvPr id="2703604" name="Line 3316"/>
            <p:cNvSpPr>
              <a:spLocks noChangeShapeType="1"/>
            </p:cNvSpPr>
            <p:nvPr/>
          </p:nvSpPr>
          <p:spPr bwMode="auto">
            <a:xfrm>
              <a:off x="3596" y="1754"/>
              <a:ext cx="6" cy="6"/>
            </a:xfrm>
            <a:prstGeom prst="line">
              <a:avLst/>
            </a:prstGeom>
            <a:noFill/>
            <a:ln w="9525">
              <a:solidFill>
                <a:srgbClr val="000000"/>
              </a:solidFill>
              <a:prstDash val="sysDot"/>
              <a:round/>
              <a:headEnd/>
              <a:tailEnd/>
            </a:ln>
          </p:spPr>
          <p:txBody>
            <a:bodyPr/>
            <a:lstStyle/>
            <a:p>
              <a:endParaRPr lang="fr-CH"/>
            </a:p>
          </p:txBody>
        </p:sp>
        <p:sp>
          <p:nvSpPr>
            <p:cNvPr id="2703605" name="Line 3317"/>
            <p:cNvSpPr>
              <a:spLocks noChangeShapeType="1"/>
            </p:cNvSpPr>
            <p:nvPr/>
          </p:nvSpPr>
          <p:spPr bwMode="auto">
            <a:xfrm>
              <a:off x="3602" y="1760"/>
              <a:ext cx="12" cy="6"/>
            </a:xfrm>
            <a:prstGeom prst="line">
              <a:avLst/>
            </a:prstGeom>
            <a:noFill/>
            <a:ln w="9525">
              <a:solidFill>
                <a:srgbClr val="000000"/>
              </a:solidFill>
              <a:prstDash val="sysDot"/>
              <a:round/>
              <a:headEnd/>
              <a:tailEnd/>
            </a:ln>
          </p:spPr>
          <p:txBody>
            <a:bodyPr/>
            <a:lstStyle/>
            <a:p>
              <a:endParaRPr lang="fr-CH"/>
            </a:p>
          </p:txBody>
        </p:sp>
        <p:sp>
          <p:nvSpPr>
            <p:cNvPr id="2703606" name="Line 3318"/>
            <p:cNvSpPr>
              <a:spLocks noChangeShapeType="1"/>
            </p:cNvSpPr>
            <p:nvPr/>
          </p:nvSpPr>
          <p:spPr bwMode="auto">
            <a:xfrm>
              <a:off x="3614" y="1766"/>
              <a:ext cx="6" cy="6"/>
            </a:xfrm>
            <a:prstGeom prst="line">
              <a:avLst/>
            </a:prstGeom>
            <a:noFill/>
            <a:ln w="9525">
              <a:solidFill>
                <a:srgbClr val="000000"/>
              </a:solidFill>
              <a:prstDash val="sysDot"/>
              <a:round/>
              <a:headEnd/>
              <a:tailEnd/>
            </a:ln>
          </p:spPr>
          <p:txBody>
            <a:bodyPr/>
            <a:lstStyle/>
            <a:p>
              <a:endParaRPr lang="fr-CH"/>
            </a:p>
          </p:txBody>
        </p:sp>
        <p:sp>
          <p:nvSpPr>
            <p:cNvPr id="2703607" name="Line 3319"/>
            <p:cNvSpPr>
              <a:spLocks noChangeShapeType="1"/>
            </p:cNvSpPr>
            <p:nvPr/>
          </p:nvSpPr>
          <p:spPr bwMode="auto">
            <a:xfrm>
              <a:off x="3620" y="1772"/>
              <a:ext cx="12" cy="6"/>
            </a:xfrm>
            <a:prstGeom prst="line">
              <a:avLst/>
            </a:prstGeom>
            <a:noFill/>
            <a:ln w="9525">
              <a:solidFill>
                <a:srgbClr val="000000"/>
              </a:solidFill>
              <a:prstDash val="sysDot"/>
              <a:round/>
              <a:headEnd/>
              <a:tailEnd/>
            </a:ln>
          </p:spPr>
          <p:txBody>
            <a:bodyPr/>
            <a:lstStyle/>
            <a:p>
              <a:endParaRPr lang="fr-CH"/>
            </a:p>
          </p:txBody>
        </p:sp>
        <p:sp>
          <p:nvSpPr>
            <p:cNvPr id="2703608" name="Line 3320"/>
            <p:cNvSpPr>
              <a:spLocks noChangeShapeType="1"/>
            </p:cNvSpPr>
            <p:nvPr/>
          </p:nvSpPr>
          <p:spPr bwMode="auto">
            <a:xfrm>
              <a:off x="3632" y="1778"/>
              <a:ext cx="6" cy="6"/>
            </a:xfrm>
            <a:prstGeom prst="line">
              <a:avLst/>
            </a:prstGeom>
            <a:noFill/>
            <a:ln w="9525">
              <a:solidFill>
                <a:srgbClr val="000000"/>
              </a:solidFill>
              <a:prstDash val="sysDot"/>
              <a:round/>
              <a:headEnd/>
              <a:tailEnd/>
            </a:ln>
          </p:spPr>
          <p:txBody>
            <a:bodyPr/>
            <a:lstStyle/>
            <a:p>
              <a:endParaRPr lang="fr-CH"/>
            </a:p>
          </p:txBody>
        </p:sp>
        <p:sp>
          <p:nvSpPr>
            <p:cNvPr id="2703609" name="Line 3321"/>
            <p:cNvSpPr>
              <a:spLocks noChangeShapeType="1"/>
            </p:cNvSpPr>
            <p:nvPr/>
          </p:nvSpPr>
          <p:spPr bwMode="auto">
            <a:xfrm>
              <a:off x="3638" y="1784"/>
              <a:ext cx="6" cy="6"/>
            </a:xfrm>
            <a:prstGeom prst="line">
              <a:avLst/>
            </a:prstGeom>
            <a:noFill/>
            <a:ln w="9525">
              <a:solidFill>
                <a:srgbClr val="000000"/>
              </a:solidFill>
              <a:prstDash val="sysDot"/>
              <a:round/>
              <a:headEnd/>
              <a:tailEnd/>
            </a:ln>
          </p:spPr>
          <p:txBody>
            <a:bodyPr/>
            <a:lstStyle/>
            <a:p>
              <a:endParaRPr lang="fr-CH"/>
            </a:p>
          </p:txBody>
        </p:sp>
        <p:sp>
          <p:nvSpPr>
            <p:cNvPr id="2703610" name="Line 3322"/>
            <p:cNvSpPr>
              <a:spLocks noChangeShapeType="1"/>
            </p:cNvSpPr>
            <p:nvPr/>
          </p:nvSpPr>
          <p:spPr bwMode="auto">
            <a:xfrm>
              <a:off x="3644" y="1790"/>
              <a:ext cx="12" cy="6"/>
            </a:xfrm>
            <a:prstGeom prst="line">
              <a:avLst/>
            </a:prstGeom>
            <a:noFill/>
            <a:ln w="9525">
              <a:solidFill>
                <a:srgbClr val="000000"/>
              </a:solidFill>
              <a:prstDash val="sysDot"/>
              <a:round/>
              <a:headEnd/>
              <a:tailEnd/>
            </a:ln>
          </p:spPr>
          <p:txBody>
            <a:bodyPr/>
            <a:lstStyle/>
            <a:p>
              <a:endParaRPr lang="fr-CH"/>
            </a:p>
          </p:txBody>
        </p:sp>
        <p:sp>
          <p:nvSpPr>
            <p:cNvPr id="2703611" name="Line 3323"/>
            <p:cNvSpPr>
              <a:spLocks noChangeShapeType="1"/>
            </p:cNvSpPr>
            <p:nvPr/>
          </p:nvSpPr>
          <p:spPr bwMode="auto">
            <a:xfrm>
              <a:off x="3656" y="1796"/>
              <a:ext cx="6" cy="6"/>
            </a:xfrm>
            <a:prstGeom prst="line">
              <a:avLst/>
            </a:prstGeom>
            <a:noFill/>
            <a:ln w="9525">
              <a:solidFill>
                <a:srgbClr val="000000"/>
              </a:solidFill>
              <a:prstDash val="sysDot"/>
              <a:round/>
              <a:headEnd/>
              <a:tailEnd/>
            </a:ln>
          </p:spPr>
          <p:txBody>
            <a:bodyPr/>
            <a:lstStyle/>
            <a:p>
              <a:endParaRPr lang="fr-CH"/>
            </a:p>
          </p:txBody>
        </p:sp>
        <p:sp>
          <p:nvSpPr>
            <p:cNvPr id="2703612" name="Line 3324"/>
            <p:cNvSpPr>
              <a:spLocks noChangeShapeType="1"/>
            </p:cNvSpPr>
            <p:nvPr/>
          </p:nvSpPr>
          <p:spPr bwMode="auto">
            <a:xfrm>
              <a:off x="3662" y="1802"/>
              <a:ext cx="12" cy="6"/>
            </a:xfrm>
            <a:prstGeom prst="line">
              <a:avLst/>
            </a:prstGeom>
            <a:noFill/>
            <a:ln w="9525">
              <a:solidFill>
                <a:srgbClr val="000000"/>
              </a:solidFill>
              <a:prstDash val="sysDot"/>
              <a:round/>
              <a:headEnd/>
              <a:tailEnd/>
            </a:ln>
          </p:spPr>
          <p:txBody>
            <a:bodyPr/>
            <a:lstStyle/>
            <a:p>
              <a:endParaRPr lang="fr-CH"/>
            </a:p>
          </p:txBody>
        </p:sp>
        <p:sp>
          <p:nvSpPr>
            <p:cNvPr id="2703613" name="Line 3325"/>
            <p:cNvSpPr>
              <a:spLocks noChangeShapeType="1"/>
            </p:cNvSpPr>
            <p:nvPr/>
          </p:nvSpPr>
          <p:spPr bwMode="auto">
            <a:xfrm>
              <a:off x="3674" y="1808"/>
              <a:ext cx="6" cy="6"/>
            </a:xfrm>
            <a:prstGeom prst="line">
              <a:avLst/>
            </a:prstGeom>
            <a:noFill/>
            <a:ln w="9525">
              <a:solidFill>
                <a:srgbClr val="000000"/>
              </a:solidFill>
              <a:prstDash val="sysDot"/>
              <a:round/>
              <a:headEnd/>
              <a:tailEnd/>
            </a:ln>
          </p:spPr>
          <p:txBody>
            <a:bodyPr/>
            <a:lstStyle/>
            <a:p>
              <a:endParaRPr lang="fr-CH"/>
            </a:p>
          </p:txBody>
        </p:sp>
        <p:sp>
          <p:nvSpPr>
            <p:cNvPr id="2703614" name="Line 3326"/>
            <p:cNvSpPr>
              <a:spLocks noChangeShapeType="1"/>
            </p:cNvSpPr>
            <p:nvPr/>
          </p:nvSpPr>
          <p:spPr bwMode="auto">
            <a:xfrm>
              <a:off x="3680" y="1814"/>
              <a:ext cx="6" cy="6"/>
            </a:xfrm>
            <a:prstGeom prst="line">
              <a:avLst/>
            </a:prstGeom>
            <a:noFill/>
            <a:ln w="9525">
              <a:solidFill>
                <a:srgbClr val="000000"/>
              </a:solidFill>
              <a:prstDash val="sysDot"/>
              <a:round/>
              <a:headEnd/>
              <a:tailEnd/>
            </a:ln>
          </p:spPr>
          <p:txBody>
            <a:bodyPr/>
            <a:lstStyle/>
            <a:p>
              <a:endParaRPr lang="fr-CH"/>
            </a:p>
          </p:txBody>
        </p:sp>
        <p:sp>
          <p:nvSpPr>
            <p:cNvPr id="2703615" name="Line 3327"/>
            <p:cNvSpPr>
              <a:spLocks noChangeShapeType="1"/>
            </p:cNvSpPr>
            <p:nvPr/>
          </p:nvSpPr>
          <p:spPr bwMode="auto">
            <a:xfrm>
              <a:off x="3686" y="1820"/>
              <a:ext cx="12" cy="6"/>
            </a:xfrm>
            <a:prstGeom prst="line">
              <a:avLst/>
            </a:prstGeom>
            <a:noFill/>
            <a:ln w="9525">
              <a:solidFill>
                <a:srgbClr val="000000"/>
              </a:solidFill>
              <a:prstDash val="sysDot"/>
              <a:round/>
              <a:headEnd/>
              <a:tailEnd/>
            </a:ln>
          </p:spPr>
          <p:txBody>
            <a:bodyPr/>
            <a:lstStyle/>
            <a:p>
              <a:endParaRPr lang="fr-CH"/>
            </a:p>
          </p:txBody>
        </p:sp>
        <p:sp>
          <p:nvSpPr>
            <p:cNvPr id="2703616" name="Line 3328"/>
            <p:cNvSpPr>
              <a:spLocks noChangeShapeType="1"/>
            </p:cNvSpPr>
            <p:nvPr/>
          </p:nvSpPr>
          <p:spPr bwMode="auto">
            <a:xfrm>
              <a:off x="3698" y="1826"/>
              <a:ext cx="6" cy="6"/>
            </a:xfrm>
            <a:prstGeom prst="line">
              <a:avLst/>
            </a:prstGeom>
            <a:noFill/>
            <a:ln w="9525">
              <a:solidFill>
                <a:srgbClr val="000000"/>
              </a:solidFill>
              <a:prstDash val="sysDot"/>
              <a:round/>
              <a:headEnd/>
              <a:tailEnd/>
            </a:ln>
          </p:spPr>
          <p:txBody>
            <a:bodyPr/>
            <a:lstStyle/>
            <a:p>
              <a:endParaRPr lang="fr-CH"/>
            </a:p>
          </p:txBody>
        </p:sp>
        <p:sp>
          <p:nvSpPr>
            <p:cNvPr id="2703617" name="Line 3329"/>
            <p:cNvSpPr>
              <a:spLocks noChangeShapeType="1"/>
            </p:cNvSpPr>
            <p:nvPr/>
          </p:nvSpPr>
          <p:spPr bwMode="auto">
            <a:xfrm>
              <a:off x="3704" y="1832"/>
              <a:ext cx="12" cy="6"/>
            </a:xfrm>
            <a:prstGeom prst="line">
              <a:avLst/>
            </a:prstGeom>
            <a:noFill/>
            <a:ln w="9525">
              <a:solidFill>
                <a:srgbClr val="000000"/>
              </a:solidFill>
              <a:prstDash val="sysDot"/>
              <a:round/>
              <a:headEnd/>
              <a:tailEnd/>
            </a:ln>
          </p:spPr>
          <p:txBody>
            <a:bodyPr/>
            <a:lstStyle/>
            <a:p>
              <a:endParaRPr lang="fr-CH"/>
            </a:p>
          </p:txBody>
        </p:sp>
        <p:sp>
          <p:nvSpPr>
            <p:cNvPr id="2703618" name="Line 3330"/>
            <p:cNvSpPr>
              <a:spLocks noChangeShapeType="1"/>
            </p:cNvSpPr>
            <p:nvPr/>
          </p:nvSpPr>
          <p:spPr bwMode="auto">
            <a:xfrm>
              <a:off x="3716" y="1838"/>
              <a:ext cx="6" cy="6"/>
            </a:xfrm>
            <a:prstGeom prst="line">
              <a:avLst/>
            </a:prstGeom>
            <a:noFill/>
            <a:ln w="9525">
              <a:solidFill>
                <a:srgbClr val="000000"/>
              </a:solidFill>
              <a:prstDash val="sysDot"/>
              <a:round/>
              <a:headEnd/>
              <a:tailEnd/>
            </a:ln>
          </p:spPr>
          <p:txBody>
            <a:bodyPr/>
            <a:lstStyle/>
            <a:p>
              <a:endParaRPr lang="fr-CH"/>
            </a:p>
          </p:txBody>
        </p:sp>
        <p:sp>
          <p:nvSpPr>
            <p:cNvPr id="2703619" name="Line 3331"/>
            <p:cNvSpPr>
              <a:spLocks noChangeShapeType="1"/>
            </p:cNvSpPr>
            <p:nvPr/>
          </p:nvSpPr>
          <p:spPr bwMode="auto">
            <a:xfrm>
              <a:off x="3722" y="1844"/>
              <a:ext cx="6" cy="6"/>
            </a:xfrm>
            <a:prstGeom prst="line">
              <a:avLst/>
            </a:prstGeom>
            <a:noFill/>
            <a:ln w="9525">
              <a:solidFill>
                <a:srgbClr val="000000"/>
              </a:solidFill>
              <a:prstDash val="sysDot"/>
              <a:round/>
              <a:headEnd/>
              <a:tailEnd/>
            </a:ln>
          </p:spPr>
          <p:txBody>
            <a:bodyPr/>
            <a:lstStyle/>
            <a:p>
              <a:endParaRPr lang="fr-CH"/>
            </a:p>
          </p:txBody>
        </p:sp>
        <p:sp>
          <p:nvSpPr>
            <p:cNvPr id="2703620" name="Line 3332"/>
            <p:cNvSpPr>
              <a:spLocks noChangeShapeType="1"/>
            </p:cNvSpPr>
            <p:nvPr/>
          </p:nvSpPr>
          <p:spPr bwMode="auto">
            <a:xfrm>
              <a:off x="3728" y="1850"/>
              <a:ext cx="12" cy="6"/>
            </a:xfrm>
            <a:prstGeom prst="line">
              <a:avLst/>
            </a:prstGeom>
            <a:noFill/>
            <a:ln w="9525">
              <a:solidFill>
                <a:srgbClr val="000000"/>
              </a:solidFill>
              <a:prstDash val="sysDot"/>
              <a:round/>
              <a:headEnd/>
              <a:tailEnd/>
            </a:ln>
          </p:spPr>
          <p:txBody>
            <a:bodyPr/>
            <a:lstStyle/>
            <a:p>
              <a:endParaRPr lang="fr-CH"/>
            </a:p>
          </p:txBody>
        </p:sp>
        <p:sp>
          <p:nvSpPr>
            <p:cNvPr id="2703621" name="Line 3333"/>
            <p:cNvSpPr>
              <a:spLocks noChangeShapeType="1"/>
            </p:cNvSpPr>
            <p:nvPr/>
          </p:nvSpPr>
          <p:spPr bwMode="auto">
            <a:xfrm>
              <a:off x="3740" y="1856"/>
              <a:ext cx="6" cy="6"/>
            </a:xfrm>
            <a:prstGeom prst="line">
              <a:avLst/>
            </a:prstGeom>
            <a:noFill/>
            <a:ln w="9525">
              <a:solidFill>
                <a:srgbClr val="000000"/>
              </a:solidFill>
              <a:prstDash val="sysDot"/>
              <a:round/>
              <a:headEnd/>
              <a:tailEnd/>
            </a:ln>
          </p:spPr>
          <p:txBody>
            <a:bodyPr/>
            <a:lstStyle/>
            <a:p>
              <a:endParaRPr lang="fr-CH"/>
            </a:p>
          </p:txBody>
        </p:sp>
        <p:sp>
          <p:nvSpPr>
            <p:cNvPr id="2703622" name="Line 3334"/>
            <p:cNvSpPr>
              <a:spLocks noChangeShapeType="1"/>
            </p:cNvSpPr>
            <p:nvPr/>
          </p:nvSpPr>
          <p:spPr bwMode="auto">
            <a:xfrm>
              <a:off x="3746" y="1862"/>
              <a:ext cx="12" cy="6"/>
            </a:xfrm>
            <a:prstGeom prst="line">
              <a:avLst/>
            </a:prstGeom>
            <a:noFill/>
            <a:ln w="9525">
              <a:solidFill>
                <a:srgbClr val="000000"/>
              </a:solidFill>
              <a:prstDash val="sysDot"/>
              <a:round/>
              <a:headEnd/>
              <a:tailEnd/>
            </a:ln>
          </p:spPr>
          <p:txBody>
            <a:bodyPr/>
            <a:lstStyle/>
            <a:p>
              <a:endParaRPr lang="fr-CH"/>
            </a:p>
          </p:txBody>
        </p:sp>
        <p:sp>
          <p:nvSpPr>
            <p:cNvPr id="2703623" name="Line 3335"/>
            <p:cNvSpPr>
              <a:spLocks noChangeShapeType="1"/>
            </p:cNvSpPr>
            <p:nvPr/>
          </p:nvSpPr>
          <p:spPr bwMode="auto">
            <a:xfrm>
              <a:off x="3758" y="1868"/>
              <a:ext cx="6" cy="6"/>
            </a:xfrm>
            <a:prstGeom prst="line">
              <a:avLst/>
            </a:prstGeom>
            <a:noFill/>
            <a:ln w="9525">
              <a:solidFill>
                <a:srgbClr val="000000"/>
              </a:solidFill>
              <a:prstDash val="sysDot"/>
              <a:round/>
              <a:headEnd/>
              <a:tailEnd/>
            </a:ln>
          </p:spPr>
          <p:txBody>
            <a:bodyPr/>
            <a:lstStyle/>
            <a:p>
              <a:endParaRPr lang="fr-CH"/>
            </a:p>
          </p:txBody>
        </p:sp>
        <p:sp>
          <p:nvSpPr>
            <p:cNvPr id="2703624" name="Line 3336"/>
            <p:cNvSpPr>
              <a:spLocks noChangeShapeType="1"/>
            </p:cNvSpPr>
            <p:nvPr/>
          </p:nvSpPr>
          <p:spPr bwMode="auto">
            <a:xfrm>
              <a:off x="3764" y="1874"/>
              <a:ext cx="6" cy="6"/>
            </a:xfrm>
            <a:prstGeom prst="line">
              <a:avLst/>
            </a:prstGeom>
            <a:noFill/>
            <a:ln w="9525">
              <a:solidFill>
                <a:srgbClr val="000000"/>
              </a:solidFill>
              <a:prstDash val="sysDot"/>
              <a:round/>
              <a:headEnd/>
              <a:tailEnd/>
            </a:ln>
          </p:spPr>
          <p:txBody>
            <a:bodyPr/>
            <a:lstStyle/>
            <a:p>
              <a:endParaRPr lang="fr-CH"/>
            </a:p>
          </p:txBody>
        </p:sp>
        <p:sp>
          <p:nvSpPr>
            <p:cNvPr id="2703625" name="Line 3337"/>
            <p:cNvSpPr>
              <a:spLocks noChangeShapeType="1"/>
            </p:cNvSpPr>
            <p:nvPr/>
          </p:nvSpPr>
          <p:spPr bwMode="auto">
            <a:xfrm>
              <a:off x="3770" y="1880"/>
              <a:ext cx="12" cy="6"/>
            </a:xfrm>
            <a:prstGeom prst="line">
              <a:avLst/>
            </a:prstGeom>
            <a:noFill/>
            <a:ln w="9525">
              <a:solidFill>
                <a:srgbClr val="000000"/>
              </a:solidFill>
              <a:prstDash val="sysDot"/>
              <a:round/>
              <a:headEnd/>
              <a:tailEnd/>
            </a:ln>
          </p:spPr>
          <p:txBody>
            <a:bodyPr/>
            <a:lstStyle/>
            <a:p>
              <a:endParaRPr lang="fr-CH"/>
            </a:p>
          </p:txBody>
        </p:sp>
        <p:sp>
          <p:nvSpPr>
            <p:cNvPr id="2703626" name="Line 3338"/>
            <p:cNvSpPr>
              <a:spLocks noChangeShapeType="1"/>
            </p:cNvSpPr>
            <p:nvPr/>
          </p:nvSpPr>
          <p:spPr bwMode="auto">
            <a:xfrm>
              <a:off x="3782" y="1886"/>
              <a:ext cx="6" cy="6"/>
            </a:xfrm>
            <a:prstGeom prst="line">
              <a:avLst/>
            </a:prstGeom>
            <a:noFill/>
            <a:ln w="9525">
              <a:solidFill>
                <a:srgbClr val="000000"/>
              </a:solidFill>
              <a:prstDash val="sysDot"/>
              <a:round/>
              <a:headEnd/>
              <a:tailEnd/>
            </a:ln>
          </p:spPr>
          <p:txBody>
            <a:bodyPr/>
            <a:lstStyle/>
            <a:p>
              <a:endParaRPr lang="fr-CH"/>
            </a:p>
          </p:txBody>
        </p:sp>
        <p:sp>
          <p:nvSpPr>
            <p:cNvPr id="2703627" name="Line 3339"/>
            <p:cNvSpPr>
              <a:spLocks noChangeShapeType="1"/>
            </p:cNvSpPr>
            <p:nvPr/>
          </p:nvSpPr>
          <p:spPr bwMode="auto">
            <a:xfrm>
              <a:off x="3788" y="1892"/>
              <a:ext cx="12" cy="6"/>
            </a:xfrm>
            <a:prstGeom prst="line">
              <a:avLst/>
            </a:prstGeom>
            <a:noFill/>
            <a:ln w="9525">
              <a:solidFill>
                <a:srgbClr val="000000"/>
              </a:solidFill>
              <a:prstDash val="sysDot"/>
              <a:round/>
              <a:headEnd/>
              <a:tailEnd/>
            </a:ln>
          </p:spPr>
          <p:txBody>
            <a:bodyPr/>
            <a:lstStyle/>
            <a:p>
              <a:endParaRPr lang="fr-CH"/>
            </a:p>
          </p:txBody>
        </p:sp>
        <p:sp>
          <p:nvSpPr>
            <p:cNvPr id="2703628" name="Line 3340"/>
            <p:cNvSpPr>
              <a:spLocks noChangeShapeType="1"/>
            </p:cNvSpPr>
            <p:nvPr/>
          </p:nvSpPr>
          <p:spPr bwMode="auto">
            <a:xfrm>
              <a:off x="3800" y="1898"/>
              <a:ext cx="6" cy="6"/>
            </a:xfrm>
            <a:prstGeom prst="line">
              <a:avLst/>
            </a:prstGeom>
            <a:noFill/>
            <a:ln w="9525">
              <a:solidFill>
                <a:srgbClr val="000000"/>
              </a:solidFill>
              <a:prstDash val="sysDot"/>
              <a:round/>
              <a:headEnd/>
              <a:tailEnd/>
            </a:ln>
          </p:spPr>
          <p:txBody>
            <a:bodyPr/>
            <a:lstStyle/>
            <a:p>
              <a:endParaRPr lang="fr-CH"/>
            </a:p>
          </p:txBody>
        </p:sp>
        <p:sp>
          <p:nvSpPr>
            <p:cNvPr id="2703629" name="Line 3341"/>
            <p:cNvSpPr>
              <a:spLocks noChangeShapeType="1"/>
            </p:cNvSpPr>
            <p:nvPr/>
          </p:nvSpPr>
          <p:spPr bwMode="auto">
            <a:xfrm>
              <a:off x="3806" y="1904"/>
              <a:ext cx="6" cy="6"/>
            </a:xfrm>
            <a:prstGeom prst="line">
              <a:avLst/>
            </a:prstGeom>
            <a:noFill/>
            <a:ln w="9525">
              <a:solidFill>
                <a:srgbClr val="000000"/>
              </a:solidFill>
              <a:prstDash val="sysDot"/>
              <a:round/>
              <a:headEnd/>
              <a:tailEnd/>
            </a:ln>
          </p:spPr>
          <p:txBody>
            <a:bodyPr/>
            <a:lstStyle/>
            <a:p>
              <a:endParaRPr lang="fr-CH"/>
            </a:p>
          </p:txBody>
        </p:sp>
        <p:sp>
          <p:nvSpPr>
            <p:cNvPr id="2703630" name="Line 3342"/>
            <p:cNvSpPr>
              <a:spLocks noChangeShapeType="1"/>
            </p:cNvSpPr>
            <p:nvPr/>
          </p:nvSpPr>
          <p:spPr bwMode="auto">
            <a:xfrm>
              <a:off x="3812" y="1910"/>
              <a:ext cx="12" cy="6"/>
            </a:xfrm>
            <a:prstGeom prst="line">
              <a:avLst/>
            </a:prstGeom>
            <a:noFill/>
            <a:ln w="9525">
              <a:solidFill>
                <a:srgbClr val="000000"/>
              </a:solidFill>
              <a:prstDash val="sysDot"/>
              <a:round/>
              <a:headEnd/>
              <a:tailEnd/>
            </a:ln>
          </p:spPr>
          <p:txBody>
            <a:bodyPr/>
            <a:lstStyle/>
            <a:p>
              <a:endParaRPr lang="fr-CH"/>
            </a:p>
          </p:txBody>
        </p:sp>
        <p:sp>
          <p:nvSpPr>
            <p:cNvPr id="2703631" name="Line 3343"/>
            <p:cNvSpPr>
              <a:spLocks noChangeShapeType="1"/>
            </p:cNvSpPr>
            <p:nvPr/>
          </p:nvSpPr>
          <p:spPr bwMode="auto">
            <a:xfrm>
              <a:off x="3824" y="1916"/>
              <a:ext cx="6" cy="6"/>
            </a:xfrm>
            <a:prstGeom prst="line">
              <a:avLst/>
            </a:prstGeom>
            <a:noFill/>
            <a:ln w="9525">
              <a:solidFill>
                <a:srgbClr val="000000"/>
              </a:solidFill>
              <a:prstDash val="sysDot"/>
              <a:round/>
              <a:headEnd/>
              <a:tailEnd/>
            </a:ln>
          </p:spPr>
          <p:txBody>
            <a:bodyPr/>
            <a:lstStyle/>
            <a:p>
              <a:endParaRPr lang="fr-CH"/>
            </a:p>
          </p:txBody>
        </p:sp>
        <p:sp>
          <p:nvSpPr>
            <p:cNvPr id="2703632" name="Line 3344"/>
            <p:cNvSpPr>
              <a:spLocks noChangeShapeType="1"/>
            </p:cNvSpPr>
            <p:nvPr/>
          </p:nvSpPr>
          <p:spPr bwMode="auto">
            <a:xfrm>
              <a:off x="3830" y="1922"/>
              <a:ext cx="12" cy="6"/>
            </a:xfrm>
            <a:prstGeom prst="line">
              <a:avLst/>
            </a:prstGeom>
            <a:noFill/>
            <a:ln w="9525">
              <a:solidFill>
                <a:srgbClr val="000000"/>
              </a:solidFill>
              <a:prstDash val="sysDot"/>
              <a:round/>
              <a:headEnd/>
              <a:tailEnd/>
            </a:ln>
          </p:spPr>
          <p:txBody>
            <a:bodyPr/>
            <a:lstStyle/>
            <a:p>
              <a:endParaRPr lang="fr-CH"/>
            </a:p>
          </p:txBody>
        </p:sp>
        <p:sp>
          <p:nvSpPr>
            <p:cNvPr id="2703633" name="Line 3345"/>
            <p:cNvSpPr>
              <a:spLocks noChangeShapeType="1"/>
            </p:cNvSpPr>
            <p:nvPr/>
          </p:nvSpPr>
          <p:spPr bwMode="auto">
            <a:xfrm>
              <a:off x="3842" y="1928"/>
              <a:ext cx="6" cy="6"/>
            </a:xfrm>
            <a:prstGeom prst="line">
              <a:avLst/>
            </a:prstGeom>
            <a:noFill/>
            <a:ln w="9525">
              <a:solidFill>
                <a:srgbClr val="000000"/>
              </a:solidFill>
              <a:prstDash val="sysDot"/>
              <a:round/>
              <a:headEnd/>
              <a:tailEnd/>
            </a:ln>
          </p:spPr>
          <p:txBody>
            <a:bodyPr/>
            <a:lstStyle/>
            <a:p>
              <a:endParaRPr lang="fr-CH"/>
            </a:p>
          </p:txBody>
        </p:sp>
        <p:sp>
          <p:nvSpPr>
            <p:cNvPr id="2703634" name="Line 3346"/>
            <p:cNvSpPr>
              <a:spLocks noChangeShapeType="1"/>
            </p:cNvSpPr>
            <p:nvPr/>
          </p:nvSpPr>
          <p:spPr bwMode="auto">
            <a:xfrm>
              <a:off x="3848" y="1934"/>
              <a:ext cx="6" cy="6"/>
            </a:xfrm>
            <a:prstGeom prst="line">
              <a:avLst/>
            </a:prstGeom>
            <a:noFill/>
            <a:ln w="9525">
              <a:solidFill>
                <a:srgbClr val="000000"/>
              </a:solidFill>
              <a:prstDash val="sysDot"/>
              <a:round/>
              <a:headEnd/>
              <a:tailEnd/>
            </a:ln>
          </p:spPr>
          <p:txBody>
            <a:bodyPr/>
            <a:lstStyle/>
            <a:p>
              <a:endParaRPr lang="fr-CH"/>
            </a:p>
          </p:txBody>
        </p:sp>
        <p:sp>
          <p:nvSpPr>
            <p:cNvPr id="2703635" name="Line 3347"/>
            <p:cNvSpPr>
              <a:spLocks noChangeShapeType="1"/>
            </p:cNvSpPr>
            <p:nvPr/>
          </p:nvSpPr>
          <p:spPr bwMode="auto">
            <a:xfrm>
              <a:off x="3854" y="1940"/>
              <a:ext cx="12" cy="6"/>
            </a:xfrm>
            <a:prstGeom prst="line">
              <a:avLst/>
            </a:prstGeom>
            <a:noFill/>
            <a:ln w="9525">
              <a:solidFill>
                <a:srgbClr val="000000"/>
              </a:solidFill>
              <a:prstDash val="sysDot"/>
              <a:round/>
              <a:headEnd/>
              <a:tailEnd/>
            </a:ln>
          </p:spPr>
          <p:txBody>
            <a:bodyPr/>
            <a:lstStyle/>
            <a:p>
              <a:endParaRPr lang="fr-CH"/>
            </a:p>
          </p:txBody>
        </p:sp>
        <p:sp>
          <p:nvSpPr>
            <p:cNvPr id="2703636" name="Line 3348"/>
            <p:cNvSpPr>
              <a:spLocks noChangeShapeType="1"/>
            </p:cNvSpPr>
            <p:nvPr/>
          </p:nvSpPr>
          <p:spPr bwMode="auto">
            <a:xfrm>
              <a:off x="3866" y="1946"/>
              <a:ext cx="6" cy="6"/>
            </a:xfrm>
            <a:prstGeom prst="line">
              <a:avLst/>
            </a:prstGeom>
            <a:noFill/>
            <a:ln w="9525">
              <a:solidFill>
                <a:srgbClr val="000000"/>
              </a:solidFill>
              <a:prstDash val="sysDot"/>
              <a:round/>
              <a:headEnd/>
              <a:tailEnd/>
            </a:ln>
          </p:spPr>
          <p:txBody>
            <a:bodyPr/>
            <a:lstStyle/>
            <a:p>
              <a:endParaRPr lang="fr-CH"/>
            </a:p>
          </p:txBody>
        </p:sp>
        <p:sp>
          <p:nvSpPr>
            <p:cNvPr id="2703637" name="Line 3349"/>
            <p:cNvSpPr>
              <a:spLocks noChangeShapeType="1"/>
            </p:cNvSpPr>
            <p:nvPr/>
          </p:nvSpPr>
          <p:spPr bwMode="auto">
            <a:xfrm>
              <a:off x="3872" y="1952"/>
              <a:ext cx="12" cy="6"/>
            </a:xfrm>
            <a:prstGeom prst="line">
              <a:avLst/>
            </a:prstGeom>
            <a:noFill/>
            <a:ln w="9525">
              <a:solidFill>
                <a:srgbClr val="000000"/>
              </a:solidFill>
              <a:prstDash val="sysDot"/>
              <a:round/>
              <a:headEnd/>
              <a:tailEnd/>
            </a:ln>
          </p:spPr>
          <p:txBody>
            <a:bodyPr/>
            <a:lstStyle/>
            <a:p>
              <a:endParaRPr lang="fr-CH"/>
            </a:p>
          </p:txBody>
        </p:sp>
        <p:sp>
          <p:nvSpPr>
            <p:cNvPr id="2703638" name="Line 3350"/>
            <p:cNvSpPr>
              <a:spLocks noChangeShapeType="1"/>
            </p:cNvSpPr>
            <p:nvPr/>
          </p:nvSpPr>
          <p:spPr bwMode="auto">
            <a:xfrm>
              <a:off x="3884" y="1958"/>
              <a:ext cx="6" cy="6"/>
            </a:xfrm>
            <a:prstGeom prst="line">
              <a:avLst/>
            </a:prstGeom>
            <a:noFill/>
            <a:ln w="9525">
              <a:solidFill>
                <a:srgbClr val="000000"/>
              </a:solidFill>
              <a:prstDash val="sysDot"/>
              <a:round/>
              <a:headEnd/>
              <a:tailEnd/>
            </a:ln>
          </p:spPr>
          <p:txBody>
            <a:bodyPr/>
            <a:lstStyle/>
            <a:p>
              <a:endParaRPr lang="fr-CH"/>
            </a:p>
          </p:txBody>
        </p:sp>
        <p:sp>
          <p:nvSpPr>
            <p:cNvPr id="2703639" name="Line 3351"/>
            <p:cNvSpPr>
              <a:spLocks noChangeShapeType="1"/>
            </p:cNvSpPr>
            <p:nvPr/>
          </p:nvSpPr>
          <p:spPr bwMode="auto">
            <a:xfrm>
              <a:off x="3890" y="1964"/>
              <a:ext cx="6" cy="6"/>
            </a:xfrm>
            <a:prstGeom prst="line">
              <a:avLst/>
            </a:prstGeom>
            <a:noFill/>
            <a:ln w="9525">
              <a:solidFill>
                <a:srgbClr val="000000"/>
              </a:solidFill>
              <a:prstDash val="sysDot"/>
              <a:round/>
              <a:headEnd/>
              <a:tailEnd/>
            </a:ln>
          </p:spPr>
          <p:txBody>
            <a:bodyPr/>
            <a:lstStyle/>
            <a:p>
              <a:endParaRPr lang="fr-CH"/>
            </a:p>
          </p:txBody>
        </p:sp>
        <p:sp>
          <p:nvSpPr>
            <p:cNvPr id="2703640" name="Line 3352"/>
            <p:cNvSpPr>
              <a:spLocks noChangeShapeType="1"/>
            </p:cNvSpPr>
            <p:nvPr/>
          </p:nvSpPr>
          <p:spPr bwMode="auto">
            <a:xfrm>
              <a:off x="3896" y="1970"/>
              <a:ext cx="12" cy="6"/>
            </a:xfrm>
            <a:prstGeom prst="line">
              <a:avLst/>
            </a:prstGeom>
            <a:noFill/>
            <a:ln w="9525">
              <a:solidFill>
                <a:srgbClr val="000000"/>
              </a:solidFill>
              <a:prstDash val="sysDot"/>
              <a:round/>
              <a:headEnd/>
              <a:tailEnd/>
            </a:ln>
          </p:spPr>
          <p:txBody>
            <a:bodyPr/>
            <a:lstStyle/>
            <a:p>
              <a:endParaRPr lang="fr-CH"/>
            </a:p>
          </p:txBody>
        </p:sp>
        <p:sp>
          <p:nvSpPr>
            <p:cNvPr id="2703641" name="Line 3353"/>
            <p:cNvSpPr>
              <a:spLocks noChangeShapeType="1"/>
            </p:cNvSpPr>
            <p:nvPr/>
          </p:nvSpPr>
          <p:spPr bwMode="auto">
            <a:xfrm>
              <a:off x="3908" y="1976"/>
              <a:ext cx="6" cy="6"/>
            </a:xfrm>
            <a:prstGeom prst="line">
              <a:avLst/>
            </a:prstGeom>
            <a:noFill/>
            <a:ln w="9525">
              <a:solidFill>
                <a:srgbClr val="000000"/>
              </a:solidFill>
              <a:prstDash val="sysDot"/>
              <a:round/>
              <a:headEnd/>
              <a:tailEnd/>
            </a:ln>
          </p:spPr>
          <p:txBody>
            <a:bodyPr/>
            <a:lstStyle/>
            <a:p>
              <a:endParaRPr lang="fr-CH"/>
            </a:p>
          </p:txBody>
        </p:sp>
        <p:sp>
          <p:nvSpPr>
            <p:cNvPr id="2703642" name="Line 3354"/>
            <p:cNvSpPr>
              <a:spLocks noChangeShapeType="1"/>
            </p:cNvSpPr>
            <p:nvPr/>
          </p:nvSpPr>
          <p:spPr bwMode="auto">
            <a:xfrm>
              <a:off x="3914" y="1982"/>
              <a:ext cx="12" cy="6"/>
            </a:xfrm>
            <a:prstGeom prst="line">
              <a:avLst/>
            </a:prstGeom>
            <a:noFill/>
            <a:ln w="9525">
              <a:solidFill>
                <a:srgbClr val="000000"/>
              </a:solidFill>
              <a:prstDash val="sysDot"/>
              <a:round/>
              <a:headEnd/>
              <a:tailEnd/>
            </a:ln>
          </p:spPr>
          <p:txBody>
            <a:bodyPr/>
            <a:lstStyle/>
            <a:p>
              <a:endParaRPr lang="fr-CH"/>
            </a:p>
          </p:txBody>
        </p:sp>
        <p:sp>
          <p:nvSpPr>
            <p:cNvPr id="2703643" name="Line 3355"/>
            <p:cNvSpPr>
              <a:spLocks noChangeShapeType="1"/>
            </p:cNvSpPr>
            <p:nvPr/>
          </p:nvSpPr>
          <p:spPr bwMode="auto">
            <a:xfrm>
              <a:off x="3926" y="1988"/>
              <a:ext cx="6" cy="6"/>
            </a:xfrm>
            <a:prstGeom prst="line">
              <a:avLst/>
            </a:prstGeom>
            <a:noFill/>
            <a:ln w="9525">
              <a:solidFill>
                <a:srgbClr val="000000"/>
              </a:solidFill>
              <a:prstDash val="sysDot"/>
              <a:round/>
              <a:headEnd/>
              <a:tailEnd/>
            </a:ln>
          </p:spPr>
          <p:txBody>
            <a:bodyPr/>
            <a:lstStyle/>
            <a:p>
              <a:endParaRPr lang="fr-CH"/>
            </a:p>
          </p:txBody>
        </p:sp>
        <p:sp>
          <p:nvSpPr>
            <p:cNvPr id="2703644" name="Line 3356"/>
            <p:cNvSpPr>
              <a:spLocks noChangeShapeType="1"/>
            </p:cNvSpPr>
            <p:nvPr/>
          </p:nvSpPr>
          <p:spPr bwMode="auto">
            <a:xfrm>
              <a:off x="3932" y="1994"/>
              <a:ext cx="6" cy="6"/>
            </a:xfrm>
            <a:prstGeom prst="line">
              <a:avLst/>
            </a:prstGeom>
            <a:noFill/>
            <a:ln w="9525">
              <a:solidFill>
                <a:srgbClr val="000000"/>
              </a:solidFill>
              <a:prstDash val="sysDot"/>
              <a:round/>
              <a:headEnd/>
              <a:tailEnd/>
            </a:ln>
          </p:spPr>
          <p:txBody>
            <a:bodyPr/>
            <a:lstStyle/>
            <a:p>
              <a:endParaRPr lang="fr-CH"/>
            </a:p>
          </p:txBody>
        </p:sp>
        <p:sp>
          <p:nvSpPr>
            <p:cNvPr id="2703645" name="Line 3357"/>
            <p:cNvSpPr>
              <a:spLocks noChangeShapeType="1"/>
            </p:cNvSpPr>
            <p:nvPr/>
          </p:nvSpPr>
          <p:spPr bwMode="auto">
            <a:xfrm>
              <a:off x="3938" y="2000"/>
              <a:ext cx="12" cy="6"/>
            </a:xfrm>
            <a:prstGeom prst="line">
              <a:avLst/>
            </a:prstGeom>
            <a:noFill/>
            <a:ln w="9525">
              <a:solidFill>
                <a:srgbClr val="000000"/>
              </a:solidFill>
              <a:prstDash val="sysDot"/>
              <a:round/>
              <a:headEnd/>
              <a:tailEnd/>
            </a:ln>
          </p:spPr>
          <p:txBody>
            <a:bodyPr/>
            <a:lstStyle/>
            <a:p>
              <a:endParaRPr lang="fr-CH"/>
            </a:p>
          </p:txBody>
        </p:sp>
        <p:sp>
          <p:nvSpPr>
            <p:cNvPr id="2703646" name="Line 3358"/>
            <p:cNvSpPr>
              <a:spLocks noChangeShapeType="1"/>
            </p:cNvSpPr>
            <p:nvPr/>
          </p:nvSpPr>
          <p:spPr bwMode="auto">
            <a:xfrm>
              <a:off x="3950" y="2006"/>
              <a:ext cx="6" cy="6"/>
            </a:xfrm>
            <a:prstGeom prst="line">
              <a:avLst/>
            </a:prstGeom>
            <a:noFill/>
            <a:ln w="9525">
              <a:solidFill>
                <a:srgbClr val="000000"/>
              </a:solidFill>
              <a:prstDash val="sysDot"/>
              <a:round/>
              <a:headEnd/>
              <a:tailEnd/>
            </a:ln>
          </p:spPr>
          <p:txBody>
            <a:bodyPr/>
            <a:lstStyle/>
            <a:p>
              <a:endParaRPr lang="fr-CH"/>
            </a:p>
          </p:txBody>
        </p:sp>
        <p:sp>
          <p:nvSpPr>
            <p:cNvPr id="2703647" name="Line 3359"/>
            <p:cNvSpPr>
              <a:spLocks noChangeShapeType="1"/>
            </p:cNvSpPr>
            <p:nvPr/>
          </p:nvSpPr>
          <p:spPr bwMode="auto">
            <a:xfrm>
              <a:off x="3956" y="2012"/>
              <a:ext cx="12" cy="6"/>
            </a:xfrm>
            <a:prstGeom prst="line">
              <a:avLst/>
            </a:prstGeom>
            <a:noFill/>
            <a:ln w="9525">
              <a:solidFill>
                <a:srgbClr val="000000"/>
              </a:solidFill>
              <a:prstDash val="sysDot"/>
              <a:round/>
              <a:headEnd/>
              <a:tailEnd/>
            </a:ln>
          </p:spPr>
          <p:txBody>
            <a:bodyPr/>
            <a:lstStyle/>
            <a:p>
              <a:endParaRPr lang="fr-CH"/>
            </a:p>
          </p:txBody>
        </p:sp>
        <p:sp>
          <p:nvSpPr>
            <p:cNvPr id="2703648" name="Line 3360"/>
            <p:cNvSpPr>
              <a:spLocks noChangeShapeType="1"/>
            </p:cNvSpPr>
            <p:nvPr/>
          </p:nvSpPr>
          <p:spPr bwMode="auto">
            <a:xfrm>
              <a:off x="3968" y="2018"/>
              <a:ext cx="6" cy="6"/>
            </a:xfrm>
            <a:prstGeom prst="line">
              <a:avLst/>
            </a:prstGeom>
            <a:noFill/>
            <a:ln w="9525">
              <a:solidFill>
                <a:srgbClr val="000000"/>
              </a:solidFill>
              <a:prstDash val="sysDot"/>
              <a:round/>
              <a:headEnd/>
              <a:tailEnd/>
            </a:ln>
          </p:spPr>
          <p:txBody>
            <a:bodyPr/>
            <a:lstStyle/>
            <a:p>
              <a:endParaRPr lang="fr-CH"/>
            </a:p>
          </p:txBody>
        </p:sp>
        <p:sp>
          <p:nvSpPr>
            <p:cNvPr id="2703649" name="Line 3361"/>
            <p:cNvSpPr>
              <a:spLocks noChangeShapeType="1"/>
            </p:cNvSpPr>
            <p:nvPr/>
          </p:nvSpPr>
          <p:spPr bwMode="auto">
            <a:xfrm>
              <a:off x="3974" y="2024"/>
              <a:ext cx="12" cy="6"/>
            </a:xfrm>
            <a:prstGeom prst="line">
              <a:avLst/>
            </a:prstGeom>
            <a:noFill/>
            <a:ln w="9525">
              <a:solidFill>
                <a:srgbClr val="000000"/>
              </a:solidFill>
              <a:prstDash val="sysDot"/>
              <a:round/>
              <a:headEnd/>
              <a:tailEnd/>
            </a:ln>
          </p:spPr>
          <p:txBody>
            <a:bodyPr/>
            <a:lstStyle/>
            <a:p>
              <a:endParaRPr lang="fr-CH"/>
            </a:p>
          </p:txBody>
        </p:sp>
        <p:sp>
          <p:nvSpPr>
            <p:cNvPr id="2703650" name="Line 3362"/>
            <p:cNvSpPr>
              <a:spLocks noChangeShapeType="1"/>
            </p:cNvSpPr>
            <p:nvPr/>
          </p:nvSpPr>
          <p:spPr bwMode="auto">
            <a:xfrm>
              <a:off x="3986" y="2030"/>
              <a:ext cx="6" cy="6"/>
            </a:xfrm>
            <a:prstGeom prst="line">
              <a:avLst/>
            </a:prstGeom>
            <a:noFill/>
            <a:ln w="9525">
              <a:solidFill>
                <a:srgbClr val="000000"/>
              </a:solidFill>
              <a:prstDash val="sysDot"/>
              <a:round/>
              <a:headEnd/>
              <a:tailEnd/>
            </a:ln>
          </p:spPr>
          <p:txBody>
            <a:bodyPr/>
            <a:lstStyle/>
            <a:p>
              <a:endParaRPr lang="fr-CH"/>
            </a:p>
          </p:txBody>
        </p:sp>
        <p:sp>
          <p:nvSpPr>
            <p:cNvPr id="2703651" name="Line 3363"/>
            <p:cNvSpPr>
              <a:spLocks noChangeShapeType="1"/>
            </p:cNvSpPr>
            <p:nvPr/>
          </p:nvSpPr>
          <p:spPr bwMode="auto">
            <a:xfrm>
              <a:off x="3992" y="2036"/>
              <a:ext cx="6" cy="6"/>
            </a:xfrm>
            <a:prstGeom prst="line">
              <a:avLst/>
            </a:prstGeom>
            <a:noFill/>
            <a:ln w="9525">
              <a:solidFill>
                <a:srgbClr val="000000"/>
              </a:solidFill>
              <a:prstDash val="sysDot"/>
              <a:round/>
              <a:headEnd/>
              <a:tailEnd/>
            </a:ln>
          </p:spPr>
          <p:txBody>
            <a:bodyPr/>
            <a:lstStyle/>
            <a:p>
              <a:endParaRPr lang="fr-CH"/>
            </a:p>
          </p:txBody>
        </p:sp>
        <p:sp>
          <p:nvSpPr>
            <p:cNvPr id="2703652" name="Line 3364"/>
            <p:cNvSpPr>
              <a:spLocks noChangeShapeType="1"/>
            </p:cNvSpPr>
            <p:nvPr/>
          </p:nvSpPr>
          <p:spPr bwMode="auto">
            <a:xfrm>
              <a:off x="3998" y="2042"/>
              <a:ext cx="12" cy="6"/>
            </a:xfrm>
            <a:prstGeom prst="line">
              <a:avLst/>
            </a:prstGeom>
            <a:noFill/>
            <a:ln w="9525">
              <a:solidFill>
                <a:srgbClr val="000000"/>
              </a:solidFill>
              <a:prstDash val="sysDot"/>
              <a:round/>
              <a:headEnd/>
              <a:tailEnd/>
            </a:ln>
          </p:spPr>
          <p:txBody>
            <a:bodyPr/>
            <a:lstStyle/>
            <a:p>
              <a:endParaRPr lang="fr-CH"/>
            </a:p>
          </p:txBody>
        </p:sp>
        <p:sp>
          <p:nvSpPr>
            <p:cNvPr id="2703653" name="Line 3365"/>
            <p:cNvSpPr>
              <a:spLocks noChangeShapeType="1"/>
            </p:cNvSpPr>
            <p:nvPr/>
          </p:nvSpPr>
          <p:spPr bwMode="auto">
            <a:xfrm>
              <a:off x="4010" y="2048"/>
              <a:ext cx="6" cy="6"/>
            </a:xfrm>
            <a:prstGeom prst="line">
              <a:avLst/>
            </a:prstGeom>
            <a:noFill/>
            <a:ln w="9525">
              <a:solidFill>
                <a:srgbClr val="000000"/>
              </a:solidFill>
              <a:prstDash val="sysDot"/>
              <a:round/>
              <a:headEnd/>
              <a:tailEnd/>
            </a:ln>
          </p:spPr>
          <p:txBody>
            <a:bodyPr/>
            <a:lstStyle/>
            <a:p>
              <a:endParaRPr lang="fr-CH"/>
            </a:p>
          </p:txBody>
        </p:sp>
        <p:sp>
          <p:nvSpPr>
            <p:cNvPr id="2703654" name="Line 3366"/>
            <p:cNvSpPr>
              <a:spLocks noChangeShapeType="1"/>
            </p:cNvSpPr>
            <p:nvPr/>
          </p:nvSpPr>
          <p:spPr bwMode="auto">
            <a:xfrm>
              <a:off x="4016" y="2054"/>
              <a:ext cx="12" cy="6"/>
            </a:xfrm>
            <a:prstGeom prst="line">
              <a:avLst/>
            </a:prstGeom>
            <a:noFill/>
            <a:ln w="9525">
              <a:solidFill>
                <a:srgbClr val="000000"/>
              </a:solidFill>
              <a:prstDash val="sysDot"/>
              <a:round/>
              <a:headEnd/>
              <a:tailEnd/>
            </a:ln>
          </p:spPr>
          <p:txBody>
            <a:bodyPr/>
            <a:lstStyle/>
            <a:p>
              <a:endParaRPr lang="fr-CH"/>
            </a:p>
          </p:txBody>
        </p:sp>
        <p:sp>
          <p:nvSpPr>
            <p:cNvPr id="2703655" name="Line 3367"/>
            <p:cNvSpPr>
              <a:spLocks noChangeShapeType="1"/>
            </p:cNvSpPr>
            <p:nvPr/>
          </p:nvSpPr>
          <p:spPr bwMode="auto">
            <a:xfrm>
              <a:off x="4028" y="2060"/>
              <a:ext cx="6" cy="6"/>
            </a:xfrm>
            <a:prstGeom prst="line">
              <a:avLst/>
            </a:prstGeom>
            <a:noFill/>
            <a:ln w="9525">
              <a:solidFill>
                <a:srgbClr val="000000"/>
              </a:solidFill>
              <a:prstDash val="sysDot"/>
              <a:round/>
              <a:headEnd/>
              <a:tailEnd/>
            </a:ln>
          </p:spPr>
          <p:txBody>
            <a:bodyPr/>
            <a:lstStyle/>
            <a:p>
              <a:endParaRPr lang="fr-CH"/>
            </a:p>
          </p:txBody>
        </p:sp>
        <p:sp>
          <p:nvSpPr>
            <p:cNvPr id="2703656" name="Line 3368"/>
            <p:cNvSpPr>
              <a:spLocks noChangeShapeType="1"/>
            </p:cNvSpPr>
            <p:nvPr/>
          </p:nvSpPr>
          <p:spPr bwMode="auto">
            <a:xfrm>
              <a:off x="4034" y="2066"/>
              <a:ext cx="6" cy="6"/>
            </a:xfrm>
            <a:prstGeom prst="line">
              <a:avLst/>
            </a:prstGeom>
            <a:noFill/>
            <a:ln w="9525">
              <a:solidFill>
                <a:srgbClr val="000000"/>
              </a:solidFill>
              <a:prstDash val="sysDot"/>
              <a:round/>
              <a:headEnd/>
              <a:tailEnd/>
            </a:ln>
          </p:spPr>
          <p:txBody>
            <a:bodyPr/>
            <a:lstStyle/>
            <a:p>
              <a:endParaRPr lang="fr-CH"/>
            </a:p>
          </p:txBody>
        </p:sp>
        <p:sp>
          <p:nvSpPr>
            <p:cNvPr id="2703657" name="Line 3369"/>
            <p:cNvSpPr>
              <a:spLocks noChangeShapeType="1"/>
            </p:cNvSpPr>
            <p:nvPr/>
          </p:nvSpPr>
          <p:spPr bwMode="auto">
            <a:xfrm>
              <a:off x="4040" y="2072"/>
              <a:ext cx="12" cy="6"/>
            </a:xfrm>
            <a:prstGeom prst="line">
              <a:avLst/>
            </a:prstGeom>
            <a:noFill/>
            <a:ln w="9525">
              <a:solidFill>
                <a:srgbClr val="000000"/>
              </a:solidFill>
              <a:prstDash val="sysDot"/>
              <a:round/>
              <a:headEnd/>
              <a:tailEnd/>
            </a:ln>
          </p:spPr>
          <p:txBody>
            <a:bodyPr/>
            <a:lstStyle/>
            <a:p>
              <a:endParaRPr lang="fr-CH"/>
            </a:p>
          </p:txBody>
        </p:sp>
        <p:sp>
          <p:nvSpPr>
            <p:cNvPr id="2703658" name="Line 3370"/>
            <p:cNvSpPr>
              <a:spLocks noChangeShapeType="1"/>
            </p:cNvSpPr>
            <p:nvPr/>
          </p:nvSpPr>
          <p:spPr bwMode="auto">
            <a:xfrm>
              <a:off x="4052" y="2078"/>
              <a:ext cx="6" cy="6"/>
            </a:xfrm>
            <a:prstGeom prst="line">
              <a:avLst/>
            </a:prstGeom>
            <a:noFill/>
            <a:ln w="9525">
              <a:solidFill>
                <a:srgbClr val="000000"/>
              </a:solidFill>
              <a:prstDash val="sysDot"/>
              <a:round/>
              <a:headEnd/>
              <a:tailEnd/>
            </a:ln>
          </p:spPr>
          <p:txBody>
            <a:bodyPr/>
            <a:lstStyle/>
            <a:p>
              <a:endParaRPr lang="fr-CH"/>
            </a:p>
          </p:txBody>
        </p:sp>
        <p:sp>
          <p:nvSpPr>
            <p:cNvPr id="2703659" name="Line 3371"/>
            <p:cNvSpPr>
              <a:spLocks noChangeShapeType="1"/>
            </p:cNvSpPr>
            <p:nvPr/>
          </p:nvSpPr>
          <p:spPr bwMode="auto">
            <a:xfrm>
              <a:off x="4058" y="2084"/>
              <a:ext cx="12" cy="6"/>
            </a:xfrm>
            <a:prstGeom prst="line">
              <a:avLst/>
            </a:prstGeom>
            <a:noFill/>
            <a:ln w="9525">
              <a:solidFill>
                <a:srgbClr val="000000"/>
              </a:solidFill>
              <a:prstDash val="sysDot"/>
              <a:round/>
              <a:headEnd/>
              <a:tailEnd/>
            </a:ln>
          </p:spPr>
          <p:txBody>
            <a:bodyPr/>
            <a:lstStyle/>
            <a:p>
              <a:endParaRPr lang="fr-CH"/>
            </a:p>
          </p:txBody>
        </p:sp>
        <p:sp>
          <p:nvSpPr>
            <p:cNvPr id="2703660" name="Line 3372"/>
            <p:cNvSpPr>
              <a:spLocks noChangeShapeType="1"/>
            </p:cNvSpPr>
            <p:nvPr/>
          </p:nvSpPr>
          <p:spPr bwMode="auto">
            <a:xfrm>
              <a:off x="4070" y="2090"/>
              <a:ext cx="6" cy="6"/>
            </a:xfrm>
            <a:prstGeom prst="line">
              <a:avLst/>
            </a:prstGeom>
            <a:noFill/>
            <a:ln w="9525">
              <a:solidFill>
                <a:srgbClr val="000000"/>
              </a:solidFill>
              <a:prstDash val="sysDot"/>
              <a:round/>
              <a:headEnd/>
              <a:tailEnd/>
            </a:ln>
          </p:spPr>
          <p:txBody>
            <a:bodyPr/>
            <a:lstStyle/>
            <a:p>
              <a:endParaRPr lang="fr-CH"/>
            </a:p>
          </p:txBody>
        </p:sp>
        <p:sp>
          <p:nvSpPr>
            <p:cNvPr id="2703661" name="Line 3373"/>
            <p:cNvSpPr>
              <a:spLocks noChangeShapeType="1"/>
            </p:cNvSpPr>
            <p:nvPr/>
          </p:nvSpPr>
          <p:spPr bwMode="auto">
            <a:xfrm>
              <a:off x="4076" y="2096"/>
              <a:ext cx="6" cy="6"/>
            </a:xfrm>
            <a:prstGeom prst="line">
              <a:avLst/>
            </a:prstGeom>
            <a:noFill/>
            <a:ln w="9525">
              <a:solidFill>
                <a:srgbClr val="000000"/>
              </a:solidFill>
              <a:prstDash val="sysDot"/>
              <a:round/>
              <a:headEnd/>
              <a:tailEnd/>
            </a:ln>
          </p:spPr>
          <p:txBody>
            <a:bodyPr/>
            <a:lstStyle/>
            <a:p>
              <a:endParaRPr lang="fr-CH"/>
            </a:p>
          </p:txBody>
        </p:sp>
        <p:sp>
          <p:nvSpPr>
            <p:cNvPr id="2703663" name="Line 3375"/>
            <p:cNvSpPr>
              <a:spLocks noChangeShapeType="1"/>
            </p:cNvSpPr>
            <p:nvPr/>
          </p:nvSpPr>
          <p:spPr bwMode="auto">
            <a:xfrm>
              <a:off x="4082" y="2102"/>
              <a:ext cx="12" cy="6"/>
            </a:xfrm>
            <a:prstGeom prst="line">
              <a:avLst/>
            </a:prstGeom>
            <a:noFill/>
            <a:ln w="9525">
              <a:solidFill>
                <a:srgbClr val="000000"/>
              </a:solidFill>
              <a:prstDash val="sysDot"/>
              <a:round/>
              <a:headEnd/>
              <a:tailEnd/>
            </a:ln>
          </p:spPr>
          <p:txBody>
            <a:bodyPr/>
            <a:lstStyle/>
            <a:p>
              <a:endParaRPr lang="fr-CH"/>
            </a:p>
          </p:txBody>
        </p:sp>
        <p:sp>
          <p:nvSpPr>
            <p:cNvPr id="2703664" name="Line 3376"/>
            <p:cNvSpPr>
              <a:spLocks noChangeShapeType="1"/>
            </p:cNvSpPr>
            <p:nvPr/>
          </p:nvSpPr>
          <p:spPr bwMode="auto">
            <a:xfrm>
              <a:off x="4094" y="2108"/>
              <a:ext cx="6" cy="6"/>
            </a:xfrm>
            <a:prstGeom prst="line">
              <a:avLst/>
            </a:prstGeom>
            <a:noFill/>
            <a:ln w="9525">
              <a:solidFill>
                <a:srgbClr val="000000"/>
              </a:solidFill>
              <a:prstDash val="sysDot"/>
              <a:round/>
              <a:headEnd/>
              <a:tailEnd/>
            </a:ln>
          </p:spPr>
          <p:txBody>
            <a:bodyPr/>
            <a:lstStyle/>
            <a:p>
              <a:endParaRPr lang="fr-CH"/>
            </a:p>
          </p:txBody>
        </p:sp>
        <p:sp>
          <p:nvSpPr>
            <p:cNvPr id="2703665" name="Line 3377"/>
            <p:cNvSpPr>
              <a:spLocks noChangeShapeType="1"/>
            </p:cNvSpPr>
            <p:nvPr/>
          </p:nvSpPr>
          <p:spPr bwMode="auto">
            <a:xfrm>
              <a:off x="4100" y="2114"/>
              <a:ext cx="12" cy="6"/>
            </a:xfrm>
            <a:prstGeom prst="line">
              <a:avLst/>
            </a:prstGeom>
            <a:noFill/>
            <a:ln w="9525">
              <a:solidFill>
                <a:srgbClr val="000000"/>
              </a:solidFill>
              <a:prstDash val="sysDot"/>
              <a:round/>
              <a:headEnd/>
              <a:tailEnd/>
            </a:ln>
          </p:spPr>
          <p:txBody>
            <a:bodyPr/>
            <a:lstStyle/>
            <a:p>
              <a:endParaRPr lang="fr-CH"/>
            </a:p>
          </p:txBody>
        </p:sp>
        <p:sp>
          <p:nvSpPr>
            <p:cNvPr id="2703666" name="Line 3378"/>
            <p:cNvSpPr>
              <a:spLocks noChangeShapeType="1"/>
            </p:cNvSpPr>
            <p:nvPr/>
          </p:nvSpPr>
          <p:spPr bwMode="auto">
            <a:xfrm>
              <a:off x="4112" y="2120"/>
              <a:ext cx="6" cy="6"/>
            </a:xfrm>
            <a:prstGeom prst="line">
              <a:avLst/>
            </a:prstGeom>
            <a:noFill/>
            <a:ln w="9525">
              <a:solidFill>
                <a:srgbClr val="000000"/>
              </a:solidFill>
              <a:prstDash val="sysDot"/>
              <a:round/>
              <a:headEnd/>
              <a:tailEnd/>
            </a:ln>
          </p:spPr>
          <p:txBody>
            <a:bodyPr/>
            <a:lstStyle/>
            <a:p>
              <a:endParaRPr lang="fr-CH"/>
            </a:p>
          </p:txBody>
        </p:sp>
        <p:sp>
          <p:nvSpPr>
            <p:cNvPr id="2703667" name="Line 3379"/>
            <p:cNvSpPr>
              <a:spLocks noChangeShapeType="1"/>
            </p:cNvSpPr>
            <p:nvPr/>
          </p:nvSpPr>
          <p:spPr bwMode="auto">
            <a:xfrm>
              <a:off x="4118" y="2126"/>
              <a:ext cx="6" cy="6"/>
            </a:xfrm>
            <a:prstGeom prst="line">
              <a:avLst/>
            </a:prstGeom>
            <a:noFill/>
            <a:ln w="9525">
              <a:solidFill>
                <a:srgbClr val="000000"/>
              </a:solidFill>
              <a:prstDash val="sysDot"/>
              <a:round/>
              <a:headEnd/>
              <a:tailEnd/>
            </a:ln>
          </p:spPr>
          <p:txBody>
            <a:bodyPr/>
            <a:lstStyle/>
            <a:p>
              <a:endParaRPr lang="fr-CH"/>
            </a:p>
          </p:txBody>
        </p:sp>
        <p:sp>
          <p:nvSpPr>
            <p:cNvPr id="2703668" name="Line 3380"/>
            <p:cNvSpPr>
              <a:spLocks noChangeShapeType="1"/>
            </p:cNvSpPr>
            <p:nvPr/>
          </p:nvSpPr>
          <p:spPr bwMode="auto">
            <a:xfrm>
              <a:off x="4124" y="2132"/>
              <a:ext cx="12" cy="6"/>
            </a:xfrm>
            <a:prstGeom prst="line">
              <a:avLst/>
            </a:prstGeom>
            <a:noFill/>
            <a:ln w="9525">
              <a:solidFill>
                <a:srgbClr val="000000"/>
              </a:solidFill>
              <a:prstDash val="sysDot"/>
              <a:round/>
              <a:headEnd/>
              <a:tailEnd/>
            </a:ln>
          </p:spPr>
          <p:txBody>
            <a:bodyPr/>
            <a:lstStyle/>
            <a:p>
              <a:endParaRPr lang="fr-CH"/>
            </a:p>
          </p:txBody>
        </p:sp>
        <p:sp>
          <p:nvSpPr>
            <p:cNvPr id="2703669" name="Line 3381"/>
            <p:cNvSpPr>
              <a:spLocks noChangeShapeType="1"/>
            </p:cNvSpPr>
            <p:nvPr/>
          </p:nvSpPr>
          <p:spPr bwMode="auto">
            <a:xfrm>
              <a:off x="4136" y="2138"/>
              <a:ext cx="6" cy="6"/>
            </a:xfrm>
            <a:prstGeom prst="line">
              <a:avLst/>
            </a:prstGeom>
            <a:noFill/>
            <a:ln w="9525">
              <a:solidFill>
                <a:srgbClr val="000000"/>
              </a:solidFill>
              <a:prstDash val="sysDot"/>
              <a:round/>
              <a:headEnd/>
              <a:tailEnd/>
            </a:ln>
          </p:spPr>
          <p:txBody>
            <a:bodyPr/>
            <a:lstStyle/>
            <a:p>
              <a:endParaRPr lang="fr-CH"/>
            </a:p>
          </p:txBody>
        </p:sp>
        <p:sp>
          <p:nvSpPr>
            <p:cNvPr id="2703670" name="Line 3382"/>
            <p:cNvSpPr>
              <a:spLocks noChangeShapeType="1"/>
            </p:cNvSpPr>
            <p:nvPr/>
          </p:nvSpPr>
          <p:spPr bwMode="auto">
            <a:xfrm>
              <a:off x="4142" y="2144"/>
              <a:ext cx="12" cy="6"/>
            </a:xfrm>
            <a:prstGeom prst="line">
              <a:avLst/>
            </a:prstGeom>
            <a:noFill/>
            <a:ln w="9525">
              <a:solidFill>
                <a:srgbClr val="000000"/>
              </a:solidFill>
              <a:prstDash val="sysDot"/>
              <a:round/>
              <a:headEnd/>
              <a:tailEnd/>
            </a:ln>
          </p:spPr>
          <p:txBody>
            <a:bodyPr/>
            <a:lstStyle/>
            <a:p>
              <a:endParaRPr lang="fr-CH"/>
            </a:p>
          </p:txBody>
        </p:sp>
        <p:sp>
          <p:nvSpPr>
            <p:cNvPr id="2703671" name="Line 3383"/>
            <p:cNvSpPr>
              <a:spLocks noChangeShapeType="1"/>
            </p:cNvSpPr>
            <p:nvPr/>
          </p:nvSpPr>
          <p:spPr bwMode="auto">
            <a:xfrm>
              <a:off x="4154" y="2150"/>
              <a:ext cx="6" cy="6"/>
            </a:xfrm>
            <a:prstGeom prst="line">
              <a:avLst/>
            </a:prstGeom>
            <a:noFill/>
            <a:ln w="9525">
              <a:solidFill>
                <a:srgbClr val="000000"/>
              </a:solidFill>
              <a:prstDash val="sysDot"/>
              <a:round/>
              <a:headEnd/>
              <a:tailEnd/>
            </a:ln>
          </p:spPr>
          <p:txBody>
            <a:bodyPr/>
            <a:lstStyle/>
            <a:p>
              <a:endParaRPr lang="fr-CH"/>
            </a:p>
          </p:txBody>
        </p:sp>
        <p:sp>
          <p:nvSpPr>
            <p:cNvPr id="2703672" name="Line 3384"/>
            <p:cNvSpPr>
              <a:spLocks noChangeShapeType="1"/>
            </p:cNvSpPr>
            <p:nvPr/>
          </p:nvSpPr>
          <p:spPr bwMode="auto">
            <a:xfrm>
              <a:off x="4160" y="2156"/>
              <a:ext cx="6" cy="6"/>
            </a:xfrm>
            <a:prstGeom prst="line">
              <a:avLst/>
            </a:prstGeom>
            <a:noFill/>
            <a:ln w="9525">
              <a:solidFill>
                <a:srgbClr val="000000"/>
              </a:solidFill>
              <a:prstDash val="sysDot"/>
              <a:round/>
              <a:headEnd/>
              <a:tailEnd/>
            </a:ln>
          </p:spPr>
          <p:txBody>
            <a:bodyPr/>
            <a:lstStyle/>
            <a:p>
              <a:endParaRPr lang="fr-CH"/>
            </a:p>
          </p:txBody>
        </p:sp>
        <p:sp>
          <p:nvSpPr>
            <p:cNvPr id="2703673" name="Line 3385"/>
            <p:cNvSpPr>
              <a:spLocks noChangeShapeType="1"/>
            </p:cNvSpPr>
            <p:nvPr/>
          </p:nvSpPr>
          <p:spPr bwMode="auto">
            <a:xfrm>
              <a:off x="4166" y="2162"/>
              <a:ext cx="12" cy="6"/>
            </a:xfrm>
            <a:prstGeom prst="line">
              <a:avLst/>
            </a:prstGeom>
            <a:noFill/>
            <a:ln w="9525">
              <a:solidFill>
                <a:srgbClr val="000000"/>
              </a:solidFill>
              <a:prstDash val="sysDot"/>
              <a:round/>
              <a:headEnd/>
              <a:tailEnd/>
            </a:ln>
          </p:spPr>
          <p:txBody>
            <a:bodyPr/>
            <a:lstStyle/>
            <a:p>
              <a:endParaRPr lang="fr-CH"/>
            </a:p>
          </p:txBody>
        </p:sp>
        <p:sp>
          <p:nvSpPr>
            <p:cNvPr id="2703674" name="Line 3386"/>
            <p:cNvSpPr>
              <a:spLocks noChangeShapeType="1"/>
            </p:cNvSpPr>
            <p:nvPr/>
          </p:nvSpPr>
          <p:spPr bwMode="auto">
            <a:xfrm>
              <a:off x="4178" y="2168"/>
              <a:ext cx="6" cy="6"/>
            </a:xfrm>
            <a:prstGeom prst="line">
              <a:avLst/>
            </a:prstGeom>
            <a:noFill/>
            <a:ln w="9525">
              <a:solidFill>
                <a:srgbClr val="000000"/>
              </a:solidFill>
              <a:prstDash val="sysDot"/>
              <a:round/>
              <a:headEnd/>
              <a:tailEnd/>
            </a:ln>
          </p:spPr>
          <p:txBody>
            <a:bodyPr/>
            <a:lstStyle/>
            <a:p>
              <a:endParaRPr lang="fr-CH"/>
            </a:p>
          </p:txBody>
        </p:sp>
        <p:sp>
          <p:nvSpPr>
            <p:cNvPr id="2703675" name="Line 3387"/>
            <p:cNvSpPr>
              <a:spLocks noChangeShapeType="1"/>
            </p:cNvSpPr>
            <p:nvPr/>
          </p:nvSpPr>
          <p:spPr bwMode="auto">
            <a:xfrm>
              <a:off x="4184" y="2174"/>
              <a:ext cx="12" cy="6"/>
            </a:xfrm>
            <a:prstGeom prst="line">
              <a:avLst/>
            </a:prstGeom>
            <a:noFill/>
            <a:ln w="9525">
              <a:solidFill>
                <a:srgbClr val="000000"/>
              </a:solidFill>
              <a:prstDash val="sysDot"/>
              <a:round/>
              <a:headEnd/>
              <a:tailEnd/>
            </a:ln>
          </p:spPr>
          <p:txBody>
            <a:bodyPr/>
            <a:lstStyle/>
            <a:p>
              <a:endParaRPr lang="fr-CH"/>
            </a:p>
          </p:txBody>
        </p:sp>
        <p:sp>
          <p:nvSpPr>
            <p:cNvPr id="2703676" name="Line 3388"/>
            <p:cNvSpPr>
              <a:spLocks noChangeShapeType="1"/>
            </p:cNvSpPr>
            <p:nvPr/>
          </p:nvSpPr>
          <p:spPr bwMode="auto">
            <a:xfrm>
              <a:off x="4196" y="2180"/>
              <a:ext cx="6" cy="6"/>
            </a:xfrm>
            <a:prstGeom prst="line">
              <a:avLst/>
            </a:prstGeom>
            <a:noFill/>
            <a:ln w="9525">
              <a:solidFill>
                <a:srgbClr val="000000"/>
              </a:solidFill>
              <a:prstDash val="sysDot"/>
              <a:round/>
              <a:headEnd/>
              <a:tailEnd/>
            </a:ln>
          </p:spPr>
          <p:txBody>
            <a:bodyPr/>
            <a:lstStyle/>
            <a:p>
              <a:endParaRPr lang="fr-CH"/>
            </a:p>
          </p:txBody>
        </p:sp>
        <p:sp>
          <p:nvSpPr>
            <p:cNvPr id="2703677" name="Line 3389"/>
            <p:cNvSpPr>
              <a:spLocks noChangeShapeType="1"/>
            </p:cNvSpPr>
            <p:nvPr/>
          </p:nvSpPr>
          <p:spPr bwMode="auto">
            <a:xfrm>
              <a:off x="4202" y="2186"/>
              <a:ext cx="6" cy="6"/>
            </a:xfrm>
            <a:prstGeom prst="line">
              <a:avLst/>
            </a:prstGeom>
            <a:noFill/>
            <a:ln w="9525">
              <a:solidFill>
                <a:srgbClr val="000000"/>
              </a:solidFill>
              <a:prstDash val="sysDot"/>
              <a:round/>
              <a:headEnd/>
              <a:tailEnd/>
            </a:ln>
          </p:spPr>
          <p:txBody>
            <a:bodyPr/>
            <a:lstStyle/>
            <a:p>
              <a:endParaRPr lang="fr-CH"/>
            </a:p>
          </p:txBody>
        </p:sp>
        <p:sp>
          <p:nvSpPr>
            <p:cNvPr id="2703678" name="Line 3390"/>
            <p:cNvSpPr>
              <a:spLocks noChangeShapeType="1"/>
            </p:cNvSpPr>
            <p:nvPr/>
          </p:nvSpPr>
          <p:spPr bwMode="auto">
            <a:xfrm>
              <a:off x="4208" y="2192"/>
              <a:ext cx="12" cy="6"/>
            </a:xfrm>
            <a:prstGeom prst="line">
              <a:avLst/>
            </a:prstGeom>
            <a:noFill/>
            <a:ln w="9525">
              <a:solidFill>
                <a:srgbClr val="000000"/>
              </a:solidFill>
              <a:prstDash val="sysDot"/>
              <a:round/>
              <a:headEnd/>
              <a:tailEnd/>
            </a:ln>
          </p:spPr>
          <p:txBody>
            <a:bodyPr/>
            <a:lstStyle/>
            <a:p>
              <a:endParaRPr lang="fr-CH"/>
            </a:p>
          </p:txBody>
        </p:sp>
        <p:sp>
          <p:nvSpPr>
            <p:cNvPr id="2703679" name="Line 3391"/>
            <p:cNvSpPr>
              <a:spLocks noChangeShapeType="1"/>
            </p:cNvSpPr>
            <p:nvPr/>
          </p:nvSpPr>
          <p:spPr bwMode="auto">
            <a:xfrm>
              <a:off x="4220" y="2198"/>
              <a:ext cx="6" cy="6"/>
            </a:xfrm>
            <a:prstGeom prst="line">
              <a:avLst/>
            </a:prstGeom>
            <a:noFill/>
            <a:ln w="9525">
              <a:solidFill>
                <a:srgbClr val="000000"/>
              </a:solidFill>
              <a:prstDash val="sysDot"/>
              <a:round/>
              <a:headEnd/>
              <a:tailEnd/>
            </a:ln>
          </p:spPr>
          <p:txBody>
            <a:bodyPr/>
            <a:lstStyle/>
            <a:p>
              <a:endParaRPr lang="fr-CH"/>
            </a:p>
          </p:txBody>
        </p:sp>
        <p:sp>
          <p:nvSpPr>
            <p:cNvPr id="2703680" name="Line 3392"/>
            <p:cNvSpPr>
              <a:spLocks noChangeShapeType="1"/>
            </p:cNvSpPr>
            <p:nvPr/>
          </p:nvSpPr>
          <p:spPr bwMode="auto">
            <a:xfrm>
              <a:off x="4226" y="2204"/>
              <a:ext cx="12" cy="6"/>
            </a:xfrm>
            <a:prstGeom prst="line">
              <a:avLst/>
            </a:prstGeom>
            <a:noFill/>
            <a:ln w="9525">
              <a:solidFill>
                <a:srgbClr val="000000"/>
              </a:solidFill>
              <a:prstDash val="sysDot"/>
              <a:round/>
              <a:headEnd/>
              <a:tailEnd/>
            </a:ln>
          </p:spPr>
          <p:txBody>
            <a:bodyPr/>
            <a:lstStyle/>
            <a:p>
              <a:endParaRPr lang="fr-CH"/>
            </a:p>
          </p:txBody>
        </p:sp>
        <p:sp>
          <p:nvSpPr>
            <p:cNvPr id="2703681" name="Line 3393"/>
            <p:cNvSpPr>
              <a:spLocks noChangeShapeType="1"/>
            </p:cNvSpPr>
            <p:nvPr/>
          </p:nvSpPr>
          <p:spPr bwMode="auto">
            <a:xfrm>
              <a:off x="4238" y="2210"/>
              <a:ext cx="6" cy="6"/>
            </a:xfrm>
            <a:prstGeom prst="line">
              <a:avLst/>
            </a:prstGeom>
            <a:noFill/>
            <a:ln w="9525">
              <a:solidFill>
                <a:srgbClr val="000000"/>
              </a:solidFill>
              <a:prstDash val="sysDot"/>
              <a:round/>
              <a:headEnd/>
              <a:tailEnd/>
            </a:ln>
          </p:spPr>
          <p:txBody>
            <a:bodyPr/>
            <a:lstStyle/>
            <a:p>
              <a:endParaRPr lang="fr-CH"/>
            </a:p>
          </p:txBody>
        </p:sp>
        <p:sp>
          <p:nvSpPr>
            <p:cNvPr id="2703682" name="Line 3394"/>
            <p:cNvSpPr>
              <a:spLocks noChangeShapeType="1"/>
            </p:cNvSpPr>
            <p:nvPr/>
          </p:nvSpPr>
          <p:spPr bwMode="auto">
            <a:xfrm>
              <a:off x="4244" y="2216"/>
              <a:ext cx="6" cy="6"/>
            </a:xfrm>
            <a:prstGeom prst="line">
              <a:avLst/>
            </a:prstGeom>
            <a:noFill/>
            <a:ln w="9525">
              <a:solidFill>
                <a:srgbClr val="000000"/>
              </a:solidFill>
              <a:prstDash val="sysDot"/>
              <a:round/>
              <a:headEnd/>
              <a:tailEnd/>
            </a:ln>
          </p:spPr>
          <p:txBody>
            <a:bodyPr/>
            <a:lstStyle/>
            <a:p>
              <a:endParaRPr lang="fr-CH"/>
            </a:p>
          </p:txBody>
        </p:sp>
        <p:sp>
          <p:nvSpPr>
            <p:cNvPr id="2703683" name="Line 3395"/>
            <p:cNvSpPr>
              <a:spLocks noChangeShapeType="1"/>
            </p:cNvSpPr>
            <p:nvPr/>
          </p:nvSpPr>
          <p:spPr bwMode="auto">
            <a:xfrm>
              <a:off x="4250" y="2222"/>
              <a:ext cx="12" cy="6"/>
            </a:xfrm>
            <a:prstGeom prst="line">
              <a:avLst/>
            </a:prstGeom>
            <a:noFill/>
            <a:ln w="9525">
              <a:solidFill>
                <a:srgbClr val="000000"/>
              </a:solidFill>
              <a:prstDash val="sysDot"/>
              <a:round/>
              <a:headEnd/>
              <a:tailEnd/>
            </a:ln>
          </p:spPr>
          <p:txBody>
            <a:bodyPr/>
            <a:lstStyle/>
            <a:p>
              <a:endParaRPr lang="fr-CH"/>
            </a:p>
          </p:txBody>
        </p:sp>
        <p:sp>
          <p:nvSpPr>
            <p:cNvPr id="2703684" name="Line 3396"/>
            <p:cNvSpPr>
              <a:spLocks noChangeShapeType="1"/>
            </p:cNvSpPr>
            <p:nvPr/>
          </p:nvSpPr>
          <p:spPr bwMode="auto">
            <a:xfrm>
              <a:off x="4262" y="2228"/>
              <a:ext cx="6" cy="6"/>
            </a:xfrm>
            <a:prstGeom prst="line">
              <a:avLst/>
            </a:prstGeom>
            <a:noFill/>
            <a:ln w="9525">
              <a:solidFill>
                <a:srgbClr val="000000"/>
              </a:solidFill>
              <a:prstDash val="sysDot"/>
              <a:round/>
              <a:headEnd/>
              <a:tailEnd/>
            </a:ln>
          </p:spPr>
          <p:txBody>
            <a:bodyPr/>
            <a:lstStyle/>
            <a:p>
              <a:endParaRPr lang="fr-CH"/>
            </a:p>
          </p:txBody>
        </p:sp>
        <p:sp>
          <p:nvSpPr>
            <p:cNvPr id="2703685" name="Line 3397"/>
            <p:cNvSpPr>
              <a:spLocks noChangeShapeType="1"/>
            </p:cNvSpPr>
            <p:nvPr/>
          </p:nvSpPr>
          <p:spPr bwMode="auto">
            <a:xfrm>
              <a:off x="4268" y="2234"/>
              <a:ext cx="12" cy="0"/>
            </a:xfrm>
            <a:prstGeom prst="line">
              <a:avLst/>
            </a:prstGeom>
            <a:noFill/>
            <a:ln w="9525">
              <a:solidFill>
                <a:srgbClr val="000000"/>
              </a:solidFill>
              <a:prstDash val="sysDot"/>
              <a:round/>
              <a:headEnd/>
              <a:tailEnd/>
            </a:ln>
          </p:spPr>
          <p:txBody>
            <a:bodyPr/>
            <a:lstStyle/>
            <a:p>
              <a:endParaRPr lang="fr-CH"/>
            </a:p>
          </p:txBody>
        </p:sp>
        <p:sp>
          <p:nvSpPr>
            <p:cNvPr id="2703686" name="Line 3398"/>
            <p:cNvSpPr>
              <a:spLocks noChangeShapeType="1"/>
            </p:cNvSpPr>
            <p:nvPr/>
          </p:nvSpPr>
          <p:spPr bwMode="auto">
            <a:xfrm>
              <a:off x="4280" y="2234"/>
              <a:ext cx="6" cy="6"/>
            </a:xfrm>
            <a:prstGeom prst="line">
              <a:avLst/>
            </a:prstGeom>
            <a:noFill/>
            <a:ln w="9525">
              <a:solidFill>
                <a:srgbClr val="000000"/>
              </a:solidFill>
              <a:prstDash val="sysDot"/>
              <a:round/>
              <a:headEnd/>
              <a:tailEnd/>
            </a:ln>
          </p:spPr>
          <p:txBody>
            <a:bodyPr/>
            <a:lstStyle/>
            <a:p>
              <a:endParaRPr lang="fr-CH"/>
            </a:p>
          </p:txBody>
        </p:sp>
        <p:sp>
          <p:nvSpPr>
            <p:cNvPr id="2703687" name="Line 3399"/>
            <p:cNvSpPr>
              <a:spLocks noChangeShapeType="1"/>
            </p:cNvSpPr>
            <p:nvPr/>
          </p:nvSpPr>
          <p:spPr bwMode="auto">
            <a:xfrm>
              <a:off x="4286" y="2240"/>
              <a:ext cx="6" cy="6"/>
            </a:xfrm>
            <a:prstGeom prst="line">
              <a:avLst/>
            </a:prstGeom>
            <a:noFill/>
            <a:ln w="9525">
              <a:solidFill>
                <a:srgbClr val="000000"/>
              </a:solidFill>
              <a:prstDash val="sysDot"/>
              <a:round/>
              <a:headEnd/>
              <a:tailEnd/>
            </a:ln>
          </p:spPr>
          <p:txBody>
            <a:bodyPr/>
            <a:lstStyle/>
            <a:p>
              <a:endParaRPr lang="fr-CH"/>
            </a:p>
          </p:txBody>
        </p:sp>
        <p:sp>
          <p:nvSpPr>
            <p:cNvPr id="2703688" name="Line 3400"/>
            <p:cNvSpPr>
              <a:spLocks noChangeShapeType="1"/>
            </p:cNvSpPr>
            <p:nvPr/>
          </p:nvSpPr>
          <p:spPr bwMode="auto">
            <a:xfrm>
              <a:off x="4292" y="2246"/>
              <a:ext cx="12" cy="6"/>
            </a:xfrm>
            <a:prstGeom prst="line">
              <a:avLst/>
            </a:prstGeom>
            <a:noFill/>
            <a:ln w="9525">
              <a:solidFill>
                <a:srgbClr val="000000"/>
              </a:solidFill>
              <a:prstDash val="sysDot"/>
              <a:round/>
              <a:headEnd/>
              <a:tailEnd/>
            </a:ln>
          </p:spPr>
          <p:txBody>
            <a:bodyPr/>
            <a:lstStyle/>
            <a:p>
              <a:endParaRPr lang="fr-CH"/>
            </a:p>
          </p:txBody>
        </p:sp>
        <p:sp>
          <p:nvSpPr>
            <p:cNvPr id="2703689" name="Line 3401"/>
            <p:cNvSpPr>
              <a:spLocks noChangeShapeType="1"/>
            </p:cNvSpPr>
            <p:nvPr/>
          </p:nvSpPr>
          <p:spPr bwMode="auto">
            <a:xfrm>
              <a:off x="4304" y="2252"/>
              <a:ext cx="6" cy="6"/>
            </a:xfrm>
            <a:prstGeom prst="line">
              <a:avLst/>
            </a:prstGeom>
            <a:noFill/>
            <a:ln w="9525">
              <a:solidFill>
                <a:srgbClr val="000000"/>
              </a:solidFill>
              <a:prstDash val="sysDot"/>
              <a:round/>
              <a:headEnd/>
              <a:tailEnd/>
            </a:ln>
          </p:spPr>
          <p:txBody>
            <a:bodyPr/>
            <a:lstStyle/>
            <a:p>
              <a:endParaRPr lang="fr-CH"/>
            </a:p>
          </p:txBody>
        </p:sp>
        <p:sp>
          <p:nvSpPr>
            <p:cNvPr id="2703690" name="Line 3402"/>
            <p:cNvSpPr>
              <a:spLocks noChangeShapeType="1"/>
            </p:cNvSpPr>
            <p:nvPr/>
          </p:nvSpPr>
          <p:spPr bwMode="auto">
            <a:xfrm>
              <a:off x="4310" y="2258"/>
              <a:ext cx="12" cy="6"/>
            </a:xfrm>
            <a:prstGeom prst="line">
              <a:avLst/>
            </a:prstGeom>
            <a:noFill/>
            <a:ln w="9525">
              <a:solidFill>
                <a:srgbClr val="000000"/>
              </a:solidFill>
              <a:prstDash val="sysDot"/>
              <a:round/>
              <a:headEnd/>
              <a:tailEnd/>
            </a:ln>
          </p:spPr>
          <p:txBody>
            <a:bodyPr/>
            <a:lstStyle/>
            <a:p>
              <a:endParaRPr lang="fr-CH"/>
            </a:p>
          </p:txBody>
        </p:sp>
        <p:sp>
          <p:nvSpPr>
            <p:cNvPr id="2703691" name="Line 3403"/>
            <p:cNvSpPr>
              <a:spLocks noChangeShapeType="1"/>
            </p:cNvSpPr>
            <p:nvPr/>
          </p:nvSpPr>
          <p:spPr bwMode="auto">
            <a:xfrm>
              <a:off x="4322" y="2264"/>
              <a:ext cx="6" cy="6"/>
            </a:xfrm>
            <a:prstGeom prst="line">
              <a:avLst/>
            </a:prstGeom>
            <a:noFill/>
            <a:ln w="9525">
              <a:solidFill>
                <a:srgbClr val="000000"/>
              </a:solidFill>
              <a:prstDash val="sysDot"/>
              <a:round/>
              <a:headEnd/>
              <a:tailEnd/>
            </a:ln>
          </p:spPr>
          <p:txBody>
            <a:bodyPr/>
            <a:lstStyle/>
            <a:p>
              <a:endParaRPr lang="fr-CH"/>
            </a:p>
          </p:txBody>
        </p:sp>
        <p:sp>
          <p:nvSpPr>
            <p:cNvPr id="2703692" name="Line 3404"/>
            <p:cNvSpPr>
              <a:spLocks noChangeShapeType="1"/>
            </p:cNvSpPr>
            <p:nvPr/>
          </p:nvSpPr>
          <p:spPr bwMode="auto">
            <a:xfrm>
              <a:off x="4328" y="2270"/>
              <a:ext cx="6" cy="6"/>
            </a:xfrm>
            <a:prstGeom prst="line">
              <a:avLst/>
            </a:prstGeom>
            <a:noFill/>
            <a:ln w="9525">
              <a:solidFill>
                <a:srgbClr val="000000"/>
              </a:solidFill>
              <a:prstDash val="sysDot"/>
              <a:round/>
              <a:headEnd/>
              <a:tailEnd/>
            </a:ln>
          </p:spPr>
          <p:txBody>
            <a:bodyPr/>
            <a:lstStyle/>
            <a:p>
              <a:endParaRPr lang="fr-CH"/>
            </a:p>
          </p:txBody>
        </p:sp>
        <p:sp>
          <p:nvSpPr>
            <p:cNvPr id="2703693" name="Line 3405"/>
            <p:cNvSpPr>
              <a:spLocks noChangeShapeType="1"/>
            </p:cNvSpPr>
            <p:nvPr/>
          </p:nvSpPr>
          <p:spPr bwMode="auto">
            <a:xfrm>
              <a:off x="4334" y="2276"/>
              <a:ext cx="12" cy="6"/>
            </a:xfrm>
            <a:prstGeom prst="line">
              <a:avLst/>
            </a:prstGeom>
            <a:noFill/>
            <a:ln w="9525">
              <a:solidFill>
                <a:srgbClr val="000000"/>
              </a:solidFill>
              <a:prstDash val="sysDot"/>
              <a:round/>
              <a:headEnd/>
              <a:tailEnd/>
            </a:ln>
          </p:spPr>
          <p:txBody>
            <a:bodyPr/>
            <a:lstStyle/>
            <a:p>
              <a:endParaRPr lang="fr-CH"/>
            </a:p>
          </p:txBody>
        </p:sp>
        <p:sp>
          <p:nvSpPr>
            <p:cNvPr id="2703694" name="Line 3406"/>
            <p:cNvSpPr>
              <a:spLocks noChangeShapeType="1"/>
            </p:cNvSpPr>
            <p:nvPr/>
          </p:nvSpPr>
          <p:spPr bwMode="auto">
            <a:xfrm>
              <a:off x="4346" y="2282"/>
              <a:ext cx="6" cy="6"/>
            </a:xfrm>
            <a:prstGeom prst="line">
              <a:avLst/>
            </a:prstGeom>
            <a:noFill/>
            <a:ln w="9525">
              <a:solidFill>
                <a:srgbClr val="000000"/>
              </a:solidFill>
              <a:prstDash val="sysDot"/>
              <a:round/>
              <a:headEnd/>
              <a:tailEnd/>
            </a:ln>
          </p:spPr>
          <p:txBody>
            <a:bodyPr/>
            <a:lstStyle/>
            <a:p>
              <a:endParaRPr lang="fr-CH"/>
            </a:p>
          </p:txBody>
        </p:sp>
        <p:sp>
          <p:nvSpPr>
            <p:cNvPr id="2703695" name="Line 3407"/>
            <p:cNvSpPr>
              <a:spLocks noChangeShapeType="1"/>
            </p:cNvSpPr>
            <p:nvPr/>
          </p:nvSpPr>
          <p:spPr bwMode="auto">
            <a:xfrm>
              <a:off x="4352" y="2288"/>
              <a:ext cx="12" cy="6"/>
            </a:xfrm>
            <a:prstGeom prst="line">
              <a:avLst/>
            </a:prstGeom>
            <a:noFill/>
            <a:ln w="9525">
              <a:solidFill>
                <a:srgbClr val="000000"/>
              </a:solidFill>
              <a:prstDash val="sysDot"/>
              <a:round/>
              <a:headEnd/>
              <a:tailEnd/>
            </a:ln>
          </p:spPr>
          <p:txBody>
            <a:bodyPr/>
            <a:lstStyle/>
            <a:p>
              <a:endParaRPr lang="fr-CH"/>
            </a:p>
          </p:txBody>
        </p:sp>
        <p:sp>
          <p:nvSpPr>
            <p:cNvPr id="2703696" name="Line 3408"/>
            <p:cNvSpPr>
              <a:spLocks noChangeShapeType="1"/>
            </p:cNvSpPr>
            <p:nvPr/>
          </p:nvSpPr>
          <p:spPr bwMode="auto">
            <a:xfrm>
              <a:off x="4364" y="2294"/>
              <a:ext cx="6" cy="6"/>
            </a:xfrm>
            <a:prstGeom prst="line">
              <a:avLst/>
            </a:prstGeom>
            <a:noFill/>
            <a:ln w="9525">
              <a:solidFill>
                <a:srgbClr val="000000"/>
              </a:solidFill>
              <a:prstDash val="sysDot"/>
              <a:round/>
              <a:headEnd/>
              <a:tailEnd/>
            </a:ln>
          </p:spPr>
          <p:txBody>
            <a:bodyPr/>
            <a:lstStyle/>
            <a:p>
              <a:endParaRPr lang="fr-CH"/>
            </a:p>
          </p:txBody>
        </p:sp>
        <p:sp>
          <p:nvSpPr>
            <p:cNvPr id="2703697" name="Line 3409"/>
            <p:cNvSpPr>
              <a:spLocks noChangeShapeType="1"/>
            </p:cNvSpPr>
            <p:nvPr/>
          </p:nvSpPr>
          <p:spPr bwMode="auto">
            <a:xfrm>
              <a:off x="4370" y="2300"/>
              <a:ext cx="6" cy="6"/>
            </a:xfrm>
            <a:prstGeom prst="line">
              <a:avLst/>
            </a:prstGeom>
            <a:noFill/>
            <a:ln w="9525">
              <a:solidFill>
                <a:srgbClr val="000000"/>
              </a:solidFill>
              <a:prstDash val="sysDot"/>
              <a:round/>
              <a:headEnd/>
              <a:tailEnd/>
            </a:ln>
          </p:spPr>
          <p:txBody>
            <a:bodyPr/>
            <a:lstStyle/>
            <a:p>
              <a:endParaRPr lang="fr-CH"/>
            </a:p>
          </p:txBody>
        </p:sp>
        <p:sp>
          <p:nvSpPr>
            <p:cNvPr id="2703698" name="Line 3410"/>
            <p:cNvSpPr>
              <a:spLocks noChangeShapeType="1"/>
            </p:cNvSpPr>
            <p:nvPr/>
          </p:nvSpPr>
          <p:spPr bwMode="auto">
            <a:xfrm>
              <a:off x="4376" y="2306"/>
              <a:ext cx="12" cy="6"/>
            </a:xfrm>
            <a:prstGeom prst="line">
              <a:avLst/>
            </a:prstGeom>
            <a:noFill/>
            <a:ln w="9525">
              <a:solidFill>
                <a:srgbClr val="000000"/>
              </a:solidFill>
              <a:prstDash val="sysDot"/>
              <a:round/>
              <a:headEnd/>
              <a:tailEnd/>
            </a:ln>
          </p:spPr>
          <p:txBody>
            <a:bodyPr/>
            <a:lstStyle/>
            <a:p>
              <a:endParaRPr lang="fr-CH"/>
            </a:p>
          </p:txBody>
        </p:sp>
        <p:sp>
          <p:nvSpPr>
            <p:cNvPr id="2703699" name="Line 3411"/>
            <p:cNvSpPr>
              <a:spLocks noChangeShapeType="1"/>
            </p:cNvSpPr>
            <p:nvPr/>
          </p:nvSpPr>
          <p:spPr bwMode="auto">
            <a:xfrm>
              <a:off x="4388" y="2312"/>
              <a:ext cx="6" cy="6"/>
            </a:xfrm>
            <a:prstGeom prst="line">
              <a:avLst/>
            </a:prstGeom>
            <a:noFill/>
            <a:ln w="9525">
              <a:solidFill>
                <a:srgbClr val="000000"/>
              </a:solidFill>
              <a:prstDash val="sysDot"/>
              <a:round/>
              <a:headEnd/>
              <a:tailEnd/>
            </a:ln>
          </p:spPr>
          <p:txBody>
            <a:bodyPr/>
            <a:lstStyle/>
            <a:p>
              <a:endParaRPr lang="fr-CH"/>
            </a:p>
          </p:txBody>
        </p:sp>
        <p:sp>
          <p:nvSpPr>
            <p:cNvPr id="2703700" name="Line 3412"/>
            <p:cNvSpPr>
              <a:spLocks noChangeShapeType="1"/>
            </p:cNvSpPr>
            <p:nvPr/>
          </p:nvSpPr>
          <p:spPr bwMode="auto">
            <a:xfrm>
              <a:off x="4394" y="2318"/>
              <a:ext cx="12" cy="6"/>
            </a:xfrm>
            <a:prstGeom prst="line">
              <a:avLst/>
            </a:prstGeom>
            <a:noFill/>
            <a:ln w="9525">
              <a:solidFill>
                <a:srgbClr val="000000"/>
              </a:solidFill>
              <a:prstDash val="sysDot"/>
              <a:round/>
              <a:headEnd/>
              <a:tailEnd/>
            </a:ln>
          </p:spPr>
          <p:txBody>
            <a:bodyPr/>
            <a:lstStyle/>
            <a:p>
              <a:endParaRPr lang="fr-CH"/>
            </a:p>
          </p:txBody>
        </p:sp>
        <p:sp>
          <p:nvSpPr>
            <p:cNvPr id="2703701" name="Line 3413"/>
            <p:cNvSpPr>
              <a:spLocks noChangeShapeType="1"/>
            </p:cNvSpPr>
            <p:nvPr/>
          </p:nvSpPr>
          <p:spPr bwMode="auto">
            <a:xfrm>
              <a:off x="4406" y="2324"/>
              <a:ext cx="6" cy="6"/>
            </a:xfrm>
            <a:prstGeom prst="line">
              <a:avLst/>
            </a:prstGeom>
            <a:noFill/>
            <a:ln w="9525">
              <a:solidFill>
                <a:srgbClr val="000000"/>
              </a:solidFill>
              <a:prstDash val="sysDot"/>
              <a:round/>
              <a:headEnd/>
              <a:tailEnd/>
            </a:ln>
          </p:spPr>
          <p:txBody>
            <a:bodyPr/>
            <a:lstStyle/>
            <a:p>
              <a:endParaRPr lang="fr-CH"/>
            </a:p>
          </p:txBody>
        </p:sp>
        <p:sp>
          <p:nvSpPr>
            <p:cNvPr id="2703702" name="Line 3414"/>
            <p:cNvSpPr>
              <a:spLocks noChangeShapeType="1"/>
            </p:cNvSpPr>
            <p:nvPr/>
          </p:nvSpPr>
          <p:spPr bwMode="auto">
            <a:xfrm>
              <a:off x="4412" y="2330"/>
              <a:ext cx="6" cy="6"/>
            </a:xfrm>
            <a:prstGeom prst="line">
              <a:avLst/>
            </a:prstGeom>
            <a:noFill/>
            <a:ln w="9525">
              <a:solidFill>
                <a:srgbClr val="000000"/>
              </a:solidFill>
              <a:prstDash val="sysDot"/>
              <a:round/>
              <a:headEnd/>
              <a:tailEnd/>
            </a:ln>
          </p:spPr>
          <p:txBody>
            <a:bodyPr/>
            <a:lstStyle/>
            <a:p>
              <a:endParaRPr lang="fr-CH"/>
            </a:p>
          </p:txBody>
        </p:sp>
        <p:sp>
          <p:nvSpPr>
            <p:cNvPr id="2703703" name="Line 3415"/>
            <p:cNvSpPr>
              <a:spLocks noChangeShapeType="1"/>
            </p:cNvSpPr>
            <p:nvPr/>
          </p:nvSpPr>
          <p:spPr bwMode="auto">
            <a:xfrm>
              <a:off x="4418" y="2336"/>
              <a:ext cx="12" cy="6"/>
            </a:xfrm>
            <a:prstGeom prst="line">
              <a:avLst/>
            </a:prstGeom>
            <a:noFill/>
            <a:ln w="9525">
              <a:solidFill>
                <a:srgbClr val="000000"/>
              </a:solidFill>
              <a:prstDash val="sysDot"/>
              <a:round/>
              <a:headEnd/>
              <a:tailEnd/>
            </a:ln>
          </p:spPr>
          <p:txBody>
            <a:bodyPr/>
            <a:lstStyle/>
            <a:p>
              <a:endParaRPr lang="fr-CH"/>
            </a:p>
          </p:txBody>
        </p:sp>
        <p:sp>
          <p:nvSpPr>
            <p:cNvPr id="2703704" name="Line 3416"/>
            <p:cNvSpPr>
              <a:spLocks noChangeShapeType="1"/>
            </p:cNvSpPr>
            <p:nvPr/>
          </p:nvSpPr>
          <p:spPr bwMode="auto">
            <a:xfrm>
              <a:off x="4430" y="2342"/>
              <a:ext cx="6" cy="6"/>
            </a:xfrm>
            <a:prstGeom prst="line">
              <a:avLst/>
            </a:prstGeom>
            <a:noFill/>
            <a:ln w="9525">
              <a:solidFill>
                <a:srgbClr val="000000"/>
              </a:solidFill>
              <a:prstDash val="sysDot"/>
              <a:round/>
              <a:headEnd/>
              <a:tailEnd/>
            </a:ln>
          </p:spPr>
          <p:txBody>
            <a:bodyPr/>
            <a:lstStyle/>
            <a:p>
              <a:endParaRPr lang="fr-CH"/>
            </a:p>
          </p:txBody>
        </p:sp>
        <p:sp>
          <p:nvSpPr>
            <p:cNvPr id="2703705" name="Line 3417"/>
            <p:cNvSpPr>
              <a:spLocks noChangeShapeType="1"/>
            </p:cNvSpPr>
            <p:nvPr/>
          </p:nvSpPr>
          <p:spPr bwMode="auto">
            <a:xfrm>
              <a:off x="4436" y="2348"/>
              <a:ext cx="12" cy="6"/>
            </a:xfrm>
            <a:prstGeom prst="line">
              <a:avLst/>
            </a:prstGeom>
            <a:noFill/>
            <a:ln w="9525">
              <a:solidFill>
                <a:srgbClr val="000000"/>
              </a:solidFill>
              <a:prstDash val="sysDot"/>
              <a:round/>
              <a:headEnd/>
              <a:tailEnd/>
            </a:ln>
          </p:spPr>
          <p:txBody>
            <a:bodyPr/>
            <a:lstStyle/>
            <a:p>
              <a:endParaRPr lang="fr-CH"/>
            </a:p>
          </p:txBody>
        </p:sp>
        <p:sp>
          <p:nvSpPr>
            <p:cNvPr id="2703706" name="Line 3418"/>
            <p:cNvSpPr>
              <a:spLocks noChangeShapeType="1"/>
            </p:cNvSpPr>
            <p:nvPr/>
          </p:nvSpPr>
          <p:spPr bwMode="auto">
            <a:xfrm>
              <a:off x="4448" y="2354"/>
              <a:ext cx="6" cy="6"/>
            </a:xfrm>
            <a:prstGeom prst="line">
              <a:avLst/>
            </a:prstGeom>
            <a:noFill/>
            <a:ln w="9525">
              <a:solidFill>
                <a:srgbClr val="000000"/>
              </a:solidFill>
              <a:prstDash val="sysDot"/>
              <a:round/>
              <a:headEnd/>
              <a:tailEnd/>
            </a:ln>
          </p:spPr>
          <p:txBody>
            <a:bodyPr/>
            <a:lstStyle/>
            <a:p>
              <a:endParaRPr lang="fr-CH"/>
            </a:p>
          </p:txBody>
        </p:sp>
        <p:sp>
          <p:nvSpPr>
            <p:cNvPr id="2703707" name="Line 3419"/>
            <p:cNvSpPr>
              <a:spLocks noChangeShapeType="1"/>
            </p:cNvSpPr>
            <p:nvPr/>
          </p:nvSpPr>
          <p:spPr bwMode="auto">
            <a:xfrm>
              <a:off x="4454" y="2360"/>
              <a:ext cx="6" cy="6"/>
            </a:xfrm>
            <a:prstGeom prst="line">
              <a:avLst/>
            </a:prstGeom>
            <a:noFill/>
            <a:ln w="9525">
              <a:solidFill>
                <a:srgbClr val="000000"/>
              </a:solidFill>
              <a:prstDash val="sysDot"/>
              <a:round/>
              <a:headEnd/>
              <a:tailEnd/>
            </a:ln>
          </p:spPr>
          <p:txBody>
            <a:bodyPr/>
            <a:lstStyle/>
            <a:p>
              <a:endParaRPr lang="fr-CH"/>
            </a:p>
          </p:txBody>
        </p:sp>
        <p:sp>
          <p:nvSpPr>
            <p:cNvPr id="2703708" name="Line 3420"/>
            <p:cNvSpPr>
              <a:spLocks noChangeShapeType="1"/>
            </p:cNvSpPr>
            <p:nvPr/>
          </p:nvSpPr>
          <p:spPr bwMode="auto">
            <a:xfrm>
              <a:off x="4460" y="2366"/>
              <a:ext cx="12" cy="6"/>
            </a:xfrm>
            <a:prstGeom prst="line">
              <a:avLst/>
            </a:prstGeom>
            <a:noFill/>
            <a:ln w="9525">
              <a:solidFill>
                <a:srgbClr val="000000"/>
              </a:solidFill>
              <a:prstDash val="sysDot"/>
              <a:round/>
              <a:headEnd/>
              <a:tailEnd/>
            </a:ln>
          </p:spPr>
          <p:txBody>
            <a:bodyPr/>
            <a:lstStyle/>
            <a:p>
              <a:endParaRPr lang="fr-CH"/>
            </a:p>
          </p:txBody>
        </p:sp>
        <p:sp>
          <p:nvSpPr>
            <p:cNvPr id="2703709" name="Line 3421"/>
            <p:cNvSpPr>
              <a:spLocks noChangeShapeType="1"/>
            </p:cNvSpPr>
            <p:nvPr/>
          </p:nvSpPr>
          <p:spPr bwMode="auto">
            <a:xfrm>
              <a:off x="4472" y="2372"/>
              <a:ext cx="6" cy="6"/>
            </a:xfrm>
            <a:prstGeom prst="line">
              <a:avLst/>
            </a:prstGeom>
            <a:noFill/>
            <a:ln w="9525">
              <a:solidFill>
                <a:srgbClr val="000000"/>
              </a:solidFill>
              <a:prstDash val="sysDot"/>
              <a:round/>
              <a:headEnd/>
              <a:tailEnd/>
            </a:ln>
          </p:spPr>
          <p:txBody>
            <a:bodyPr/>
            <a:lstStyle/>
            <a:p>
              <a:endParaRPr lang="fr-CH"/>
            </a:p>
          </p:txBody>
        </p:sp>
        <p:sp>
          <p:nvSpPr>
            <p:cNvPr id="2703710" name="Line 3422"/>
            <p:cNvSpPr>
              <a:spLocks noChangeShapeType="1"/>
            </p:cNvSpPr>
            <p:nvPr/>
          </p:nvSpPr>
          <p:spPr bwMode="auto">
            <a:xfrm>
              <a:off x="4478" y="2378"/>
              <a:ext cx="12" cy="6"/>
            </a:xfrm>
            <a:prstGeom prst="line">
              <a:avLst/>
            </a:prstGeom>
            <a:noFill/>
            <a:ln w="9525">
              <a:solidFill>
                <a:srgbClr val="000000"/>
              </a:solidFill>
              <a:prstDash val="sysDot"/>
              <a:round/>
              <a:headEnd/>
              <a:tailEnd/>
            </a:ln>
          </p:spPr>
          <p:txBody>
            <a:bodyPr/>
            <a:lstStyle/>
            <a:p>
              <a:endParaRPr lang="fr-CH"/>
            </a:p>
          </p:txBody>
        </p:sp>
        <p:sp>
          <p:nvSpPr>
            <p:cNvPr id="2703711" name="Line 3423"/>
            <p:cNvSpPr>
              <a:spLocks noChangeShapeType="1"/>
            </p:cNvSpPr>
            <p:nvPr/>
          </p:nvSpPr>
          <p:spPr bwMode="auto">
            <a:xfrm>
              <a:off x="4490" y="2384"/>
              <a:ext cx="6" cy="6"/>
            </a:xfrm>
            <a:prstGeom prst="line">
              <a:avLst/>
            </a:prstGeom>
            <a:noFill/>
            <a:ln w="9525">
              <a:solidFill>
                <a:srgbClr val="000000"/>
              </a:solidFill>
              <a:prstDash val="sysDot"/>
              <a:round/>
              <a:headEnd/>
              <a:tailEnd/>
            </a:ln>
          </p:spPr>
          <p:txBody>
            <a:bodyPr/>
            <a:lstStyle/>
            <a:p>
              <a:endParaRPr lang="fr-CH"/>
            </a:p>
          </p:txBody>
        </p:sp>
        <p:sp>
          <p:nvSpPr>
            <p:cNvPr id="2703712" name="Line 3424"/>
            <p:cNvSpPr>
              <a:spLocks noChangeShapeType="1"/>
            </p:cNvSpPr>
            <p:nvPr/>
          </p:nvSpPr>
          <p:spPr bwMode="auto">
            <a:xfrm>
              <a:off x="4496" y="2390"/>
              <a:ext cx="6" cy="6"/>
            </a:xfrm>
            <a:prstGeom prst="line">
              <a:avLst/>
            </a:prstGeom>
            <a:noFill/>
            <a:ln w="9525">
              <a:solidFill>
                <a:srgbClr val="000000"/>
              </a:solidFill>
              <a:prstDash val="sysDot"/>
              <a:round/>
              <a:headEnd/>
              <a:tailEnd/>
            </a:ln>
          </p:spPr>
          <p:txBody>
            <a:bodyPr/>
            <a:lstStyle/>
            <a:p>
              <a:endParaRPr lang="fr-CH"/>
            </a:p>
          </p:txBody>
        </p:sp>
        <p:sp>
          <p:nvSpPr>
            <p:cNvPr id="2703713" name="Line 3425"/>
            <p:cNvSpPr>
              <a:spLocks noChangeShapeType="1"/>
            </p:cNvSpPr>
            <p:nvPr/>
          </p:nvSpPr>
          <p:spPr bwMode="auto">
            <a:xfrm>
              <a:off x="4502" y="2396"/>
              <a:ext cx="12" cy="6"/>
            </a:xfrm>
            <a:prstGeom prst="line">
              <a:avLst/>
            </a:prstGeom>
            <a:noFill/>
            <a:ln w="9525">
              <a:solidFill>
                <a:srgbClr val="000000"/>
              </a:solidFill>
              <a:prstDash val="sysDot"/>
              <a:round/>
              <a:headEnd/>
              <a:tailEnd/>
            </a:ln>
          </p:spPr>
          <p:txBody>
            <a:bodyPr/>
            <a:lstStyle/>
            <a:p>
              <a:endParaRPr lang="fr-CH"/>
            </a:p>
          </p:txBody>
        </p:sp>
        <p:sp>
          <p:nvSpPr>
            <p:cNvPr id="2703714" name="Line 3426"/>
            <p:cNvSpPr>
              <a:spLocks noChangeShapeType="1"/>
            </p:cNvSpPr>
            <p:nvPr/>
          </p:nvSpPr>
          <p:spPr bwMode="auto">
            <a:xfrm>
              <a:off x="4514" y="2402"/>
              <a:ext cx="6" cy="6"/>
            </a:xfrm>
            <a:prstGeom prst="line">
              <a:avLst/>
            </a:prstGeom>
            <a:noFill/>
            <a:ln w="9525">
              <a:solidFill>
                <a:srgbClr val="000000"/>
              </a:solidFill>
              <a:prstDash val="sysDot"/>
              <a:round/>
              <a:headEnd/>
              <a:tailEnd/>
            </a:ln>
          </p:spPr>
          <p:txBody>
            <a:bodyPr/>
            <a:lstStyle/>
            <a:p>
              <a:endParaRPr lang="fr-CH"/>
            </a:p>
          </p:txBody>
        </p:sp>
        <p:sp>
          <p:nvSpPr>
            <p:cNvPr id="2703715" name="Line 3427"/>
            <p:cNvSpPr>
              <a:spLocks noChangeShapeType="1"/>
            </p:cNvSpPr>
            <p:nvPr/>
          </p:nvSpPr>
          <p:spPr bwMode="auto">
            <a:xfrm>
              <a:off x="4520" y="2408"/>
              <a:ext cx="12" cy="6"/>
            </a:xfrm>
            <a:prstGeom prst="line">
              <a:avLst/>
            </a:prstGeom>
            <a:noFill/>
            <a:ln w="9525">
              <a:solidFill>
                <a:srgbClr val="000000"/>
              </a:solidFill>
              <a:prstDash val="sysDot"/>
              <a:round/>
              <a:headEnd/>
              <a:tailEnd/>
            </a:ln>
          </p:spPr>
          <p:txBody>
            <a:bodyPr/>
            <a:lstStyle/>
            <a:p>
              <a:endParaRPr lang="fr-CH"/>
            </a:p>
          </p:txBody>
        </p:sp>
        <p:sp>
          <p:nvSpPr>
            <p:cNvPr id="2703716" name="Line 3428"/>
            <p:cNvSpPr>
              <a:spLocks noChangeShapeType="1"/>
            </p:cNvSpPr>
            <p:nvPr/>
          </p:nvSpPr>
          <p:spPr bwMode="auto">
            <a:xfrm>
              <a:off x="4532" y="2414"/>
              <a:ext cx="6" cy="6"/>
            </a:xfrm>
            <a:prstGeom prst="line">
              <a:avLst/>
            </a:prstGeom>
            <a:noFill/>
            <a:ln w="9525">
              <a:solidFill>
                <a:srgbClr val="000000"/>
              </a:solidFill>
              <a:prstDash val="sysDot"/>
              <a:round/>
              <a:headEnd/>
              <a:tailEnd/>
            </a:ln>
          </p:spPr>
          <p:txBody>
            <a:bodyPr/>
            <a:lstStyle/>
            <a:p>
              <a:endParaRPr lang="fr-CH"/>
            </a:p>
          </p:txBody>
        </p:sp>
        <p:sp>
          <p:nvSpPr>
            <p:cNvPr id="2703717" name="Line 3429"/>
            <p:cNvSpPr>
              <a:spLocks noChangeShapeType="1"/>
            </p:cNvSpPr>
            <p:nvPr/>
          </p:nvSpPr>
          <p:spPr bwMode="auto">
            <a:xfrm>
              <a:off x="4538" y="2420"/>
              <a:ext cx="6" cy="6"/>
            </a:xfrm>
            <a:prstGeom prst="line">
              <a:avLst/>
            </a:prstGeom>
            <a:noFill/>
            <a:ln w="9525">
              <a:solidFill>
                <a:srgbClr val="000000"/>
              </a:solidFill>
              <a:prstDash val="sysDot"/>
              <a:round/>
              <a:headEnd/>
              <a:tailEnd/>
            </a:ln>
          </p:spPr>
          <p:txBody>
            <a:bodyPr/>
            <a:lstStyle/>
            <a:p>
              <a:endParaRPr lang="fr-CH"/>
            </a:p>
          </p:txBody>
        </p:sp>
        <p:sp>
          <p:nvSpPr>
            <p:cNvPr id="2703718" name="Line 3430"/>
            <p:cNvSpPr>
              <a:spLocks noChangeShapeType="1"/>
            </p:cNvSpPr>
            <p:nvPr/>
          </p:nvSpPr>
          <p:spPr bwMode="auto">
            <a:xfrm>
              <a:off x="4544" y="2426"/>
              <a:ext cx="12" cy="6"/>
            </a:xfrm>
            <a:prstGeom prst="line">
              <a:avLst/>
            </a:prstGeom>
            <a:noFill/>
            <a:ln w="9525">
              <a:solidFill>
                <a:srgbClr val="000000"/>
              </a:solidFill>
              <a:prstDash val="sysDot"/>
              <a:round/>
              <a:headEnd/>
              <a:tailEnd/>
            </a:ln>
          </p:spPr>
          <p:txBody>
            <a:bodyPr/>
            <a:lstStyle/>
            <a:p>
              <a:endParaRPr lang="fr-CH"/>
            </a:p>
          </p:txBody>
        </p:sp>
        <p:sp>
          <p:nvSpPr>
            <p:cNvPr id="2703719" name="Line 3431"/>
            <p:cNvSpPr>
              <a:spLocks noChangeShapeType="1"/>
            </p:cNvSpPr>
            <p:nvPr/>
          </p:nvSpPr>
          <p:spPr bwMode="auto">
            <a:xfrm>
              <a:off x="4556" y="2432"/>
              <a:ext cx="6" cy="6"/>
            </a:xfrm>
            <a:prstGeom prst="line">
              <a:avLst/>
            </a:prstGeom>
            <a:noFill/>
            <a:ln w="9525">
              <a:solidFill>
                <a:srgbClr val="000000"/>
              </a:solidFill>
              <a:prstDash val="sysDot"/>
              <a:round/>
              <a:headEnd/>
              <a:tailEnd/>
            </a:ln>
          </p:spPr>
          <p:txBody>
            <a:bodyPr/>
            <a:lstStyle/>
            <a:p>
              <a:endParaRPr lang="fr-CH"/>
            </a:p>
          </p:txBody>
        </p:sp>
        <p:sp>
          <p:nvSpPr>
            <p:cNvPr id="2703720" name="Line 3432"/>
            <p:cNvSpPr>
              <a:spLocks noChangeShapeType="1"/>
            </p:cNvSpPr>
            <p:nvPr/>
          </p:nvSpPr>
          <p:spPr bwMode="auto">
            <a:xfrm>
              <a:off x="4562" y="2438"/>
              <a:ext cx="12" cy="6"/>
            </a:xfrm>
            <a:prstGeom prst="line">
              <a:avLst/>
            </a:prstGeom>
            <a:noFill/>
            <a:ln w="9525">
              <a:solidFill>
                <a:srgbClr val="000000"/>
              </a:solidFill>
              <a:prstDash val="sysDot"/>
              <a:round/>
              <a:headEnd/>
              <a:tailEnd/>
            </a:ln>
          </p:spPr>
          <p:txBody>
            <a:bodyPr/>
            <a:lstStyle/>
            <a:p>
              <a:endParaRPr lang="fr-CH"/>
            </a:p>
          </p:txBody>
        </p:sp>
        <p:sp>
          <p:nvSpPr>
            <p:cNvPr id="2703721" name="Line 3433"/>
            <p:cNvSpPr>
              <a:spLocks noChangeShapeType="1"/>
            </p:cNvSpPr>
            <p:nvPr/>
          </p:nvSpPr>
          <p:spPr bwMode="auto">
            <a:xfrm>
              <a:off x="4574" y="2444"/>
              <a:ext cx="6" cy="6"/>
            </a:xfrm>
            <a:prstGeom prst="line">
              <a:avLst/>
            </a:prstGeom>
            <a:noFill/>
            <a:ln w="9525">
              <a:solidFill>
                <a:srgbClr val="000000"/>
              </a:solidFill>
              <a:prstDash val="sysDot"/>
              <a:round/>
              <a:headEnd/>
              <a:tailEnd/>
            </a:ln>
          </p:spPr>
          <p:txBody>
            <a:bodyPr/>
            <a:lstStyle/>
            <a:p>
              <a:endParaRPr lang="fr-CH"/>
            </a:p>
          </p:txBody>
        </p:sp>
        <p:sp>
          <p:nvSpPr>
            <p:cNvPr id="2703722" name="Line 3434"/>
            <p:cNvSpPr>
              <a:spLocks noChangeShapeType="1"/>
            </p:cNvSpPr>
            <p:nvPr/>
          </p:nvSpPr>
          <p:spPr bwMode="auto">
            <a:xfrm>
              <a:off x="4580" y="2450"/>
              <a:ext cx="6" cy="6"/>
            </a:xfrm>
            <a:prstGeom prst="line">
              <a:avLst/>
            </a:prstGeom>
            <a:noFill/>
            <a:ln w="9525">
              <a:solidFill>
                <a:srgbClr val="000000"/>
              </a:solidFill>
              <a:prstDash val="sysDot"/>
              <a:round/>
              <a:headEnd/>
              <a:tailEnd/>
            </a:ln>
          </p:spPr>
          <p:txBody>
            <a:bodyPr/>
            <a:lstStyle/>
            <a:p>
              <a:endParaRPr lang="fr-CH"/>
            </a:p>
          </p:txBody>
        </p:sp>
        <p:sp>
          <p:nvSpPr>
            <p:cNvPr id="2703723" name="Line 3435"/>
            <p:cNvSpPr>
              <a:spLocks noChangeShapeType="1"/>
            </p:cNvSpPr>
            <p:nvPr/>
          </p:nvSpPr>
          <p:spPr bwMode="auto">
            <a:xfrm>
              <a:off x="4586" y="2456"/>
              <a:ext cx="12" cy="6"/>
            </a:xfrm>
            <a:prstGeom prst="line">
              <a:avLst/>
            </a:prstGeom>
            <a:noFill/>
            <a:ln w="9525">
              <a:solidFill>
                <a:srgbClr val="000000"/>
              </a:solidFill>
              <a:prstDash val="sysDot"/>
              <a:round/>
              <a:headEnd/>
              <a:tailEnd/>
            </a:ln>
          </p:spPr>
          <p:txBody>
            <a:bodyPr/>
            <a:lstStyle/>
            <a:p>
              <a:endParaRPr lang="fr-CH"/>
            </a:p>
          </p:txBody>
        </p:sp>
        <p:sp>
          <p:nvSpPr>
            <p:cNvPr id="2703724" name="Line 3436"/>
            <p:cNvSpPr>
              <a:spLocks noChangeShapeType="1"/>
            </p:cNvSpPr>
            <p:nvPr/>
          </p:nvSpPr>
          <p:spPr bwMode="auto">
            <a:xfrm>
              <a:off x="4598" y="2462"/>
              <a:ext cx="6" cy="6"/>
            </a:xfrm>
            <a:prstGeom prst="line">
              <a:avLst/>
            </a:prstGeom>
            <a:noFill/>
            <a:ln w="9525">
              <a:solidFill>
                <a:srgbClr val="000000"/>
              </a:solidFill>
              <a:prstDash val="sysDot"/>
              <a:round/>
              <a:headEnd/>
              <a:tailEnd/>
            </a:ln>
          </p:spPr>
          <p:txBody>
            <a:bodyPr/>
            <a:lstStyle/>
            <a:p>
              <a:endParaRPr lang="fr-CH"/>
            </a:p>
          </p:txBody>
        </p:sp>
        <p:sp>
          <p:nvSpPr>
            <p:cNvPr id="2703725" name="Line 3437"/>
            <p:cNvSpPr>
              <a:spLocks noChangeShapeType="1"/>
            </p:cNvSpPr>
            <p:nvPr/>
          </p:nvSpPr>
          <p:spPr bwMode="auto">
            <a:xfrm>
              <a:off x="4604" y="2468"/>
              <a:ext cx="12" cy="6"/>
            </a:xfrm>
            <a:prstGeom prst="line">
              <a:avLst/>
            </a:prstGeom>
            <a:noFill/>
            <a:ln w="9525">
              <a:solidFill>
                <a:srgbClr val="000000"/>
              </a:solidFill>
              <a:prstDash val="sysDot"/>
              <a:round/>
              <a:headEnd/>
              <a:tailEnd/>
            </a:ln>
          </p:spPr>
          <p:txBody>
            <a:bodyPr/>
            <a:lstStyle/>
            <a:p>
              <a:endParaRPr lang="fr-CH"/>
            </a:p>
          </p:txBody>
        </p:sp>
        <p:sp>
          <p:nvSpPr>
            <p:cNvPr id="2703726" name="Line 3438"/>
            <p:cNvSpPr>
              <a:spLocks noChangeShapeType="1"/>
            </p:cNvSpPr>
            <p:nvPr/>
          </p:nvSpPr>
          <p:spPr bwMode="auto">
            <a:xfrm>
              <a:off x="4616" y="2474"/>
              <a:ext cx="6" cy="6"/>
            </a:xfrm>
            <a:prstGeom prst="line">
              <a:avLst/>
            </a:prstGeom>
            <a:noFill/>
            <a:ln w="9525">
              <a:solidFill>
                <a:srgbClr val="000000"/>
              </a:solidFill>
              <a:prstDash val="sysDot"/>
              <a:round/>
              <a:headEnd/>
              <a:tailEnd/>
            </a:ln>
          </p:spPr>
          <p:txBody>
            <a:bodyPr/>
            <a:lstStyle/>
            <a:p>
              <a:endParaRPr lang="fr-CH"/>
            </a:p>
          </p:txBody>
        </p:sp>
        <p:sp>
          <p:nvSpPr>
            <p:cNvPr id="2703727" name="Line 3439"/>
            <p:cNvSpPr>
              <a:spLocks noChangeShapeType="1"/>
            </p:cNvSpPr>
            <p:nvPr/>
          </p:nvSpPr>
          <p:spPr bwMode="auto">
            <a:xfrm>
              <a:off x="4622" y="2480"/>
              <a:ext cx="6" cy="6"/>
            </a:xfrm>
            <a:prstGeom prst="line">
              <a:avLst/>
            </a:prstGeom>
            <a:noFill/>
            <a:ln w="9525">
              <a:solidFill>
                <a:srgbClr val="000000"/>
              </a:solidFill>
              <a:prstDash val="sysDot"/>
              <a:round/>
              <a:headEnd/>
              <a:tailEnd/>
            </a:ln>
          </p:spPr>
          <p:txBody>
            <a:bodyPr/>
            <a:lstStyle/>
            <a:p>
              <a:endParaRPr lang="fr-CH"/>
            </a:p>
          </p:txBody>
        </p:sp>
        <p:sp>
          <p:nvSpPr>
            <p:cNvPr id="2703728" name="Line 3440"/>
            <p:cNvSpPr>
              <a:spLocks noChangeShapeType="1"/>
            </p:cNvSpPr>
            <p:nvPr/>
          </p:nvSpPr>
          <p:spPr bwMode="auto">
            <a:xfrm>
              <a:off x="4628" y="2486"/>
              <a:ext cx="12" cy="6"/>
            </a:xfrm>
            <a:prstGeom prst="line">
              <a:avLst/>
            </a:prstGeom>
            <a:noFill/>
            <a:ln w="9525">
              <a:solidFill>
                <a:srgbClr val="000000"/>
              </a:solidFill>
              <a:prstDash val="sysDot"/>
              <a:round/>
              <a:headEnd/>
              <a:tailEnd/>
            </a:ln>
          </p:spPr>
          <p:txBody>
            <a:bodyPr/>
            <a:lstStyle/>
            <a:p>
              <a:endParaRPr lang="fr-CH"/>
            </a:p>
          </p:txBody>
        </p:sp>
        <p:sp>
          <p:nvSpPr>
            <p:cNvPr id="2703729" name="Line 3441"/>
            <p:cNvSpPr>
              <a:spLocks noChangeShapeType="1"/>
            </p:cNvSpPr>
            <p:nvPr/>
          </p:nvSpPr>
          <p:spPr bwMode="auto">
            <a:xfrm>
              <a:off x="4640" y="2492"/>
              <a:ext cx="6" cy="6"/>
            </a:xfrm>
            <a:prstGeom prst="line">
              <a:avLst/>
            </a:prstGeom>
            <a:noFill/>
            <a:ln w="9525">
              <a:solidFill>
                <a:srgbClr val="000000"/>
              </a:solidFill>
              <a:prstDash val="sysDot"/>
              <a:round/>
              <a:headEnd/>
              <a:tailEnd/>
            </a:ln>
          </p:spPr>
          <p:txBody>
            <a:bodyPr/>
            <a:lstStyle/>
            <a:p>
              <a:endParaRPr lang="fr-CH"/>
            </a:p>
          </p:txBody>
        </p:sp>
        <p:sp>
          <p:nvSpPr>
            <p:cNvPr id="2703730" name="Line 3442"/>
            <p:cNvSpPr>
              <a:spLocks noChangeShapeType="1"/>
            </p:cNvSpPr>
            <p:nvPr/>
          </p:nvSpPr>
          <p:spPr bwMode="auto">
            <a:xfrm>
              <a:off x="4646" y="2498"/>
              <a:ext cx="12" cy="6"/>
            </a:xfrm>
            <a:prstGeom prst="line">
              <a:avLst/>
            </a:prstGeom>
            <a:noFill/>
            <a:ln w="9525">
              <a:solidFill>
                <a:srgbClr val="000000"/>
              </a:solidFill>
              <a:prstDash val="sysDot"/>
              <a:round/>
              <a:headEnd/>
              <a:tailEnd/>
            </a:ln>
          </p:spPr>
          <p:txBody>
            <a:bodyPr/>
            <a:lstStyle/>
            <a:p>
              <a:endParaRPr lang="fr-CH"/>
            </a:p>
          </p:txBody>
        </p:sp>
        <p:sp>
          <p:nvSpPr>
            <p:cNvPr id="2703731" name="Line 3443"/>
            <p:cNvSpPr>
              <a:spLocks noChangeShapeType="1"/>
            </p:cNvSpPr>
            <p:nvPr/>
          </p:nvSpPr>
          <p:spPr bwMode="auto">
            <a:xfrm>
              <a:off x="4658" y="2504"/>
              <a:ext cx="6" cy="6"/>
            </a:xfrm>
            <a:prstGeom prst="line">
              <a:avLst/>
            </a:prstGeom>
            <a:noFill/>
            <a:ln w="9525">
              <a:solidFill>
                <a:srgbClr val="000000"/>
              </a:solidFill>
              <a:prstDash val="sysDot"/>
              <a:round/>
              <a:headEnd/>
              <a:tailEnd/>
            </a:ln>
          </p:spPr>
          <p:txBody>
            <a:bodyPr/>
            <a:lstStyle/>
            <a:p>
              <a:endParaRPr lang="fr-CH"/>
            </a:p>
          </p:txBody>
        </p:sp>
        <p:sp>
          <p:nvSpPr>
            <p:cNvPr id="2703732" name="Line 3444"/>
            <p:cNvSpPr>
              <a:spLocks noChangeShapeType="1"/>
            </p:cNvSpPr>
            <p:nvPr/>
          </p:nvSpPr>
          <p:spPr bwMode="auto">
            <a:xfrm>
              <a:off x="4664" y="2510"/>
              <a:ext cx="6" cy="6"/>
            </a:xfrm>
            <a:prstGeom prst="line">
              <a:avLst/>
            </a:prstGeom>
            <a:noFill/>
            <a:ln w="9525">
              <a:solidFill>
                <a:srgbClr val="000000"/>
              </a:solidFill>
              <a:prstDash val="sysDot"/>
              <a:round/>
              <a:headEnd/>
              <a:tailEnd/>
            </a:ln>
          </p:spPr>
          <p:txBody>
            <a:bodyPr/>
            <a:lstStyle/>
            <a:p>
              <a:endParaRPr lang="fr-CH"/>
            </a:p>
          </p:txBody>
        </p:sp>
        <p:sp>
          <p:nvSpPr>
            <p:cNvPr id="2703733" name="Line 3445"/>
            <p:cNvSpPr>
              <a:spLocks noChangeShapeType="1"/>
            </p:cNvSpPr>
            <p:nvPr/>
          </p:nvSpPr>
          <p:spPr bwMode="auto">
            <a:xfrm>
              <a:off x="4670" y="2516"/>
              <a:ext cx="12" cy="6"/>
            </a:xfrm>
            <a:prstGeom prst="line">
              <a:avLst/>
            </a:prstGeom>
            <a:noFill/>
            <a:ln w="9525">
              <a:solidFill>
                <a:srgbClr val="000000"/>
              </a:solidFill>
              <a:prstDash val="sysDot"/>
              <a:round/>
              <a:headEnd/>
              <a:tailEnd/>
            </a:ln>
          </p:spPr>
          <p:txBody>
            <a:bodyPr/>
            <a:lstStyle/>
            <a:p>
              <a:endParaRPr lang="fr-CH"/>
            </a:p>
          </p:txBody>
        </p:sp>
        <p:sp>
          <p:nvSpPr>
            <p:cNvPr id="2703734" name="Line 3446"/>
            <p:cNvSpPr>
              <a:spLocks noChangeShapeType="1"/>
            </p:cNvSpPr>
            <p:nvPr/>
          </p:nvSpPr>
          <p:spPr bwMode="auto">
            <a:xfrm>
              <a:off x="4682" y="2522"/>
              <a:ext cx="6" cy="6"/>
            </a:xfrm>
            <a:prstGeom prst="line">
              <a:avLst/>
            </a:prstGeom>
            <a:noFill/>
            <a:ln w="9525">
              <a:solidFill>
                <a:srgbClr val="000000"/>
              </a:solidFill>
              <a:prstDash val="sysDot"/>
              <a:round/>
              <a:headEnd/>
              <a:tailEnd/>
            </a:ln>
          </p:spPr>
          <p:txBody>
            <a:bodyPr/>
            <a:lstStyle/>
            <a:p>
              <a:endParaRPr lang="fr-CH"/>
            </a:p>
          </p:txBody>
        </p:sp>
        <p:sp>
          <p:nvSpPr>
            <p:cNvPr id="2703735" name="Line 3447"/>
            <p:cNvSpPr>
              <a:spLocks noChangeShapeType="1"/>
            </p:cNvSpPr>
            <p:nvPr/>
          </p:nvSpPr>
          <p:spPr bwMode="auto">
            <a:xfrm>
              <a:off x="4688" y="2528"/>
              <a:ext cx="12" cy="6"/>
            </a:xfrm>
            <a:prstGeom prst="line">
              <a:avLst/>
            </a:prstGeom>
            <a:noFill/>
            <a:ln w="9525">
              <a:solidFill>
                <a:srgbClr val="000000"/>
              </a:solidFill>
              <a:prstDash val="sysDot"/>
              <a:round/>
              <a:headEnd/>
              <a:tailEnd/>
            </a:ln>
          </p:spPr>
          <p:txBody>
            <a:bodyPr/>
            <a:lstStyle/>
            <a:p>
              <a:endParaRPr lang="fr-CH"/>
            </a:p>
          </p:txBody>
        </p:sp>
        <p:sp>
          <p:nvSpPr>
            <p:cNvPr id="2703736" name="Line 3448"/>
            <p:cNvSpPr>
              <a:spLocks noChangeShapeType="1"/>
            </p:cNvSpPr>
            <p:nvPr/>
          </p:nvSpPr>
          <p:spPr bwMode="auto">
            <a:xfrm>
              <a:off x="4700" y="2534"/>
              <a:ext cx="6" cy="6"/>
            </a:xfrm>
            <a:prstGeom prst="line">
              <a:avLst/>
            </a:prstGeom>
            <a:noFill/>
            <a:ln w="9525">
              <a:solidFill>
                <a:srgbClr val="000000"/>
              </a:solidFill>
              <a:prstDash val="sysDot"/>
              <a:round/>
              <a:headEnd/>
              <a:tailEnd/>
            </a:ln>
          </p:spPr>
          <p:txBody>
            <a:bodyPr/>
            <a:lstStyle/>
            <a:p>
              <a:endParaRPr lang="fr-CH"/>
            </a:p>
          </p:txBody>
        </p:sp>
        <p:sp>
          <p:nvSpPr>
            <p:cNvPr id="2703737" name="Line 3449"/>
            <p:cNvSpPr>
              <a:spLocks noChangeShapeType="1"/>
            </p:cNvSpPr>
            <p:nvPr/>
          </p:nvSpPr>
          <p:spPr bwMode="auto">
            <a:xfrm>
              <a:off x="4706" y="2540"/>
              <a:ext cx="6" cy="6"/>
            </a:xfrm>
            <a:prstGeom prst="line">
              <a:avLst/>
            </a:prstGeom>
            <a:noFill/>
            <a:ln w="9525">
              <a:solidFill>
                <a:srgbClr val="000000"/>
              </a:solidFill>
              <a:prstDash val="sysDot"/>
              <a:round/>
              <a:headEnd/>
              <a:tailEnd/>
            </a:ln>
          </p:spPr>
          <p:txBody>
            <a:bodyPr/>
            <a:lstStyle/>
            <a:p>
              <a:endParaRPr lang="fr-CH"/>
            </a:p>
          </p:txBody>
        </p:sp>
        <p:sp>
          <p:nvSpPr>
            <p:cNvPr id="2703738" name="Line 3450"/>
            <p:cNvSpPr>
              <a:spLocks noChangeShapeType="1"/>
            </p:cNvSpPr>
            <p:nvPr/>
          </p:nvSpPr>
          <p:spPr bwMode="auto">
            <a:xfrm>
              <a:off x="4712" y="2546"/>
              <a:ext cx="12" cy="6"/>
            </a:xfrm>
            <a:prstGeom prst="line">
              <a:avLst/>
            </a:prstGeom>
            <a:noFill/>
            <a:ln w="9525">
              <a:solidFill>
                <a:srgbClr val="000000"/>
              </a:solidFill>
              <a:prstDash val="sysDot"/>
              <a:round/>
              <a:headEnd/>
              <a:tailEnd/>
            </a:ln>
          </p:spPr>
          <p:txBody>
            <a:bodyPr/>
            <a:lstStyle/>
            <a:p>
              <a:endParaRPr lang="fr-CH"/>
            </a:p>
          </p:txBody>
        </p:sp>
        <p:sp>
          <p:nvSpPr>
            <p:cNvPr id="2703739" name="Line 3451"/>
            <p:cNvSpPr>
              <a:spLocks noChangeShapeType="1"/>
            </p:cNvSpPr>
            <p:nvPr/>
          </p:nvSpPr>
          <p:spPr bwMode="auto">
            <a:xfrm>
              <a:off x="4724" y="2552"/>
              <a:ext cx="6" cy="6"/>
            </a:xfrm>
            <a:prstGeom prst="line">
              <a:avLst/>
            </a:prstGeom>
            <a:noFill/>
            <a:ln w="9525">
              <a:solidFill>
                <a:srgbClr val="000000"/>
              </a:solidFill>
              <a:prstDash val="sysDot"/>
              <a:round/>
              <a:headEnd/>
              <a:tailEnd/>
            </a:ln>
          </p:spPr>
          <p:txBody>
            <a:bodyPr/>
            <a:lstStyle/>
            <a:p>
              <a:endParaRPr lang="fr-CH"/>
            </a:p>
          </p:txBody>
        </p:sp>
        <p:sp>
          <p:nvSpPr>
            <p:cNvPr id="2703740" name="Line 3452"/>
            <p:cNvSpPr>
              <a:spLocks noChangeShapeType="1"/>
            </p:cNvSpPr>
            <p:nvPr/>
          </p:nvSpPr>
          <p:spPr bwMode="auto">
            <a:xfrm>
              <a:off x="4730" y="2558"/>
              <a:ext cx="12" cy="6"/>
            </a:xfrm>
            <a:prstGeom prst="line">
              <a:avLst/>
            </a:prstGeom>
            <a:noFill/>
            <a:ln w="9525">
              <a:solidFill>
                <a:srgbClr val="000000"/>
              </a:solidFill>
              <a:prstDash val="sysDot"/>
              <a:round/>
              <a:headEnd/>
              <a:tailEnd/>
            </a:ln>
          </p:spPr>
          <p:txBody>
            <a:bodyPr/>
            <a:lstStyle/>
            <a:p>
              <a:endParaRPr lang="fr-CH"/>
            </a:p>
          </p:txBody>
        </p:sp>
        <p:sp>
          <p:nvSpPr>
            <p:cNvPr id="2703741" name="Line 3453"/>
            <p:cNvSpPr>
              <a:spLocks noChangeShapeType="1"/>
            </p:cNvSpPr>
            <p:nvPr/>
          </p:nvSpPr>
          <p:spPr bwMode="auto">
            <a:xfrm>
              <a:off x="4742" y="2564"/>
              <a:ext cx="6" cy="6"/>
            </a:xfrm>
            <a:prstGeom prst="line">
              <a:avLst/>
            </a:prstGeom>
            <a:noFill/>
            <a:ln w="9525">
              <a:solidFill>
                <a:srgbClr val="000000"/>
              </a:solidFill>
              <a:prstDash val="sysDot"/>
              <a:round/>
              <a:headEnd/>
              <a:tailEnd/>
            </a:ln>
          </p:spPr>
          <p:txBody>
            <a:bodyPr/>
            <a:lstStyle/>
            <a:p>
              <a:endParaRPr lang="fr-CH"/>
            </a:p>
          </p:txBody>
        </p:sp>
        <p:sp>
          <p:nvSpPr>
            <p:cNvPr id="2703742" name="Line 3454"/>
            <p:cNvSpPr>
              <a:spLocks noChangeShapeType="1"/>
            </p:cNvSpPr>
            <p:nvPr/>
          </p:nvSpPr>
          <p:spPr bwMode="auto">
            <a:xfrm>
              <a:off x="4748" y="2570"/>
              <a:ext cx="6" cy="6"/>
            </a:xfrm>
            <a:prstGeom prst="line">
              <a:avLst/>
            </a:prstGeom>
            <a:noFill/>
            <a:ln w="9525">
              <a:solidFill>
                <a:srgbClr val="000000"/>
              </a:solidFill>
              <a:prstDash val="sysDot"/>
              <a:round/>
              <a:headEnd/>
              <a:tailEnd/>
            </a:ln>
          </p:spPr>
          <p:txBody>
            <a:bodyPr/>
            <a:lstStyle/>
            <a:p>
              <a:endParaRPr lang="fr-CH"/>
            </a:p>
          </p:txBody>
        </p:sp>
        <p:sp>
          <p:nvSpPr>
            <p:cNvPr id="2703743" name="Line 3455"/>
            <p:cNvSpPr>
              <a:spLocks noChangeShapeType="1"/>
            </p:cNvSpPr>
            <p:nvPr/>
          </p:nvSpPr>
          <p:spPr bwMode="auto">
            <a:xfrm>
              <a:off x="4754" y="2576"/>
              <a:ext cx="12" cy="6"/>
            </a:xfrm>
            <a:prstGeom prst="line">
              <a:avLst/>
            </a:prstGeom>
            <a:noFill/>
            <a:ln w="9525">
              <a:solidFill>
                <a:srgbClr val="000000"/>
              </a:solidFill>
              <a:prstDash val="sysDot"/>
              <a:round/>
              <a:headEnd/>
              <a:tailEnd/>
            </a:ln>
          </p:spPr>
          <p:txBody>
            <a:bodyPr/>
            <a:lstStyle/>
            <a:p>
              <a:endParaRPr lang="fr-CH"/>
            </a:p>
          </p:txBody>
        </p:sp>
        <p:sp>
          <p:nvSpPr>
            <p:cNvPr id="2703744" name="Line 3456"/>
            <p:cNvSpPr>
              <a:spLocks noChangeShapeType="1"/>
            </p:cNvSpPr>
            <p:nvPr/>
          </p:nvSpPr>
          <p:spPr bwMode="auto">
            <a:xfrm>
              <a:off x="4766" y="2582"/>
              <a:ext cx="6" cy="6"/>
            </a:xfrm>
            <a:prstGeom prst="line">
              <a:avLst/>
            </a:prstGeom>
            <a:noFill/>
            <a:ln w="9525">
              <a:solidFill>
                <a:srgbClr val="000000"/>
              </a:solidFill>
              <a:prstDash val="sysDot"/>
              <a:round/>
              <a:headEnd/>
              <a:tailEnd/>
            </a:ln>
          </p:spPr>
          <p:txBody>
            <a:bodyPr/>
            <a:lstStyle/>
            <a:p>
              <a:endParaRPr lang="fr-CH"/>
            </a:p>
          </p:txBody>
        </p:sp>
      </p:grpSp>
    </p:spTree>
    <p:extLst>
      <p:ext uri="{BB962C8B-B14F-4D97-AF65-F5344CB8AC3E}">
        <p14:creationId xmlns:p14="http://schemas.microsoft.com/office/powerpoint/2010/main" val="27874020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199284521"/>
              </p:ext>
            </p:extLst>
          </p:nvPr>
        </p:nvGraphicFramePr>
        <p:xfrm>
          <a:off x="2880432" y="1589736"/>
          <a:ext cx="3383136" cy="975168"/>
        </p:xfrm>
        <a:graphic>
          <a:graphicData uri="http://schemas.openxmlformats.org/presentationml/2006/ole">
            <mc:AlternateContent xmlns:mc="http://schemas.openxmlformats.org/markup-compatibility/2006">
              <mc:Choice xmlns:v="urn:schemas-microsoft-com:vml" Requires="v">
                <p:oleObj name="Equation" r:id="rId3" imgW="4228920" imgH="1218960" progId="Equation.DSMT4">
                  <p:embed/>
                </p:oleObj>
              </mc:Choice>
              <mc:Fallback>
                <p:oleObj name="Equation" r:id="rId3" imgW="4228920" imgH="1218960" progId="Equation.DSMT4">
                  <p:embed/>
                  <p:pic>
                    <p:nvPicPr>
                      <p:cNvPr id="6" name="Object 5"/>
                      <p:cNvPicPr/>
                      <p:nvPr/>
                    </p:nvPicPr>
                    <p:blipFill>
                      <a:blip r:embed="rId4"/>
                      <a:stretch>
                        <a:fillRect/>
                      </a:stretch>
                    </p:blipFill>
                    <p:spPr>
                      <a:xfrm>
                        <a:off x="2880432" y="1589736"/>
                        <a:ext cx="3383136" cy="975168"/>
                      </a:xfrm>
                      <a:prstGeom prst="rect">
                        <a:avLst/>
                      </a:prstGeom>
                    </p:spPr>
                  </p:pic>
                </p:oleObj>
              </mc:Fallback>
            </mc:AlternateContent>
          </a:graphicData>
        </a:graphic>
      </p:graphicFrame>
      <p:sp>
        <p:nvSpPr>
          <p:cNvPr id="2704386" name="Rectangle 2"/>
          <p:cNvSpPr>
            <a:spLocks noGrp="1" noChangeArrowheads="1"/>
          </p:cNvSpPr>
          <p:nvPr>
            <p:ph type="title"/>
          </p:nvPr>
        </p:nvSpPr>
        <p:spPr/>
        <p:txBody>
          <a:bodyPr/>
          <a:lstStyle/>
          <a:p>
            <a:r>
              <a:rPr lang="en-US"/>
              <a:t>Examples: Continuous Model of MOST– HB Simulations</a:t>
            </a:r>
          </a:p>
        </p:txBody>
      </p:sp>
      <mc:AlternateContent xmlns:mc="http://schemas.openxmlformats.org/markup-compatibility/2006" xmlns:a14="http://schemas.microsoft.com/office/drawing/2010/main">
        <mc:Choice Requires="a14">
          <p:sp>
            <p:nvSpPr>
              <p:cNvPr id="2704387" name="Rectangle 3"/>
              <p:cNvSpPr>
                <a:spLocks noGrp="1" noChangeArrowheads="1"/>
              </p:cNvSpPr>
              <p:nvPr>
                <p:ph idx="1"/>
              </p:nvPr>
            </p:nvSpPr>
            <p:spPr>
              <a:xfrm>
                <a:off x="619124" y="1196976"/>
                <a:ext cx="7913689" cy="5111750"/>
              </a:xfrm>
            </p:spPr>
            <p:txBody>
              <a:bodyPr/>
              <a:lstStyle/>
              <a:p>
                <a:r>
                  <a:rPr lang="en-US" dirty="0"/>
                  <a:t>HB simulations (</a:t>
                </a:r>
                <a:r>
                  <a:rPr lang="en-US" dirty="0" err="1"/>
                  <a:t>Aplac</a:t>
                </a:r>
                <a:r>
                  <a:rPr lang="en-US" dirty="0"/>
                  <a:t>) for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r>
                      <a:rPr lang="fr-CH" i="1">
                        <a:latin typeface="Cambria Math" panose="02040503050406030204" pitchFamily="18" charset="0"/>
                        <a:ea typeface="Cambria Math" panose="02040503050406030204" pitchFamily="18" charset="0"/>
                      </a:rPr>
                      <m:t>=0.1 1/</m:t>
                    </m:r>
                    <m:r>
                      <a:rPr lang="fr-CH" i="1">
                        <a:latin typeface="Cambria Math" panose="02040503050406030204" pitchFamily="18" charset="0"/>
                        <a:ea typeface="Cambria Math" panose="02040503050406030204" pitchFamily="18" charset="0"/>
                      </a:rPr>
                      <m:t>𝑉</m:t>
                    </m:r>
                  </m:oMath>
                </a14:m>
                <a:r>
                  <a:rPr lang="en-US" dirty="0"/>
                  <a:t> for ideal MOST from weak to strong inversion</a:t>
                </a:r>
              </a:p>
            </p:txBody>
          </p:sp>
        </mc:Choice>
        <mc:Fallback xmlns="">
          <p:sp>
            <p:nvSpPr>
              <p:cNvPr id="2704387" name="Rectangle 3"/>
              <p:cNvSpPr>
                <a:spLocks noGrp="1" noRot="1" noChangeAspect="1" noMove="1" noResize="1" noEditPoints="1" noAdjustHandles="1" noChangeArrowheads="1" noChangeShapeType="1" noTextEdit="1"/>
              </p:cNvSpPr>
              <p:nvPr>
                <p:ph idx="1"/>
              </p:nvPr>
            </p:nvSpPr>
            <p:spPr>
              <a:xfrm>
                <a:off x="619124" y="1196976"/>
                <a:ext cx="7913689" cy="5111750"/>
              </a:xfrm>
              <a:blipFill>
                <a:blip r:embed="rId6"/>
                <a:stretch>
                  <a:fillRect l="-1849" t="-1549"/>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pPr>
              <a:defRPr/>
            </a:pPr>
            <a:r>
              <a:rPr lang="fr-FR"/>
              <a:t>© C. Enz | 2022</a:t>
            </a:r>
            <a:endParaRPr lang="fr-CH" dirty="0"/>
          </a:p>
        </p:txBody>
      </p:sp>
      <p:sp>
        <p:nvSpPr>
          <p:cNvPr id="4" name="Footer Placeholder 3"/>
          <p:cNvSpPr>
            <a:spLocks noGrp="1"/>
          </p:cNvSpPr>
          <p:nvPr>
            <p:ph type="ftr" sz="quarter" idx="11"/>
          </p:nvPr>
        </p:nvSpPr>
        <p:spPr/>
        <p:txBody>
          <a:bodyPr/>
          <a:lstStyle/>
          <a:p>
            <a:pPr>
              <a:defRPr/>
            </a:pPr>
            <a:r>
              <a:rPr lang="en-US"/>
              <a:t>Low-power radio design for the IoT (MICRO-461)</a:t>
            </a:r>
            <a:endParaRPr lang="fr-CH"/>
          </a:p>
        </p:txBody>
      </p:sp>
      <p:sp>
        <p:nvSpPr>
          <p:cNvPr id="5" name="Slide Number Placeholder 4"/>
          <p:cNvSpPr>
            <a:spLocks noGrp="1"/>
          </p:cNvSpPr>
          <p:nvPr>
            <p:ph type="sldNum" sz="quarter" idx="12"/>
          </p:nvPr>
        </p:nvSpPr>
        <p:spPr/>
        <p:txBody>
          <a:bodyPr/>
          <a:lstStyle/>
          <a:p>
            <a:pPr>
              <a:defRPr/>
            </a:pPr>
            <a:r>
              <a:rPr lang="fr-CH"/>
              <a:t>Slide </a:t>
            </a:r>
            <a:fld id="{9BB60FCD-EFE6-441F-A2C8-D6B898CD23EA}" type="slidenum">
              <a:rPr lang="fr-CH" smtClean="0"/>
              <a:pPr>
                <a:defRPr/>
              </a:pPr>
              <a:t>41</a:t>
            </a:fld>
            <a:endParaRPr lang="fr-CH" dirty="0"/>
          </a:p>
        </p:txBody>
      </p:sp>
      <p:grpSp>
        <p:nvGrpSpPr>
          <p:cNvPr id="2" name="Group 1831"/>
          <p:cNvGrpSpPr>
            <a:grpSpLocks/>
          </p:cNvGrpSpPr>
          <p:nvPr/>
        </p:nvGrpSpPr>
        <p:grpSpPr bwMode="auto">
          <a:xfrm>
            <a:off x="2398713" y="2600325"/>
            <a:ext cx="4402137" cy="3938588"/>
            <a:chOff x="1511" y="1578"/>
            <a:chExt cx="2773" cy="2481"/>
          </a:xfrm>
        </p:grpSpPr>
        <p:sp>
          <p:nvSpPr>
            <p:cNvPr id="2705302" name="Line 918"/>
            <p:cNvSpPr>
              <a:spLocks noChangeShapeType="1"/>
            </p:cNvSpPr>
            <p:nvPr/>
          </p:nvSpPr>
          <p:spPr bwMode="auto">
            <a:xfrm>
              <a:off x="1960" y="3481"/>
              <a:ext cx="2218" cy="0"/>
            </a:xfrm>
            <a:prstGeom prst="line">
              <a:avLst/>
            </a:prstGeom>
            <a:noFill/>
            <a:ln w="25400">
              <a:solidFill>
                <a:srgbClr val="000000"/>
              </a:solidFill>
              <a:round/>
              <a:headEnd/>
              <a:tailEnd/>
            </a:ln>
          </p:spPr>
          <p:txBody>
            <a:bodyPr/>
            <a:lstStyle/>
            <a:p>
              <a:endParaRPr lang="fr-CH"/>
            </a:p>
          </p:txBody>
        </p:sp>
        <p:sp>
          <p:nvSpPr>
            <p:cNvPr id="2705303" name="Line 919"/>
            <p:cNvSpPr>
              <a:spLocks noChangeShapeType="1"/>
            </p:cNvSpPr>
            <p:nvPr/>
          </p:nvSpPr>
          <p:spPr bwMode="auto">
            <a:xfrm flipV="1">
              <a:off x="4178" y="1892"/>
              <a:ext cx="0" cy="1589"/>
            </a:xfrm>
            <a:prstGeom prst="line">
              <a:avLst/>
            </a:prstGeom>
            <a:noFill/>
            <a:ln w="25400">
              <a:solidFill>
                <a:srgbClr val="000000"/>
              </a:solidFill>
              <a:round/>
              <a:headEnd/>
              <a:tailEnd/>
            </a:ln>
          </p:spPr>
          <p:txBody>
            <a:bodyPr/>
            <a:lstStyle/>
            <a:p>
              <a:endParaRPr lang="fr-CH"/>
            </a:p>
          </p:txBody>
        </p:sp>
        <p:sp>
          <p:nvSpPr>
            <p:cNvPr id="2705304" name="Line 920"/>
            <p:cNvSpPr>
              <a:spLocks noChangeShapeType="1"/>
            </p:cNvSpPr>
            <p:nvPr/>
          </p:nvSpPr>
          <p:spPr bwMode="auto">
            <a:xfrm flipH="1">
              <a:off x="1960" y="1892"/>
              <a:ext cx="2218" cy="0"/>
            </a:xfrm>
            <a:prstGeom prst="line">
              <a:avLst/>
            </a:prstGeom>
            <a:noFill/>
            <a:ln w="25400">
              <a:solidFill>
                <a:srgbClr val="000000"/>
              </a:solidFill>
              <a:round/>
              <a:headEnd/>
              <a:tailEnd/>
            </a:ln>
          </p:spPr>
          <p:txBody>
            <a:bodyPr/>
            <a:lstStyle/>
            <a:p>
              <a:endParaRPr lang="fr-CH"/>
            </a:p>
          </p:txBody>
        </p:sp>
        <p:sp>
          <p:nvSpPr>
            <p:cNvPr id="2705305" name="Line 921"/>
            <p:cNvSpPr>
              <a:spLocks noChangeShapeType="1"/>
            </p:cNvSpPr>
            <p:nvPr/>
          </p:nvSpPr>
          <p:spPr bwMode="auto">
            <a:xfrm>
              <a:off x="1960" y="1892"/>
              <a:ext cx="0" cy="1589"/>
            </a:xfrm>
            <a:prstGeom prst="line">
              <a:avLst/>
            </a:prstGeom>
            <a:noFill/>
            <a:ln w="25400">
              <a:solidFill>
                <a:srgbClr val="000000"/>
              </a:solidFill>
              <a:round/>
              <a:headEnd/>
              <a:tailEnd/>
            </a:ln>
          </p:spPr>
          <p:txBody>
            <a:bodyPr/>
            <a:lstStyle/>
            <a:p>
              <a:endParaRPr lang="fr-CH"/>
            </a:p>
          </p:txBody>
        </p:sp>
        <p:sp>
          <p:nvSpPr>
            <p:cNvPr id="2705306" name="Rectangle 922"/>
            <p:cNvSpPr>
              <a:spLocks noChangeArrowheads="1"/>
            </p:cNvSpPr>
            <p:nvPr/>
          </p:nvSpPr>
          <p:spPr bwMode="auto">
            <a:xfrm>
              <a:off x="1795" y="3552"/>
              <a:ext cx="294"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1.0m</a:t>
              </a:r>
              <a:endParaRPr lang="en-US"/>
            </a:p>
          </p:txBody>
        </p:sp>
        <p:sp>
          <p:nvSpPr>
            <p:cNvPr id="2705307" name="Rectangle 923"/>
            <p:cNvSpPr>
              <a:spLocks noChangeArrowheads="1"/>
            </p:cNvSpPr>
            <p:nvPr/>
          </p:nvSpPr>
          <p:spPr bwMode="auto">
            <a:xfrm>
              <a:off x="2130" y="3552"/>
              <a:ext cx="365"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10.0m</a:t>
              </a:r>
              <a:endParaRPr lang="en-US"/>
            </a:p>
          </p:txBody>
        </p:sp>
        <p:sp>
          <p:nvSpPr>
            <p:cNvPr id="2705308" name="Rectangle 924"/>
            <p:cNvSpPr>
              <a:spLocks noChangeArrowheads="1"/>
            </p:cNvSpPr>
            <p:nvPr/>
          </p:nvSpPr>
          <p:spPr bwMode="auto">
            <a:xfrm>
              <a:off x="2585" y="3552"/>
              <a:ext cx="187"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0.1</a:t>
              </a:r>
              <a:endParaRPr lang="en-US"/>
            </a:p>
          </p:txBody>
        </p:sp>
        <p:sp>
          <p:nvSpPr>
            <p:cNvPr id="2705309" name="Rectangle 925"/>
            <p:cNvSpPr>
              <a:spLocks noChangeArrowheads="1"/>
            </p:cNvSpPr>
            <p:nvPr/>
          </p:nvSpPr>
          <p:spPr bwMode="auto">
            <a:xfrm>
              <a:off x="2955" y="3552"/>
              <a:ext cx="187"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a:t>
              </a:r>
              <a:endParaRPr lang="en-US"/>
            </a:p>
          </p:txBody>
        </p:sp>
        <p:sp>
          <p:nvSpPr>
            <p:cNvPr id="2705310" name="Rectangle 926"/>
            <p:cNvSpPr>
              <a:spLocks noChangeArrowheads="1"/>
            </p:cNvSpPr>
            <p:nvPr/>
          </p:nvSpPr>
          <p:spPr bwMode="auto">
            <a:xfrm>
              <a:off x="3290" y="3552"/>
              <a:ext cx="258"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10.0</a:t>
              </a:r>
              <a:endParaRPr lang="en-US"/>
            </a:p>
          </p:txBody>
        </p:sp>
        <p:sp>
          <p:nvSpPr>
            <p:cNvPr id="2705311" name="Rectangle 927"/>
            <p:cNvSpPr>
              <a:spLocks noChangeArrowheads="1"/>
            </p:cNvSpPr>
            <p:nvPr/>
          </p:nvSpPr>
          <p:spPr bwMode="auto">
            <a:xfrm>
              <a:off x="3623" y="3552"/>
              <a:ext cx="329"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100.0</a:t>
              </a:r>
              <a:endParaRPr lang="en-US"/>
            </a:p>
          </p:txBody>
        </p:sp>
        <p:sp>
          <p:nvSpPr>
            <p:cNvPr id="2705312" name="Rectangle 928"/>
            <p:cNvSpPr>
              <a:spLocks noChangeArrowheads="1"/>
            </p:cNvSpPr>
            <p:nvPr/>
          </p:nvSpPr>
          <p:spPr bwMode="auto">
            <a:xfrm>
              <a:off x="4033" y="3552"/>
              <a:ext cx="251"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1.0k</a:t>
              </a:r>
              <a:endParaRPr lang="en-US"/>
            </a:p>
          </p:txBody>
        </p:sp>
        <p:sp>
          <p:nvSpPr>
            <p:cNvPr id="2705313" name="Line 929"/>
            <p:cNvSpPr>
              <a:spLocks noChangeShapeType="1"/>
            </p:cNvSpPr>
            <p:nvPr/>
          </p:nvSpPr>
          <p:spPr bwMode="auto">
            <a:xfrm>
              <a:off x="2078" y="3481"/>
              <a:ext cx="0" cy="24"/>
            </a:xfrm>
            <a:prstGeom prst="line">
              <a:avLst/>
            </a:prstGeom>
            <a:noFill/>
            <a:ln w="12700">
              <a:solidFill>
                <a:srgbClr val="000000"/>
              </a:solidFill>
              <a:round/>
              <a:headEnd/>
              <a:tailEnd/>
            </a:ln>
          </p:spPr>
          <p:txBody>
            <a:bodyPr/>
            <a:lstStyle/>
            <a:p>
              <a:endParaRPr lang="fr-CH"/>
            </a:p>
          </p:txBody>
        </p:sp>
        <p:sp>
          <p:nvSpPr>
            <p:cNvPr id="2705314" name="Line 930"/>
            <p:cNvSpPr>
              <a:spLocks noChangeShapeType="1"/>
            </p:cNvSpPr>
            <p:nvPr/>
          </p:nvSpPr>
          <p:spPr bwMode="auto">
            <a:xfrm flipV="1">
              <a:off x="2078" y="3481"/>
              <a:ext cx="0" cy="24"/>
            </a:xfrm>
            <a:prstGeom prst="line">
              <a:avLst/>
            </a:prstGeom>
            <a:noFill/>
            <a:ln w="12700">
              <a:solidFill>
                <a:srgbClr val="000000"/>
              </a:solidFill>
              <a:round/>
              <a:headEnd/>
              <a:tailEnd/>
            </a:ln>
          </p:spPr>
          <p:txBody>
            <a:bodyPr/>
            <a:lstStyle/>
            <a:p>
              <a:endParaRPr lang="fr-CH"/>
            </a:p>
          </p:txBody>
        </p:sp>
        <p:sp>
          <p:nvSpPr>
            <p:cNvPr id="2705315" name="Line 931"/>
            <p:cNvSpPr>
              <a:spLocks noChangeShapeType="1"/>
            </p:cNvSpPr>
            <p:nvPr/>
          </p:nvSpPr>
          <p:spPr bwMode="auto">
            <a:xfrm>
              <a:off x="2141" y="3481"/>
              <a:ext cx="0" cy="24"/>
            </a:xfrm>
            <a:prstGeom prst="line">
              <a:avLst/>
            </a:prstGeom>
            <a:noFill/>
            <a:ln w="12700">
              <a:solidFill>
                <a:srgbClr val="000000"/>
              </a:solidFill>
              <a:round/>
              <a:headEnd/>
              <a:tailEnd/>
            </a:ln>
          </p:spPr>
          <p:txBody>
            <a:bodyPr/>
            <a:lstStyle/>
            <a:p>
              <a:endParaRPr lang="fr-CH"/>
            </a:p>
          </p:txBody>
        </p:sp>
        <p:sp>
          <p:nvSpPr>
            <p:cNvPr id="2705316" name="Line 932"/>
            <p:cNvSpPr>
              <a:spLocks noChangeShapeType="1"/>
            </p:cNvSpPr>
            <p:nvPr/>
          </p:nvSpPr>
          <p:spPr bwMode="auto">
            <a:xfrm flipV="1">
              <a:off x="2141" y="3481"/>
              <a:ext cx="0" cy="24"/>
            </a:xfrm>
            <a:prstGeom prst="line">
              <a:avLst/>
            </a:prstGeom>
            <a:noFill/>
            <a:ln w="12700">
              <a:solidFill>
                <a:srgbClr val="000000"/>
              </a:solidFill>
              <a:round/>
              <a:headEnd/>
              <a:tailEnd/>
            </a:ln>
          </p:spPr>
          <p:txBody>
            <a:bodyPr/>
            <a:lstStyle/>
            <a:p>
              <a:endParaRPr lang="fr-CH"/>
            </a:p>
          </p:txBody>
        </p:sp>
        <p:sp>
          <p:nvSpPr>
            <p:cNvPr id="2705317" name="Line 933"/>
            <p:cNvSpPr>
              <a:spLocks noChangeShapeType="1"/>
            </p:cNvSpPr>
            <p:nvPr/>
          </p:nvSpPr>
          <p:spPr bwMode="auto">
            <a:xfrm>
              <a:off x="2188" y="3481"/>
              <a:ext cx="0" cy="24"/>
            </a:xfrm>
            <a:prstGeom prst="line">
              <a:avLst/>
            </a:prstGeom>
            <a:noFill/>
            <a:ln w="12700">
              <a:solidFill>
                <a:srgbClr val="000000"/>
              </a:solidFill>
              <a:round/>
              <a:headEnd/>
              <a:tailEnd/>
            </a:ln>
          </p:spPr>
          <p:txBody>
            <a:bodyPr/>
            <a:lstStyle/>
            <a:p>
              <a:endParaRPr lang="fr-CH"/>
            </a:p>
          </p:txBody>
        </p:sp>
        <p:sp>
          <p:nvSpPr>
            <p:cNvPr id="2705318" name="Line 934"/>
            <p:cNvSpPr>
              <a:spLocks noChangeShapeType="1"/>
            </p:cNvSpPr>
            <p:nvPr/>
          </p:nvSpPr>
          <p:spPr bwMode="auto">
            <a:xfrm flipV="1">
              <a:off x="2188" y="3481"/>
              <a:ext cx="0" cy="24"/>
            </a:xfrm>
            <a:prstGeom prst="line">
              <a:avLst/>
            </a:prstGeom>
            <a:noFill/>
            <a:ln w="12700">
              <a:solidFill>
                <a:srgbClr val="000000"/>
              </a:solidFill>
              <a:round/>
              <a:headEnd/>
              <a:tailEnd/>
            </a:ln>
          </p:spPr>
          <p:txBody>
            <a:bodyPr/>
            <a:lstStyle/>
            <a:p>
              <a:endParaRPr lang="fr-CH"/>
            </a:p>
          </p:txBody>
        </p:sp>
        <p:sp>
          <p:nvSpPr>
            <p:cNvPr id="2705319" name="Line 935"/>
            <p:cNvSpPr>
              <a:spLocks noChangeShapeType="1"/>
            </p:cNvSpPr>
            <p:nvPr/>
          </p:nvSpPr>
          <p:spPr bwMode="auto">
            <a:xfrm>
              <a:off x="2220" y="3481"/>
              <a:ext cx="0" cy="24"/>
            </a:xfrm>
            <a:prstGeom prst="line">
              <a:avLst/>
            </a:prstGeom>
            <a:noFill/>
            <a:ln w="12700">
              <a:solidFill>
                <a:srgbClr val="000000"/>
              </a:solidFill>
              <a:round/>
              <a:headEnd/>
              <a:tailEnd/>
            </a:ln>
          </p:spPr>
          <p:txBody>
            <a:bodyPr/>
            <a:lstStyle/>
            <a:p>
              <a:endParaRPr lang="fr-CH"/>
            </a:p>
          </p:txBody>
        </p:sp>
        <p:sp>
          <p:nvSpPr>
            <p:cNvPr id="2705320" name="Line 936"/>
            <p:cNvSpPr>
              <a:spLocks noChangeShapeType="1"/>
            </p:cNvSpPr>
            <p:nvPr/>
          </p:nvSpPr>
          <p:spPr bwMode="auto">
            <a:xfrm flipV="1">
              <a:off x="2220" y="3481"/>
              <a:ext cx="0" cy="24"/>
            </a:xfrm>
            <a:prstGeom prst="line">
              <a:avLst/>
            </a:prstGeom>
            <a:noFill/>
            <a:ln w="12700">
              <a:solidFill>
                <a:srgbClr val="000000"/>
              </a:solidFill>
              <a:round/>
              <a:headEnd/>
              <a:tailEnd/>
            </a:ln>
          </p:spPr>
          <p:txBody>
            <a:bodyPr/>
            <a:lstStyle/>
            <a:p>
              <a:endParaRPr lang="fr-CH"/>
            </a:p>
          </p:txBody>
        </p:sp>
        <p:sp>
          <p:nvSpPr>
            <p:cNvPr id="2705321" name="Line 937"/>
            <p:cNvSpPr>
              <a:spLocks noChangeShapeType="1"/>
            </p:cNvSpPr>
            <p:nvPr/>
          </p:nvSpPr>
          <p:spPr bwMode="auto">
            <a:xfrm>
              <a:off x="2251" y="3481"/>
              <a:ext cx="0" cy="24"/>
            </a:xfrm>
            <a:prstGeom prst="line">
              <a:avLst/>
            </a:prstGeom>
            <a:noFill/>
            <a:ln w="12700">
              <a:solidFill>
                <a:srgbClr val="000000"/>
              </a:solidFill>
              <a:round/>
              <a:headEnd/>
              <a:tailEnd/>
            </a:ln>
          </p:spPr>
          <p:txBody>
            <a:bodyPr/>
            <a:lstStyle/>
            <a:p>
              <a:endParaRPr lang="fr-CH"/>
            </a:p>
          </p:txBody>
        </p:sp>
        <p:sp>
          <p:nvSpPr>
            <p:cNvPr id="2705322" name="Line 938"/>
            <p:cNvSpPr>
              <a:spLocks noChangeShapeType="1"/>
            </p:cNvSpPr>
            <p:nvPr/>
          </p:nvSpPr>
          <p:spPr bwMode="auto">
            <a:xfrm flipV="1">
              <a:off x="2251" y="3481"/>
              <a:ext cx="0" cy="24"/>
            </a:xfrm>
            <a:prstGeom prst="line">
              <a:avLst/>
            </a:prstGeom>
            <a:noFill/>
            <a:ln w="12700">
              <a:solidFill>
                <a:srgbClr val="000000"/>
              </a:solidFill>
              <a:round/>
              <a:headEnd/>
              <a:tailEnd/>
            </a:ln>
          </p:spPr>
          <p:txBody>
            <a:bodyPr/>
            <a:lstStyle/>
            <a:p>
              <a:endParaRPr lang="fr-CH"/>
            </a:p>
          </p:txBody>
        </p:sp>
        <p:sp>
          <p:nvSpPr>
            <p:cNvPr id="2705323" name="Line 939"/>
            <p:cNvSpPr>
              <a:spLocks noChangeShapeType="1"/>
            </p:cNvSpPr>
            <p:nvPr/>
          </p:nvSpPr>
          <p:spPr bwMode="auto">
            <a:xfrm>
              <a:off x="2275" y="3481"/>
              <a:ext cx="0" cy="24"/>
            </a:xfrm>
            <a:prstGeom prst="line">
              <a:avLst/>
            </a:prstGeom>
            <a:noFill/>
            <a:ln w="12700">
              <a:solidFill>
                <a:srgbClr val="000000"/>
              </a:solidFill>
              <a:round/>
              <a:headEnd/>
              <a:tailEnd/>
            </a:ln>
          </p:spPr>
          <p:txBody>
            <a:bodyPr/>
            <a:lstStyle/>
            <a:p>
              <a:endParaRPr lang="fr-CH"/>
            </a:p>
          </p:txBody>
        </p:sp>
        <p:sp>
          <p:nvSpPr>
            <p:cNvPr id="2705324" name="Line 940"/>
            <p:cNvSpPr>
              <a:spLocks noChangeShapeType="1"/>
            </p:cNvSpPr>
            <p:nvPr/>
          </p:nvSpPr>
          <p:spPr bwMode="auto">
            <a:xfrm flipV="1">
              <a:off x="2275" y="3481"/>
              <a:ext cx="0" cy="24"/>
            </a:xfrm>
            <a:prstGeom prst="line">
              <a:avLst/>
            </a:prstGeom>
            <a:noFill/>
            <a:ln w="12700">
              <a:solidFill>
                <a:srgbClr val="000000"/>
              </a:solidFill>
              <a:round/>
              <a:headEnd/>
              <a:tailEnd/>
            </a:ln>
          </p:spPr>
          <p:txBody>
            <a:bodyPr/>
            <a:lstStyle/>
            <a:p>
              <a:endParaRPr lang="fr-CH"/>
            </a:p>
          </p:txBody>
        </p:sp>
        <p:sp>
          <p:nvSpPr>
            <p:cNvPr id="2705325" name="Line 941"/>
            <p:cNvSpPr>
              <a:spLocks noChangeShapeType="1"/>
            </p:cNvSpPr>
            <p:nvPr/>
          </p:nvSpPr>
          <p:spPr bwMode="auto">
            <a:xfrm>
              <a:off x="2298" y="3481"/>
              <a:ext cx="0" cy="24"/>
            </a:xfrm>
            <a:prstGeom prst="line">
              <a:avLst/>
            </a:prstGeom>
            <a:noFill/>
            <a:ln w="12700">
              <a:solidFill>
                <a:srgbClr val="000000"/>
              </a:solidFill>
              <a:round/>
              <a:headEnd/>
              <a:tailEnd/>
            </a:ln>
          </p:spPr>
          <p:txBody>
            <a:bodyPr/>
            <a:lstStyle/>
            <a:p>
              <a:endParaRPr lang="fr-CH"/>
            </a:p>
          </p:txBody>
        </p:sp>
        <p:sp>
          <p:nvSpPr>
            <p:cNvPr id="2705326" name="Line 942"/>
            <p:cNvSpPr>
              <a:spLocks noChangeShapeType="1"/>
            </p:cNvSpPr>
            <p:nvPr/>
          </p:nvSpPr>
          <p:spPr bwMode="auto">
            <a:xfrm flipV="1">
              <a:off x="2298" y="3481"/>
              <a:ext cx="0" cy="24"/>
            </a:xfrm>
            <a:prstGeom prst="line">
              <a:avLst/>
            </a:prstGeom>
            <a:noFill/>
            <a:ln w="12700">
              <a:solidFill>
                <a:srgbClr val="000000"/>
              </a:solidFill>
              <a:round/>
              <a:headEnd/>
              <a:tailEnd/>
            </a:ln>
          </p:spPr>
          <p:txBody>
            <a:bodyPr/>
            <a:lstStyle/>
            <a:p>
              <a:endParaRPr lang="fr-CH"/>
            </a:p>
          </p:txBody>
        </p:sp>
        <p:sp>
          <p:nvSpPr>
            <p:cNvPr id="2705327" name="Line 943"/>
            <p:cNvSpPr>
              <a:spLocks noChangeShapeType="1"/>
            </p:cNvSpPr>
            <p:nvPr/>
          </p:nvSpPr>
          <p:spPr bwMode="auto">
            <a:xfrm>
              <a:off x="2314" y="3481"/>
              <a:ext cx="0" cy="24"/>
            </a:xfrm>
            <a:prstGeom prst="line">
              <a:avLst/>
            </a:prstGeom>
            <a:noFill/>
            <a:ln w="12700">
              <a:solidFill>
                <a:srgbClr val="000000"/>
              </a:solidFill>
              <a:round/>
              <a:headEnd/>
              <a:tailEnd/>
            </a:ln>
          </p:spPr>
          <p:txBody>
            <a:bodyPr/>
            <a:lstStyle/>
            <a:p>
              <a:endParaRPr lang="fr-CH"/>
            </a:p>
          </p:txBody>
        </p:sp>
        <p:sp>
          <p:nvSpPr>
            <p:cNvPr id="2705328" name="Line 944"/>
            <p:cNvSpPr>
              <a:spLocks noChangeShapeType="1"/>
            </p:cNvSpPr>
            <p:nvPr/>
          </p:nvSpPr>
          <p:spPr bwMode="auto">
            <a:xfrm flipV="1">
              <a:off x="2314" y="3481"/>
              <a:ext cx="0" cy="24"/>
            </a:xfrm>
            <a:prstGeom prst="line">
              <a:avLst/>
            </a:prstGeom>
            <a:noFill/>
            <a:ln w="12700">
              <a:solidFill>
                <a:srgbClr val="000000"/>
              </a:solidFill>
              <a:round/>
              <a:headEnd/>
              <a:tailEnd/>
            </a:ln>
          </p:spPr>
          <p:txBody>
            <a:bodyPr/>
            <a:lstStyle/>
            <a:p>
              <a:endParaRPr lang="fr-CH"/>
            </a:p>
          </p:txBody>
        </p:sp>
        <p:sp>
          <p:nvSpPr>
            <p:cNvPr id="2705329" name="Line 945"/>
            <p:cNvSpPr>
              <a:spLocks noChangeShapeType="1"/>
            </p:cNvSpPr>
            <p:nvPr/>
          </p:nvSpPr>
          <p:spPr bwMode="auto">
            <a:xfrm>
              <a:off x="2440" y="3481"/>
              <a:ext cx="0" cy="24"/>
            </a:xfrm>
            <a:prstGeom prst="line">
              <a:avLst/>
            </a:prstGeom>
            <a:noFill/>
            <a:ln w="12700">
              <a:solidFill>
                <a:srgbClr val="000000"/>
              </a:solidFill>
              <a:round/>
              <a:headEnd/>
              <a:tailEnd/>
            </a:ln>
          </p:spPr>
          <p:txBody>
            <a:bodyPr/>
            <a:lstStyle/>
            <a:p>
              <a:endParaRPr lang="fr-CH"/>
            </a:p>
          </p:txBody>
        </p:sp>
        <p:sp>
          <p:nvSpPr>
            <p:cNvPr id="2705330" name="Line 946"/>
            <p:cNvSpPr>
              <a:spLocks noChangeShapeType="1"/>
            </p:cNvSpPr>
            <p:nvPr/>
          </p:nvSpPr>
          <p:spPr bwMode="auto">
            <a:xfrm flipV="1">
              <a:off x="2440" y="3481"/>
              <a:ext cx="0" cy="24"/>
            </a:xfrm>
            <a:prstGeom prst="line">
              <a:avLst/>
            </a:prstGeom>
            <a:noFill/>
            <a:ln w="12700">
              <a:solidFill>
                <a:srgbClr val="000000"/>
              </a:solidFill>
              <a:round/>
              <a:headEnd/>
              <a:tailEnd/>
            </a:ln>
          </p:spPr>
          <p:txBody>
            <a:bodyPr/>
            <a:lstStyle/>
            <a:p>
              <a:endParaRPr lang="fr-CH"/>
            </a:p>
          </p:txBody>
        </p:sp>
        <p:sp>
          <p:nvSpPr>
            <p:cNvPr id="2705331" name="Line 947"/>
            <p:cNvSpPr>
              <a:spLocks noChangeShapeType="1"/>
            </p:cNvSpPr>
            <p:nvPr/>
          </p:nvSpPr>
          <p:spPr bwMode="auto">
            <a:xfrm>
              <a:off x="2511" y="3481"/>
              <a:ext cx="0" cy="24"/>
            </a:xfrm>
            <a:prstGeom prst="line">
              <a:avLst/>
            </a:prstGeom>
            <a:noFill/>
            <a:ln w="12700">
              <a:solidFill>
                <a:srgbClr val="000000"/>
              </a:solidFill>
              <a:round/>
              <a:headEnd/>
              <a:tailEnd/>
            </a:ln>
          </p:spPr>
          <p:txBody>
            <a:bodyPr/>
            <a:lstStyle/>
            <a:p>
              <a:endParaRPr lang="fr-CH"/>
            </a:p>
          </p:txBody>
        </p:sp>
        <p:sp>
          <p:nvSpPr>
            <p:cNvPr id="2705332" name="Line 948"/>
            <p:cNvSpPr>
              <a:spLocks noChangeShapeType="1"/>
            </p:cNvSpPr>
            <p:nvPr/>
          </p:nvSpPr>
          <p:spPr bwMode="auto">
            <a:xfrm flipV="1">
              <a:off x="2511" y="3481"/>
              <a:ext cx="0" cy="24"/>
            </a:xfrm>
            <a:prstGeom prst="line">
              <a:avLst/>
            </a:prstGeom>
            <a:noFill/>
            <a:ln w="12700">
              <a:solidFill>
                <a:srgbClr val="000000"/>
              </a:solidFill>
              <a:round/>
              <a:headEnd/>
              <a:tailEnd/>
            </a:ln>
          </p:spPr>
          <p:txBody>
            <a:bodyPr/>
            <a:lstStyle/>
            <a:p>
              <a:endParaRPr lang="fr-CH"/>
            </a:p>
          </p:txBody>
        </p:sp>
        <p:sp>
          <p:nvSpPr>
            <p:cNvPr id="2705333" name="Line 949"/>
            <p:cNvSpPr>
              <a:spLocks noChangeShapeType="1"/>
            </p:cNvSpPr>
            <p:nvPr/>
          </p:nvSpPr>
          <p:spPr bwMode="auto">
            <a:xfrm>
              <a:off x="2550" y="3481"/>
              <a:ext cx="0" cy="24"/>
            </a:xfrm>
            <a:prstGeom prst="line">
              <a:avLst/>
            </a:prstGeom>
            <a:noFill/>
            <a:ln w="12700">
              <a:solidFill>
                <a:srgbClr val="000000"/>
              </a:solidFill>
              <a:round/>
              <a:headEnd/>
              <a:tailEnd/>
            </a:ln>
          </p:spPr>
          <p:txBody>
            <a:bodyPr/>
            <a:lstStyle/>
            <a:p>
              <a:endParaRPr lang="fr-CH"/>
            </a:p>
          </p:txBody>
        </p:sp>
        <p:sp>
          <p:nvSpPr>
            <p:cNvPr id="2705334" name="Line 950"/>
            <p:cNvSpPr>
              <a:spLocks noChangeShapeType="1"/>
            </p:cNvSpPr>
            <p:nvPr/>
          </p:nvSpPr>
          <p:spPr bwMode="auto">
            <a:xfrm flipV="1">
              <a:off x="2550" y="3481"/>
              <a:ext cx="0" cy="24"/>
            </a:xfrm>
            <a:prstGeom prst="line">
              <a:avLst/>
            </a:prstGeom>
            <a:noFill/>
            <a:ln w="12700">
              <a:solidFill>
                <a:srgbClr val="000000"/>
              </a:solidFill>
              <a:round/>
              <a:headEnd/>
              <a:tailEnd/>
            </a:ln>
          </p:spPr>
          <p:txBody>
            <a:bodyPr/>
            <a:lstStyle/>
            <a:p>
              <a:endParaRPr lang="fr-CH"/>
            </a:p>
          </p:txBody>
        </p:sp>
        <p:sp>
          <p:nvSpPr>
            <p:cNvPr id="2705335" name="Line 951"/>
            <p:cNvSpPr>
              <a:spLocks noChangeShapeType="1"/>
            </p:cNvSpPr>
            <p:nvPr/>
          </p:nvSpPr>
          <p:spPr bwMode="auto">
            <a:xfrm>
              <a:off x="2589" y="3481"/>
              <a:ext cx="0" cy="24"/>
            </a:xfrm>
            <a:prstGeom prst="line">
              <a:avLst/>
            </a:prstGeom>
            <a:noFill/>
            <a:ln w="12700">
              <a:solidFill>
                <a:srgbClr val="000000"/>
              </a:solidFill>
              <a:round/>
              <a:headEnd/>
              <a:tailEnd/>
            </a:ln>
          </p:spPr>
          <p:txBody>
            <a:bodyPr/>
            <a:lstStyle/>
            <a:p>
              <a:endParaRPr lang="fr-CH"/>
            </a:p>
          </p:txBody>
        </p:sp>
        <p:sp>
          <p:nvSpPr>
            <p:cNvPr id="2705336" name="Line 952"/>
            <p:cNvSpPr>
              <a:spLocks noChangeShapeType="1"/>
            </p:cNvSpPr>
            <p:nvPr/>
          </p:nvSpPr>
          <p:spPr bwMode="auto">
            <a:xfrm flipV="1">
              <a:off x="2589" y="3481"/>
              <a:ext cx="0" cy="24"/>
            </a:xfrm>
            <a:prstGeom prst="line">
              <a:avLst/>
            </a:prstGeom>
            <a:noFill/>
            <a:ln w="12700">
              <a:solidFill>
                <a:srgbClr val="000000"/>
              </a:solidFill>
              <a:round/>
              <a:headEnd/>
              <a:tailEnd/>
            </a:ln>
          </p:spPr>
          <p:txBody>
            <a:bodyPr/>
            <a:lstStyle/>
            <a:p>
              <a:endParaRPr lang="fr-CH"/>
            </a:p>
          </p:txBody>
        </p:sp>
        <p:sp>
          <p:nvSpPr>
            <p:cNvPr id="2705337" name="Line 953"/>
            <p:cNvSpPr>
              <a:spLocks noChangeShapeType="1"/>
            </p:cNvSpPr>
            <p:nvPr/>
          </p:nvSpPr>
          <p:spPr bwMode="auto">
            <a:xfrm>
              <a:off x="2621" y="3481"/>
              <a:ext cx="0" cy="24"/>
            </a:xfrm>
            <a:prstGeom prst="line">
              <a:avLst/>
            </a:prstGeom>
            <a:noFill/>
            <a:ln w="12700">
              <a:solidFill>
                <a:srgbClr val="000000"/>
              </a:solidFill>
              <a:round/>
              <a:headEnd/>
              <a:tailEnd/>
            </a:ln>
          </p:spPr>
          <p:txBody>
            <a:bodyPr/>
            <a:lstStyle/>
            <a:p>
              <a:endParaRPr lang="fr-CH"/>
            </a:p>
          </p:txBody>
        </p:sp>
        <p:sp>
          <p:nvSpPr>
            <p:cNvPr id="2705338" name="Line 954"/>
            <p:cNvSpPr>
              <a:spLocks noChangeShapeType="1"/>
            </p:cNvSpPr>
            <p:nvPr/>
          </p:nvSpPr>
          <p:spPr bwMode="auto">
            <a:xfrm flipV="1">
              <a:off x="2621" y="3481"/>
              <a:ext cx="0" cy="24"/>
            </a:xfrm>
            <a:prstGeom prst="line">
              <a:avLst/>
            </a:prstGeom>
            <a:noFill/>
            <a:ln w="12700">
              <a:solidFill>
                <a:srgbClr val="000000"/>
              </a:solidFill>
              <a:round/>
              <a:headEnd/>
              <a:tailEnd/>
            </a:ln>
          </p:spPr>
          <p:txBody>
            <a:bodyPr/>
            <a:lstStyle/>
            <a:p>
              <a:endParaRPr lang="fr-CH"/>
            </a:p>
          </p:txBody>
        </p:sp>
        <p:sp>
          <p:nvSpPr>
            <p:cNvPr id="2705339" name="Line 955"/>
            <p:cNvSpPr>
              <a:spLocks noChangeShapeType="1"/>
            </p:cNvSpPr>
            <p:nvPr/>
          </p:nvSpPr>
          <p:spPr bwMode="auto">
            <a:xfrm>
              <a:off x="2644" y="3481"/>
              <a:ext cx="0" cy="24"/>
            </a:xfrm>
            <a:prstGeom prst="line">
              <a:avLst/>
            </a:prstGeom>
            <a:noFill/>
            <a:ln w="12700">
              <a:solidFill>
                <a:srgbClr val="000000"/>
              </a:solidFill>
              <a:round/>
              <a:headEnd/>
              <a:tailEnd/>
            </a:ln>
          </p:spPr>
          <p:txBody>
            <a:bodyPr/>
            <a:lstStyle/>
            <a:p>
              <a:endParaRPr lang="fr-CH"/>
            </a:p>
          </p:txBody>
        </p:sp>
        <p:sp>
          <p:nvSpPr>
            <p:cNvPr id="2705340" name="Line 956"/>
            <p:cNvSpPr>
              <a:spLocks noChangeShapeType="1"/>
            </p:cNvSpPr>
            <p:nvPr/>
          </p:nvSpPr>
          <p:spPr bwMode="auto">
            <a:xfrm flipV="1">
              <a:off x="2644" y="3481"/>
              <a:ext cx="0" cy="24"/>
            </a:xfrm>
            <a:prstGeom prst="line">
              <a:avLst/>
            </a:prstGeom>
            <a:noFill/>
            <a:ln w="12700">
              <a:solidFill>
                <a:srgbClr val="000000"/>
              </a:solidFill>
              <a:round/>
              <a:headEnd/>
              <a:tailEnd/>
            </a:ln>
          </p:spPr>
          <p:txBody>
            <a:bodyPr/>
            <a:lstStyle/>
            <a:p>
              <a:endParaRPr lang="fr-CH"/>
            </a:p>
          </p:txBody>
        </p:sp>
        <p:sp>
          <p:nvSpPr>
            <p:cNvPr id="2705341" name="Line 957"/>
            <p:cNvSpPr>
              <a:spLocks noChangeShapeType="1"/>
            </p:cNvSpPr>
            <p:nvPr/>
          </p:nvSpPr>
          <p:spPr bwMode="auto">
            <a:xfrm>
              <a:off x="2668" y="3481"/>
              <a:ext cx="0" cy="24"/>
            </a:xfrm>
            <a:prstGeom prst="line">
              <a:avLst/>
            </a:prstGeom>
            <a:noFill/>
            <a:ln w="12700">
              <a:solidFill>
                <a:srgbClr val="000000"/>
              </a:solidFill>
              <a:round/>
              <a:headEnd/>
              <a:tailEnd/>
            </a:ln>
          </p:spPr>
          <p:txBody>
            <a:bodyPr/>
            <a:lstStyle/>
            <a:p>
              <a:endParaRPr lang="fr-CH"/>
            </a:p>
          </p:txBody>
        </p:sp>
        <p:sp>
          <p:nvSpPr>
            <p:cNvPr id="2705342" name="Line 958"/>
            <p:cNvSpPr>
              <a:spLocks noChangeShapeType="1"/>
            </p:cNvSpPr>
            <p:nvPr/>
          </p:nvSpPr>
          <p:spPr bwMode="auto">
            <a:xfrm flipV="1">
              <a:off x="2668" y="3481"/>
              <a:ext cx="0" cy="24"/>
            </a:xfrm>
            <a:prstGeom prst="line">
              <a:avLst/>
            </a:prstGeom>
            <a:noFill/>
            <a:ln w="12700">
              <a:solidFill>
                <a:srgbClr val="000000"/>
              </a:solidFill>
              <a:round/>
              <a:headEnd/>
              <a:tailEnd/>
            </a:ln>
          </p:spPr>
          <p:txBody>
            <a:bodyPr/>
            <a:lstStyle/>
            <a:p>
              <a:endParaRPr lang="fr-CH"/>
            </a:p>
          </p:txBody>
        </p:sp>
        <p:sp>
          <p:nvSpPr>
            <p:cNvPr id="2705343" name="Line 959"/>
            <p:cNvSpPr>
              <a:spLocks noChangeShapeType="1"/>
            </p:cNvSpPr>
            <p:nvPr/>
          </p:nvSpPr>
          <p:spPr bwMode="auto">
            <a:xfrm>
              <a:off x="2684" y="3481"/>
              <a:ext cx="0" cy="24"/>
            </a:xfrm>
            <a:prstGeom prst="line">
              <a:avLst/>
            </a:prstGeom>
            <a:noFill/>
            <a:ln w="12700">
              <a:solidFill>
                <a:srgbClr val="000000"/>
              </a:solidFill>
              <a:round/>
              <a:headEnd/>
              <a:tailEnd/>
            </a:ln>
          </p:spPr>
          <p:txBody>
            <a:bodyPr/>
            <a:lstStyle/>
            <a:p>
              <a:endParaRPr lang="fr-CH"/>
            </a:p>
          </p:txBody>
        </p:sp>
        <p:sp>
          <p:nvSpPr>
            <p:cNvPr id="2705344" name="Line 960"/>
            <p:cNvSpPr>
              <a:spLocks noChangeShapeType="1"/>
            </p:cNvSpPr>
            <p:nvPr/>
          </p:nvSpPr>
          <p:spPr bwMode="auto">
            <a:xfrm flipV="1">
              <a:off x="2684" y="3481"/>
              <a:ext cx="0" cy="24"/>
            </a:xfrm>
            <a:prstGeom prst="line">
              <a:avLst/>
            </a:prstGeom>
            <a:noFill/>
            <a:ln w="12700">
              <a:solidFill>
                <a:srgbClr val="000000"/>
              </a:solidFill>
              <a:round/>
              <a:headEnd/>
              <a:tailEnd/>
            </a:ln>
          </p:spPr>
          <p:txBody>
            <a:bodyPr/>
            <a:lstStyle/>
            <a:p>
              <a:endParaRPr lang="fr-CH"/>
            </a:p>
          </p:txBody>
        </p:sp>
        <p:sp>
          <p:nvSpPr>
            <p:cNvPr id="2705345" name="Line 961"/>
            <p:cNvSpPr>
              <a:spLocks noChangeShapeType="1"/>
            </p:cNvSpPr>
            <p:nvPr/>
          </p:nvSpPr>
          <p:spPr bwMode="auto">
            <a:xfrm>
              <a:off x="2699" y="3481"/>
              <a:ext cx="0" cy="24"/>
            </a:xfrm>
            <a:prstGeom prst="line">
              <a:avLst/>
            </a:prstGeom>
            <a:noFill/>
            <a:ln w="12700">
              <a:solidFill>
                <a:srgbClr val="000000"/>
              </a:solidFill>
              <a:round/>
              <a:headEnd/>
              <a:tailEnd/>
            </a:ln>
          </p:spPr>
          <p:txBody>
            <a:bodyPr/>
            <a:lstStyle/>
            <a:p>
              <a:endParaRPr lang="fr-CH"/>
            </a:p>
          </p:txBody>
        </p:sp>
        <p:sp>
          <p:nvSpPr>
            <p:cNvPr id="2705346" name="Line 962"/>
            <p:cNvSpPr>
              <a:spLocks noChangeShapeType="1"/>
            </p:cNvSpPr>
            <p:nvPr/>
          </p:nvSpPr>
          <p:spPr bwMode="auto">
            <a:xfrm flipV="1">
              <a:off x="2699" y="3481"/>
              <a:ext cx="0" cy="24"/>
            </a:xfrm>
            <a:prstGeom prst="line">
              <a:avLst/>
            </a:prstGeom>
            <a:noFill/>
            <a:ln w="12700">
              <a:solidFill>
                <a:srgbClr val="000000"/>
              </a:solidFill>
              <a:round/>
              <a:headEnd/>
              <a:tailEnd/>
            </a:ln>
          </p:spPr>
          <p:txBody>
            <a:bodyPr/>
            <a:lstStyle/>
            <a:p>
              <a:endParaRPr lang="fr-CH"/>
            </a:p>
          </p:txBody>
        </p:sp>
        <p:sp>
          <p:nvSpPr>
            <p:cNvPr id="2705347" name="Line 963"/>
            <p:cNvSpPr>
              <a:spLocks noChangeShapeType="1"/>
            </p:cNvSpPr>
            <p:nvPr/>
          </p:nvSpPr>
          <p:spPr bwMode="auto">
            <a:xfrm>
              <a:off x="2809" y="3481"/>
              <a:ext cx="0" cy="24"/>
            </a:xfrm>
            <a:prstGeom prst="line">
              <a:avLst/>
            </a:prstGeom>
            <a:noFill/>
            <a:ln w="12700">
              <a:solidFill>
                <a:srgbClr val="000000"/>
              </a:solidFill>
              <a:round/>
              <a:headEnd/>
              <a:tailEnd/>
            </a:ln>
          </p:spPr>
          <p:txBody>
            <a:bodyPr/>
            <a:lstStyle/>
            <a:p>
              <a:endParaRPr lang="fr-CH"/>
            </a:p>
          </p:txBody>
        </p:sp>
        <p:sp>
          <p:nvSpPr>
            <p:cNvPr id="2705348" name="Line 964"/>
            <p:cNvSpPr>
              <a:spLocks noChangeShapeType="1"/>
            </p:cNvSpPr>
            <p:nvPr/>
          </p:nvSpPr>
          <p:spPr bwMode="auto">
            <a:xfrm flipV="1">
              <a:off x="2809" y="3481"/>
              <a:ext cx="0" cy="24"/>
            </a:xfrm>
            <a:prstGeom prst="line">
              <a:avLst/>
            </a:prstGeom>
            <a:noFill/>
            <a:ln w="12700">
              <a:solidFill>
                <a:srgbClr val="000000"/>
              </a:solidFill>
              <a:round/>
              <a:headEnd/>
              <a:tailEnd/>
            </a:ln>
          </p:spPr>
          <p:txBody>
            <a:bodyPr/>
            <a:lstStyle/>
            <a:p>
              <a:endParaRPr lang="fr-CH"/>
            </a:p>
          </p:txBody>
        </p:sp>
        <p:sp>
          <p:nvSpPr>
            <p:cNvPr id="2705349" name="Line 965"/>
            <p:cNvSpPr>
              <a:spLocks noChangeShapeType="1"/>
            </p:cNvSpPr>
            <p:nvPr/>
          </p:nvSpPr>
          <p:spPr bwMode="auto">
            <a:xfrm>
              <a:off x="2872" y="3481"/>
              <a:ext cx="0" cy="24"/>
            </a:xfrm>
            <a:prstGeom prst="line">
              <a:avLst/>
            </a:prstGeom>
            <a:noFill/>
            <a:ln w="12700">
              <a:solidFill>
                <a:srgbClr val="000000"/>
              </a:solidFill>
              <a:round/>
              <a:headEnd/>
              <a:tailEnd/>
            </a:ln>
          </p:spPr>
          <p:txBody>
            <a:bodyPr/>
            <a:lstStyle/>
            <a:p>
              <a:endParaRPr lang="fr-CH"/>
            </a:p>
          </p:txBody>
        </p:sp>
        <p:sp>
          <p:nvSpPr>
            <p:cNvPr id="2705350" name="Line 966"/>
            <p:cNvSpPr>
              <a:spLocks noChangeShapeType="1"/>
            </p:cNvSpPr>
            <p:nvPr/>
          </p:nvSpPr>
          <p:spPr bwMode="auto">
            <a:xfrm flipV="1">
              <a:off x="2872" y="3481"/>
              <a:ext cx="0" cy="24"/>
            </a:xfrm>
            <a:prstGeom prst="line">
              <a:avLst/>
            </a:prstGeom>
            <a:noFill/>
            <a:ln w="12700">
              <a:solidFill>
                <a:srgbClr val="000000"/>
              </a:solidFill>
              <a:round/>
              <a:headEnd/>
              <a:tailEnd/>
            </a:ln>
          </p:spPr>
          <p:txBody>
            <a:bodyPr/>
            <a:lstStyle/>
            <a:p>
              <a:endParaRPr lang="fr-CH"/>
            </a:p>
          </p:txBody>
        </p:sp>
        <p:sp>
          <p:nvSpPr>
            <p:cNvPr id="2705351" name="Line 967"/>
            <p:cNvSpPr>
              <a:spLocks noChangeShapeType="1"/>
            </p:cNvSpPr>
            <p:nvPr/>
          </p:nvSpPr>
          <p:spPr bwMode="auto">
            <a:xfrm>
              <a:off x="2920" y="3481"/>
              <a:ext cx="0" cy="24"/>
            </a:xfrm>
            <a:prstGeom prst="line">
              <a:avLst/>
            </a:prstGeom>
            <a:noFill/>
            <a:ln w="12700">
              <a:solidFill>
                <a:srgbClr val="000000"/>
              </a:solidFill>
              <a:round/>
              <a:headEnd/>
              <a:tailEnd/>
            </a:ln>
          </p:spPr>
          <p:txBody>
            <a:bodyPr/>
            <a:lstStyle/>
            <a:p>
              <a:endParaRPr lang="fr-CH"/>
            </a:p>
          </p:txBody>
        </p:sp>
        <p:sp>
          <p:nvSpPr>
            <p:cNvPr id="2705352" name="Line 968"/>
            <p:cNvSpPr>
              <a:spLocks noChangeShapeType="1"/>
            </p:cNvSpPr>
            <p:nvPr/>
          </p:nvSpPr>
          <p:spPr bwMode="auto">
            <a:xfrm flipV="1">
              <a:off x="2920" y="3481"/>
              <a:ext cx="0" cy="24"/>
            </a:xfrm>
            <a:prstGeom prst="line">
              <a:avLst/>
            </a:prstGeom>
            <a:noFill/>
            <a:ln w="12700">
              <a:solidFill>
                <a:srgbClr val="000000"/>
              </a:solidFill>
              <a:round/>
              <a:headEnd/>
              <a:tailEnd/>
            </a:ln>
          </p:spPr>
          <p:txBody>
            <a:bodyPr/>
            <a:lstStyle/>
            <a:p>
              <a:endParaRPr lang="fr-CH"/>
            </a:p>
          </p:txBody>
        </p:sp>
        <p:sp>
          <p:nvSpPr>
            <p:cNvPr id="2705353" name="Line 969"/>
            <p:cNvSpPr>
              <a:spLocks noChangeShapeType="1"/>
            </p:cNvSpPr>
            <p:nvPr/>
          </p:nvSpPr>
          <p:spPr bwMode="auto">
            <a:xfrm>
              <a:off x="2959" y="3481"/>
              <a:ext cx="0" cy="24"/>
            </a:xfrm>
            <a:prstGeom prst="line">
              <a:avLst/>
            </a:prstGeom>
            <a:noFill/>
            <a:ln w="12700">
              <a:solidFill>
                <a:srgbClr val="000000"/>
              </a:solidFill>
              <a:round/>
              <a:headEnd/>
              <a:tailEnd/>
            </a:ln>
          </p:spPr>
          <p:txBody>
            <a:bodyPr/>
            <a:lstStyle/>
            <a:p>
              <a:endParaRPr lang="fr-CH"/>
            </a:p>
          </p:txBody>
        </p:sp>
        <p:sp>
          <p:nvSpPr>
            <p:cNvPr id="2705354" name="Line 970"/>
            <p:cNvSpPr>
              <a:spLocks noChangeShapeType="1"/>
            </p:cNvSpPr>
            <p:nvPr/>
          </p:nvSpPr>
          <p:spPr bwMode="auto">
            <a:xfrm flipV="1">
              <a:off x="2959" y="3481"/>
              <a:ext cx="0" cy="24"/>
            </a:xfrm>
            <a:prstGeom prst="line">
              <a:avLst/>
            </a:prstGeom>
            <a:noFill/>
            <a:ln w="12700">
              <a:solidFill>
                <a:srgbClr val="000000"/>
              </a:solidFill>
              <a:round/>
              <a:headEnd/>
              <a:tailEnd/>
            </a:ln>
          </p:spPr>
          <p:txBody>
            <a:bodyPr/>
            <a:lstStyle/>
            <a:p>
              <a:endParaRPr lang="fr-CH"/>
            </a:p>
          </p:txBody>
        </p:sp>
        <p:sp>
          <p:nvSpPr>
            <p:cNvPr id="2705355" name="Line 971"/>
            <p:cNvSpPr>
              <a:spLocks noChangeShapeType="1"/>
            </p:cNvSpPr>
            <p:nvPr/>
          </p:nvSpPr>
          <p:spPr bwMode="auto">
            <a:xfrm>
              <a:off x="2990" y="3481"/>
              <a:ext cx="0" cy="24"/>
            </a:xfrm>
            <a:prstGeom prst="line">
              <a:avLst/>
            </a:prstGeom>
            <a:noFill/>
            <a:ln w="12700">
              <a:solidFill>
                <a:srgbClr val="000000"/>
              </a:solidFill>
              <a:round/>
              <a:headEnd/>
              <a:tailEnd/>
            </a:ln>
          </p:spPr>
          <p:txBody>
            <a:bodyPr/>
            <a:lstStyle/>
            <a:p>
              <a:endParaRPr lang="fr-CH"/>
            </a:p>
          </p:txBody>
        </p:sp>
        <p:sp>
          <p:nvSpPr>
            <p:cNvPr id="2705356" name="Line 972"/>
            <p:cNvSpPr>
              <a:spLocks noChangeShapeType="1"/>
            </p:cNvSpPr>
            <p:nvPr/>
          </p:nvSpPr>
          <p:spPr bwMode="auto">
            <a:xfrm flipV="1">
              <a:off x="2990" y="3481"/>
              <a:ext cx="0" cy="24"/>
            </a:xfrm>
            <a:prstGeom prst="line">
              <a:avLst/>
            </a:prstGeom>
            <a:noFill/>
            <a:ln w="12700">
              <a:solidFill>
                <a:srgbClr val="000000"/>
              </a:solidFill>
              <a:round/>
              <a:headEnd/>
              <a:tailEnd/>
            </a:ln>
          </p:spPr>
          <p:txBody>
            <a:bodyPr/>
            <a:lstStyle/>
            <a:p>
              <a:endParaRPr lang="fr-CH"/>
            </a:p>
          </p:txBody>
        </p:sp>
        <p:sp>
          <p:nvSpPr>
            <p:cNvPr id="2705357" name="Line 973"/>
            <p:cNvSpPr>
              <a:spLocks noChangeShapeType="1"/>
            </p:cNvSpPr>
            <p:nvPr/>
          </p:nvSpPr>
          <p:spPr bwMode="auto">
            <a:xfrm>
              <a:off x="3014" y="3481"/>
              <a:ext cx="0" cy="24"/>
            </a:xfrm>
            <a:prstGeom prst="line">
              <a:avLst/>
            </a:prstGeom>
            <a:noFill/>
            <a:ln w="12700">
              <a:solidFill>
                <a:srgbClr val="000000"/>
              </a:solidFill>
              <a:round/>
              <a:headEnd/>
              <a:tailEnd/>
            </a:ln>
          </p:spPr>
          <p:txBody>
            <a:bodyPr/>
            <a:lstStyle/>
            <a:p>
              <a:endParaRPr lang="fr-CH"/>
            </a:p>
          </p:txBody>
        </p:sp>
        <p:sp>
          <p:nvSpPr>
            <p:cNvPr id="2705358" name="Line 974"/>
            <p:cNvSpPr>
              <a:spLocks noChangeShapeType="1"/>
            </p:cNvSpPr>
            <p:nvPr/>
          </p:nvSpPr>
          <p:spPr bwMode="auto">
            <a:xfrm flipV="1">
              <a:off x="3014" y="3481"/>
              <a:ext cx="0" cy="24"/>
            </a:xfrm>
            <a:prstGeom prst="line">
              <a:avLst/>
            </a:prstGeom>
            <a:noFill/>
            <a:ln w="12700">
              <a:solidFill>
                <a:srgbClr val="000000"/>
              </a:solidFill>
              <a:round/>
              <a:headEnd/>
              <a:tailEnd/>
            </a:ln>
          </p:spPr>
          <p:txBody>
            <a:bodyPr/>
            <a:lstStyle/>
            <a:p>
              <a:endParaRPr lang="fr-CH"/>
            </a:p>
          </p:txBody>
        </p:sp>
        <p:sp>
          <p:nvSpPr>
            <p:cNvPr id="2705359" name="Line 975"/>
            <p:cNvSpPr>
              <a:spLocks noChangeShapeType="1"/>
            </p:cNvSpPr>
            <p:nvPr/>
          </p:nvSpPr>
          <p:spPr bwMode="auto">
            <a:xfrm>
              <a:off x="3030" y="3481"/>
              <a:ext cx="0" cy="24"/>
            </a:xfrm>
            <a:prstGeom prst="line">
              <a:avLst/>
            </a:prstGeom>
            <a:noFill/>
            <a:ln w="12700">
              <a:solidFill>
                <a:srgbClr val="000000"/>
              </a:solidFill>
              <a:round/>
              <a:headEnd/>
              <a:tailEnd/>
            </a:ln>
          </p:spPr>
          <p:txBody>
            <a:bodyPr/>
            <a:lstStyle/>
            <a:p>
              <a:endParaRPr lang="fr-CH"/>
            </a:p>
          </p:txBody>
        </p:sp>
        <p:sp>
          <p:nvSpPr>
            <p:cNvPr id="2705360" name="Line 976"/>
            <p:cNvSpPr>
              <a:spLocks noChangeShapeType="1"/>
            </p:cNvSpPr>
            <p:nvPr/>
          </p:nvSpPr>
          <p:spPr bwMode="auto">
            <a:xfrm flipV="1">
              <a:off x="3030" y="3481"/>
              <a:ext cx="0" cy="24"/>
            </a:xfrm>
            <a:prstGeom prst="line">
              <a:avLst/>
            </a:prstGeom>
            <a:noFill/>
            <a:ln w="12700">
              <a:solidFill>
                <a:srgbClr val="000000"/>
              </a:solidFill>
              <a:round/>
              <a:headEnd/>
              <a:tailEnd/>
            </a:ln>
          </p:spPr>
          <p:txBody>
            <a:bodyPr/>
            <a:lstStyle/>
            <a:p>
              <a:endParaRPr lang="fr-CH"/>
            </a:p>
          </p:txBody>
        </p:sp>
        <p:sp>
          <p:nvSpPr>
            <p:cNvPr id="2705361" name="Line 977"/>
            <p:cNvSpPr>
              <a:spLocks noChangeShapeType="1"/>
            </p:cNvSpPr>
            <p:nvPr/>
          </p:nvSpPr>
          <p:spPr bwMode="auto">
            <a:xfrm>
              <a:off x="3053" y="3481"/>
              <a:ext cx="0" cy="24"/>
            </a:xfrm>
            <a:prstGeom prst="line">
              <a:avLst/>
            </a:prstGeom>
            <a:noFill/>
            <a:ln w="12700">
              <a:solidFill>
                <a:srgbClr val="000000"/>
              </a:solidFill>
              <a:round/>
              <a:headEnd/>
              <a:tailEnd/>
            </a:ln>
          </p:spPr>
          <p:txBody>
            <a:bodyPr/>
            <a:lstStyle/>
            <a:p>
              <a:endParaRPr lang="fr-CH"/>
            </a:p>
          </p:txBody>
        </p:sp>
        <p:sp>
          <p:nvSpPr>
            <p:cNvPr id="2705362" name="Line 978"/>
            <p:cNvSpPr>
              <a:spLocks noChangeShapeType="1"/>
            </p:cNvSpPr>
            <p:nvPr/>
          </p:nvSpPr>
          <p:spPr bwMode="auto">
            <a:xfrm flipV="1">
              <a:off x="3053" y="3481"/>
              <a:ext cx="0" cy="24"/>
            </a:xfrm>
            <a:prstGeom prst="line">
              <a:avLst/>
            </a:prstGeom>
            <a:noFill/>
            <a:ln w="12700">
              <a:solidFill>
                <a:srgbClr val="000000"/>
              </a:solidFill>
              <a:round/>
              <a:headEnd/>
              <a:tailEnd/>
            </a:ln>
          </p:spPr>
          <p:txBody>
            <a:bodyPr/>
            <a:lstStyle/>
            <a:p>
              <a:endParaRPr lang="fr-CH"/>
            </a:p>
          </p:txBody>
        </p:sp>
        <p:sp>
          <p:nvSpPr>
            <p:cNvPr id="2705363" name="Line 979"/>
            <p:cNvSpPr>
              <a:spLocks noChangeShapeType="1"/>
            </p:cNvSpPr>
            <p:nvPr/>
          </p:nvSpPr>
          <p:spPr bwMode="auto">
            <a:xfrm>
              <a:off x="3069" y="3481"/>
              <a:ext cx="0" cy="24"/>
            </a:xfrm>
            <a:prstGeom prst="line">
              <a:avLst/>
            </a:prstGeom>
            <a:noFill/>
            <a:ln w="12700">
              <a:solidFill>
                <a:srgbClr val="000000"/>
              </a:solidFill>
              <a:round/>
              <a:headEnd/>
              <a:tailEnd/>
            </a:ln>
          </p:spPr>
          <p:txBody>
            <a:bodyPr/>
            <a:lstStyle/>
            <a:p>
              <a:endParaRPr lang="fr-CH"/>
            </a:p>
          </p:txBody>
        </p:sp>
        <p:sp>
          <p:nvSpPr>
            <p:cNvPr id="2705364" name="Line 980"/>
            <p:cNvSpPr>
              <a:spLocks noChangeShapeType="1"/>
            </p:cNvSpPr>
            <p:nvPr/>
          </p:nvSpPr>
          <p:spPr bwMode="auto">
            <a:xfrm flipV="1">
              <a:off x="3069" y="3481"/>
              <a:ext cx="0" cy="24"/>
            </a:xfrm>
            <a:prstGeom prst="line">
              <a:avLst/>
            </a:prstGeom>
            <a:noFill/>
            <a:ln w="12700">
              <a:solidFill>
                <a:srgbClr val="000000"/>
              </a:solidFill>
              <a:round/>
              <a:headEnd/>
              <a:tailEnd/>
            </a:ln>
          </p:spPr>
          <p:txBody>
            <a:bodyPr/>
            <a:lstStyle/>
            <a:p>
              <a:endParaRPr lang="fr-CH"/>
            </a:p>
          </p:txBody>
        </p:sp>
        <p:sp>
          <p:nvSpPr>
            <p:cNvPr id="2705365" name="Line 981"/>
            <p:cNvSpPr>
              <a:spLocks noChangeShapeType="1"/>
            </p:cNvSpPr>
            <p:nvPr/>
          </p:nvSpPr>
          <p:spPr bwMode="auto">
            <a:xfrm>
              <a:off x="3179" y="3481"/>
              <a:ext cx="0" cy="24"/>
            </a:xfrm>
            <a:prstGeom prst="line">
              <a:avLst/>
            </a:prstGeom>
            <a:noFill/>
            <a:ln w="12700">
              <a:solidFill>
                <a:srgbClr val="000000"/>
              </a:solidFill>
              <a:round/>
              <a:headEnd/>
              <a:tailEnd/>
            </a:ln>
          </p:spPr>
          <p:txBody>
            <a:bodyPr/>
            <a:lstStyle/>
            <a:p>
              <a:endParaRPr lang="fr-CH"/>
            </a:p>
          </p:txBody>
        </p:sp>
        <p:sp>
          <p:nvSpPr>
            <p:cNvPr id="2705366" name="Line 982"/>
            <p:cNvSpPr>
              <a:spLocks noChangeShapeType="1"/>
            </p:cNvSpPr>
            <p:nvPr/>
          </p:nvSpPr>
          <p:spPr bwMode="auto">
            <a:xfrm flipV="1">
              <a:off x="3179" y="3481"/>
              <a:ext cx="0" cy="24"/>
            </a:xfrm>
            <a:prstGeom prst="line">
              <a:avLst/>
            </a:prstGeom>
            <a:noFill/>
            <a:ln w="12700">
              <a:solidFill>
                <a:srgbClr val="000000"/>
              </a:solidFill>
              <a:round/>
              <a:headEnd/>
              <a:tailEnd/>
            </a:ln>
          </p:spPr>
          <p:txBody>
            <a:bodyPr/>
            <a:lstStyle/>
            <a:p>
              <a:endParaRPr lang="fr-CH"/>
            </a:p>
          </p:txBody>
        </p:sp>
        <p:sp>
          <p:nvSpPr>
            <p:cNvPr id="2705367" name="Line 983"/>
            <p:cNvSpPr>
              <a:spLocks noChangeShapeType="1"/>
            </p:cNvSpPr>
            <p:nvPr/>
          </p:nvSpPr>
          <p:spPr bwMode="auto">
            <a:xfrm>
              <a:off x="3242" y="3481"/>
              <a:ext cx="0" cy="24"/>
            </a:xfrm>
            <a:prstGeom prst="line">
              <a:avLst/>
            </a:prstGeom>
            <a:noFill/>
            <a:ln w="12700">
              <a:solidFill>
                <a:srgbClr val="000000"/>
              </a:solidFill>
              <a:round/>
              <a:headEnd/>
              <a:tailEnd/>
            </a:ln>
          </p:spPr>
          <p:txBody>
            <a:bodyPr/>
            <a:lstStyle/>
            <a:p>
              <a:endParaRPr lang="fr-CH"/>
            </a:p>
          </p:txBody>
        </p:sp>
        <p:sp>
          <p:nvSpPr>
            <p:cNvPr id="2705368" name="Line 984"/>
            <p:cNvSpPr>
              <a:spLocks noChangeShapeType="1"/>
            </p:cNvSpPr>
            <p:nvPr/>
          </p:nvSpPr>
          <p:spPr bwMode="auto">
            <a:xfrm flipV="1">
              <a:off x="3242" y="3481"/>
              <a:ext cx="0" cy="24"/>
            </a:xfrm>
            <a:prstGeom prst="line">
              <a:avLst/>
            </a:prstGeom>
            <a:noFill/>
            <a:ln w="12700">
              <a:solidFill>
                <a:srgbClr val="000000"/>
              </a:solidFill>
              <a:round/>
              <a:headEnd/>
              <a:tailEnd/>
            </a:ln>
          </p:spPr>
          <p:txBody>
            <a:bodyPr/>
            <a:lstStyle/>
            <a:p>
              <a:endParaRPr lang="fr-CH"/>
            </a:p>
          </p:txBody>
        </p:sp>
        <p:sp>
          <p:nvSpPr>
            <p:cNvPr id="2705369" name="Line 985"/>
            <p:cNvSpPr>
              <a:spLocks noChangeShapeType="1"/>
            </p:cNvSpPr>
            <p:nvPr/>
          </p:nvSpPr>
          <p:spPr bwMode="auto">
            <a:xfrm>
              <a:off x="3289" y="3481"/>
              <a:ext cx="0" cy="24"/>
            </a:xfrm>
            <a:prstGeom prst="line">
              <a:avLst/>
            </a:prstGeom>
            <a:noFill/>
            <a:ln w="12700">
              <a:solidFill>
                <a:srgbClr val="000000"/>
              </a:solidFill>
              <a:round/>
              <a:headEnd/>
              <a:tailEnd/>
            </a:ln>
          </p:spPr>
          <p:txBody>
            <a:bodyPr/>
            <a:lstStyle/>
            <a:p>
              <a:endParaRPr lang="fr-CH"/>
            </a:p>
          </p:txBody>
        </p:sp>
        <p:sp>
          <p:nvSpPr>
            <p:cNvPr id="2705370" name="Line 986"/>
            <p:cNvSpPr>
              <a:spLocks noChangeShapeType="1"/>
            </p:cNvSpPr>
            <p:nvPr/>
          </p:nvSpPr>
          <p:spPr bwMode="auto">
            <a:xfrm flipV="1">
              <a:off x="3289" y="3481"/>
              <a:ext cx="0" cy="24"/>
            </a:xfrm>
            <a:prstGeom prst="line">
              <a:avLst/>
            </a:prstGeom>
            <a:noFill/>
            <a:ln w="12700">
              <a:solidFill>
                <a:srgbClr val="000000"/>
              </a:solidFill>
              <a:round/>
              <a:headEnd/>
              <a:tailEnd/>
            </a:ln>
          </p:spPr>
          <p:txBody>
            <a:bodyPr/>
            <a:lstStyle/>
            <a:p>
              <a:endParaRPr lang="fr-CH"/>
            </a:p>
          </p:txBody>
        </p:sp>
        <p:sp>
          <p:nvSpPr>
            <p:cNvPr id="2705371" name="Line 987"/>
            <p:cNvSpPr>
              <a:spLocks noChangeShapeType="1"/>
            </p:cNvSpPr>
            <p:nvPr/>
          </p:nvSpPr>
          <p:spPr bwMode="auto">
            <a:xfrm>
              <a:off x="3329" y="3481"/>
              <a:ext cx="0" cy="24"/>
            </a:xfrm>
            <a:prstGeom prst="line">
              <a:avLst/>
            </a:prstGeom>
            <a:noFill/>
            <a:ln w="12700">
              <a:solidFill>
                <a:srgbClr val="000000"/>
              </a:solidFill>
              <a:round/>
              <a:headEnd/>
              <a:tailEnd/>
            </a:ln>
          </p:spPr>
          <p:txBody>
            <a:bodyPr/>
            <a:lstStyle/>
            <a:p>
              <a:endParaRPr lang="fr-CH"/>
            </a:p>
          </p:txBody>
        </p:sp>
        <p:sp>
          <p:nvSpPr>
            <p:cNvPr id="2705372" name="Line 988"/>
            <p:cNvSpPr>
              <a:spLocks noChangeShapeType="1"/>
            </p:cNvSpPr>
            <p:nvPr/>
          </p:nvSpPr>
          <p:spPr bwMode="auto">
            <a:xfrm flipV="1">
              <a:off x="3329" y="3481"/>
              <a:ext cx="0" cy="24"/>
            </a:xfrm>
            <a:prstGeom prst="line">
              <a:avLst/>
            </a:prstGeom>
            <a:noFill/>
            <a:ln w="12700">
              <a:solidFill>
                <a:srgbClr val="000000"/>
              </a:solidFill>
              <a:round/>
              <a:headEnd/>
              <a:tailEnd/>
            </a:ln>
          </p:spPr>
          <p:txBody>
            <a:bodyPr/>
            <a:lstStyle/>
            <a:p>
              <a:endParaRPr lang="fr-CH"/>
            </a:p>
          </p:txBody>
        </p:sp>
        <p:sp>
          <p:nvSpPr>
            <p:cNvPr id="2705373" name="Line 989"/>
            <p:cNvSpPr>
              <a:spLocks noChangeShapeType="1"/>
            </p:cNvSpPr>
            <p:nvPr/>
          </p:nvSpPr>
          <p:spPr bwMode="auto">
            <a:xfrm>
              <a:off x="3352" y="3481"/>
              <a:ext cx="0" cy="24"/>
            </a:xfrm>
            <a:prstGeom prst="line">
              <a:avLst/>
            </a:prstGeom>
            <a:noFill/>
            <a:ln w="12700">
              <a:solidFill>
                <a:srgbClr val="000000"/>
              </a:solidFill>
              <a:round/>
              <a:headEnd/>
              <a:tailEnd/>
            </a:ln>
          </p:spPr>
          <p:txBody>
            <a:bodyPr/>
            <a:lstStyle/>
            <a:p>
              <a:endParaRPr lang="fr-CH"/>
            </a:p>
          </p:txBody>
        </p:sp>
        <p:sp>
          <p:nvSpPr>
            <p:cNvPr id="2705374" name="Line 990"/>
            <p:cNvSpPr>
              <a:spLocks noChangeShapeType="1"/>
            </p:cNvSpPr>
            <p:nvPr/>
          </p:nvSpPr>
          <p:spPr bwMode="auto">
            <a:xfrm flipV="1">
              <a:off x="3352" y="3481"/>
              <a:ext cx="0" cy="24"/>
            </a:xfrm>
            <a:prstGeom prst="line">
              <a:avLst/>
            </a:prstGeom>
            <a:noFill/>
            <a:ln w="12700">
              <a:solidFill>
                <a:srgbClr val="000000"/>
              </a:solidFill>
              <a:round/>
              <a:headEnd/>
              <a:tailEnd/>
            </a:ln>
          </p:spPr>
          <p:txBody>
            <a:bodyPr/>
            <a:lstStyle/>
            <a:p>
              <a:endParaRPr lang="fr-CH"/>
            </a:p>
          </p:txBody>
        </p:sp>
        <p:sp>
          <p:nvSpPr>
            <p:cNvPr id="2705375" name="Line 991"/>
            <p:cNvSpPr>
              <a:spLocks noChangeShapeType="1"/>
            </p:cNvSpPr>
            <p:nvPr/>
          </p:nvSpPr>
          <p:spPr bwMode="auto">
            <a:xfrm>
              <a:off x="3384" y="3481"/>
              <a:ext cx="0" cy="24"/>
            </a:xfrm>
            <a:prstGeom prst="line">
              <a:avLst/>
            </a:prstGeom>
            <a:noFill/>
            <a:ln w="12700">
              <a:solidFill>
                <a:srgbClr val="000000"/>
              </a:solidFill>
              <a:round/>
              <a:headEnd/>
              <a:tailEnd/>
            </a:ln>
          </p:spPr>
          <p:txBody>
            <a:bodyPr/>
            <a:lstStyle/>
            <a:p>
              <a:endParaRPr lang="fr-CH"/>
            </a:p>
          </p:txBody>
        </p:sp>
        <p:sp>
          <p:nvSpPr>
            <p:cNvPr id="2705376" name="Line 992"/>
            <p:cNvSpPr>
              <a:spLocks noChangeShapeType="1"/>
            </p:cNvSpPr>
            <p:nvPr/>
          </p:nvSpPr>
          <p:spPr bwMode="auto">
            <a:xfrm flipV="1">
              <a:off x="3384" y="3481"/>
              <a:ext cx="0" cy="24"/>
            </a:xfrm>
            <a:prstGeom prst="line">
              <a:avLst/>
            </a:prstGeom>
            <a:noFill/>
            <a:ln w="12700">
              <a:solidFill>
                <a:srgbClr val="000000"/>
              </a:solidFill>
              <a:round/>
              <a:headEnd/>
              <a:tailEnd/>
            </a:ln>
          </p:spPr>
          <p:txBody>
            <a:bodyPr/>
            <a:lstStyle/>
            <a:p>
              <a:endParaRPr lang="fr-CH"/>
            </a:p>
          </p:txBody>
        </p:sp>
        <p:sp>
          <p:nvSpPr>
            <p:cNvPr id="2705377" name="Line 993"/>
            <p:cNvSpPr>
              <a:spLocks noChangeShapeType="1"/>
            </p:cNvSpPr>
            <p:nvPr/>
          </p:nvSpPr>
          <p:spPr bwMode="auto">
            <a:xfrm>
              <a:off x="3399" y="3481"/>
              <a:ext cx="0" cy="24"/>
            </a:xfrm>
            <a:prstGeom prst="line">
              <a:avLst/>
            </a:prstGeom>
            <a:noFill/>
            <a:ln w="12700">
              <a:solidFill>
                <a:srgbClr val="000000"/>
              </a:solidFill>
              <a:round/>
              <a:headEnd/>
              <a:tailEnd/>
            </a:ln>
          </p:spPr>
          <p:txBody>
            <a:bodyPr/>
            <a:lstStyle/>
            <a:p>
              <a:endParaRPr lang="fr-CH"/>
            </a:p>
          </p:txBody>
        </p:sp>
        <p:sp>
          <p:nvSpPr>
            <p:cNvPr id="2705378" name="Line 994"/>
            <p:cNvSpPr>
              <a:spLocks noChangeShapeType="1"/>
            </p:cNvSpPr>
            <p:nvPr/>
          </p:nvSpPr>
          <p:spPr bwMode="auto">
            <a:xfrm flipV="1">
              <a:off x="3399" y="3481"/>
              <a:ext cx="0" cy="24"/>
            </a:xfrm>
            <a:prstGeom prst="line">
              <a:avLst/>
            </a:prstGeom>
            <a:noFill/>
            <a:ln w="12700">
              <a:solidFill>
                <a:srgbClr val="000000"/>
              </a:solidFill>
              <a:round/>
              <a:headEnd/>
              <a:tailEnd/>
            </a:ln>
          </p:spPr>
          <p:txBody>
            <a:bodyPr/>
            <a:lstStyle/>
            <a:p>
              <a:endParaRPr lang="fr-CH"/>
            </a:p>
          </p:txBody>
        </p:sp>
        <p:sp>
          <p:nvSpPr>
            <p:cNvPr id="2705379" name="Line 995"/>
            <p:cNvSpPr>
              <a:spLocks noChangeShapeType="1"/>
            </p:cNvSpPr>
            <p:nvPr/>
          </p:nvSpPr>
          <p:spPr bwMode="auto">
            <a:xfrm>
              <a:off x="3423" y="3481"/>
              <a:ext cx="0" cy="24"/>
            </a:xfrm>
            <a:prstGeom prst="line">
              <a:avLst/>
            </a:prstGeom>
            <a:noFill/>
            <a:ln w="12700">
              <a:solidFill>
                <a:srgbClr val="000000"/>
              </a:solidFill>
              <a:round/>
              <a:headEnd/>
              <a:tailEnd/>
            </a:ln>
          </p:spPr>
          <p:txBody>
            <a:bodyPr/>
            <a:lstStyle/>
            <a:p>
              <a:endParaRPr lang="fr-CH"/>
            </a:p>
          </p:txBody>
        </p:sp>
        <p:sp>
          <p:nvSpPr>
            <p:cNvPr id="2705380" name="Line 996"/>
            <p:cNvSpPr>
              <a:spLocks noChangeShapeType="1"/>
            </p:cNvSpPr>
            <p:nvPr/>
          </p:nvSpPr>
          <p:spPr bwMode="auto">
            <a:xfrm flipV="1">
              <a:off x="3423" y="3481"/>
              <a:ext cx="0" cy="24"/>
            </a:xfrm>
            <a:prstGeom prst="line">
              <a:avLst/>
            </a:prstGeom>
            <a:noFill/>
            <a:ln w="12700">
              <a:solidFill>
                <a:srgbClr val="000000"/>
              </a:solidFill>
              <a:round/>
              <a:headEnd/>
              <a:tailEnd/>
            </a:ln>
          </p:spPr>
          <p:txBody>
            <a:bodyPr/>
            <a:lstStyle/>
            <a:p>
              <a:endParaRPr lang="fr-CH"/>
            </a:p>
          </p:txBody>
        </p:sp>
        <p:sp>
          <p:nvSpPr>
            <p:cNvPr id="2705381" name="Line 997"/>
            <p:cNvSpPr>
              <a:spLocks noChangeShapeType="1"/>
            </p:cNvSpPr>
            <p:nvPr/>
          </p:nvSpPr>
          <p:spPr bwMode="auto">
            <a:xfrm>
              <a:off x="3549" y="3481"/>
              <a:ext cx="0" cy="24"/>
            </a:xfrm>
            <a:prstGeom prst="line">
              <a:avLst/>
            </a:prstGeom>
            <a:noFill/>
            <a:ln w="12700">
              <a:solidFill>
                <a:srgbClr val="000000"/>
              </a:solidFill>
              <a:round/>
              <a:headEnd/>
              <a:tailEnd/>
            </a:ln>
          </p:spPr>
          <p:txBody>
            <a:bodyPr/>
            <a:lstStyle/>
            <a:p>
              <a:endParaRPr lang="fr-CH"/>
            </a:p>
          </p:txBody>
        </p:sp>
        <p:sp>
          <p:nvSpPr>
            <p:cNvPr id="2705382" name="Line 998"/>
            <p:cNvSpPr>
              <a:spLocks noChangeShapeType="1"/>
            </p:cNvSpPr>
            <p:nvPr/>
          </p:nvSpPr>
          <p:spPr bwMode="auto">
            <a:xfrm flipV="1">
              <a:off x="3549" y="3481"/>
              <a:ext cx="0" cy="24"/>
            </a:xfrm>
            <a:prstGeom prst="line">
              <a:avLst/>
            </a:prstGeom>
            <a:noFill/>
            <a:ln w="12700">
              <a:solidFill>
                <a:srgbClr val="000000"/>
              </a:solidFill>
              <a:round/>
              <a:headEnd/>
              <a:tailEnd/>
            </a:ln>
          </p:spPr>
          <p:txBody>
            <a:bodyPr/>
            <a:lstStyle/>
            <a:p>
              <a:endParaRPr lang="fr-CH"/>
            </a:p>
          </p:txBody>
        </p:sp>
        <p:sp>
          <p:nvSpPr>
            <p:cNvPr id="2705383" name="Line 999"/>
            <p:cNvSpPr>
              <a:spLocks noChangeShapeType="1"/>
            </p:cNvSpPr>
            <p:nvPr/>
          </p:nvSpPr>
          <p:spPr bwMode="auto">
            <a:xfrm>
              <a:off x="3612" y="3481"/>
              <a:ext cx="0" cy="24"/>
            </a:xfrm>
            <a:prstGeom prst="line">
              <a:avLst/>
            </a:prstGeom>
            <a:noFill/>
            <a:ln w="12700">
              <a:solidFill>
                <a:srgbClr val="000000"/>
              </a:solidFill>
              <a:round/>
              <a:headEnd/>
              <a:tailEnd/>
            </a:ln>
          </p:spPr>
          <p:txBody>
            <a:bodyPr/>
            <a:lstStyle/>
            <a:p>
              <a:endParaRPr lang="fr-CH"/>
            </a:p>
          </p:txBody>
        </p:sp>
        <p:sp>
          <p:nvSpPr>
            <p:cNvPr id="2705384" name="Line 1000"/>
            <p:cNvSpPr>
              <a:spLocks noChangeShapeType="1"/>
            </p:cNvSpPr>
            <p:nvPr/>
          </p:nvSpPr>
          <p:spPr bwMode="auto">
            <a:xfrm flipV="1">
              <a:off x="3612" y="3481"/>
              <a:ext cx="0" cy="24"/>
            </a:xfrm>
            <a:prstGeom prst="line">
              <a:avLst/>
            </a:prstGeom>
            <a:noFill/>
            <a:ln w="12700">
              <a:solidFill>
                <a:srgbClr val="000000"/>
              </a:solidFill>
              <a:round/>
              <a:headEnd/>
              <a:tailEnd/>
            </a:ln>
          </p:spPr>
          <p:txBody>
            <a:bodyPr/>
            <a:lstStyle/>
            <a:p>
              <a:endParaRPr lang="fr-CH"/>
            </a:p>
          </p:txBody>
        </p:sp>
        <p:sp>
          <p:nvSpPr>
            <p:cNvPr id="2705385" name="Line 1001"/>
            <p:cNvSpPr>
              <a:spLocks noChangeShapeType="1"/>
            </p:cNvSpPr>
            <p:nvPr/>
          </p:nvSpPr>
          <p:spPr bwMode="auto">
            <a:xfrm>
              <a:off x="3659" y="3481"/>
              <a:ext cx="0" cy="24"/>
            </a:xfrm>
            <a:prstGeom prst="line">
              <a:avLst/>
            </a:prstGeom>
            <a:noFill/>
            <a:ln w="12700">
              <a:solidFill>
                <a:srgbClr val="000000"/>
              </a:solidFill>
              <a:round/>
              <a:headEnd/>
              <a:tailEnd/>
            </a:ln>
          </p:spPr>
          <p:txBody>
            <a:bodyPr/>
            <a:lstStyle/>
            <a:p>
              <a:endParaRPr lang="fr-CH"/>
            </a:p>
          </p:txBody>
        </p:sp>
        <p:sp>
          <p:nvSpPr>
            <p:cNvPr id="2705386" name="Line 1002"/>
            <p:cNvSpPr>
              <a:spLocks noChangeShapeType="1"/>
            </p:cNvSpPr>
            <p:nvPr/>
          </p:nvSpPr>
          <p:spPr bwMode="auto">
            <a:xfrm flipV="1">
              <a:off x="3659" y="3481"/>
              <a:ext cx="0" cy="24"/>
            </a:xfrm>
            <a:prstGeom prst="line">
              <a:avLst/>
            </a:prstGeom>
            <a:noFill/>
            <a:ln w="12700">
              <a:solidFill>
                <a:srgbClr val="000000"/>
              </a:solidFill>
              <a:round/>
              <a:headEnd/>
              <a:tailEnd/>
            </a:ln>
          </p:spPr>
          <p:txBody>
            <a:bodyPr/>
            <a:lstStyle/>
            <a:p>
              <a:endParaRPr lang="fr-CH"/>
            </a:p>
          </p:txBody>
        </p:sp>
        <p:sp>
          <p:nvSpPr>
            <p:cNvPr id="2705387" name="Line 1003"/>
            <p:cNvSpPr>
              <a:spLocks noChangeShapeType="1"/>
            </p:cNvSpPr>
            <p:nvPr/>
          </p:nvSpPr>
          <p:spPr bwMode="auto">
            <a:xfrm>
              <a:off x="3698" y="3481"/>
              <a:ext cx="0" cy="24"/>
            </a:xfrm>
            <a:prstGeom prst="line">
              <a:avLst/>
            </a:prstGeom>
            <a:noFill/>
            <a:ln w="12700">
              <a:solidFill>
                <a:srgbClr val="000000"/>
              </a:solidFill>
              <a:round/>
              <a:headEnd/>
              <a:tailEnd/>
            </a:ln>
          </p:spPr>
          <p:txBody>
            <a:bodyPr/>
            <a:lstStyle/>
            <a:p>
              <a:endParaRPr lang="fr-CH"/>
            </a:p>
          </p:txBody>
        </p:sp>
        <p:sp>
          <p:nvSpPr>
            <p:cNvPr id="2705388" name="Line 1004"/>
            <p:cNvSpPr>
              <a:spLocks noChangeShapeType="1"/>
            </p:cNvSpPr>
            <p:nvPr/>
          </p:nvSpPr>
          <p:spPr bwMode="auto">
            <a:xfrm flipV="1">
              <a:off x="3698" y="3481"/>
              <a:ext cx="0" cy="24"/>
            </a:xfrm>
            <a:prstGeom prst="line">
              <a:avLst/>
            </a:prstGeom>
            <a:noFill/>
            <a:ln w="12700">
              <a:solidFill>
                <a:srgbClr val="000000"/>
              </a:solidFill>
              <a:round/>
              <a:headEnd/>
              <a:tailEnd/>
            </a:ln>
          </p:spPr>
          <p:txBody>
            <a:bodyPr/>
            <a:lstStyle/>
            <a:p>
              <a:endParaRPr lang="fr-CH"/>
            </a:p>
          </p:txBody>
        </p:sp>
        <p:sp>
          <p:nvSpPr>
            <p:cNvPr id="2705389" name="Line 1005"/>
            <p:cNvSpPr>
              <a:spLocks noChangeShapeType="1"/>
            </p:cNvSpPr>
            <p:nvPr/>
          </p:nvSpPr>
          <p:spPr bwMode="auto">
            <a:xfrm>
              <a:off x="3722" y="3481"/>
              <a:ext cx="0" cy="24"/>
            </a:xfrm>
            <a:prstGeom prst="line">
              <a:avLst/>
            </a:prstGeom>
            <a:noFill/>
            <a:ln w="12700">
              <a:solidFill>
                <a:srgbClr val="000000"/>
              </a:solidFill>
              <a:round/>
              <a:headEnd/>
              <a:tailEnd/>
            </a:ln>
          </p:spPr>
          <p:txBody>
            <a:bodyPr/>
            <a:lstStyle/>
            <a:p>
              <a:endParaRPr lang="fr-CH"/>
            </a:p>
          </p:txBody>
        </p:sp>
        <p:sp>
          <p:nvSpPr>
            <p:cNvPr id="2705390" name="Line 1006"/>
            <p:cNvSpPr>
              <a:spLocks noChangeShapeType="1"/>
            </p:cNvSpPr>
            <p:nvPr/>
          </p:nvSpPr>
          <p:spPr bwMode="auto">
            <a:xfrm flipV="1">
              <a:off x="3722" y="3481"/>
              <a:ext cx="0" cy="24"/>
            </a:xfrm>
            <a:prstGeom prst="line">
              <a:avLst/>
            </a:prstGeom>
            <a:noFill/>
            <a:ln w="12700">
              <a:solidFill>
                <a:srgbClr val="000000"/>
              </a:solidFill>
              <a:round/>
              <a:headEnd/>
              <a:tailEnd/>
            </a:ln>
          </p:spPr>
          <p:txBody>
            <a:bodyPr/>
            <a:lstStyle/>
            <a:p>
              <a:endParaRPr lang="fr-CH"/>
            </a:p>
          </p:txBody>
        </p:sp>
        <p:sp>
          <p:nvSpPr>
            <p:cNvPr id="2705391" name="Line 1007"/>
            <p:cNvSpPr>
              <a:spLocks noChangeShapeType="1"/>
            </p:cNvSpPr>
            <p:nvPr/>
          </p:nvSpPr>
          <p:spPr bwMode="auto">
            <a:xfrm>
              <a:off x="3746" y="3481"/>
              <a:ext cx="0" cy="24"/>
            </a:xfrm>
            <a:prstGeom prst="line">
              <a:avLst/>
            </a:prstGeom>
            <a:noFill/>
            <a:ln w="12700">
              <a:solidFill>
                <a:srgbClr val="000000"/>
              </a:solidFill>
              <a:round/>
              <a:headEnd/>
              <a:tailEnd/>
            </a:ln>
          </p:spPr>
          <p:txBody>
            <a:bodyPr/>
            <a:lstStyle/>
            <a:p>
              <a:endParaRPr lang="fr-CH"/>
            </a:p>
          </p:txBody>
        </p:sp>
        <p:sp>
          <p:nvSpPr>
            <p:cNvPr id="2705392" name="Line 1008"/>
            <p:cNvSpPr>
              <a:spLocks noChangeShapeType="1"/>
            </p:cNvSpPr>
            <p:nvPr/>
          </p:nvSpPr>
          <p:spPr bwMode="auto">
            <a:xfrm flipV="1">
              <a:off x="3746" y="3481"/>
              <a:ext cx="0" cy="24"/>
            </a:xfrm>
            <a:prstGeom prst="line">
              <a:avLst/>
            </a:prstGeom>
            <a:noFill/>
            <a:ln w="12700">
              <a:solidFill>
                <a:srgbClr val="000000"/>
              </a:solidFill>
              <a:round/>
              <a:headEnd/>
              <a:tailEnd/>
            </a:ln>
          </p:spPr>
          <p:txBody>
            <a:bodyPr/>
            <a:lstStyle/>
            <a:p>
              <a:endParaRPr lang="fr-CH"/>
            </a:p>
          </p:txBody>
        </p:sp>
        <p:sp>
          <p:nvSpPr>
            <p:cNvPr id="2705393" name="Line 1009"/>
            <p:cNvSpPr>
              <a:spLocks noChangeShapeType="1"/>
            </p:cNvSpPr>
            <p:nvPr/>
          </p:nvSpPr>
          <p:spPr bwMode="auto">
            <a:xfrm>
              <a:off x="3769" y="3481"/>
              <a:ext cx="0" cy="24"/>
            </a:xfrm>
            <a:prstGeom prst="line">
              <a:avLst/>
            </a:prstGeom>
            <a:noFill/>
            <a:ln w="12700">
              <a:solidFill>
                <a:srgbClr val="000000"/>
              </a:solidFill>
              <a:round/>
              <a:headEnd/>
              <a:tailEnd/>
            </a:ln>
          </p:spPr>
          <p:txBody>
            <a:bodyPr/>
            <a:lstStyle/>
            <a:p>
              <a:endParaRPr lang="fr-CH"/>
            </a:p>
          </p:txBody>
        </p:sp>
        <p:sp>
          <p:nvSpPr>
            <p:cNvPr id="2705394" name="Line 1010"/>
            <p:cNvSpPr>
              <a:spLocks noChangeShapeType="1"/>
            </p:cNvSpPr>
            <p:nvPr/>
          </p:nvSpPr>
          <p:spPr bwMode="auto">
            <a:xfrm flipV="1">
              <a:off x="3769" y="3481"/>
              <a:ext cx="0" cy="24"/>
            </a:xfrm>
            <a:prstGeom prst="line">
              <a:avLst/>
            </a:prstGeom>
            <a:noFill/>
            <a:ln w="12700">
              <a:solidFill>
                <a:srgbClr val="000000"/>
              </a:solidFill>
              <a:round/>
              <a:headEnd/>
              <a:tailEnd/>
            </a:ln>
          </p:spPr>
          <p:txBody>
            <a:bodyPr/>
            <a:lstStyle/>
            <a:p>
              <a:endParaRPr lang="fr-CH"/>
            </a:p>
          </p:txBody>
        </p:sp>
        <p:sp>
          <p:nvSpPr>
            <p:cNvPr id="2705395" name="Line 1011"/>
            <p:cNvSpPr>
              <a:spLocks noChangeShapeType="1"/>
            </p:cNvSpPr>
            <p:nvPr/>
          </p:nvSpPr>
          <p:spPr bwMode="auto">
            <a:xfrm>
              <a:off x="3793" y="3481"/>
              <a:ext cx="0" cy="24"/>
            </a:xfrm>
            <a:prstGeom prst="line">
              <a:avLst/>
            </a:prstGeom>
            <a:noFill/>
            <a:ln w="12700">
              <a:solidFill>
                <a:srgbClr val="000000"/>
              </a:solidFill>
              <a:round/>
              <a:headEnd/>
              <a:tailEnd/>
            </a:ln>
          </p:spPr>
          <p:txBody>
            <a:bodyPr/>
            <a:lstStyle/>
            <a:p>
              <a:endParaRPr lang="fr-CH"/>
            </a:p>
          </p:txBody>
        </p:sp>
        <p:sp>
          <p:nvSpPr>
            <p:cNvPr id="2705396" name="Line 1012"/>
            <p:cNvSpPr>
              <a:spLocks noChangeShapeType="1"/>
            </p:cNvSpPr>
            <p:nvPr/>
          </p:nvSpPr>
          <p:spPr bwMode="auto">
            <a:xfrm flipV="1">
              <a:off x="3793" y="3481"/>
              <a:ext cx="0" cy="24"/>
            </a:xfrm>
            <a:prstGeom prst="line">
              <a:avLst/>
            </a:prstGeom>
            <a:noFill/>
            <a:ln w="12700">
              <a:solidFill>
                <a:srgbClr val="000000"/>
              </a:solidFill>
              <a:round/>
              <a:headEnd/>
              <a:tailEnd/>
            </a:ln>
          </p:spPr>
          <p:txBody>
            <a:bodyPr/>
            <a:lstStyle/>
            <a:p>
              <a:endParaRPr lang="fr-CH"/>
            </a:p>
          </p:txBody>
        </p:sp>
        <p:sp>
          <p:nvSpPr>
            <p:cNvPr id="2705397" name="Line 1013"/>
            <p:cNvSpPr>
              <a:spLocks noChangeShapeType="1"/>
            </p:cNvSpPr>
            <p:nvPr/>
          </p:nvSpPr>
          <p:spPr bwMode="auto">
            <a:xfrm>
              <a:off x="3919" y="3481"/>
              <a:ext cx="0" cy="24"/>
            </a:xfrm>
            <a:prstGeom prst="line">
              <a:avLst/>
            </a:prstGeom>
            <a:noFill/>
            <a:ln w="12700">
              <a:solidFill>
                <a:srgbClr val="000000"/>
              </a:solidFill>
              <a:round/>
              <a:headEnd/>
              <a:tailEnd/>
            </a:ln>
          </p:spPr>
          <p:txBody>
            <a:bodyPr/>
            <a:lstStyle/>
            <a:p>
              <a:endParaRPr lang="fr-CH"/>
            </a:p>
          </p:txBody>
        </p:sp>
        <p:sp>
          <p:nvSpPr>
            <p:cNvPr id="2705398" name="Line 1014"/>
            <p:cNvSpPr>
              <a:spLocks noChangeShapeType="1"/>
            </p:cNvSpPr>
            <p:nvPr/>
          </p:nvSpPr>
          <p:spPr bwMode="auto">
            <a:xfrm flipV="1">
              <a:off x="3919" y="3481"/>
              <a:ext cx="0" cy="24"/>
            </a:xfrm>
            <a:prstGeom prst="line">
              <a:avLst/>
            </a:prstGeom>
            <a:noFill/>
            <a:ln w="12700">
              <a:solidFill>
                <a:srgbClr val="000000"/>
              </a:solidFill>
              <a:round/>
              <a:headEnd/>
              <a:tailEnd/>
            </a:ln>
          </p:spPr>
          <p:txBody>
            <a:bodyPr/>
            <a:lstStyle/>
            <a:p>
              <a:endParaRPr lang="fr-CH"/>
            </a:p>
          </p:txBody>
        </p:sp>
        <p:sp>
          <p:nvSpPr>
            <p:cNvPr id="2705399" name="Line 1015"/>
            <p:cNvSpPr>
              <a:spLocks noChangeShapeType="1"/>
            </p:cNvSpPr>
            <p:nvPr/>
          </p:nvSpPr>
          <p:spPr bwMode="auto">
            <a:xfrm>
              <a:off x="3982" y="3481"/>
              <a:ext cx="0" cy="24"/>
            </a:xfrm>
            <a:prstGeom prst="line">
              <a:avLst/>
            </a:prstGeom>
            <a:noFill/>
            <a:ln w="12700">
              <a:solidFill>
                <a:srgbClr val="000000"/>
              </a:solidFill>
              <a:round/>
              <a:headEnd/>
              <a:tailEnd/>
            </a:ln>
          </p:spPr>
          <p:txBody>
            <a:bodyPr/>
            <a:lstStyle/>
            <a:p>
              <a:endParaRPr lang="fr-CH"/>
            </a:p>
          </p:txBody>
        </p:sp>
        <p:sp>
          <p:nvSpPr>
            <p:cNvPr id="2705400" name="Line 1016"/>
            <p:cNvSpPr>
              <a:spLocks noChangeShapeType="1"/>
            </p:cNvSpPr>
            <p:nvPr/>
          </p:nvSpPr>
          <p:spPr bwMode="auto">
            <a:xfrm flipV="1">
              <a:off x="3982" y="3481"/>
              <a:ext cx="0" cy="24"/>
            </a:xfrm>
            <a:prstGeom prst="line">
              <a:avLst/>
            </a:prstGeom>
            <a:noFill/>
            <a:ln w="12700">
              <a:solidFill>
                <a:srgbClr val="000000"/>
              </a:solidFill>
              <a:round/>
              <a:headEnd/>
              <a:tailEnd/>
            </a:ln>
          </p:spPr>
          <p:txBody>
            <a:bodyPr/>
            <a:lstStyle/>
            <a:p>
              <a:endParaRPr lang="fr-CH"/>
            </a:p>
          </p:txBody>
        </p:sp>
        <p:sp>
          <p:nvSpPr>
            <p:cNvPr id="2705401" name="Line 1017"/>
            <p:cNvSpPr>
              <a:spLocks noChangeShapeType="1"/>
            </p:cNvSpPr>
            <p:nvPr/>
          </p:nvSpPr>
          <p:spPr bwMode="auto">
            <a:xfrm>
              <a:off x="4029" y="3481"/>
              <a:ext cx="0" cy="24"/>
            </a:xfrm>
            <a:prstGeom prst="line">
              <a:avLst/>
            </a:prstGeom>
            <a:noFill/>
            <a:ln w="12700">
              <a:solidFill>
                <a:srgbClr val="000000"/>
              </a:solidFill>
              <a:round/>
              <a:headEnd/>
              <a:tailEnd/>
            </a:ln>
          </p:spPr>
          <p:txBody>
            <a:bodyPr/>
            <a:lstStyle/>
            <a:p>
              <a:endParaRPr lang="fr-CH"/>
            </a:p>
          </p:txBody>
        </p:sp>
        <p:sp>
          <p:nvSpPr>
            <p:cNvPr id="2705402" name="Line 1018"/>
            <p:cNvSpPr>
              <a:spLocks noChangeShapeType="1"/>
            </p:cNvSpPr>
            <p:nvPr/>
          </p:nvSpPr>
          <p:spPr bwMode="auto">
            <a:xfrm flipV="1">
              <a:off x="4029" y="3481"/>
              <a:ext cx="0" cy="24"/>
            </a:xfrm>
            <a:prstGeom prst="line">
              <a:avLst/>
            </a:prstGeom>
            <a:noFill/>
            <a:ln w="12700">
              <a:solidFill>
                <a:srgbClr val="000000"/>
              </a:solidFill>
              <a:round/>
              <a:headEnd/>
              <a:tailEnd/>
            </a:ln>
          </p:spPr>
          <p:txBody>
            <a:bodyPr/>
            <a:lstStyle/>
            <a:p>
              <a:endParaRPr lang="fr-CH"/>
            </a:p>
          </p:txBody>
        </p:sp>
        <p:sp>
          <p:nvSpPr>
            <p:cNvPr id="2705403" name="Line 1019"/>
            <p:cNvSpPr>
              <a:spLocks noChangeShapeType="1"/>
            </p:cNvSpPr>
            <p:nvPr/>
          </p:nvSpPr>
          <p:spPr bwMode="auto">
            <a:xfrm>
              <a:off x="4060" y="3481"/>
              <a:ext cx="0" cy="24"/>
            </a:xfrm>
            <a:prstGeom prst="line">
              <a:avLst/>
            </a:prstGeom>
            <a:noFill/>
            <a:ln w="12700">
              <a:solidFill>
                <a:srgbClr val="000000"/>
              </a:solidFill>
              <a:round/>
              <a:headEnd/>
              <a:tailEnd/>
            </a:ln>
          </p:spPr>
          <p:txBody>
            <a:bodyPr/>
            <a:lstStyle/>
            <a:p>
              <a:endParaRPr lang="fr-CH"/>
            </a:p>
          </p:txBody>
        </p:sp>
        <p:sp>
          <p:nvSpPr>
            <p:cNvPr id="2705404" name="Line 1020"/>
            <p:cNvSpPr>
              <a:spLocks noChangeShapeType="1"/>
            </p:cNvSpPr>
            <p:nvPr/>
          </p:nvSpPr>
          <p:spPr bwMode="auto">
            <a:xfrm flipV="1">
              <a:off x="4060" y="3481"/>
              <a:ext cx="0" cy="24"/>
            </a:xfrm>
            <a:prstGeom prst="line">
              <a:avLst/>
            </a:prstGeom>
            <a:noFill/>
            <a:ln w="12700">
              <a:solidFill>
                <a:srgbClr val="000000"/>
              </a:solidFill>
              <a:round/>
              <a:headEnd/>
              <a:tailEnd/>
            </a:ln>
          </p:spPr>
          <p:txBody>
            <a:bodyPr/>
            <a:lstStyle/>
            <a:p>
              <a:endParaRPr lang="fr-CH"/>
            </a:p>
          </p:txBody>
        </p:sp>
        <p:sp>
          <p:nvSpPr>
            <p:cNvPr id="2705405" name="Line 1021"/>
            <p:cNvSpPr>
              <a:spLocks noChangeShapeType="1"/>
            </p:cNvSpPr>
            <p:nvPr/>
          </p:nvSpPr>
          <p:spPr bwMode="auto">
            <a:xfrm>
              <a:off x="4092" y="3481"/>
              <a:ext cx="0" cy="24"/>
            </a:xfrm>
            <a:prstGeom prst="line">
              <a:avLst/>
            </a:prstGeom>
            <a:noFill/>
            <a:ln w="12700">
              <a:solidFill>
                <a:srgbClr val="000000"/>
              </a:solidFill>
              <a:round/>
              <a:headEnd/>
              <a:tailEnd/>
            </a:ln>
          </p:spPr>
          <p:txBody>
            <a:bodyPr/>
            <a:lstStyle/>
            <a:p>
              <a:endParaRPr lang="fr-CH"/>
            </a:p>
          </p:txBody>
        </p:sp>
        <p:sp>
          <p:nvSpPr>
            <p:cNvPr id="2705406" name="Line 1022"/>
            <p:cNvSpPr>
              <a:spLocks noChangeShapeType="1"/>
            </p:cNvSpPr>
            <p:nvPr/>
          </p:nvSpPr>
          <p:spPr bwMode="auto">
            <a:xfrm flipV="1">
              <a:off x="4092" y="3481"/>
              <a:ext cx="0" cy="24"/>
            </a:xfrm>
            <a:prstGeom prst="line">
              <a:avLst/>
            </a:prstGeom>
            <a:noFill/>
            <a:ln w="12700">
              <a:solidFill>
                <a:srgbClr val="000000"/>
              </a:solidFill>
              <a:round/>
              <a:headEnd/>
              <a:tailEnd/>
            </a:ln>
          </p:spPr>
          <p:txBody>
            <a:bodyPr/>
            <a:lstStyle/>
            <a:p>
              <a:endParaRPr lang="fr-CH"/>
            </a:p>
          </p:txBody>
        </p:sp>
        <p:sp>
          <p:nvSpPr>
            <p:cNvPr id="2705407" name="Line 1023"/>
            <p:cNvSpPr>
              <a:spLocks noChangeShapeType="1"/>
            </p:cNvSpPr>
            <p:nvPr/>
          </p:nvSpPr>
          <p:spPr bwMode="auto">
            <a:xfrm>
              <a:off x="4115" y="3481"/>
              <a:ext cx="0" cy="24"/>
            </a:xfrm>
            <a:prstGeom prst="line">
              <a:avLst/>
            </a:prstGeom>
            <a:noFill/>
            <a:ln w="12700">
              <a:solidFill>
                <a:srgbClr val="000000"/>
              </a:solidFill>
              <a:round/>
              <a:headEnd/>
              <a:tailEnd/>
            </a:ln>
          </p:spPr>
          <p:txBody>
            <a:bodyPr/>
            <a:lstStyle/>
            <a:p>
              <a:endParaRPr lang="fr-CH"/>
            </a:p>
          </p:txBody>
        </p:sp>
        <p:sp>
          <p:nvSpPr>
            <p:cNvPr id="2705408" name="Line 1024"/>
            <p:cNvSpPr>
              <a:spLocks noChangeShapeType="1"/>
            </p:cNvSpPr>
            <p:nvPr/>
          </p:nvSpPr>
          <p:spPr bwMode="auto">
            <a:xfrm flipV="1">
              <a:off x="4115" y="3481"/>
              <a:ext cx="0" cy="24"/>
            </a:xfrm>
            <a:prstGeom prst="line">
              <a:avLst/>
            </a:prstGeom>
            <a:noFill/>
            <a:ln w="12700">
              <a:solidFill>
                <a:srgbClr val="000000"/>
              </a:solidFill>
              <a:round/>
              <a:headEnd/>
              <a:tailEnd/>
            </a:ln>
          </p:spPr>
          <p:txBody>
            <a:bodyPr/>
            <a:lstStyle/>
            <a:p>
              <a:endParaRPr lang="fr-CH"/>
            </a:p>
          </p:txBody>
        </p:sp>
        <p:sp>
          <p:nvSpPr>
            <p:cNvPr id="2705409" name="Line 1025"/>
            <p:cNvSpPr>
              <a:spLocks noChangeShapeType="1"/>
            </p:cNvSpPr>
            <p:nvPr/>
          </p:nvSpPr>
          <p:spPr bwMode="auto">
            <a:xfrm>
              <a:off x="4139" y="3481"/>
              <a:ext cx="0" cy="24"/>
            </a:xfrm>
            <a:prstGeom prst="line">
              <a:avLst/>
            </a:prstGeom>
            <a:noFill/>
            <a:ln w="12700">
              <a:solidFill>
                <a:srgbClr val="000000"/>
              </a:solidFill>
              <a:round/>
              <a:headEnd/>
              <a:tailEnd/>
            </a:ln>
          </p:spPr>
          <p:txBody>
            <a:bodyPr/>
            <a:lstStyle/>
            <a:p>
              <a:endParaRPr lang="fr-CH"/>
            </a:p>
          </p:txBody>
        </p:sp>
        <p:sp>
          <p:nvSpPr>
            <p:cNvPr id="2705410" name="Line 1026"/>
            <p:cNvSpPr>
              <a:spLocks noChangeShapeType="1"/>
            </p:cNvSpPr>
            <p:nvPr/>
          </p:nvSpPr>
          <p:spPr bwMode="auto">
            <a:xfrm flipV="1">
              <a:off x="4139" y="3481"/>
              <a:ext cx="0" cy="24"/>
            </a:xfrm>
            <a:prstGeom prst="line">
              <a:avLst/>
            </a:prstGeom>
            <a:noFill/>
            <a:ln w="12700">
              <a:solidFill>
                <a:srgbClr val="000000"/>
              </a:solidFill>
              <a:round/>
              <a:headEnd/>
              <a:tailEnd/>
            </a:ln>
          </p:spPr>
          <p:txBody>
            <a:bodyPr/>
            <a:lstStyle/>
            <a:p>
              <a:endParaRPr lang="fr-CH"/>
            </a:p>
          </p:txBody>
        </p:sp>
        <p:sp>
          <p:nvSpPr>
            <p:cNvPr id="2705411" name="Line 1027"/>
            <p:cNvSpPr>
              <a:spLocks noChangeShapeType="1"/>
            </p:cNvSpPr>
            <p:nvPr/>
          </p:nvSpPr>
          <p:spPr bwMode="auto">
            <a:xfrm>
              <a:off x="4155" y="3481"/>
              <a:ext cx="0" cy="24"/>
            </a:xfrm>
            <a:prstGeom prst="line">
              <a:avLst/>
            </a:prstGeom>
            <a:noFill/>
            <a:ln w="12700">
              <a:solidFill>
                <a:srgbClr val="000000"/>
              </a:solidFill>
              <a:round/>
              <a:headEnd/>
              <a:tailEnd/>
            </a:ln>
          </p:spPr>
          <p:txBody>
            <a:bodyPr/>
            <a:lstStyle/>
            <a:p>
              <a:endParaRPr lang="fr-CH"/>
            </a:p>
          </p:txBody>
        </p:sp>
        <p:sp>
          <p:nvSpPr>
            <p:cNvPr id="2705412" name="Line 1028"/>
            <p:cNvSpPr>
              <a:spLocks noChangeShapeType="1"/>
            </p:cNvSpPr>
            <p:nvPr/>
          </p:nvSpPr>
          <p:spPr bwMode="auto">
            <a:xfrm flipV="1">
              <a:off x="4155" y="3481"/>
              <a:ext cx="0" cy="24"/>
            </a:xfrm>
            <a:prstGeom prst="line">
              <a:avLst/>
            </a:prstGeom>
            <a:noFill/>
            <a:ln w="12700">
              <a:solidFill>
                <a:srgbClr val="000000"/>
              </a:solidFill>
              <a:round/>
              <a:headEnd/>
              <a:tailEnd/>
            </a:ln>
          </p:spPr>
          <p:txBody>
            <a:bodyPr/>
            <a:lstStyle/>
            <a:p>
              <a:endParaRPr lang="fr-CH"/>
            </a:p>
          </p:txBody>
        </p:sp>
        <p:sp>
          <p:nvSpPr>
            <p:cNvPr id="2705413" name="Line 1029"/>
            <p:cNvSpPr>
              <a:spLocks noChangeShapeType="1"/>
            </p:cNvSpPr>
            <p:nvPr/>
          </p:nvSpPr>
          <p:spPr bwMode="auto">
            <a:xfrm>
              <a:off x="1960" y="3481"/>
              <a:ext cx="0" cy="47"/>
            </a:xfrm>
            <a:prstGeom prst="line">
              <a:avLst/>
            </a:prstGeom>
            <a:noFill/>
            <a:ln w="25400">
              <a:solidFill>
                <a:srgbClr val="000000"/>
              </a:solidFill>
              <a:round/>
              <a:headEnd/>
              <a:tailEnd/>
            </a:ln>
          </p:spPr>
          <p:txBody>
            <a:bodyPr/>
            <a:lstStyle/>
            <a:p>
              <a:endParaRPr lang="fr-CH"/>
            </a:p>
          </p:txBody>
        </p:sp>
        <p:sp>
          <p:nvSpPr>
            <p:cNvPr id="2705414" name="Line 1030"/>
            <p:cNvSpPr>
              <a:spLocks noChangeShapeType="1"/>
            </p:cNvSpPr>
            <p:nvPr/>
          </p:nvSpPr>
          <p:spPr bwMode="auto">
            <a:xfrm flipV="1">
              <a:off x="1960" y="3481"/>
              <a:ext cx="0" cy="47"/>
            </a:xfrm>
            <a:prstGeom prst="line">
              <a:avLst/>
            </a:prstGeom>
            <a:noFill/>
            <a:ln w="25400">
              <a:solidFill>
                <a:srgbClr val="000000"/>
              </a:solidFill>
              <a:round/>
              <a:headEnd/>
              <a:tailEnd/>
            </a:ln>
          </p:spPr>
          <p:txBody>
            <a:bodyPr/>
            <a:lstStyle/>
            <a:p>
              <a:endParaRPr lang="fr-CH"/>
            </a:p>
          </p:txBody>
        </p:sp>
        <p:sp>
          <p:nvSpPr>
            <p:cNvPr id="2705415" name="Line 1031"/>
            <p:cNvSpPr>
              <a:spLocks noChangeShapeType="1"/>
            </p:cNvSpPr>
            <p:nvPr/>
          </p:nvSpPr>
          <p:spPr bwMode="auto">
            <a:xfrm>
              <a:off x="2330" y="3481"/>
              <a:ext cx="0" cy="47"/>
            </a:xfrm>
            <a:prstGeom prst="line">
              <a:avLst/>
            </a:prstGeom>
            <a:noFill/>
            <a:ln w="25400">
              <a:solidFill>
                <a:srgbClr val="000000"/>
              </a:solidFill>
              <a:round/>
              <a:headEnd/>
              <a:tailEnd/>
            </a:ln>
          </p:spPr>
          <p:txBody>
            <a:bodyPr/>
            <a:lstStyle/>
            <a:p>
              <a:endParaRPr lang="fr-CH"/>
            </a:p>
          </p:txBody>
        </p:sp>
        <p:sp>
          <p:nvSpPr>
            <p:cNvPr id="2705416" name="Line 1032"/>
            <p:cNvSpPr>
              <a:spLocks noChangeShapeType="1"/>
            </p:cNvSpPr>
            <p:nvPr/>
          </p:nvSpPr>
          <p:spPr bwMode="auto">
            <a:xfrm flipV="1">
              <a:off x="2330" y="3481"/>
              <a:ext cx="0" cy="47"/>
            </a:xfrm>
            <a:prstGeom prst="line">
              <a:avLst/>
            </a:prstGeom>
            <a:noFill/>
            <a:ln w="25400">
              <a:solidFill>
                <a:srgbClr val="000000"/>
              </a:solidFill>
              <a:round/>
              <a:headEnd/>
              <a:tailEnd/>
            </a:ln>
          </p:spPr>
          <p:txBody>
            <a:bodyPr/>
            <a:lstStyle/>
            <a:p>
              <a:endParaRPr lang="fr-CH"/>
            </a:p>
          </p:txBody>
        </p:sp>
        <p:sp>
          <p:nvSpPr>
            <p:cNvPr id="2705417" name="Line 1033"/>
            <p:cNvSpPr>
              <a:spLocks noChangeShapeType="1"/>
            </p:cNvSpPr>
            <p:nvPr/>
          </p:nvSpPr>
          <p:spPr bwMode="auto">
            <a:xfrm>
              <a:off x="2699" y="3481"/>
              <a:ext cx="0" cy="47"/>
            </a:xfrm>
            <a:prstGeom prst="line">
              <a:avLst/>
            </a:prstGeom>
            <a:noFill/>
            <a:ln w="25400">
              <a:solidFill>
                <a:srgbClr val="000000"/>
              </a:solidFill>
              <a:round/>
              <a:headEnd/>
              <a:tailEnd/>
            </a:ln>
          </p:spPr>
          <p:txBody>
            <a:bodyPr/>
            <a:lstStyle/>
            <a:p>
              <a:endParaRPr lang="fr-CH"/>
            </a:p>
          </p:txBody>
        </p:sp>
        <p:sp>
          <p:nvSpPr>
            <p:cNvPr id="2705418" name="Line 1034"/>
            <p:cNvSpPr>
              <a:spLocks noChangeShapeType="1"/>
            </p:cNvSpPr>
            <p:nvPr/>
          </p:nvSpPr>
          <p:spPr bwMode="auto">
            <a:xfrm flipV="1">
              <a:off x="2699" y="3481"/>
              <a:ext cx="0" cy="47"/>
            </a:xfrm>
            <a:prstGeom prst="line">
              <a:avLst/>
            </a:prstGeom>
            <a:noFill/>
            <a:ln w="25400">
              <a:solidFill>
                <a:srgbClr val="000000"/>
              </a:solidFill>
              <a:round/>
              <a:headEnd/>
              <a:tailEnd/>
            </a:ln>
          </p:spPr>
          <p:txBody>
            <a:bodyPr/>
            <a:lstStyle/>
            <a:p>
              <a:endParaRPr lang="fr-CH"/>
            </a:p>
          </p:txBody>
        </p:sp>
        <p:sp>
          <p:nvSpPr>
            <p:cNvPr id="2705419" name="Line 1035"/>
            <p:cNvSpPr>
              <a:spLocks noChangeShapeType="1"/>
            </p:cNvSpPr>
            <p:nvPr/>
          </p:nvSpPr>
          <p:spPr bwMode="auto">
            <a:xfrm>
              <a:off x="3069" y="3481"/>
              <a:ext cx="0" cy="47"/>
            </a:xfrm>
            <a:prstGeom prst="line">
              <a:avLst/>
            </a:prstGeom>
            <a:noFill/>
            <a:ln w="25400">
              <a:solidFill>
                <a:srgbClr val="000000"/>
              </a:solidFill>
              <a:round/>
              <a:headEnd/>
              <a:tailEnd/>
            </a:ln>
          </p:spPr>
          <p:txBody>
            <a:bodyPr/>
            <a:lstStyle/>
            <a:p>
              <a:endParaRPr lang="fr-CH"/>
            </a:p>
          </p:txBody>
        </p:sp>
        <p:sp>
          <p:nvSpPr>
            <p:cNvPr id="2705420" name="Line 1036"/>
            <p:cNvSpPr>
              <a:spLocks noChangeShapeType="1"/>
            </p:cNvSpPr>
            <p:nvPr/>
          </p:nvSpPr>
          <p:spPr bwMode="auto">
            <a:xfrm flipV="1">
              <a:off x="3069" y="3481"/>
              <a:ext cx="0" cy="47"/>
            </a:xfrm>
            <a:prstGeom prst="line">
              <a:avLst/>
            </a:prstGeom>
            <a:noFill/>
            <a:ln w="25400">
              <a:solidFill>
                <a:srgbClr val="000000"/>
              </a:solidFill>
              <a:round/>
              <a:headEnd/>
              <a:tailEnd/>
            </a:ln>
          </p:spPr>
          <p:txBody>
            <a:bodyPr/>
            <a:lstStyle/>
            <a:p>
              <a:endParaRPr lang="fr-CH"/>
            </a:p>
          </p:txBody>
        </p:sp>
        <p:sp>
          <p:nvSpPr>
            <p:cNvPr id="2705421" name="Line 1037"/>
            <p:cNvSpPr>
              <a:spLocks noChangeShapeType="1"/>
            </p:cNvSpPr>
            <p:nvPr/>
          </p:nvSpPr>
          <p:spPr bwMode="auto">
            <a:xfrm>
              <a:off x="3439" y="3481"/>
              <a:ext cx="0" cy="47"/>
            </a:xfrm>
            <a:prstGeom prst="line">
              <a:avLst/>
            </a:prstGeom>
            <a:noFill/>
            <a:ln w="25400">
              <a:solidFill>
                <a:srgbClr val="000000"/>
              </a:solidFill>
              <a:round/>
              <a:headEnd/>
              <a:tailEnd/>
            </a:ln>
          </p:spPr>
          <p:txBody>
            <a:bodyPr/>
            <a:lstStyle/>
            <a:p>
              <a:endParaRPr lang="fr-CH"/>
            </a:p>
          </p:txBody>
        </p:sp>
        <p:sp>
          <p:nvSpPr>
            <p:cNvPr id="2705422" name="Line 1038"/>
            <p:cNvSpPr>
              <a:spLocks noChangeShapeType="1"/>
            </p:cNvSpPr>
            <p:nvPr/>
          </p:nvSpPr>
          <p:spPr bwMode="auto">
            <a:xfrm flipV="1">
              <a:off x="3439" y="3481"/>
              <a:ext cx="0" cy="47"/>
            </a:xfrm>
            <a:prstGeom prst="line">
              <a:avLst/>
            </a:prstGeom>
            <a:noFill/>
            <a:ln w="25400">
              <a:solidFill>
                <a:srgbClr val="000000"/>
              </a:solidFill>
              <a:round/>
              <a:headEnd/>
              <a:tailEnd/>
            </a:ln>
          </p:spPr>
          <p:txBody>
            <a:bodyPr/>
            <a:lstStyle/>
            <a:p>
              <a:endParaRPr lang="fr-CH"/>
            </a:p>
          </p:txBody>
        </p:sp>
        <p:sp>
          <p:nvSpPr>
            <p:cNvPr id="2705423" name="Line 1039"/>
            <p:cNvSpPr>
              <a:spLocks noChangeShapeType="1"/>
            </p:cNvSpPr>
            <p:nvPr/>
          </p:nvSpPr>
          <p:spPr bwMode="auto">
            <a:xfrm>
              <a:off x="3808" y="3481"/>
              <a:ext cx="0" cy="47"/>
            </a:xfrm>
            <a:prstGeom prst="line">
              <a:avLst/>
            </a:prstGeom>
            <a:noFill/>
            <a:ln w="25400">
              <a:solidFill>
                <a:srgbClr val="000000"/>
              </a:solidFill>
              <a:round/>
              <a:headEnd/>
              <a:tailEnd/>
            </a:ln>
          </p:spPr>
          <p:txBody>
            <a:bodyPr/>
            <a:lstStyle/>
            <a:p>
              <a:endParaRPr lang="fr-CH"/>
            </a:p>
          </p:txBody>
        </p:sp>
        <p:sp>
          <p:nvSpPr>
            <p:cNvPr id="2705424" name="Line 1040"/>
            <p:cNvSpPr>
              <a:spLocks noChangeShapeType="1"/>
            </p:cNvSpPr>
            <p:nvPr/>
          </p:nvSpPr>
          <p:spPr bwMode="auto">
            <a:xfrm flipV="1">
              <a:off x="3808" y="3481"/>
              <a:ext cx="0" cy="47"/>
            </a:xfrm>
            <a:prstGeom prst="line">
              <a:avLst/>
            </a:prstGeom>
            <a:noFill/>
            <a:ln w="25400">
              <a:solidFill>
                <a:srgbClr val="000000"/>
              </a:solidFill>
              <a:round/>
              <a:headEnd/>
              <a:tailEnd/>
            </a:ln>
          </p:spPr>
          <p:txBody>
            <a:bodyPr/>
            <a:lstStyle/>
            <a:p>
              <a:endParaRPr lang="fr-CH"/>
            </a:p>
          </p:txBody>
        </p:sp>
        <p:sp>
          <p:nvSpPr>
            <p:cNvPr id="2705425" name="Line 1041"/>
            <p:cNvSpPr>
              <a:spLocks noChangeShapeType="1"/>
            </p:cNvSpPr>
            <p:nvPr/>
          </p:nvSpPr>
          <p:spPr bwMode="auto">
            <a:xfrm>
              <a:off x="4178" y="3481"/>
              <a:ext cx="0" cy="47"/>
            </a:xfrm>
            <a:prstGeom prst="line">
              <a:avLst/>
            </a:prstGeom>
            <a:noFill/>
            <a:ln w="25400">
              <a:solidFill>
                <a:srgbClr val="000000"/>
              </a:solidFill>
              <a:round/>
              <a:headEnd/>
              <a:tailEnd/>
            </a:ln>
          </p:spPr>
          <p:txBody>
            <a:bodyPr/>
            <a:lstStyle/>
            <a:p>
              <a:endParaRPr lang="fr-CH"/>
            </a:p>
          </p:txBody>
        </p:sp>
        <p:sp>
          <p:nvSpPr>
            <p:cNvPr id="2705426" name="Line 1042"/>
            <p:cNvSpPr>
              <a:spLocks noChangeShapeType="1"/>
            </p:cNvSpPr>
            <p:nvPr/>
          </p:nvSpPr>
          <p:spPr bwMode="auto">
            <a:xfrm flipV="1">
              <a:off x="4178" y="3481"/>
              <a:ext cx="0" cy="47"/>
            </a:xfrm>
            <a:prstGeom prst="line">
              <a:avLst/>
            </a:prstGeom>
            <a:noFill/>
            <a:ln w="25400">
              <a:solidFill>
                <a:srgbClr val="000000"/>
              </a:solidFill>
              <a:round/>
              <a:headEnd/>
              <a:tailEnd/>
            </a:ln>
          </p:spPr>
          <p:txBody>
            <a:bodyPr/>
            <a:lstStyle/>
            <a:p>
              <a:endParaRPr lang="fr-CH"/>
            </a:p>
          </p:txBody>
        </p:sp>
        <p:sp>
          <p:nvSpPr>
            <p:cNvPr id="2705427" name="Rectangle 1043"/>
            <p:cNvSpPr>
              <a:spLocks noChangeArrowheads="1"/>
            </p:cNvSpPr>
            <p:nvPr/>
          </p:nvSpPr>
          <p:spPr bwMode="auto">
            <a:xfrm>
              <a:off x="1582" y="3418"/>
              <a:ext cx="258"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0.00</a:t>
              </a:r>
              <a:endParaRPr lang="en-US"/>
            </a:p>
          </p:txBody>
        </p:sp>
        <p:sp>
          <p:nvSpPr>
            <p:cNvPr id="2705428" name="Rectangle 1044"/>
            <p:cNvSpPr>
              <a:spLocks noChangeArrowheads="1"/>
            </p:cNvSpPr>
            <p:nvPr/>
          </p:nvSpPr>
          <p:spPr bwMode="auto">
            <a:xfrm>
              <a:off x="1511" y="3096"/>
              <a:ext cx="329"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10.00</a:t>
              </a:r>
              <a:endParaRPr lang="en-US"/>
            </a:p>
          </p:txBody>
        </p:sp>
        <p:sp>
          <p:nvSpPr>
            <p:cNvPr id="2705429" name="Rectangle 1045"/>
            <p:cNvSpPr>
              <a:spLocks noChangeArrowheads="1"/>
            </p:cNvSpPr>
            <p:nvPr/>
          </p:nvSpPr>
          <p:spPr bwMode="auto">
            <a:xfrm>
              <a:off x="1511" y="2781"/>
              <a:ext cx="329"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20.00</a:t>
              </a:r>
              <a:endParaRPr lang="en-US"/>
            </a:p>
          </p:txBody>
        </p:sp>
        <p:sp>
          <p:nvSpPr>
            <p:cNvPr id="2705430" name="Rectangle 1046"/>
            <p:cNvSpPr>
              <a:spLocks noChangeArrowheads="1"/>
            </p:cNvSpPr>
            <p:nvPr/>
          </p:nvSpPr>
          <p:spPr bwMode="auto">
            <a:xfrm>
              <a:off x="1511" y="2467"/>
              <a:ext cx="329"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30.00</a:t>
              </a:r>
              <a:endParaRPr lang="en-US"/>
            </a:p>
          </p:txBody>
        </p:sp>
        <p:sp>
          <p:nvSpPr>
            <p:cNvPr id="2705431" name="Rectangle 1047"/>
            <p:cNvSpPr>
              <a:spLocks noChangeArrowheads="1"/>
            </p:cNvSpPr>
            <p:nvPr/>
          </p:nvSpPr>
          <p:spPr bwMode="auto">
            <a:xfrm>
              <a:off x="1511" y="2152"/>
              <a:ext cx="329"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40.00</a:t>
              </a:r>
              <a:endParaRPr lang="en-US"/>
            </a:p>
          </p:txBody>
        </p:sp>
        <p:sp>
          <p:nvSpPr>
            <p:cNvPr id="2705432" name="Rectangle 1048"/>
            <p:cNvSpPr>
              <a:spLocks noChangeArrowheads="1"/>
            </p:cNvSpPr>
            <p:nvPr/>
          </p:nvSpPr>
          <p:spPr bwMode="auto">
            <a:xfrm>
              <a:off x="1511" y="1830"/>
              <a:ext cx="329"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50.00</a:t>
              </a:r>
              <a:endParaRPr lang="en-US"/>
            </a:p>
          </p:txBody>
        </p:sp>
        <p:sp>
          <p:nvSpPr>
            <p:cNvPr id="2705433" name="Line 1049"/>
            <p:cNvSpPr>
              <a:spLocks noChangeShapeType="1"/>
            </p:cNvSpPr>
            <p:nvPr/>
          </p:nvSpPr>
          <p:spPr bwMode="auto">
            <a:xfrm flipH="1">
              <a:off x="1936" y="3481"/>
              <a:ext cx="24" cy="0"/>
            </a:xfrm>
            <a:prstGeom prst="line">
              <a:avLst/>
            </a:prstGeom>
            <a:noFill/>
            <a:ln w="25400">
              <a:solidFill>
                <a:srgbClr val="000000"/>
              </a:solidFill>
              <a:round/>
              <a:headEnd/>
              <a:tailEnd/>
            </a:ln>
          </p:spPr>
          <p:txBody>
            <a:bodyPr/>
            <a:lstStyle/>
            <a:p>
              <a:endParaRPr lang="fr-CH"/>
            </a:p>
          </p:txBody>
        </p:sp>
        <p:sp>
          <p:nvSpPr>
            <p:cNvPr id="2705434" name="Line 1050"/>
            <p:cNvSpPr>
              <a:spLocks noChangeShapeType="1"/>
            </p:cNvSpPr>
            <p:nvPr/>
          </p:nvSpPr>
          <p:spPr bwMode="auto">
            <a:xfrm>
              <a:off x="1936" y="3481"/>
              <a:ext cx="24" cy="0"/>
            </a:xfrm>
            <a:prstGeom prst="line">
              <a:avLst/>
            </a:prstGeom>
            <a:noFill/>
            <a:ln w="25400">
              <a:solidFill>
                <a:srgbClr val="000000"/>
              </a:solidFill>
              <a:round/>
              <a:headEnd/>
              <a:tailEnd/>
            </a:ln>
          </p:spPr>
          <p:txBody>
            <a:bodyPr/>
            <a:lstStyle/>
            <a:p>
              <a:endParaRPr lang="fr-CH"/>
            </a:p>
          </p:txBody>
        </p:sp>
        <p:sp>
          <p:nvSpPr>
            <p:cNvPr id="2705435" name="Line 1051"/>
            <p:cNvSpPr>
              <a:spLocks noChangeShapeType="1"/>
            </p:cNvSpPr>
            <p:nvPr/>
          </p:nvSpPr>
          <p:spPr bwMode="auto">
            <a:xfrm flipH="1">
              <a:off x="1913" y="3481"/>
              <a:ext cx="47" cy="0"/>
            </a:xfrm>
            <a:prstGeom prst="line">
              <a:avLst/>
            </a:prstGeom>
            <a:noFill/>
            <a:ln w="25400">
              <a:solidFill>
                <a:srgbClr val="000000"/>
              </a:solidFill>
              <a:round/>
              <a:headEnd/>
              <a:tailEnd/>
            </a:ln>
          </p:spPr>
          <p:txBody>
            <a:bodyPr/>
            <a:lstStyle/>
            <a:p>
              <a:endParaRPr lang="fr-CH"/>
            </a:p>
          </p:txBody>
        </p:sp>
        <p:sp>
          <p:nvSpPr>
            <p:cNvPr id="2705436" name="Line 1052"/>
            <p:cNvSpPr>
              <a:spLocks noChangeShapeType="1"/>
            </p:cNvSpPr>
            <p:nvPr/>
          </p:nvSpPr>
          <p:spPr bwMode="auto">
            <a:xfrm>
              <a:off x="1913" y="3481"/>
              <a:ext cx="47" cy="0"/>
            </a:xfrm>
            <a:prstGeom prst="line">
              <a:avLst/>
            </a:prstGeom>
            <a:noFill/>
            <a:ln w="25400">
              <a:solidFill>
                <a:srgbClr val="000000"/>
              </a:solidFill>
              <a:round/>
              <a:headEnd/>
              <a:tailEnd/>
            </a:ln>
          </p:spPr>
          <p:txBody>
            <a:bodyPr/>
            <a:lstStyle/>
            <a:p>
              <a:endParaRPr lang="fr-CH"/>
            </a:p>
          </p:txBody>
        </p:sp>
        <p:sp>
          <p:nvSpPr>
            <p:cNvPr id="2705437" name="Line 1053"/>
            <p:cNvSpPr>
              <a:spLocks noChangeShapeType="1"/>
            </p:cNvSpPr>
            <p:nvPr/>
          </p:nvSpPr>
          <p:spPr bwMode="auto">
            <a:xfrm flipH="1">
              <a:off x="1936" y="3418"/>
              <a:ext cx="24" cy="0"/>
            </a:xfrm>
            <a:prstGeom prst="line">
              <a:avLst/>
            </a:prstGeom>
            <a:noFill/>
            <a:ln w="12700">
              <a:solidFill>
                <a:srgbClr val="000000"/>
              </a:solidFill>
              <a:round/>
              <a:headEnd/>
              <a:tailEnd/>
            </a:ln>
          </p:spPr>
          <p:txBody>
            <a:bodyPr/>
            <a:lstStyle/>
            <a:p>
              <a:endParaRPr lang="fr-CH"/>
            </a:p>
          </p:txBody>
        </p:sp>
        <p:sp>
          <p:nvSpPr>
            <p:cNvPr id="2705438" name="Line 1054"/>
            <p:cNvSpPr>
              <a:spLocks noChangeShapeType="1"/>
            </p:cNvSpPr>
            <p:nvPr/>
          </p:nvSpPr>
          <p:spPr bwMode="auto">
            <a:xfrm>
              <a:off x="1936" y="3418"/>
              <a:ext cx="24" cy="0"/>
            </a:xfrm>
            <a:prstGeom prst="line">
              <a:avLst/>
            </a:prstGeom>
            <a:noFill/>
            <a:ln w="12700">
              <a:solidFill>
                <a:srgbClr val="000000"/>
              </a:solidFill>
              <a:round/>
              <a:headEnd/>
              <a:tailEnd/>
            </a:ln>
          </p:spPr>
          <p:txBody>
            <a:bodyPr/>
            <a:lstStyle/>
            <a:p>
              <a:endParaRPr lang="fr-CH"/>
            </a:p>
          </p:txBody>
        </p:sp>
        <p:sp>
          <p:nvSpPr>
            <p:cNvPr id="2705439" name="Line 1055"/>
            <p:cNvSpPr>
              <a:spLocks noChangeShapeType="1"/>
            </p:cNvSpPr>
            <p:nvPr/>
          </p:nvSpPr>
          <p:spPr bwMode="auto">
            <a:xfrm flipH="1">
              <a:off x="1936" y="3347"/>
              <a:ext cx="24" cy="0"/>
            </a:xfrm>
            <a:prstGeom prst="line">
              <a:avLst/>
            </a:prstGeom>
            <a:noFill/>
            <a:ln w="12700">
              <a:solidFill>
                <a:srgbClr val="000000"/>
              </a:solidFill>
              <a:round/>
              <a:headEnd/>
              <a:tailEnd/>
            </a:ln>
          </p:spPr>
          <p:txBody>
            <a:bodyPr/>
            <a:lstStyle/>
            <a:p>
              <a:endParaRPr lang="fr-CH"/>
            </a:p>
          </p:txBody>
        </p:sp>
        <p:sp>
          <p:nvSpPr>
            <p:cNvPr id="2705440" name="Line 1056"/>
            <p:cNvSpPr>
              <a:spLocks noChangeShapeType="1"/>
            </p:cNvSpPr>
            <p:nvPr/>
          </p:nvSpPr>
          <p:spPr bwMode="auto">
            <a:xfrm>
              <a:off x="1936" y="3347"/>
              <a:ext cx="24" cy="0"/>
            </a:xfrm>
            <a:prstGeom prst="line">
              <a:avLst/>
            </a:prstGeom>
            <a:noFill/>
            <a:ln w="12700">
              <a:solidFill>
                <a:srgbClr val="000000"/>
              </a:solidFill>
              <a:round/>
              <a:headEnd/>
              <a:tailEnd/>
            </a:ln>
          </p:spPr>
          <p:txBody>
            <a:bodyPr/>
            <a:lstStyle/>
            <a:p>
              <a:endParaRPr lang="fr-CH"/>
            </a:p>
          </p:txBody>
        </p:sp>
        <p:sp>
          <p:nvSpPr>
            <p:cNvPr id="2705441" name="Line 1057"/>
            <p:cNvSpPr>
              <a:spLocks noChangeShapeType="1"/>
            </p:cNvSpPr>
            <p:nvPr/>
          </p:nvSpPr>
          <p:spPr bwMode="auto">
            <a:xfrm flipH="1">
              <a:off x="1936" y="3284"/>
              <a:ext cx="24" cy="0"/>
            </a:xfrm>
            <a:prstGeom prst="line">
              <a:avLst/>
            </a:prstGeom>
            <a:noFill/>
            <a:ln w="12700">
              <a:solidFill>
                <a:srgbClr val="000000"/>
              </a:solidFill>
              <a:round/>
              <a:headEnd/>
              <a:tailEnd/>
            </a:ln>
          </p:spPr>
          <p:txBody>
            <a:bodyPr/>
            <a:lstStyle/>
            <a:p>
              <a:endParaRPr lang="fr-CH"/>
            </a:p>
          </p:txBody>
        </p:sp>
        <p:sp>
          <p:nvSpPr>
            <p:cNvPr id="2705442" name="Line 1058"/>
            <p:cNvSpPr>
              <a:spLocks noChangeShapeType="1"/>
            </p:cNvSpPr>
            <p:nvPr/>
          </p:nvSpPr>
          <p:spPr bwMode="auto">
            <a:xfrm>
              <a:off x="1936" y="3284"/>
              <a:ext cx="24" cy="0"/>
            </a:xfrm>
            <a:prstGeom prst="line">
              <a:avLst/>
            </a:prstGeom>
            <a:noFill/>
            <a:ln w="12700">
              <a:solidFill>
                <a:srgbClr val="000000"/>
              </a:solidFill>
              <a:round/>
              <a:headEnd/>
              <a:tailEnd/>
            </a:ln>
          </p:spPr>
          <p:txBody>
            <a:bodyPr/>
            <a:lstStyle/>
            <a:p>
              <a:endParaRPr lang="fr-CH"/>
            </a:p>
          </p:txBody>
        </p:sp>
        <p:sp>
          <p:nvSpPr>
            <p:cNvPr id="2705443" name="Line 1059"/>
            <p:cNvSpPr>
              <a:spLocks noChangeShapeType="1"/>
            </p:cNvSpPr>
            <p:nvPr/>
          </p:nvSpPr>
          <p:spPr bwMode="auto">
            <a:xfrm flipH="1">
              <a:off x="1936" y="3221"/>
              <a:ext cx="24" cy="0"/>
            </a:xfrm>
            <a:prstGeom prst="line">
              <a:avLst/>
            </a:prstGeom>
            <a:noFill/>
            <a:ln w="12700">
              <a:solidFill>
                <a:srgbClr val="000000"/>
              </a:solidFill>
              <a:round/>
              <a:headEnd/>
              <a:tailEnd/>
            </a:ln>
          </p:spPr>
          <p:txBody>
            <a:bodyPr/>
            <a:lstStyle/>
            <a:p>
              <a:endParaRPr lang="fr-CH"/>
            </a:p>
          </p:txBody>
        </p:sp>
        <p:sp>
          <p:nvSpPr>
            <p:cNvPr id="2705444" name="Line 1060"/>
            <p:cNvSpPr>
              <a:spLocks noChangeShapeType="1"/>
            </p:cNvSpPr>
            <p:nvPr/>
          </p:nvSpPr>
          <p:spPr bwMode="auto">
            <a:xfrm>
              <a:off x="1936" y="3221"/>
              <a:ext cx="24" cy="0"/>
            </a:xfrm>
            <a:prstGeom prst="line">
              <a:avLst/>
            </a:prstGeom>
            <a:noFill/>
            <a:ln w="12700">
              <a:solidFill>
                <a:srgbClr val="000000"/>
              </a:solidFill>
              <a:round/>
              <a:headEnd/>
              <a:tailEnd/>
            </a:ln>
          </p:spPr>
          <p:txBody>
            <a:bodyPr/>
            <a:lstStyle/>
            <a:p>
              <a:endParaRPr lang="fr-CH"/>
            </a:p>
          </p:txBody>
        </p:sp>
        <p:sp>
          <p:nvSpPr>
            <p:cNvPr id="2705445" name="Line 1061"/>
            <p:cNvSpPr>
              <a:spLocks noChangeShapeType="1"/>
            </p:cNvSpPr>
            <p:nvPr/>
          </p:nvSpPr>
          <p:spPr bwMode="auto">
            <a:xfrm flipH="1">
              <a:off x="1913" y="3159"/>
              <a:ext cx="47" cy="0"/>
            </a:xfrm>
            <a:prstGeom prst="line">
              <a:avLst/>
            </a:prstGeom>
            <a:noFill/>
            <a:ln w="25400">
              <a:solidFill>
                <a:srgbClr val="000000"/>
              </a:solidFill>
              <a:round/>
              <a:headEnd/>
              <a:tailEnd/>
            </a:ln>
          </p:spPr>
          <p:txBody>
            <a:bodyPr/>
            <a:lstStyle/>
            <a:p>
              <a:endParaRPr lang="fr-CH"/>
            </a:p>
          </p:txBody>
        </p:sp>
        <p:sp>
          <p:nvSpPr>
            <p:cNvPr id="2705446" name="Line 1062"/>
            <p:cNvSpPr>
              <a:spLocks noChangeShapeType="1"/>
            </p:cNvSpPr>
            <p:nvPr/>
          </p:nvSpPr>
          <p:spPr bwMode="auto">
            <a:xfrm>
              <a:off x="1913" y="3159"/>
              <a:ext cx="47" cy="0"/>
            </a:xfrm>
            <a:prstGeom prst="line">
              <a:avLst/>
            </a:prstGeom>
            <a:noFill/>
            <a:ln w="25400">
              <a:solidFill>
                <a:srgbClr val="000000"/>
              </a:solidFill>
              <a:round/>
              <a:headEnd/>
              <a:tailEnd/>
            </a:ln>
          </p:spPr>
          <p:txBody>
            <a:bodyPr/>
            <a:lstStyle/>
            <a:p>
              <a:endParaRPr lang="fr-CH"/>
            </a:p>
          </p:txBody>
        </p:sp>
        <p:sp>
          <p:nvSpPr>
            <p:cNvPr id="2705447" name="Line 1063"/>
            <p:cNvSpPr>
              <a:spLocks noChangeShapeType="1"/>
            </p:cNvSpPr>
            <p:nvPr/>
          </p:nvSpPr>
          <p:spPr bwMode="auto">
            <a:xfrm flipH="1">
              <a:off x="1936" y="3096"/>
              <a:ext cx="24" cy="0"/>
            </a:xfrm>
            <a:prstGeom prst="line">
              <a:avLst/>
            </a:prstGeom>
            <a:noFill/>
            <a:ln w="12700">
              <a:solidFill>
                <a:srgbClr val="000000"/>
              </a:solidFill>
              <a:round/>
              <a:headEnd/>
              <a:tailEnd/>
            </a:ln>
          </p:spPr>
          <p:txBody>
            <a:bodyPr/>
            <a:lstStyle/>
            <a:p>
              <a:endParaRPr lang="fr-CH"/>
            </a:p>
          </p:txBody>
        </p:sp>
        <p:sp>
          <p:nvSpPr>
            <p:cNvPr id="2705448" name="Line 1064"/>
            <p:cNvSpPr>
              <a:spLocks noChangeShapeType="1"/>
            </p:cNvSpPr>
            <p:nvPr/>
          </p:nvSpPr>
          <p:spPr bwMode="auto">
            <a:xfrm>
              <a:off x="1936" y="3096"/>
              <a:ext cx="24" cy="0"/>
            </a:xfrm>
            <a:prstGeom prst="line">
              <a:avLst/>
            </a:prstGeom>
            <a:noFill/>
            <a:ln w="12700">
              <a:solidFill>
                <a:srgbClr val="000000"/>
              </a:solidFill>
              <a:round/>
              <a:headEnd/>
              <a:tailEnd/>
            </a:ln>
          </p:spPr>
          <p:txBody>
            <a:bodyPr/>
            <a:lstStyle/>
            <a:p>
              <a:endParaRPr lang="fr-CH"/>
            </a:p>
          </p:txBody>
        </p:sp>
        <p:sp>
          <p:nvSpPr>
            <p:cNvPr id="2705449" name="Line 1065"/>
            <p:cNvSpPr>
              <a:spLocks noChangeShapeType="1"/>
            </p:cNvSpPr>
            <p:nvPr/>
          </p:nvSpPr>
          <p:spPr bwMode="auto">
            <a:xfrm flipH="1">
              <a:off x="1936" y="3033"/>
              <a:ext cx="24" cy="0"/>
            </a:xfrm>
            <a:prstGeom prst="line">
              <a:avLst/>
            </a:prstGeom>
            <a:noFill/>
            <a:ln w="12700">
              <a:solidFill>
                <a:srgbClr val="000000"/>
              </a:solidFill>
              <a:round/>
              <a:headEnd/>
              <a:tailEnd/>
            </a:ln>
          </p:spPr>
          <p:txBody>
            <a:bodyPr/>
            <a:lstStyle/>
            <a:p>
              <a:endParaRPr lang="fr-CH"/>
            </a:p>
          </p:txBody>
        </p:sp>
        <p:sp>
          <p:nvSpPr>
            <p:cNvPr id="2705450" name="Line 1066"/>
            <p:cNvSpPr>
              <a:spLocks noChangeShapeType="1"/>
            </p:cNvSpPr>
            <p:nvPr/>
          </p:nvSpPr>
          <p:spPr bwMode="auto">
            <a:xfrm>
              <a:off x="1936" y="3033"/>
              <a:ext cx="24" cy="0"/>
            </a:xfrm>
            <a:prstGeom prst="line">
              <a:avLst/>
            </a:prstGeom>
            <a:noFill/>
            <a:ln w="12700">
              <a:solidFill>
                <a:srgbClr val="000000"/>
              </a:solidFill>
              <a:round/>
              <a:headEnd/>
              <a:tailEnd/>
            </a:ln>
          </p:spPr>
          <p:txBody>
            <a:bodyPr/>
            <a:lstStyle/>
            <a:p>
              <a:endParaRPr lang="fr-CH"/>
            </a:p>
          </p:txBody>
        </p:sp>
        <p:sp>
          <p:nvSpPr>
            <p:cNvPr id="2705451" name="Line 1067"/>
            <p:cNvSpPr>
              <a:spLocks noChangeShapeType="1"/>
            </p:cNvSpPr>
            <p:nvPr/>
          </p:nvSpPr>
          <p:spPr bwMode="auto">
            <a:xfrm flipH="1">
              <a:off x="1936" y="2970"/>
              <a:ext cx="24" cy="0"/>
            </a:xfrm>
            <a:prstGeom prst="line">
              <a:avLst/>
            </a:prstGeom>
            <a:noFill/>
            <a:ln w="12700">
              <a:solidFill>
                <a:srgbClr val="000000"/>
              </a:solidFill>
              <a:round/>
              <a:headEnd/>
              <a:tailEnd/>
            </a:ln>
          </p:spPr>
          <p:txBody>
            <a:bodyPr/>
            <a:lstStyle/>
            <a:p>
              <a:endParaRPr lang="fr-CH"/>
            </a:p>
          </p:txBody>
        </p:sp>
        <p:sp>
          <p:nvSpPr>
            <p:cNvPr id="2705452" name="Line 1068"/>
            <p:cNvSpPr>
              <a:spLocks noChangeShapeType="1"/>
            </p:cNvSpPr>
            <p:nvPr/>
          </p:nvSpPr>
          <p:spPr bwMode="auto">
            <a:xfrm>
              <a:off x="1936" y="2970"/>
              <a:ext cx="24" cy="0"/>
            </a:xfrm>
            <a:prstGeom prst="line">
              <a:avLst/>
            </a:prstGeom>
            <a:noFill/>
            <a:ln w="12700">
              <a:solidFill>
                <a:srgbClr val="000000"/>
              </a:solidFill>
              <a:round/>
              <a:headEnd/>
              <a:tailEnd/>
            </a:ln>
          </p:spPr>
          <p:txBody>
            <a:bodyPr/>
            <a:lstStyle/>
            <a:p>
              <a:endParaRPr lang="fr-CH"/>
            </a:p>
          </p:txBody>
        </p:sp>
        <p:sp>
          <p:nvSpPr>
            <p:cNvPr id="2705453" name="Line 1069"/>
            <p:cNvSpPr>
              <a:spLocks noChangeShapeType="1"/>
            </p:cNvSpPr>
            <p:nvPr/>
          </p:nvSpPr>
          <p:spPr bwMode="auto">
            <a:xfrm flipH="1">
              <a:off x="1936" y="2907"/>
              <a:ext cx="24" cy="0"/>
            </a:xfrm>
            <a:prstGeom prst="line">
              <a:avLst/>
            </a:prstGeom>
            <a:noFill/>
            <a:ln w="12700">
              <a:solidFill>
                <a:srgbClr val="000000"/>
              </a:solidFill>
              <a:round/>
              <a:headEnd/>
              <a:tailEnd/>
            </a:ln>
          </p:spPr>
          <p:txBody>
            <a:bodyPr/>
            <a:lstStyle/>
            <a:p>
              <a:endParaRPr lang="fr-CH"/>
            </a:p>
          </p:txBody>
        </p:sp>
        <p:sp>
          <p:nvSpPr>
            <p:cNvPr id="2705454" name="Line 1070"/>
            <p:cNvSpPr>
              <a:spLocks noChangeShapeType="1"/>
            </p:cNvSpPr>
            <p:nvPr/>
          </p:nvSpPr>
          <p:spPr bwMode="auto">
            <a:xfrm>
              <a:off x="1936" y="2907"/>
              <a:ext cx="24" cy="0"/>
            </a:xfrm>
            <a:prstGeom prst="line">
              <a:avLst/>
            </a:prstGeom>
            <a:noFill/>
            <a:ln w="12700">
              <a:solidFill>
                <a:srgbClr val="000000"/>
              </a:solidFill>
              <a:round/>
              <a:headEnd/>
              <a:tailEnd/>
            </a:ln>
          </p:spPr>
          <p:txBody>
            <a:bodyPr/>
            <a:lstStyle/>
            <a:p>
              <a:endParaRPr lang="fr-CH"/>
            </a:p>
          </p:txBody>
        </p:sp>
        <p:sp>
          <p:nvSpPr>
            <p:cNvPr id="2705455" name="Line 1071"/>
            <p:cNvSpPr>
              <a:spLocks noChangeShapeType="1"/>
            </p:cNvSpPr>
            <p:nvPr/>
          </p:nvSpPr>
          <p:spPr bwMode="auto">
            <a:xfrm flipH="1">
              <a:off x="1913" y="2844"/>
              <a:ext cx="47" cy="0"/>
            </a:xfrm>
            <a:prstGeom prst="line">
              <a:avLst/>
            </a:prstGeom>
            <a:noFill/>
            <a:ln w="25400">
              <a:solidFill>
                <a:srgbClr val="000000"/>
              </a:solidFill>
              <a:round/>
              <a:headEnd/>
              <a:tailEnd/>
            </a:ln>
          </p:spPr>
          <p:txBody>
            <a:bodyPr/>
            <a:lstStyle/>
            <a:p>
              <a:endParaRPr lang="fr-CH"/>
            </a:p>
          </p:txBody>
        </p:sp>
        <p:sp>
          <p:nvSpPr>
            <p:cNvPr id="2705456" name="Line 1072"/>
            <p:cNvSpPr>
              <a:spLocks noChangeShapeType="1"/>
            </p:cNvSpPr>
            <p:nvPr/>
          </p:nvSpPr>
          <p:spPr bwMode="auto">
            <a:xfrm>
              <a:off x="1913" y="2844"/>
              <a:ext cx="47" cy="0"/>
            </a:xfrm>
            <a:prstGeom prst="line">
              <a:avLst/>
            </a:prstGeom>
            <a:noFill/>
            <a:ln w="25400">
              <a:solidFill>
                <a:srgbClr val="000000"/>
              </a:solidFill>
              <a:round/>
              <a:headEnd/>
              <a:tailEnd/>
            </a:ln>
          </p:spPr>
          <p:txBody>
            <a:bodyPr/>
            <a:lstStyle/>
            <a:p>
              <a:endParaRPr lang="fr-CH"/>
            </a:p>
          </p:txBody>
        </p:sp>
        <p:sp>
          <p:nvSpPr>
            <p:cNvPr id="2705457" name="Line 1073"/>
            <p:cNvSpPr>
              <a:spLocks noChangeShapeType="1"/>
            </p:cNvSpPr>
            <p:nvPr/>
          </p:nvSpPr>
          <p:spPr bwMode="auto">
            <a:xfrm flipH="1">
              <a:off x="1936" y="2781"/>
              <a:ext cx="24" cy="0"/>
            </a:xfrm>
            <a:prstGeom prst="line">
              <a:avLst/>
            </a:prstGeom>
            <a:noFill/>
            <a:ln w="12700">
              <a:solidFill>
                <a:srgbClr val="000000"/>
              </a:solidFill>
              <a:round/>
              <a:headEnd/>
              <a:tailEnd/>
            </a:ln>
          </p:spPr>
          <p:txBody>
            <a:bodyPr/>
            <a:lstStyle/>
            <a:p>
              <a:endParaRPr lang="fr-CH"/>
            </a:p>
          </p:txBody>
        </p:sp>
        <p:sp>
          <p:nvSpPr>
            <p:cNvPr id="2705458" name="Line 1074"/>
            <p:cNvSpPr>
              <a:spLocks noChangeShapeType="1"/>
            </p:cNvSpPr>
            <p:nvPr/>
          </p:nvSpPr>
          <p:spPr bwMode="auto">
            <a:xfrm>
              <a:off x="1936" y="2781"/>
              <a:ext cx="24" cy="0"/>
            </a:xfrm>
            <a:prstGeom prst="line">
              <a:avLst/>
            </a:prstGeom>
            <a:noFill/>
            <a:ln w="12700">
              <a:solidFill>
                <a:srgbClr val="000000"/>
              </a:solidFill>
              <a:round/>
              <a:headEnd/>
              <a:tailEnd/>
            </a:ln>
          </p:spPr>
          <p:txBody>
            <a:bodyPr/>
            <a:lstStyle/>
            <a:p>
              <a:endParaRPr lang="fr-CH"/>
            </a:p>
          </p:txBody>
        </p:sp>
        <p:sp>
          <p:nvSpPr>
            <p:cNvPr id="2705459" name="Line 1075"/>
            <p:cNvSpPr>
              <a:spLocks noChangeShapeType="1"/>
            </p:cNvSpPr>
            <p:nvPr/>
          </p:nvSpPr>
          <p:spPr bwMode="auto">
            <a:xfrm flipH="1">
              <a:off x="1936" y="2718"/>
              <a:ext cx="24" cy="0"/>
            </a:xfrm>
            <a:prstGeom prst="line">
              <a:avLst/>
            </a:prstGeom>
            <a:noFill/>
            <a:ln w="12700">
              <a:solidFill>
                <a:srgbClr val="000000"/>
              </a:solidFill>
              <a:round/>
              <a:headEnd/>
              <a:tailEnd/>
            </a:ln>
          </p:spPr>
          <p:txBody>
            <a:bodyPr/>
            <a:lstStyle/>
            <a:p>
              <a:endParaRPr lang="fr-CH"/>
            </a:p>
          </p:txBody>
        </p:sp>
        <p:sp>
          <p:nvSpPr>
            <p:cNvPr id="2705460" name="Line 1076"/>
            <p:cNvSpPr>
              <a:spLocks noChangeShapeType="1"/>
            </p:cNvSpPr>
            <p:nvPr/>
          </p:nvSpPr>
          <p:spPr bwMode="auto">
            <a:xfrm>
              <a:off x="1936" y="2718"/>
              <a:ext cx="24" cy="0"/>
            </a:xfrm>
            <a:prstGeom prst="line">
              <a:avLst/>
            </a:prstGeom>
            <a:noFill/>
            <a:ln w="12700">
              <a:solidFill>
                <a:srgbClr val="000000"/>
              </a:solidFill>
              <a:round/>
              <a:headEnd/>
              <a:tailEnd/>
            </a:ln>
          </p:spPr>
          <p:txBody>
            <a:bodyPr/>
            <a:lstStyle/>
            <a:p>
              <a:endParaRPr lang="fr-CH"/>
            </a:p>
          </p:txBody>
        </p:sp>
        <p:sp>
          <p:nvSpPr>
            <p:cNvPr id="2705461" name="Line 1077"/>
            <p:cNvSpPr>
              <a:spLocks noChangeShapeType="1"/>
            </p:cNvSpPr>
            <p:nvPr/>
          </p:nvSpPr>
          <p:spPr bwMode="auto">
            <a:xfrm flipH="1">
              <a:off x="1936" y="2655"/>
              <a:ext cx="24" cy="0"/>
            </a:xfrm>
            <a:prstGeom prst="line">
              <a:avLst/>
            </a:prstGeom>
            <a:noFill/>
            <a:ln w="12700">
              <a:solidFill>
                <a:srgbClr val="000000"/>
              </a:solidFill>
              <a:round/>
              <a:headEnd/>
              <a:tailEnd/>
            </a:ln>
          </p:spPr>
          <p:txBody>
            <a:bodyPr/>
            <a:lstStyle/>
            <a:p>
              <a:endParaRPr lang="fr-CH"/>
            </a:p>
          </p:txBody>
        </p:sp>
        <p:sp>
          <p:nvSpPr>
            <p:cNvPr id="2705462" name="Line 1078"/>
            <p:cNvSpPr>
              <a:spLocks noChangeShapeType="1"/>
            </p:cNvSpPr>
            <p:nvPr/>
          </p:nvSpPr>
          <p:spPr bwMode="auto">
            <a:xfrm>
              <a:off x="1936" y="2655"/>
              <a:ext cx="24" cy="0"/>
            </a:xfrm>
            <a:prstGeom prst="line">
              <a:avLst/>
            </a:prstGeom>
            <a:noFill/>
            <a:ln w="12700">
              <a:solidFill>
                <a:srgbClr val="000000"/>
              </a:solidFill>
              <a:round/>
              <a:headEnd/>
              <a:tailEnd/>
            </a:ln>
          </p:spPr>
          <p:txBody>
            <a:bodyPr/>
            <a:lstStyle/>
            <a:p>
              <a:endParaRPr lang="fr-CH"/>
            </a:p>
          </p:txBody>
        </p:sp>
        <p:sp>
          <p:nvSpPr>
            <p:cNvPr id="2705463" name="Line 1079"/>
            <p:cNvSpPr>
              <a:spLocks noChangeShapeType="1"/>
            </p:cNvSpPr>
            <p:nvPr/>
          </p:nvSpPr>
          <p:spPr bwMode="auto">
            <a:xfrm flipH="1">
              <a:off x="1936" y="2592"/>
              <a:ext cx="24" cy="0"/>
            </a:xfrm>
            <a:prstGeom prst="line">
              <a:avLst/>
            </a:prstGeom>
            <a:noFill/>
            <a:ln w="12700">
              <a:solidFill>
                <a:srgbClr val="000000"/>
              </a:solidFill>
              <a:round/>
              <a:headEnd/>
              <a:tailEnd/>
            </a:ln>
          </p:spPr>
          <p:txBody>
            <a:bodyPr/>
            <a:lstStyle/>
            <a:p>
              <a:endParaRPr lang="fr-CH"/>
            </a:p>
          </p:txBody>
        </p:sp>
        <p:sp>
          <p:nvSpPr>
            <p:cNvPr id="2705464" name="Line 1080"/>
            <p:cNvSpPr>
              <a:spLocks noChangeShapeType="1"/>
            </p:cNvSpPr>
            <p:nvPr/>
          </p:nvSpPr>
          <p:spPr bwMode="auto">
            <a:xfrm>
              <a:off x="1936" y="2592"/>
              <a:ext cx="24" cy="0"/>
            </a:xfrm>
            <a:prstGeom prst="line">
              <a:avLst/>
            </a:prstGeom>
            <a:noFill/>
            <a:ln w="12700">
              <a:solidFill>
                <a:srgbClr val="000000"/>
              </a:solidFill>
              <a:round/>
              <a:headEnd/>
              <a:tailEnd/>
            </a:ln>
          </p:spPr>
          <p:txBody>
            <a:bodyPr/>
            <a:lstStyle/>
            <a:p>
              <a:endParaRPr lang="fr-CH"/>
            </a:p>
          </p:txBody>
        </p:sp>
        <p:sp>
          <p:nvSpPr>
            <p:cNvPr id="2705465" name="Line 1081"/>
            <p:cNvSpPr>
              <a:spLocks noChangeShapeType="1"/>
            </p:cNvSpPr>
            <p:nvPr/>
          </p:nvSpPr>
          <p:spPr bwMode="auto">
            <a:xfrm flipH="1">
              <a:off x="1913" y="2529"/>
              <a:ext cx="47" cy="0"/>
            </a:xfrm>
            <a:prstGeom prst="line">
              <a:avLst/>
            </a:prstGeom>
            <a:noFill/>
            <a:ln w="25400">
              <a:solidFill>
                <a:srgbClr val="000000"/>
              </a:solidFill>
              <a:round/>
              <a:headEnd/>
              <a:tailEnd/>
            </a:ln>
          </p:spPr>
          <p:txBody>
            <a:bodyPr/>
            <a:lstStyle/>
            <a:p>
              <a:endParaRPr lang="fr-CH"/>
            </a:p>
          </p:txBody>
        </p:sp>
        <p:sp>
          <p:nvSpPr>
            <p:cNvPr id="2705466" name="Line 1082"/>
            <p:cNvSpPr>
              <a:spLocks noChangeShapeType="1"/>
            </p:cNvSpPr>
            <p:nvPr/>
          </p:nvSpPr>
          <p:spPr bwMode="auto">
            <a:xfrm>
              <a:off x="1913" y="2529"/>
              <a:ext cx="47" cy="0"/>
            </a:xfrm>
            <a:prstGeom prst="line">
              <a:avLst/>
            </a:prstGeom>
            <a:noFill/>
            <a:ln w="25400">
              <a:solidFill>
                <a:srgbClr val="000000"/>
              </a:solidFill>
              <a:round/>
              <a:headEnd/>
              <a:tailEnd/>
            </a:ln>
          </p:spPr>
          <p:txBody>
            <a:bodyPr/>
            <a:lstStyle/>
            <a:p>
              <a:endParaRPr lang="fr-CH"/>
            </a:p>
          </p:txBody>
        </p:sp>
        <p:sp>
          <p:nvSpPr>
            <p:cNvPr id="2705467" name="Line 1083"/>
            <p:cNvSpPr>
              <a:spLocks noChangeShapeType="1"/>
            </p:cNvSpPr>
            <p:nvPr/>
          </p:nvSpPr>
          <p:spPr bwMode="auto">
            <a:xfrm flipH="1">
              <a:off x="1936" y="2467"/>
              <a:ext cx="24" cy="0"/>
            </a:xfrm>
            <a:prstGeom prst="line">
              <a:avLst/>
            </a:prstGeom>
            <a:noFill/>
            <a:ln w="12700">
              <a:solidFill>
                <a:srgbClr val="000000"/>
              </a:solidFill>
              <a:round/>
              <a:headEnd/>
              <a:tailEnd/>
            </a:ln>
          </p:spPr>
          <p:txBody>
            <a:bodyPr/>
            <a:lstStyle/>
            <a:p>
              <a:endParaRPr lang="fr-CH"/>
            </a:p>
          </p:txBody>
        </p:sp>
        <p:sp>
          <p:nvSpPr>
            <p:cNvPr id="2705468" name="Line 1084"/>
            <p:cNvSpPr>
              <a:spLocks noChangeShapeType="1"/>
            </p:cNvSpPr>
            <p:nvPr/>
          </p:nvSpPr>
          <p:spPr bwMode="auto">
            <a:xfrm>
              <a:off x="1936" y="2467"/>
              <a:ext cx="24" cy="0"/>
            </a:xfrm>
            <a:prstGeom prst="line">
              <a:avLst/>
            </a:prstGeom>
            <a:noFill/>
            <a:ln w="12700">
              <a:solidFill>
                <a:srgbClr val="000000"/>
              </a:solidFill>
              <a:round/>
              <a:headEnd/>
              <a:tailEnd/>
            </a:ln>
          </p:spPr>
          <p:txBody>
            <a:bodyPr/>
            <a:lstStyle/>
            <a:p>
              <a:endParaRPr lang="fr-CH"/>
            </a:p>
          </p:txBody>
        </p:sp>
        <p:sp>
          <p:nvSpPr>
            <p:cNvPr id="2705469" name="Line 1085"/>
            <p:cNvSpPr>
              <a:spLocks noChangeShapeType="1"/>
            </p:cNvSpPr>
            <p:nvPr/>
          </p:nvSpPr>
          <p:spPr bwMode="auto">
            <a:xfrm flipH="1">
              <a:off x="1936" y="2404"/>
              <a:ext cx="24" cy="0"/>
            </a:xfrm>
            <a:prstGeom prst="line">
              <a:avLst/>
            </a:prstGeom>
            <a:noFill/>
            <a:ln w="12700">
              <a:solidFill>
                <a:srgbClr val="000000"/>
              </a:solidFill>
              <a:round/>
              <a:headEnd/>
              <a:tailEnd/>
            </a:ln>
          </p:spPr>
          <p:txBody>
            <a:bodyPr/>
            <a:lstStyle/>
            <a:p>
              <a:endParaRPr lang="fr-CH"/>
            </a:p>
          </p:txBody>
        </p:sp>
        <p:sp>
          <p:nvSpPr>
            <p:cNvPr id="2705470" name="Line 1086"/>
            <p:cNvSpPr>
              <a:spLocks noChangeShapeType="1"/>
            </p:cNvSpPr>
            <p:nvPr/>
          </p:nvSpPr>
          <p:spPr bwMode="auto">
            <a:xfrm>
              <a:off x="1936" y="2404"/>
              <a:ext cx="24" cy="0"/>
            </a:xfrm>
            <a:prstGeom prst="line">
              <a:avLst/>
            </a:prstGeom>
            <a:noFill/>
            <a:ln w="12700">
              <a:solidFill>
                <a:srgbClr val="000000"/>
              </a:solidFill>
              <a:round/>
              <a:headEnd/>
              <a:tailEnd/>
            </a:ln>
          </p:spPr>
          <p:txBody>
            <a:bodyPr/>
            <a:lstStyle/>
            <a:p>
              <a:endParaRPr lang="fr-CH"/>
            </a:p>
          </p:txBody>
        </p:sp>
        <p:sp>
          <p:nvSpPr>
            <p:cNvPr id="2705471" name="Line 1087"/>
            <p:cNvSpPr>
              <a:spLocks noChangeShapeType="1"/>
            </p:cNvSpPr>
            <p:nvPr/>
          </p:nvSpPr>
          <p:spPr bwMode="auto">
            <a:xfrm flipH="1">
              <a:off x="1936" y="2341"/>
              <a:ext cx="24" cy="0"/>
            </a:xfrm>
            <a:prstGeom prst="line">
              <a:avLst/>
            </a:prstGeom>
            <a:noFill/>
            <a:ln w="12700">
              <a:solidFill>
                <a:srgbClr val="000000"/>
              </a:solidFill>
              <a:round/>
              <a:headEnd/>
              <a:tailEnd/>
            </a:ln>
          </p:spPr>
          <p:txBody>
            <a:bodyPr/>
            <a:lstStyle/>
            <a:p>
              <a:endParaRPr lang="fr-CH"/>
            </a:p>
          </p:txBody>
        </p:sp>
        <p:sp>
          <p:nvSpPr>
            <p:cNvPr id="2705472" name="Line 1088"/>
            <p:cNvSpPr>
              <a:spLocks noChangeShapeType="1"/>
            </p:cNvSpPr>
            <p:nvPr/>
          </p:nvSpPr>
          <p:spPr bwMode="auto">
            <a:xfrm>
              <a:off x="1936" y="2341"/>
              <a:ext cx="24" cy="0"/>
            </a:xfrm>
            <a:prstGeom prst="line">
              <a:avLst/>
            </a:prstGeom>
            <a:noFill/>
            <a:ln w="12700">
              <a:solidFill>
                <a:srgbClr val="000000"/>
              </a:solidFill>
              <a:round/>
              <a:headEnd/>
              <a:tailEnd/>
            </a:ln>
          </p:spPr>
          <p:txBody>
            <a:bodyPr/>
            <a:lstStyle/>
            <a:p>
              <a:endParaRPr lang="fr-CH"/>
            </a:p>
          </p:txBody>
        </p:sp>
        <p:sp>
          <p:nvSpPr>
            <p:cNvPr id="2705473" name="Line 1089"/>
            <p:cNvSpPr>
              <a:spLocks noChangeShapeType="1"/>
            </p:cNvSpPr>
            <p:nvPr/>
          </p:nvSpPr>
          <p:spPr bwMode="auto">
            <a:xfrm flipH="1">
              <a:off x="1936" y="2278"/>
              <a:ext cx="24" cy="0"/>
            </a:xfrm>
            <a:prstGeom prst="line">
              <a:avLst/>
            </a:prstGeom>
            <a:noFill/>
            <a:ln w="12700">
              <a:solidFill>
                <a:srgbClr val="000000"/>
              </a:solidFill>
              <a:round/>
              <a:headEnd/>
              <a:tailEnd/>
            </a:ln>
          </p:spPr>
          <p:txBody>
            <a:bodyPr/>
            <a:lstStyle/>
            <a:p>
              <a:endParaRPr lang="fr-CH"/>
            </a:p>
          </p:txBody>
        </p:sp>
        <p:sp>
          <p:nvSpPr>
            <p:cNvPr id="2705474" name="Line 1090"/>
            <p:cNvSpPr>
              <a:spLocks noChangeShapeType="1"/>
            </p:cNvSpPr>
            <p:nvPr/>
          </p:nvSpPr>
          <p:spPr bwMode="auto">
            <a:xfrm>
              <a:off x="1936" y="2278"/>
              <a:ext cx="24" cy="0"/>
            </a:xfrm>
            <a:prstGeom prst="line">
              <a:avLst/>
            </a:prstGeom>
            <a:noFill/>
            <a:ln w="12700">
              <a:solidFill>
                <a:srgbClr val="000000"/>
              </a:solidFill>
              <a:round/>
              <a:headEnd/>
              <a:tailEnd/>
            </a:ln>
          </p:spPr>
          <p:txBody>
            <a:bodyPr/>
            <a:lstStyle/>
            <a:p>
              <a:endParaRPr lang="fr-CH"/>
            </a:p>
          </p:txBody>
        </p:sp>
        <p:sp>
          <p:nvSpPr>
            <p:cNvPr id="2705475" name="Line 1091"/>
            <p:cNvSpPr>
              <a:spLocks noChangeShapeType="1"/>
            </p:cNvSpPr>
            <p:nvPr/>
          </p:nvSpPr>
          <p:spPr bwMode="auto">
            <a:xfrm flipH="1">
              <a:off x="1913" y="2215"/>
              <a:ext cx="47" cy="0"/>
            </a:xfrm>
            <a:prstGeom prst="line">
              <a:avLst/>
            </a:prstGeom>
            <a:noFill/>
            <a:ln w="25400">
              <a:solidFill>
                <a:srgbClr val="000000"/>
              </a:solidFill>
              <a:round/>
              <a:headEnd/>
              <a:tailEnd/>
            </a:ln>
          </p:spPr>
          <p:txBody>
            <a:bodyPr/>
            <a:lstStyle/>
            <a:p>
              <a:endParaRPr lang="fr-CH"/>
            </a:p>
          </p:txBody>
        </p:sp>
        <p:sp>
          <p:nvSpPr>
            <p:cNvPr id="2705476" name="Line 1092"/>
            <p:cNvSpPr>
              <a:spLocks noChangeShapeType="1"/>
            </p:cNvSpPr>
            <p:nvPr/>
          </p:nvSpPr>
          <p:spPr bwMode="auto">
            <a:xfrm>
              <a:off x="1913" y="2215"/>
              <a:ext cx="47" cy="0"/>
            </a:xfrm>
            <a:prstGeom prst="line">
              <a:avLst/>
            </a:prstGeom>
            <a:noFill/>
            <a:ln w="25400">
              <a:solidFill>
                <a:srgbClr val="000000"/>
              </a:solidFill>
              <a:round/>
              <a:headEnd/>
              <a:tailEnd/>
            </a:ln>
          </p:spPr>
          <p:txBody>
            <a:bodyPr/>
            <a:lstStyle/>
            <a:p>
              <a:endParaRPr lang="fr-CH"/>
            </a:p>
          </p:txBody>
        </p:sp>
        <p:sp>
          <p:nvSpPr>
            <p:cNvPr id="2705477" name="Line 1093"/>
            <p:cNvSpPr>
              <a:spLocks noChangeShapeType="1"/>
            </p:cNvSpPr>
            <p:nvPr/>
          </p:nvSpPr>
          <p:spPr bwMode="auto">
            <a:xfrm flipH="1">
              <a:off x="1936" y="2152"/>
              <a:ext cx="24" cy="0"/>
            </a:xfrm>
            <a:prstGeom prst="line">
              <a:avLst/>
            </a:prstGeom>
            <a:noFill/>
            <a:ln w="12700">
              <a:solidFill>
                <a:srgbClr val="000000"/>
              </a:solidFill>
              <a:round/>
              <a:headEnd/>
              <a:tailEnd/>
            </a:ln>
          </p:spPr>
          <p:txBody>
            <a:bodyPr/>
            <a:lstStyle/>
            <a:p>
              <a:endParaRPr lang="fr-CH"/>
            </a:p>
          </p:txBody>
        </p:sp>
        <p:sp>
          <p:nvSpPr>
            <p:cNvPr id="2705478" name="Line 1094"/>
            <p:cNvSpPr>
              <a:spLocks noChangeShapeType="1"/>
            </p:cNvSpPr>
            <p:nvPr/>
          </p:nvSpPr>
          <p:spPr bwMode="auto">
            <a:xfrm>
              <a:off x="1936" y="2152"/>
              <a:ext cx="24" cy="0"/>
            </a:xfrm>
            <a:prstGeom prst="line">
              <a:avLst/>
            </a:prstGeom>
            <a:noFill/>
            <a:ln w="12700">
              <a:solidFill>
                <a:srgbClr val="000000"/>
              </a:solidFill>
              <a:round/>
              <a:headEnd/>
              <a:tailEnd/>
            </a:ln>
          </p:spPr>
          <p:txBody>
            <a:bodyPr/>
            <a:lstStyle/>
            <a:p>
              <a:endParaRPr lang="fr-CH"/>
            </a:p>
          </p:txBody>
        </p:sp>
        <p:sp>
          <p:nvSpPr>
            <p:cNvPr id="2705479" name="Line 1095"/>
            <p:cNvSpPr>
              <a:spLocks noChangeShapeType="1"/>
            </p:cNvSpPr>
            <p:nvPr/>
          </p:nvSpPr>
          <p:spPr bwMode="auto">
            <a:xfrm flipH="1">
              <a:off x="1936" y="2089"/>
              <a:ext cx="24" cy="0"/>
            </a:xfrm>
            <a:prstGeom prst="line">
              <a:avLst/>
            </a:prstGeom>
            <a:noFill/>
            <a:ln w="12700">
              <a:solidFill>
                <a:srgbClr val="000000"/>
              </a:solidFill>
              <a:round/>
              <a:headEnd/>
              <a:tailEnd/>
            </a:ln>
          </p:spPr>
          <p:txBody>
            <a:bodyPr/>
            <a:lstStyle/>
            <a:p>
              <a:endParaRPr lang="fr-CH"/>
            </a:p>
          </p:txBody>
        </p:sp>
        <p:sp>
          <p:nvSpPr>
            <p:cNvPr id="2705480" name="Line 1096"/>
            <p:cNvSpPr>
              <a:spLocks noChangeShapeType="1"/>
            </p:cNvSpPr>
            <p:nvPr/>
          </p:nvSpPr>
          <p:spPr bwMode="auto">
            <a:xfrm>
              <a:off x="1936" y="2089"/>
              <a:ext cx="24" cy="0"/>
            </a:xfrm>
            <a:prstGeom prst="line">
              <a:avLst/>
            </a:prstGeom>
            <a:noFill/>
            <a:ln w="12700">
              <a:solidFill>
                <a:srgbClr val="000000"/>
              </a:solidFill>
              <a:round/>
              <a:headEnd/>
              <a:tailEnd/>
            </a:ln>
          </p:spPr>
          <p:txBody>
            <a:bodyPr/>
            <a:lstStyle/>
            <a:p>
              <a:endParaRPr lang="fr-CH"/>
            </a:p>
          </p:txBody>
        </p:sp>
        <p:sp>
          <p:nvSpPr>
            <p:cNvPr id="2705481" name="Line 1097"/>
            <p:cNvSpPr>
              <a:spLocks noChangeShapeType="1"/>
            </p:cNvSpPr>
            <p:nvPr/>
          </p:nvSpPr>
          <p:spPr bwMode="auto">
            <a:xfrm flipH="1">
              <a:off x="1936" y="2026"/>
              <a:ext cx="24" cy="0"/>
            </a:xfrm>
            <a:prstGeom prst="line">
              <a:avLst/>
            </a:prstGeom>
            <a:noFill/>
            <a:ln w="12700">
              <a:solidFill>
                <a:srgbClr val="000000"/>
              </a:solidFill>
              <a:round/>
              <a:headEnd/>
              <a:tailEnd/>
            </a:ln>
          </p:spPr>
          <p:txBody>
            <a:bodyPr/>
            <a:lstStyle/>
            <a:p>
              <a:endParaRPr lang="fr-CH"/>
            </a:p>
          </p:txBody>
        </p:sp>
        <p:sp>
          <p:nvSpPr>
            <p:cNvPr id="2705482" name="Line 1098"/>
            <p:cNvSpPr>
              <a:spLocks noChangeShapeType="1"/>
            </p:cNvSpPr>
            <p:nvPr/>
          </p:nvSpPr>
          <p:spPr bwMode="auto">
            <a:xfrm>
              <a:off x="1936" y="2026"/>
              <a:ext cx="24" cy="0"/>
            </a:xfrm>
            <a:prstGeom prst="line">
              <a:avLst/>
            </a:prstGeom>
            <a:noFill/>
            <a:ln w="12700">
              <a:solidFill>
                <a:srgbClr val="000000"/>
              </a:solidFill>
              <a:round/>
              <a:headEnd/>
              <a:tailEnd/>
            </a:ln>
          </p:spPr>
          <p:txBody>
            <a:bodyPr/>
            <a:lstStyle/>
            <a:p>
              <a:endParaRPr lang="fr-CH"/>
            </a:p>
          </p:txBody>
        </p:sp>
        <p:sp>
          <p:nvSpPr>
            <p:cNvPr id="2705483" name="Line 1099"/>
            <p:cNvSpPr>
              <a:spLocks noChangeShapeType="1"/>
            </p:cNvSpPr>
            <p:nvPr/>
          </p:nvSpPr>
          <p:spPr bwMode="auto">
            <a:xfrm flipH="1">
              <a:off x="1936" y="1963"/>
              <a:ext cx="24" cy="0"/>
            </a:xfrm>
            <a:prstGeom prst="line">
              <a:avLst/>
            </a:prstGeom>
            <a:noFill/>
            <a:ln w="12700">
              <a:solidFill>
                <a:srgbClr val="000000"/>
              </a:solidFill>
              <a:round/>
              <a:headEnd/>
              <a:tailEnd/>
            </a:ln>
          </p:spPr>
          <p:txBody>
            <a:bodyPr/>
            <a:lstStyle/>
            <a:p>
              <a:endParaRPr lang="fr-CH"/>
            </a:p>
          </p:txBody>
        </p:sp>
        <p:sp>
          <p:nvSpPr>
            <p:cNvPr id="2705484" name="Line 1100"/>
            <p:cNvSpPr>
              <a:spLocks noChangeShapeType="1"/>
            </p:cNvSpPr>
            <p:nvPr/>
          </p:nvSpPr>
          <p:spPr bwMode="auto">
            <a:xfrm>
              <a:off x="1936" y="1963"/>
              <a:ext cx="24" cy="0"/>
            </a:xfrm>
            <a:prstGeom prst="line">
              <a:avLst/>
            </a:prstGeom>
            <a:noFill/>
            <a:ln w="12700">
              <a:solidFill>
                <a:srgbClr val="000000"/>
              </a:solidFill>
              <a:round/>
              <a:headEnd/>
              <a:tailEnd/>
            </a:ln>
          </p:spPr>
          <p:txBody>
            <a:bodyPr/>
            <a:lstStyle/>
            <a:p>
              <a:endParaRPr lang="fr-CH"/>
            </a:p>
          </p:txBody>
        </p:sp>
        <p:sp>
          <p:nvSpPr>
            <p:cNvPr id="2705485" name="Line 1101"/>
            <p:cNvSpPr>
              <a:spLocks noChangeShapeType="1"/>
            </p:cNvSpPr>
            <p:nvPr/>
          </p:nvSpPr>
          <p:spPr bwMode="auto">
            <a:xfrm flipH="1">
              <a:off x="1913" y="1892"/>
              <a:ext cx="47" cy="0"/>
            </a:xfrm>
            <a:prstGeom prst="line">
              <a:avLst/>
            </a:prstGeom>
            <a:noFill/>
            <a:ln w="25400">
              <a:solidFill>
                <a:srgbClr val="000000"/>
              </a:solidFill>
              <a:round/>
              <a:headEnd/>
              <a:tailEnd/>
            </a:ln>
          </p:spPr>
          <p:txBody>
            <a:bodyPr/>
            <a:lstStyle/>
            <a:p>
              <a:endParaRPr lang="fr-CH"/>
            </a:p>
          </p:txBody>
        </p:sp>
        <p:sp>
          <p:nvSpPr>
            <p:cNvPr id="2705486" name="Line 1102"/>
            <p:cNvSpPr>
              <a:spLocks noChangeShapeType="1"/>
            </p:cNvSpPr>
            <p:nvPr/>
          </p:nvSpPr>
          <p:spPr bwMode="auto">
            <a:xfrm>
              <a:off x="1913" y="1892"/>
              <a:ext cx="47" cy="0"/>
            </a:xfrm>
            <a:prstGeom prst="line">
              <a:avLst/>
            </a:prstGeom>
            <a:noFill/>
            <a:ln w="25400">
              <a:solidFill>
                <a:srgbClr val="000000"/>
              </a:solidFill>
              <a:round/>
              <a:headEnd/>
              <a:tailEnd/>
            </a:ln>
          </p:spPr>
          <p:txBody>
            <a:bodyPr/>
            <a:lstStyle/>
            <a:p>
              <a:endParaRPr lang="fr-CH"/>
            </a:p>
          </p:txBody>
        </p:sp>
        <p:sp>
          <p:nvSpPr>
            <p:cNvPr id="2705487" name="Rectangle 1103"/>
            <p:cNvSpPr>
              <a:spLocks noChangeArrowheads="1"/>
            </p:cNvSpPr>
            <p:nvPr/>
          </p:nvSpPr>
          <p:spPr bwMode="auto">
            <a:xfrm>
              <a:off x="2192" y="1578"/>
              <a:ext cx="1809"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IIP3 versus inversion coefficient</a:t>
              </a:r>
              <a:endParaRPr lang="en-US"/>
            </a:p>
          </p:txBody>
        </p:sp>
        <p:sp>
          <p:nvSpPr>
            <p:cNvPr id="2705489" name="Rectangle 1105"/>
            <p:cNvSpPr>
              <a:spLocks noChangeArrowheads="1"/>
            </p:cNvSpPr>
            <p:nvPr/>
          </p:nvSpPr>
          <p:spPr bwMode="auto">
            <a:xfrm>
              <a:off x="1590" y="1995"/>
              <a:ext cx="237"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IIP3</a:t>
              </a:r>
              <a:endParaRPr lang="en-US"/>
            </a:p>
          </p:txBody>
        </p:sp>
        <p:sp>
          <p:nvSpPr>
            <p:cNvPr id="2705490" name="Rectangle 1106"/>
            <p:cNvSpPr>
              <a:spLocks noChangeArrowheads="1"/>
            </p:cNvSpPr>
            <p:nvPr/>
          </p:nvSpPr>
          <p:spPr bwMode="auto">
            <a:xfrm>
              <a:off x="1638" y="2309"/>
              <a:ext cx="165"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dB</a:t>
              </a:r>
              <a:endParaRPr lang="en-US"/>
            </a:p>
          </p:txBody>
        </p:sp>
        <p:sp>
          <p:nvSpPr>
            <p:cNvPr id="2705491" name="Rectangle 1107"/>
            <p:cNvSpPr>
              <a:spLocks noChangeArrowheads="1"/>
            </p:cNvSpPr>
            <p:nvPr/>
          </p:nvSpPr>
          <p:spPr bwMode="auto">
            <a:xfrm>
              <a:off x="2983" y="3678"/>
              <a:ext cx="137"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IC</a:t>
              </a:r>
              <a:endParaRPr lang="en-US"/>
            </a:p>
          </p:txBody>
        </p:sp>
        <p:sp>
          <p:nvSpPr>
            <p:cNvPr id="2705492" name="Rectangle 1108"/>
            <p:cNvSpPr>
              <a:spLocks noChangeArrowheads="1"/>
            </p:cNvSpPr>
            <p:nvPr/>
          </p:nvSpPr>
          <p:spPr bwMode="auto">
            <a:xfrm>
              <a:off x="2308" y="3748"/>
              <a:ext cx="244"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sim.</a:t>
              </a:r>
              <a:endParaRPr lang="en-US"/>
            </a:p>
          </p:txBody>
        </p:sp>
        <p:sp>
          <p:nvSpPr>
            <p:cNvPr id="2705493" name="Line 1109"/>
            <p:cNvSpPr>
              <a:spLocks noChangeShapeType="1"/>
            </p:cNvSpPr>
            <p:nvPr/>
          </p:nvSpPr>
          <p:spPr bwMode="auto">
            <a:xfrm>
              <a:off x="2629" y="3866"/>
              <a:ext cx="220" cy="0"/>
            </a:xfrm>
            <a:prstGeom prst="line">
              <a:avLst/>
            </a:prstGeom>
            <a:noFill/>
            <a:ln w="25400">
              <a:solidFill>
                <a:srgbClr val="FF0000"/>
              </a:solidFill>
              <a:round/>
              <a:headEnd/>
              <a:tailEnd/>
            </a:ln>
          </p:spPr>
          <p:txBody>
            <a:bodyPr/>
            <a:lstStyle/>
            <a:p>
              <a:endParaRPr lang="fr-CH"/>
            </a:p>
          </p:txBody>
        </p:sp>
        <p:sp>
          <p:nvSpPr>
            <p:cNvPr id="2705494" name="Rectangle 1110"/>
            <p:cNvSpPr>
              <a:spLocks noChangeArrowheads="1"/>
            </p:cNvSpPr>
            <p:nvPr/>
          </p:nvSpPr>
          <p:spPr bwMode="auto">
            <a:xfrm>
              <a:off x="3545" y="3748"/>
              <a:ext cx="129"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wi</a:t>
              </a:r>
              <a:endParaRPr lang="en-US"/>
            </a:p>
          </p:txBody>
        </p:sp>
        <p:sp>
          <p:nvSpPr>
            <p:cNvPr id="2705495" name="Line 1111"/>
            <p:cNvSpPr>
              <a:spLocks noChangeShapeType="1"/>
            </p:cNvSpPr>
            <p:nvPr/>
          </p:nvSpPr>
          <p:spPr bwMode="auto">
            <a:xfrm>
              <a:off x="3730" y="3866"/>
              <a:ext cx="220" cy="0"/>
            </a:xfrm>
            <a:prstGeom prst="line">
              <a:avLst/>
            </a:prstGeom>
            <a:noFill/>
            <a:ln w="12700">
              <a:solidFill>
                <a:srgbClr val="00FF00"/>
              </a:solidFill>
              <a:round/>
              <a:headEnd/>
              <a:tailEnd/>
            </a:ln>
          </p:spPr>
          <p:txBody>
            <a:bodyPr/>
            <a:lstStyle/>
            <a:p>
              <a:endParaRPr lang="fr-CH"/>
            </a:p>
          </p:txBody>
        </p:sp>
        <p:sp>
          <p:nvSpPr>
            <p:cNvPr id="2705496" name="Rectangle 1112"/>
            <p:cNvSpPr>
              <a:spLocks noChangeArrowheads="1"/>
            </p:cNvSpPr>
            <p:nvPr/>
          </p:nvSpPr>
          <p:spPr bwMode="auto">
            <a:xfrm>
              <a:off x="2451" y="3874"/>
              <a:ext cx="101"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si</a:t>
              </a:r>
              <a:endParaRPr lang="en-US"/>
            </a:p>
          </p:txBody>
        </p:sp>
        <p:sp>
          <p:nvSpPr>
            <p:cNvPr id="2705497" name="Line 1113"/>
            <p:cNvSpPr>
              <a:spLocks noChangeShapeType="1"/>
            </p:cNvSpPr>
            <p:nvPr/>
          </p:nvSpPr>
          <p:spPr bwMode="auto">
            <a:xfrm>
              <a:off x="2629" y="3992"/>
              <a:ext cx="220" cy="0"/>
            </a:xfrm>
            <a:prstGeom prst="line">
              <a:avLst/>
            </a:prstGeom>
            <a:noFill/>
            <a:ln w="12700">
              <a:solidFill>
                <a:srgbClr val="0000FF"/>
              </a:solidFill>
              <a:round/>
              <a:headEnd/>
              <a:tailEnd/>
            </a:ln>
          </p:spPr>
          <p:txBody>
            <a:bodyPr/>
            <a:lstStyle/>
            <a:p>
              <a:endParaRPr lang="fr-CH"/>
            </a:p>
          </p:txBody>
        </p:sp>
        <p:sp>
          <p:nvSpPr>
            <p:cNvPr id="2705498" name="Rectangle 1114"/>
            <p:cNvSpPr>
              <a:spLocks noChangeArrowheads="1"/>
            </p:cNvSpPr>
            <p:nvPr/>
          </p:nvSpPr>
          <p:spPr bwMode="auto">
            <a:xfrm>
              <a:off x="2946" y="3874"/>
              <a:ext cx="728" cy="18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si asymptote</a:t>
              </a:r>
              <a:endParaRPr lang="en-US"/>
            </a:p>
          </p:txBody>
        </p:sp>
        <p:sp>
          <p:nvSpPr>
            <p:cNvPr id="2705499" name="Line 1115"/>
            <p:cNvSpPr>
              <a:spLocks noChangeShapeType="1"/>
            </p:cNvSpPr>
            <p:nvPr/>
          </p:nvSpPr>
          <p:spPr bwMode="auto">
            <a:xfrm>
              <a:off x="3730" y="3992"/>
              <a:ext cx="220" cy="0"/>
            </a:xfrm>
            <a:prstGeom prst="line">
              <a:avLst/>
            </a:prstGeom>
            <a:noFill/>
            <a:ln w="12700">
              <a:solidFill>
                <a:srgbClr val="000000"/>
              </a:solidFill>
              <a:prstDash val="sysDot"/>
              <a:round/>
              <a:headEnd/>
              <a:tailEnd/>
            </a:ln>
          </p:spPr>
          <p:txBody>
            <a:bodyPr/>
            <a:lstStyle/>
            <a:p>
              <a:endParaRPr lang="fr-CH"/>
            </a:p>
          </p:txBody>
        </p:sp>
        <p:sp>
          <p:nvSpPr>
            <p:cNvPr id="2705500" name="Line 1116"/>
            <p:cNvSpPr>
              <a:spLocks noChangeShapeType="1"/>
            </p:cNvSpPr>
            <p:nvPr/>
          </p:nvSpPr>
          <p:spPr bwMode="auto">
            <a:xfrm>
              <a:off x="1960" y="1900"/>
              <a:ext cx="16" cy="1282"/>
            </a:xfrm>
            <a:prstGeom prst="line">
              <a:avLst/>
            </a:prstGeom>
            <a:noFill/>
            <a:ln w="25400">
              <a:solidFill>
                <a:srgbClr val="FF0000"/>
              </a:solidFill>
              <a:round/>
              <a:headEnd/>
              <a:tailEnd/>
            </a:ln>
          </p:spPr>
          <p:txBody>
            <a:bodyPr/>
            <a:lstStyle/>
            <a:p>
              <a:endParaRPr lang="fr-CH"/>
            </a:p>
          </p:txBody>
        </p:sp>
        <p:sp>
          <p:nvSpPr>
            <p:cNvPr id="2705502" name="Line 1118"/>
            <p:cNvSpPr>
              <a:spLocks noChangeShapeType="1"/>
            </p:cNvSpPr>
            <p:nvPr/>
          </p:nvSpPr>
          <p:spPr bwMode="auto">
            <a:xfrm>
              <a:off x="1976" y="3182"/>
              <a:ext cx="8" cy="0"/>
            </a:xfrm>
            <a:prstGeom prst="line">
              <a:avLst/>
            </a:prstGeom>
            <a:noFill/>
            <a:ln w="25400">
              <a:solidFill>
                <a:srgbClr val="FF0000"/>
              </a:solidFill>
              <a:round/>
              <a:headEnd/>
              <a:tailEnd/>
            </a:ln>
          </p:spPr>
          <p:txBody>
            <a:bodyPr/>
            <a:lstStyle/>
            <a:p>
              <a:endParaRPr lang="fr-CH"/>
            </a:p>
          </p:txBody>
        </p:sp>
        <p:sp>
          <p:nvSpPr>
            <p:cNvPr id="2705503" name="Line 1119"/>
            <p:cNvSpPr>
              <a:spLocks noChangeShapeType="1"/>
            </p:cNvSpPr>
            <p:nvPr/>
          </p:nvSpPr>
          <p:spPr bwMode="auto">
            <a:xfrm>
              <a:off x="1984" y="3182"/>
              <a:ext cx="15" cy="0"/>
            </a:xfrm>
            <a:prstGeom prst="line">
              <a:avLst/>
            </a:prstGeom>
            <a:noFill/>
            <a:ln w="25400">
              <a:solidFill>
                <a:srgbClr val="FF0000"/>
              </a:solidFill>
              <a:round/>
              <a:headEnd/>
              <a:tailEnd/>
            </a:ln>
          </p:spPr>
          <p:txBody>
            <a:bodyPr/>
            <a:lstStyle/>
            <a:p>
              <a:endParaRPr lang="fr-CH"/>
            </a:p>
          </p:txBody>
        </p:sp>
        <p:sp>
          <p:nvSpPr>
            <p:cNvPr id="2705504" name="Line 1120"/>
            <p:cNvSpPr>
              <a:spLocks noChangeShapeType="1"/>
            </p:cNvSpPr>
            <p:nvPr/>
          </p:nvSpPr>
          <p:spPr bwMode="auto">
            <a:xfrm>
              <a:off x="1999" y="3182"/>
              <a:ext cx="8" cy="0"/>
            </a:xfrm>
            <a:prstGeom prst="line">
              <a:avLst/>
            </a:prstGeom>
            <a:noFill/>
            <a:ln w="25400">
              <a:solidFill>
                <a:srgbClr val="FF0000"/>
              </a:solidFill>
              <a:round/>
              <a:headEnd/>
              <a:tailEnd/>
            </a:ln>
          </p:spPr>
          <p:txBody>
            <a:bodyPr/>
            <a:lstStyle/>
            <a:p>
              <a:endParaRPr lang="fr-CH"/>
            </a:p>
          </p:txBody>
        </p:sp>
        <p:sp>
          <p:nvSpPr>
            <p:cNvPr id="2705505" name="Line 1121"/>
            <p:cNvSpPr>
              <a:spLocks noChangeShapeType="1"/>
            </p:cNvSpPr>
            <p:nvPr/>
          </p:nvSpPr>
          <p:spPr bwMode="auto">
            <a:xfrm>
              <a:off x="2007" y="3182"/>
              <a:ext cx="8" cy="0"/>
            </a:xfrm>
            <a:prstGeom prst="line">
              <a:avLst/>
            </a:prstGeom>
            <a:noFill/>
            <a:ln w="25400">
              <a:solidFill>
                <a:srgbClr val="FF0000"/>
              </a:solidFill>
              <a:round/>
              <a:headEnd/>
              <a:tailEnd/>
            </a:ln>
          </p:spPr>
          <p:txBody>
            <a:bodyPr/>
            <a:lstStyle/>
            <a:p>
              <a:endParaRPr lang="fr-CH"/>
            </a:p>
          </p:txBody>
        </p:sp>
        <p:sp>
          <p:nvSpPr>
            <p:cNvPr id="2705506" name="Line 1122"/>
            <p:cNvSpPr>
              <a:spLocks noChangeShapeType="1"/>
            </p:cNvSpPr>
            <p:nvPr/>
          </p:nvSpPr>
          <p:spPr bwMode="auto">
            <a:xfrm>
              <a:off x="2015" y="3182"/>
              <a:ext cx="16" cy="0"/>
            </a:xfrm>
            <a:prstGeom prst="line">
              <a:avLst/>
            </a:prstGeom>
            <a:noFill/>
            <a:ln w="25400">
              <a:solidFill>
                <a:srgbClr val="FF0000"/>
              </a:solidFill>
              <a:round/>
              <a:headEnd/>
              <a:tailEnd/>
            </a:ln>
          </p:spPr>
          <p:txBody>
            <a:bodyPr/>
            <a:lstStyle/>
            <a:p>
              <a:endParaRPr lang="fr-CH"/>
            </a:p>
          </p:txBody>
        </p:sp>
        <p:sp>
          <p:nvSpPr>
            <p:cNvPr id="2705507" name="Line 1123"/>
            <p:cNvSpPr>
              <a:spLocks noChangeShapeType="1"/>
            </p:cNvSpPr>
            <p:nvPr/>
          </p:nvSpPr>
          <p:spPr bwMode="auto">
            <a:xfrm>
              <a:off x="2031" y="3182"/>
              <a:ext cx="8" cy="0"/>
            </a:xfrm>
            <a:prstGeom prst="line">
              <a:avLst/>
            </a:prstGeom>
            <a:noFill/>
            <a:ln w="25400">
              <a:solidFill>
                <a:srgbClr val="FF0000"/>
              </a:solidFill>
              <a:round/>
              <a:headEnd/>
              <a:tailEnd/>
            </a:ln>
          </p:spPr>
          <p:txBody>
            <a:bodyPr/>
            <a:lstStyle/>
            <a:p>
              <a:endParaRPr lang="fr-CH"/>
            </a:p>
          </p:txBody>
        </p:sp>
        <p:sp>
          <p:nvSpPr>
            <p:cNvPr id="2705508" name="Line 1124"/>
            <p:cNvSpPr>
              <a:spLocks noChangeShapeType="1"/>
            </p:cNvSpPr>
            <p:nvPr/>
          </p:nvSpPr>
          <p:spPr bwMode="auto">
            <a:xfrm>
              <a:off x="2039" y="3182"/>
              <a:ext cx="15" cy="0"/>
            </a:xfrm>
            <a:prstGeom prst="line">
              <a:avLst/>
            </a:prstGeom>
            <a:noFill/>
            <a:ln w="25400">
              <a:solidFill>
                <a:srgbClr val="FF0000"/>
              </a:solidFill>
              <a:round/>
              <a:headEnd/>
              <a:tailEnd/>
            </a:ln>
          </p:spPr>
          <p:txBody>
            <a:bodyPr/>
            <a:lstStyle/>
            <a:p>
              <a:endParaRPr lang="fr-CH"/>
            </a:p>
          </p:txBody>
        </p:sp>
        <p:sp>
          <p:nvSpPr>
            <p:cNvPr id="2705509" name="Line 1125"/>
            <p:cNvSpPr>
              <a:spLocks noChangeShapeType="1"/>
            </p:cNvSpPr>
            <p:nvPr/>
          </p:nvSpPr>
          <p:spPr bwMode="auto">
            <a:xfrm>
              <a:off x="2054" y="3182"/>
              <a:ext cx="8" cy="0"/>
            </a:xfrm>
            <a:prstGeom prst="line">
              <a:avLst/>
            </a:prstGeom>
            <a:noFill/>
            <a:ln w="25400">
              <a:solidFill>
                <a:srgbClr val="FF0000"/>
              </a:solidFill>
              <a:round/>
              <a:headEnd/>
              <a:tailEnd/>
            </a:ln>
          </p:spPr>
          <p:txBody>
            <a:bodyPr/>
            <a:lstStyle/>
            <a:p>
              <a:endParaRPr lang="fr-CH"/>
            </a:p>
          </p:txBody>
        </p:sp>
        <p:sp>
          <p:nvSpPr>
            <p:cNvPr id="2705510" name="Line 1126"/>
            <p:cNvSpPr>
              <a:spLocks noChangeShapeType="1"/>
            </p:cNvSpPr>
            <p:nvPr/>
          </p:nvSpPr>
          <p:spPr bwMode="auto">
            <a:xfrm>
              <a:off x="2062" y="3182"/>
              <a:ext cx="8" cy="0"/>
            </a:xfrm>
            <a:prstGeom prst="line">
              <a:avLst/>
            </a:prstGeom>
            <a:noFill/>
            <a:ln w="25400">
              <a:solidFill>
                <a:srgbClr val="FF0000"/>
              </a:solidFill>
              <a:round/>
              <a:headEnd/>
              <a:tailEnd/>
            </a:ln>
          </p:spPr>
          <p:txBody>
            <a:bodyPr/>
            <a:lstStyle/>
            <a:p>
              <a:endParaRPr lang="fr-CH"/>
            </a:p>
          </p:txBody>
        </p:sp>
        <p:sp>
          <p:nvSpPr>
            <p:cNvPr id="2705511" name="Line 1127"/>
            <p:cNvSpPr>
              <a:spLocks noChangeShapeType="1"/>
            </p:cNvSpPr>
            <p:nvPr/>
          </p:nvSpPr>
          <p:spPr bwMode="auto">
            <a:xfrm>
              <a:off x="2070" y="3182"/>
              <a:ext cx="16" cy="0"/>
            </a:xfrm>
            <a:prstGeom prst="line">
              <a:avLst/>
            </a:prstGeom>
            <a:noFill/>
            <a:ln w="25400">
              <a:solidFill>
                <a:srgbClr val="FF0000"/>
              </a:solidFill>
              <a:round/>
              <a:headEnd/>
              <a:tailEnd/>
            </a:ln>
          </p:spPr>
          <p:txBody>
            <a:bodyPr/>
            <a:lstStyle/>
            <a:p>
              <a:endParaRPr lang="fr-CH"/>
            </a:p>
          </p:txBody>
        </p:sp>
        <p:sp>
          <p:nvSpPr>
            <p:cNvPr id="2705512" name="Line 1128"/>
            <p:cNvSpPr>
              <a:spLocks noChangeShapeType="1"/>
            </p:cNvSpPr>
            <p:nvPr/>
          </p:nvSpPr>
          <p:spPr bwMode="auto">
            <a:xfrm>
              <a:off x="2086" y="3182"/>
              <a:ext cx="8" cy="0"/>
            </a:xfrm>
            <a:prstGeom prst="line">
              <a:avLst/>
            </a:prstGeom>
            <a:noFill/>
            <a:ln w="25400">
              <a:solidFill>
                <a:srgbClr val="FF0000"/>
              </a:solidFill>
              <a:round/>
              <a:headEnd/>
              <a:tailEnd/>
            </a:ln>
          </p:spPr>
          <p:txBody>
            <a:bodyPr/>
            <a:lstStyle/>
            <a:p>
              <a:endParaRPr lang="fr-CH"/>
            </a:p>
          </p:txBody>
        </p:sp>
        <p:sp>
          <p:nvSpPr>
            <p:cNvPr id="2705513" name="Line 1129"/>
            <p:cNvSpPr>
              <a:spLocks noChangeShapeType="1"/>
            </p:cNvSpPr>
            <p:nvPr/>
          </p:nvSpPr>
          <p:spPr bwMode="auto">
            <a:xfrm>
              <a:off x="2094" y="3182"/>
              <a:ext cx="15" cy="0"/>
            </a:xfrm>
            <a:prstGeom prst="line">
              <a:avLst/>
            </a:prstGeom>
            <a:noFill/>
            <a:ln w="25400">
              <a:solidFill>
                <a:srgbClr val="FF0000"/>
              </a:solidFill>
              <a:round/>
              <a:headEnd/>
              <a:tailEnd/>
            </a:ln>
          </p:spPr>
          <p:txBody>
            <a:bodyPr/>
            <a:lstStyle/>
            <a:p>
              <a:endParaRPr lang="fr-CH"/>
            </a:p>
          </p:txBody>
        </p:sp>
        <p:sp>
          <p:nvSpPr>
            <p:cNvPr id="2705514" name="Line 1130"/>
            <p:cNvSpPr>
              <a:spLocks noChangeShapeType="1"/>
            </p:cNvSpPr>
            <p:nvPr/>
          </p:nvSpPr>
          <p:spPr bwMode="auto">
            <a:xfrm>
              <a:off x="2109" y="3182"/>
              <a:ext cx="8" cy="0"/>
            </a:xfrm>
            <a:prstGeom prst="line">
              <a:avLst/>
            </a:prstGeom>
            <a:noFill/>
            <a:ln w="25400">
              <a:solidFill>
                <a:srgbClr val="FF0000"/>
              </a:solidFill>
              <a:round/>
              <a:headEnd/>
              <a:tailEnd/>
            </a:ln>
          </p:spPr>
          <p:txBody>
            <a:bodyPr/>
            <a:lstStyle/>
            <a:p>
              <a:endParaRPr lang="fr-CH"/>
            </a:p>
          </p:txBody>
        </p:sp>
        <p:sp>
          <p:nvSpPr>
            <p:cNvPr id="2705515" name="Line 1131"/>
            <p:cNvSpPr>
              <a:spLocks noChangeShapeType="1"/>
            </p:cNvSpPr>
            <p:nvPr/>
          </p:nvSpPr>
          <p:spPr bwMode="auto">
            <a:xfrm>
              <a:off x="2117" y="3182"/>
              <a:ext cx="16" cy="0"/>
            </a:xfrm>
            <a:prstGeom prst="line">
              <a:avLst/>
            </a:prstGeom>
            <a:noFill/>
            <a:ln w="25400">
              <a:solidFill>
                <a:srgbClr val="FF0000"/>
              </a:solidFill>
              <a:round/>
              <a:headEnd/>
              <a:tailEnd/>
            </a:ln>
          </p:spPr>
          <p:txBody>
            <a:bodyPr/>
            <a:lstStyle/>
            <a:p>
              <a:endParaRPr lang="fr-CH"/>
            </a:p>
          </p:txBody>
        </p:sp>
        <p:sp>
          <p:nvSpPr>
            <p:cNvPr id="2705516" name="Line 1132"/>
            <p:cNvSpPr>
              <a:spLocks noChangeShapeType="1"/>
            </p:cNvSpPr>
            <p:nvPr/>
          </p:nvSpPr>
          <p:spPr bwMode="auto">
            <a:xfrm flipV="1">
              <a:off x="2133" y="3174"/>
              <a:ext cx="8" cy="8"/>
            </a:xfrm>
            <a:prstGeom prst="line">
              <a:avLst/>
            </a:prstGeom>
            <a:noFill/>
            <a:ln w="25400">
              <a:solidFill>
                <a:srgbClr val="FF0000"/>
              </a:solidFill>
              <a:round/>
              <a:headEnd/>
              <a:tailEnd/>
            </a:ln>
          </p:spPr>
          <p:txBody>
            <a:bodyPr/>
            <a:lstStyle/>
            <a:p>
              <a:endParaRPr lang="fr-CH"/>
            </a:p>
          </p:txBody>
        </p:sp>
        <p:sp>
          <p:nvSpPr>
            <p:cNvPr id="2705517" name="Line 1133"/>
            <p:cNvSpPr>
              <a:spLocks noChangeShapeType="1"/>
            </p:cNvSpPr>
            <p:nvPr/>
          </p:nvSpPr>
          <p:spPr bwMode="auto">
            <a:xfrm>
              <a:off x="2141" y="3174"/>
              <a:ext cx="8" cy="0"/>
            </a:xfrm>
            <a:prstGeom prst="line">
              <a:avLst/>
            </a:prstGeom>
            <a:noFill/>
            <a:ln w="25400">
              <a:solidFill>
                <a:srgbClr val="FF0000"/>
              </a:solidFill>
              <a:round/>
              <a:headEnd/>
              <a:tailEnd/>
            </a:ln>
          </p:spPr>
          <p:txBody>
            <a:bodyPr/>
            <a:lstStyle/>
            <a:p>
              <a:endParaRPr lang="fr-CH"/>
            </a:p>
          </p:txBody>
        </p:sp>
        <p:sp>
          <p:nvSpPr>
            <p:cNvPr id="2705518" name="Line 1134"/>
            <p:cNvSpPr>
              <a:spLocks noChangeShapeType="1"/>
            </p:cNvSpPr>
            <p:nvPr/>
          </p:nvSpPr>
          <p:spPr bwMode="auto">
            <a:xfrm>
              <a:off x="2149" y="3174"/>
              <a:ext cx="15" cy="0"/>
            </a:xfrm>
            <a:prstGeom prst="line">
              <a:avLst/>
            </a:prstGeom>
            <a:noFill/>
            <a:ln w="25400">
              <a:solidFill>
                <a:srgbClr val="FF0000"/>
              </a:solidFill>
              <a:round/>
              <a:headEnd/>
              <a:tailEnd/>
            </a:ln>
          </p:spPr>
          <p:txBody>
            <a:bodyPr/>
            <a:lstStyle/>
            <a:p>
              <a:endParaRPr lang="fr-CH"/>
            </a:p>
          </p:txBody>
        </p:sp>
        <p:sp>
          <p:nvSpPr>
            <p:cNvPr id="2705519" name="Line 1135"/>
            <p:cNvSpPr>
              <a:spLocks noChangeShapeType="1"/>
            </p:cNvSpPr>
            <p:nvPr/>
          </p:nvSpPr>
          <p:spPr bwMode="auto">
            <a:xfrm>
              <a:off x="2164" y="3174"/>
              <a:ext cx="8" cy="0"/>
            </a:xfrm>
            <a:prstGeom prst="line">
              <a:avLst/>
            </a:prstGeom>
            <a:noFill/>
            <a:ln w="25400">
              <a:solidFill>
                <a:srgbClr val="FF0000"/>
              </a:solidFill>
              <a:round/>
              <a:headEnd/>
              <a:tailEnd/>
            </a:ln>
          </p:spPr>
          <p:txBody>
            <a:bodyPr/>
            <a:lstStyle/>
            <a:p>
              <a:endParaRPr lang="fr-CH"/>
            </a:p>
          </p:txBody>
        </p:sp>
        <p:sp>
          <p:nvSpPr>
            <p:cNvPr id="2705520" name="Line 1136"/>
            <p:cNvSpPr>
              <a:spLocks noChangeShapeType="1"/>
            </p:cNvSpPr>
            <p:nvPr/>
          </p:nvSpPr>
          <p:spPr bwMode="auto">
            <a:xfrm>
              <a:off x="2172" y="3174"/>
              <a:ext cx="16" cy="0"/>
            </a:xfrm>
            <a:prstGeom prst="line">
              <a:avLst/>
            </a:prstGeom>
            <a:noFill/>
            <a:ln w="25400">
              <a:solidFill>
                <a:srgbClr val="FF0000"/>
              </a:solidFill>
              <a:round/>
              <a:headEnd/>
              <a:tailEnd/>
            </a:ln>
          </p:spPr>
          <p:txBody>
            <a:bodyPr/>
            <a:lstStyle/>
            <a:p>
              <a:endParaRPr lang="fr-CH"/>
            </a:p>
          </p:txBody>
        </p:sp>
        <p:sp>
          <p:nvSpPr>
            <p:cNvPr id="2705521" name="Line 1137"/>
            <p:cNvSpPr>
              <a:spLocks noChangeShapeType="1"/>
            </p:cNvSpPr>
            <p:nvPr/>
          </p:nvSpPr>
          <p:spPr bwMode="auto">
            <a:xfrm>
              <a:off x="2188" y="3174"/>
              <a:ext cx="8" cy="0"/>
            </a:xfrm>
            <a:prstGeom prst="line">
              <a:avLst/>
            </a:prstGeom>
            <a:noFill/>
            <a:ln w="25400">
              <a:solidFill>
                <a:srgbClr val="FF0000"/>
              </a:solidFill>
              <a:round/>
              <a:headEnd/>
              <a:tailEnd/>
            </a:ln>
          </p:spPr>
          <p:txBody>
            <a:bodyPr/>
            <a:lstStyle/>
            <a:p>
              <a:endParaRPr lang="fr-CH"/>
            </a:p>
          </p:txBody>
        </p:sp>
        <p:sp>
          <p:nvSpPr>
            <p:cNvPr id="2705522" name="Line 1138"/>
            <p:cNvSpPr>
              <a:spLocks noChangeShapeType="1"/>
            </p:cNvSpPr>
            <p:nvPr/>
          </p:nvSpPr>
          <p:spPr bwMode="auto">
            <a:xfrm>
              <a:off x="2196" y="3174"/>
              <a:ext cx="8" cy="0"/>
            </a:xfrm>
            <a:prstGeom prst="line">
              <a:avLst/>
            </a:prstGeom>
            <a:noFill/>
            <a:ln w="25400">
              <a:solidFill>
                <a:srgbClr val="FF0000"/>
              </a:solidFill>
              <a:round/>
              <a:headEnd/>
              <a:tailEnd/>
            </a:ln>
          </p:spPr>
          <p:txBody>
            <a:bodyPr/>
            <a:lstStyle/>
            <a:p>
              <a:endParaRPr lang="fr-CH"/>
            </a:p>
          </p:txBody>
        </p:sp>
        <p:sp>
          <p:nvSpPr>
            <p:cNvPr id="2705523" name="Line 1139"/>
            <p:cNvSpPr>
              <a:spLocks noChangeShapeType="1"/>
            </p:cNvSpPr>
            <p:nvPr/>
          </p:nvSpPr>
          <p:spPr bwMode="auto">
            <a:xfrm>
              <a:off x="2204" y="3174"/>
              <a:ext cx="16" cy="0"/>
            </a:xfrm>
            <a:prstGeom prst="line">
              <a:avLst/>
            </a:prstGeom>
            <a:noFill/>
            <a:ln w="25400">
              <a:solidFill>
                <a:srgbClr val="FF0000"/>
              </a:solidFill>
              <a:round/>
              <a:headEnd/>
              <a:tailEnd/>
            </a:ln>
          </p:spPr>
          <p:txBody>
            <a:bodyPr/>
            <a:lstStyle/>
            <a:p>
              <a:endParaRPr lang="fr-CH"/>
            </a:p>
          </p:txBody>
        </p:sp>
        <p:sp>
          <p:nvSpPr>
            <p:cNvPr id="2705524" name="Line 1140"/>
            <p:cNvSpPr>
              <a:spLocks noChangeShapeType="1"/>
            </p:cNvSpPr>
            <p:nvPr/>
          </p:nvSpPr>
          <p:spPr bwMode="auto">
            <a:xfrm>
              <a:off x="2220" y="3174"/>
              <a:ext cx="7" cy="0"/>
            </a:xfrm>
            <a:prstGeom prst="line">
              <a:avLst/>
            </a:prstGeom>
            <a:noFill/>
            <a:ln w="25400">
              <a:solidFill>
                <a:srgbClr val="FF0000"/>
              </a:solidFill>
              <a:round/>
              <a:headEnd/>
              <a:tailEnd/>
            </a:ln>
          </p:spPr>
          <p:txBody>
            <a:bodyPr/>
            <a:lstStyle/>
            <a:p>
              <a:endParaRPr lang="fr-CH"/>
            </a:p>
          </p:txBody>
        </p:sp>
        <p:sp>
          <p:nvSpPr>
            <p:cNvPr id="2705525" name="Line 1141"/>
            <p:cNvSpPr>
              <a:spLocks noChangeShapeType="1"/>
            </p:cNvSpPr>
            <p:nvPr/>
          </p:nvSpPr>
          <p:spPr bwMode="auto">
            <a:xfrm>
              <a:off x="2227" y="3174"/>
              <a:ext cx="16" cy="0"/>
            </a:xfrm>
            <a:prstGeom prst="line">
              <a:avLst/>
            </a:prstGeom>
            <a:noFill/>
            <a:ln w="25400">
              <a:solidFill>
                <a:srgbClr val="FF0000"/>
              </a:solidFill>
              <a:round/>
              <a:headEnd/>
              <a:tailEnd/>
            </a:ln>
          </p:spPr>
          <p:txBody>
            <a:bodyPr/>
            <a:lstStyle/>
            <a:p>
              <a:endParaRPr lang="fr-CH"/>
            </a:p>
          </p:txBody>
        </p:sp>
        <p:sp>
          <p:nvSpPr>
            <p:cNvPr id="2705526" name="Line 1142"/>
            <p:cNvSpPr>
              <a:spLocks noChangeShapeType="1"/>
            </p:cNvSpPr>
            <p:nvPr/>
          </p:nvSpPr>
          <p:spPr bwMode="auto">
            <a:xfrm>
              <a:off x="2243" y="3174"/>
              <a:ext cx="8" cy="0"/>
            </a:xfrm>
            <a:prstGeom prst="line">
              <a:avLst/>
            </a:prstGeom>
            <a:noFill/>
            <a:ln w="25400">
              <a:solidFill>
                <a:srgbClr val="FF0000"/>
              </a:solidFill>
              <a:round/>
              <a:headEnd/>
              <a:tailEnd/>
            </a:ln>
          </p:spPr>
          <p:txBody>
            <a:bodyPr/>
            <a:lstStyle/>
            <a:p>
              <a:endParaRPr lang="fr-CH"/>
            </a:p>
          </p:txBody>
        </p:sp>
        <p:sp>
          <p:nvSpPr>
            <p:cNvPr id="2705527" name="Line 1143"/>
            <p:cNvSpPr>
              <a:spLocks noChangeShapeType="1"/>
            </p:cNvSpPr>
            <p:nvPr/>
          </p:nvSpPr>
          <p:spPr bwMode="auto">
            <a:xfrm>
              <a:off x="2251" y="3174"/>
              <a:ext cx="8" cy="0"/>
            </a:xfrm>
            <a:prstGeom prst="line">
              <a:avLst/>
            </a:prstGeom>
            <a:noFill/>
            <a:ln w="25400">
              <a:solidFill>
                <a:srgbClr val="FF0000"/>
              </a:solidFill>
              <a:round/>
              <a:headEnd/>
              <a:tailEnd/>
            </a:ln>
          </p:spPr>
          <p:txBody>
            <a:bodyPr/>
            <a:lstStyle/>
            <a:p>
              <a:endParaRPr lang="fr-CH"/>
            </a:p>
          </p:txBody>
        </p:sp>
        <p:sp>
          <p:nvSpPr>
            <p:cNvPr id="2705528" name="Line 1144"/>
            <p:cNvSpPr>
              <a:spLocks noChangeShapeType="1"/>
            </p:cNvSpPr>
            <p:nvPr/>
          </p:nvSpPr>
          <p:spPr bwMode="auto">
            <a:xfrm>
              <a:off x="2259" y="3174"/>
              <a:ext cx="16" cy="0"/>
            </a:xfrm>
            <a:prstGeom prst="line">
              <a:avLst/>
            </a:prstGeom>
            <a:noFill/>
            <a:ln w="25400">
              <a:solidFill>
                <a:srgbClr val="FF0000"/>
              </a:solidFill>
              <a:round/>
              <a:headEnd/>
              <a:tailEnd/>
            </a:ln>
          </p:spPr>
          <p:txBody>
            <a:bodyPr/>
            <a:lstStyle/>
            <a:p>
              <a:endParaRPr lang="fr-CH"/>
            </a:p>
          </p:txBody>
        </p:sp>
        <p:sp>
          <p:nvSpPr>
            <p:cNvPr id="2705529" name="Line 1145"/>
            <p:cNvSpPr>
              <a:spLocks noChangeShapeType="1"/>
            </p:cNvSpPr>
            <p:nvPr/>
          </p:nvSpPr>
          <p:spPr bwMode="auto">
            <a:xfrm flipV="1">
              <a:off x="2275" y="3166"/>
              <a:ext cx="7" cy="8"/>
            </a:xfrm>
            <a:prstGeom prst="line">
              <a:avLst/>
            </a:prstGeom>
            <a:noFill/>
            <a:ln w="25400">
              <a:solidFill>
                <a:srgbClr val="FF0000"/>
              </a:solidFill>
              <a:round/>
              <a:headEnd/>
              <a:tailEnd/>
            </a:ln>
          </p:spPr>
          <p:txBody>
            <a:bodyPr/>
            <a:lstStyle/>
            <a:p>
              <a:endParaRPr lang="fr-CH"/>
            </a:p>
          </p:txBody>
        </p:sp>
        <p:sp>
          <p:nvSpPr>
            <p:cNvPr id="2705530" name="Line 1146"/>
            <p:cNvSpPr>
              <a:spLocks noChangeShapeType="1"/>
            </p:cNvSpPr>
            <p:nvPr/>
          </p:nvSpPr>
          <p:spPr bwMode="auto">
            <a:xfrm>
              <a:off x="2282" y="3166"/>
              <a:ext cx="16" cy="0"/>
            </a:xfrm>
            <a:prstGeom prst="line">
              <a:avLst/>
            </a:prstGeom>
            <a:noFill/>
            <a:ln w="25400">
              <a:solidFill>
                <a:srgbClr val="FF0000"/>
              </a:solidFill>
              <a:round/>
              <a:headEnd/>
              <a:tailEnd/>
            </a:ln>
          </p:spPr>
          <p:txBody>
            <a:bodyPr/>
            <a:lstStyle/>
            <a:p>
              <a:endParaRPr lang="fr-CH"/>
            </a:p>
          </p:txBody>
        </p:sp>
        <p:sp>
          <p:nvSpPr>
            <p:cNvPr id="2705531" name="Line 1147"/>
            <p:cNvSpPr>
              <a:spLocks noChangeShapeType="1"/>
            </p:cNvSpPr>
            <p:nvPr/>
          </p:nvSpPr>
          <p:spPr bwMode="auto">
            <a:xfrm>
              <a:off x="2298" y="3166"/>
              <a:ext cx="8" cy="0"/>
            </a:xfrm>
            <a:prstGeom prst="line">
              <a:avLst/>
            </a:prstGeom>
            <a:noFill/>
            <a:ln w="25400">
              <a:solidFill>
                <a:srgbClr val="FF0000"/>
              </a:solidFill>
              <a:round/>
              <a:headEnd/>
              <a:tailEnd/>
            </a:ln>
          </p:spPr>
          <p:txBody>
            <a:bodyPr/>
            <a:lstStyle/>
            <a:p>
              <a:endParaRPr lang="fr-CH"/>
            </a:p>
          </p:txBody>
        </p:sp>
        <p:sp>
          <p:nvSpPr>
            <p:cNvPr id="2705532" name="Line 1148"/>
            <p:cNvSpPr>
              <a:spLocks noChangeShapeType="1"/>
            </p:cNvSpPr>
            <p:nvPr/>
          </p:nvSpPr>
          <p:spPr bwMode="auto">
            <a:xfrm>
              <a:off x="2306" y="3166"/>
              <a:ext cx="8" cy="0"/>
            </a:xfrm>
            <a:prstGeom prst="line">
              <a:avLst/>
            </a:prstGeom>
            <a:noFill/>
            <a:ln w="25400">
              <a:solidFill>
                <a:srgbClr val="FF0000"/>
              </a:solidFill>
              <a:round/>
              <a:headEnd/>
              <a:tailEnd/>
            </a:ln>
          </p:spPr>
          <p:txBody>
            <a:bodyPr/>
            <a:lstStyle/>
            <a:p>
              <a:endParaRPr lang="fr-CH"/>
            </a:p>
          </p:txBody>
        </p:sp>
        <p:sp>
          <p:nvSpPr>
            <p:cNvPr id="2705533" name="Line 1149"/>
            <p:cNvSpPr>
              <a:spLocks noChangeShapeType="1"/>
            </p:cNvSpPr>
            <p:nvPr/>
          </p:nvSpPr>
          <p:spPr bwMode="auto">
            <a:xfrm>
              <a:off x="2314" y="3166"/>
              <a:ext cx="16" cy="0"/>
            </a:xfrm>
            <a:prstGeom prst="line">
              <a:avLst/>
            </a:prstGeom>
            <a:noFill/>
            <a:ln w="25400">
              <a:solidFill>
                <a:srgbClr val="FF0000"/>
              </a:solidFill>
              <a:round/>
              <a:headEnd/>
              <a:tailEnd/>
            </a:ln>
          </p:spPr>
          <p:txBody>
            <a:bodyPr/>
            <a:lstStyle/>
            <a:p>
              <a:endParaRPr lang="fr-CH"/>
            </a:p>
          </p:txBody>
        </p:sp>
        <p:sp>
          <p:nvSpPr>
            <p:cNvPr id="2705534" name="Line 1150"/>
            <p:cNvSpPr>
              <a:spLocks noChangeShapeType="1"/>
            </p:cNvSpPr>
            <p:nvPr/>
          </p:nvSpPr>
          <p:spPr bwMode="auto">
            <a:xfrm>
              <a:off x="2330" y="3166"/>
              <a:ext cx="8" cy="0"/>
            </a:xfrm>
            <a:prstGeom prst="line">
              <a:avLst/>
            </a:prstGeom>
            <a:noFill/>
            <a:ln w="25400">
              <a:solidFill>
                <a:srgbClr val="FF0000"/>
              </a:solidFill>
              <a:round/>
              <a:headEnd/>
              <a:tailEnd/>
            </a:ln>
          </p:spPr>
          <p:txBody>
            <a:bodyPr/>
            <a:lstStyle/>
            <a:p>
              <a:endParaRPr lang="fr-CH"/>
            </a:p>
          </p:txBody>
        </p:sp>
        <p:sp>
          <p:nvSpPr>
            <p:cNvPr id="2705535" name="Line 1151"/>
            <p:cNvSpPr>
              <a:spLocks noChangeShapeType="1"/>
            </p:cNvSpPr>
            <p:nvPr/>
          </p:nvSpPr>
          <p:spPr bwMode="auto">
            <a:xfrm>
              <a:off x="2338" y="3166"/>
              <a:ext cx="15" cy="0"/>
            </a:xfrm>
            <a:prstGeom prst="line">
              <a:avLst/>
            </a:prstGeom>
            <a:noFill/>
            <a:ln w="25400">
              <a:solidFill>
                <a:srgbClr val="FF0000"/>
              </a:solidFill>
              <a:round/>
              <a:headEnd/>
              <a:tailEnd/>
            </a:ln>
          </p:spPr>
          <p:txBody>
            <a:bodyPr/>
            <a:lstStyle/>
            <a:p>
              <a:endParaRPr lang="fr-CH"/>
            </a:p>
          </p:txBody>
        </p:sp>
        <p:sp>
          <p:nvSpPr>
            <p:cNvPr id="2705536" name="Line 1152"/>
            <p:cNvSpPr>
              <a:spLocks noChangeShapeType="1"/>
            </p:cNvSpPr>
            <p:nvPr/>
          </p:nvSpPr>
          <p:spPr bwMode="auto">
            <a:xfrm>
              <a:off x="2353" y="3166"/>
              <a:ext cx="8" cy="0"/>
            </a:xfrm>
            <a:prstGeom prst="line">
              <a:avLst/>
            </a:prstGeom>
            <a:noFill/>
            <a:ln w="25400">
              <a:solidFill>
                <a:srgbClr val="FF0000"/>
              </a:solidFill>
              <a:round/>
              <a:headEnd/>
              <a:tailEnd/>
            </a:ln>
          </p:spPr>
          <p:txBody>
            <a:bodyPr/>
            <a:lstStyle/>
            <a:p>
              <a:endParaRPr lang="fr-CH"/>
            </a:p>
          </p:txBody>
        </p:sp>
        <p:sp>
          <p:nvSpPr>
            <p:cNvPr id="2705537" name="Line 1153"/>
            <p:cNvSpPr>
              <a:spLocks noChangeShapeType="1"/>
            </p:cNvSpPr>
            <p:nvPr/>
          </p:nvSpPr>
          <p:spPr bwMode="auto">
            <a:xfrm>
              <a:off x="2361" y="3166"/>
              <a:ext cx="8" cy="0"/>
            </a:xfrm>
            <a:prstGeom prst="line">
              <a:avLst/>
            </a:prstGeom>
            <a:noFill/>
            <a:ln w="25400">
              <a:solidFill>
                <a:srgbClr val="FF0000"/>
              </a:solidFill>
              <a:round/>
              <a:headEnd/>
              <a:tailEnd/>
            </a:ln>
          </p:spPr>
          <p:txBody>
            <a:bodyPr/>
            <a:lstStyle/>
            <a:p>
              <a:endParaRPr lang="fr-CH"/>
            </a:p>
          </p:txBody>
        </p:sp>
        <p:sp>
          <p:nvSpPr>
            <p:cNvPr id="2705538" name="Line 1154"/>
            <p:cNvSpPr>
              <a:spLocks noChangeShapeType="1"/>
            </p:cNvSpPr>
            <p:nvPr/>
          </p:nvSpPr>
          <p:spPr bwMode="auto">
            <a:xfrm flipV="1">
              <a:off x="2369" y="3159"/>
              <a:ext cx="16" cy="7"/>
            </a:xfrm>
            <a:prstGeom prst="line">
              <a:avLst/>
            </a:prstGeom>
            <a:noFill/>
            <a:ln w="25400">
              <a:solidFill>
                <a:srgbClr val="FF0000"/>
              </a:solidFill>
              <a:round/>
              <a:headEnd/>
              <a:tailEnd/>
            </a:ln>
          </p:spPr>
          <p:txBody>
            <a:bodyPr/>
            <a:lstStyle/>
            <a:p>
              <a:endParaRPr lang="fr-CH"/>
            </a:p>
          </p:txBody>
        </p:sp>
        <p:sp>
          <p:nvSpPr>
            <p:cNvPr id="2705539" name="Line 1155"/>
            <p:cNvSpPr>
              <a:spLocks noChangeShapeType="1"/>
            </p:cNvSpPr>
            <p:nvPr/>
          </p:nvSpPr>
          <p:spPr bwMode="auto">
            <a:xfrm>
              <a:off x="2385" y="3159"/>
              <a:ext cx="8" cy="0"/>
            </a:xfrm>
            <a:prstGeom prst="line">
              <a:avLst/>
            </a:prstGeom>
            <a:noFill/>
            <a:ln w="25400">
              <a:solidFill>
                <a:srgbClr val="FF0000"/>
              </a:solidFill>
              <a:round/>
              <a:headEnd/>
              <a:tailEnd/>
            </a:ln>
          </p:spPr>
          <p:txBody>
            <a:bodyPr/>
            <a:lstStyle/>
            <a:p>
              <a:endParaRPr lang="fr-CH"/>
            </a:p>
          </p:txBody>
        </p:sp>
        <p:sp>
          <p:nvSpPr>
            <p:cNvPr id="2705540" name="Line 1156"/>
            <p:cNvSpPr>
              <a:spLocks noChangeShapeType="1"/>
            </p:cNvSpPr>
            <p:nvPr/>
          </p:nvSpPr>
          <p:spPr bwMode="auto">
            <a:xfrm>
              <a:off x="2393" y="3159"/>
              <a:ext cx="15" cy="0"/>
            </a:xfrm>
            <a:prstGeom prst="line">
              <a:avLst/>
            </a:prstGeom>
            <a:noFill/>
            <a:ln w="25400">
              <a:solidFill>
                <a:srgbClr val="FF0000"/>
              </a:solidFill>
              <a:round/>
              <a:headEnd/>
              <a:tailEnd/>
            </a:ln>
          </p:spPr>
          <p:txBody>
            <a:bodyPr/>
            <a:lstStyle/>
            <a:p>
              <a:endParaRPr lang="fr-CH"/>
            </a:p>
          </p:txBody>
        </p:sp>
        <p:sp>
          <p:nvSpPr>
            <p:cNvPr id="2705541" name="Line 1157"/>
            <p:cNvSpPr>
              <a:spLocks noChangeShapeType="1"/>
            </p:cNvSpPr>
            <p:nvPr/>
          </p:nvSpPr>
          <p:spPr bwMode="auto">
            <a:xfrm>
              <a:off x="2408" y="3159"/>
              <a:ext cx="8" cy="0"/>
            </a:xfrm>
            <a:prstGeom prst="line">
              <a:avLst/>
            </a:prstGeom>
            <a:noFill/>
            <a:ln w="25400">
              <a:solidFill>
                <a:srgbClr val="FF0000"/>
              </a:solidFill>
              <a:round/>
              <a:headEnd/>
              <a:tailEnd/>
            </a:ln>
          </p:spPr>
          <p:txBody>
            <a:bodyPr/>
            <a:lstStyle/>
            <a:p>
              <a:endParaRPr lang="fr-CH"/>
            </a:p>
          </p:txBody>
        </p:sp>
        <p:sp>
          <p:nvSpPr>
            <p:cNvPr id="2705542" name="Line 1158"/>
            <p:cNvSpPr>
              <a:spLocks noChangeShapeType="1"/>
            </p:cNvSpPr>
            <p:nvPr/>
          </p:nvSpPr>
          <p:spPr bwMode="auto">
            <a:xfrm>
              <a:off x="2416" y="3159"/>
              <a:ext cx="8" cy="0"/>
            </a:xfrm>
            <a:prstGeom prst="line">
              <a:avLst/>
            </a:prstGeom>
            <a:noFill/>
            <a:ln w="25400">
              <a:solidFill>
                <a:srgbClr val="FF0000"/>
              </a:solidFill>
              <a:round/>
              <a:headEnd/>
              <a:tailEnd/>
            </a:ln>
          </p:spPr>
          <p:txBody>
            <a:bodyPr/>
            <a:lstStyle/>
            <a:p>
              <a:endParaRPr lang="fr-CH"/>
            </a:p>
          </p:txBody>
        </p:sp>
        <p:sp>
          <p:nvSpPr>
            <p:cNvPr id="2705543" name="Line 1159"/>
            <p:cNvSpPr>
              <a:spLocks noChangeShapeType="1"/>
            </p:cNvSpPr>
            <p:nvPr/>
          </p:nvSpPr>
          <p:spPr bwMode="auto">
            <a:xfrm>
              <a:off x="2424" y="3159"/>
              <a:ext cx="16" cy="0"/>
            </a:xfrm>
            <a:prstGeom prst="line">
              <a:avLst/>
            </a:prstGeom>
            <a:noFill/>
            <a:ln w="25400">
              <a:solidFill>
                <a:srgbClr val="FF0000"/>
              </a:solidFill>
              <a:round/>
              <a:headEnd/>
              <a:tailEnd/>
            </a:ln>
          </p:spPr>
          <p:txBody>
            <a:bodyPr/>
            <a:lstStyle/>
            <a:p>
              <a:endParaRPr lang="fr-CH"/>
            </a:p>
          </p:txBody>
        </p:sp>
        <p:sp>
          <p:nvSpPr>
            <p:cNvPr id="2705544" name="Line 1160"/>
            <p:cNvSpPr>
              <a:spLocks noChangeShapeType="1"/>
            </p:cNvSpPr>
            <p:nvPr/>
          </p:nvSpPr>
          <p:spPr bwMode="auto">
            <a:xfrm>
              <a:off x="2440" y="3159"/>
              <a:ext cx="8" cy="0"/>
            </a:xfrm>
            <a:prstGeom prst="line">
              <a:avLst/>
            </a:prstGeom>
            <a:noFill/>
            <a:ln w="25400">
              <a:solidFill>
                <a:srgbClr val="FF0000"/>
              </a:solidFill>
              <a:round/>
              <a:headEnd/>
              <a:tailEnd/>
            </a:ln>
          </p:spPr>
          <p:txBody>
            <a:bodyPr/>
            <a:lstStyle/>
            <a:p>
              <a:endParaRPr lang="fr-CH"/>
            </a:p>
          </p:txBody>
        </p:sp>
        <p:sp>
          <p:nvSpPr>
            <p:cNvPr id="2705545" name="Line 1161"/>
            <p:cNvSpPr>
              <a:spLocks noChangeShapeType="1"/>
            </p:cNvSpPr>
            <p:nvPr/>
          </p:nvSpPr>
          <p:spPr bwMode="auto">
            <a:xfrm flipV="1">
              <a:off x="2448" y="3151"/>
              <a:ext cx="15" cy="8"/>
            </a:xfrm>
            <a:prstGeom prst="line">
              <a:avLst/>
            </a:prstGeom>
            <a:noFill/>
            <a:ln w="25400">
              <a:solidFill>
                <a:srgbClr val="FF0000"/>
              </a:solidFill>
              <a:round/>
              <a:headEnd/>
              <a:tailEnd/>
            </a:ln>
          </p:spPr>
          <p:txBody>
            <a:bodyPr/>
            <a:lstStyle/>
            <a:p>
              <a:endParaRPr lang="fr-CH"/>
            </a:p>
          </p:txBody>
        </p:sp>
        <p:sp>
          <p:nvSpPr>
            <p:cNvPr id="2705546" name="Line 1162"/>
            <p:cNvSpPr>
              <a:spLocks noChangeShapeType="1"/>
            </p:cNvSpPr>
            <p:nvPr/>
          </p:nvSpPr>
          <p:spPr bwMode="auto">
            <a:xfrm>
              <a:off x="2463" y="3151"/>
              <a:ext cx="8" cy="0"/>
            </a:xfrm>
            <a:prstGeom prst="line">
              <a:avLst/>
            </a:prstGeom>
            <a:noFill/>
            <a:ln w="25400">
              <a:solidFill>
                <a:srgbClr val="FF0000"/>
              </a:solidFill>
              <a:round/>
              <a:headEnd/>
              <a:tailEnd/>
            </a:ln>
          </p:spPr>
          <p:txBody>
            <a:bodyPr/>
            <a:lstStyle/>
            <a:p>
              <a:endParaRPr lang="fr-CH"/>
            </a:p>
          </p:txBody>
        </p:sp>
        <p:sp>
          <p:nvSpPr>
            <p:cNvPr id="2705547" name="Line 1163"/>
            <p:cNvSpPr>
              <a:spLocks noChangeShapeType="1"/>
            </p:cNvSpPr>
            <p:nvPr/>
          </p:nvSpPr>
          <p:spPr bwMode="auto">
            <a:xfrm>
              <a:off x="2471" y="3151"/>
              <a:ext cx="8" cy="0"/>
            </a:xfrm>
            <a:prstGeom prst="line">
              <a:avLst/>
            </a:prstGeom>
            <a:noFill/>
            <a:ln w="25400">
              <a:solidFill>
                <a:srgbClr val="FF0000"/>
              </a:solidFill>
              <a:round/>
              <a:headEnd/>
              <a:tailEnd/>
            </a:ln>
          </p:spPr>
          <p:txBody>
            <a:bodyPr/>
            <a:lstStyle/>
            <a:p>
              <a:endParaRPr lang="fr-CH"/>
            </a:p>
          </p:txBody>
        </p:sp>
        <p:sp>
          <p:nvSpPr>
            <p:cNvPr id="2705548" name="Line 1164"/>
            <p:cNvSpPr>
              <a:spLocks noChangeShapeType="1"/>
            </p:cNvSpPr>
            <p:nvPr/>
          </p:nvSpPr>
          <p:spPr bwMode="auto">
            <a:xfrm>
              <a:off x="2479" y="3151"/>
              <a:ext cx="16" cy="0"/>
            </a:xfrm>
            <a:prstGeom prst="line">
              <a:avLst/>
            </a:prstGeom>
            <a:noFill/>
            <a:ln w="25400">
              <a:solidFill>
                <a:srgbClr val="FF0000"/>
              </a:solidFill>
              <a:round/>
              <a:headEnd/>
              <a:tailEnd/>
            </a:ln>
          </p:spPr>
          <p:txBody>
            <a:bodyPr/>
            <a:lstStyle/>
            <a:p>
              <a:endParaRPr lang="fr-CH"/>
            </a:p>
          </p:txBody>
        </p:sp>
        <p:sp>
          <p:nvSpPr>
            <p:cNvPr id="2705549" name="Line 1165"/>
            <p:cNvSpPr>
              <a:spLocks noChangeShapeType="1"/>
            </p:cNvSpPr>
            <p:nvPr/>
          </p:nvSpPr>
          <p:spPr bwMode="auto">
            <a:xfrm>
              <a:off x="2495" y="3151"/>
              <a:ext cx="8" cy="0"/>
            </a:xfrm>
            <a:prstGeom prst="line">
              <a:avLst/>
            </a:prstGeom>
            <a:noFill/>
            <a:ln w="25400">
              <a:solidFill>
                <a:srgbClr val="FF0000"/>
              </a:solidFill>
              <a:round/>
              <a:headEnd/>
              <a:tailEnd/>
            </a:ln>
          </p:spPr>
          <p:txBody>
            <a:bodyPr/>
            <a:lstStyle/>
            <a:p>
              <a:endParaRPr lang="fr-CH"/>
            </a:p>
          </p:txBody>
        </p:sp>
        <p:sp>
          <p:nvSpPr>
            <p:cNvPr id="2705550" name="Line 1166"/>
            <p:cNvSpPr>
              <a:spLocks noChangeShapeType="1"/>
            </p:cNvSpPr>
            <p:nvPr/>
          </p:nvSpPr>
          <p:spPr bwMode="auto">
            <a:xfrm>
              <a:off x="2503" y="3151"/>
              <a:ext cx="15" cy="0"/>
            </a:xfrm>
            <a:prstGeom prst="line">
              <a:avLst/>
            </a:prstGeom>
            <a:noFill/>
            <a:ln w="25400">
              <a:solidFill>
                <a:srgbClr val="FF0000"/>
              </a:solidFill>
              <a:round/>
              <a:headEnd/>
              <a:tailEnd/>
            </a:ln>
          </p:spPr>
          <p:txBody>
            <a:bodyPr/>
            <a:lstStyle/>
            <a:p>
              <a:endParaRPr lang="fr-CH"/>
            </a:p>
          </p:txBody>
        </p:sp>
        <p:sp>
          <p:nvSpPr>
            <p:cNvPr id="2705551" name="Line 1167"/>
            <p:cNvSpPr>
              <a:spLocks noChangeShapeType="1"/>
            </p:cNvSpPr>
            <p:nvPr/>
          </p:nvSpPr>
          <p:spPr bwMode="auto">
            <a:xfrm flipV="1">
              <a:off x="2518" y="3143"/>
              <a:ext cx="8" cy="8"/>
            </a:xfrm>
            <a:prstGeom prst="line">
              <a:avLst/>
            </a:prstGeom>
            <a:noFill/>
            <a:ln w="25400">
              <a:solidFill>
                <a:srgbClr val="FF0000"/>
              </a:solidFill>
              <a:round/>
              <a:headEnd/>
              <a:tailEnd/>
            </a:ln>
          </p:spPr>
          <p:txBody>
            <a:bodyPr/>
            <a:lstStyle/>
            <a:p>
              <a:endParaRPr lang="fr-CH"/>
            </a:p>
          </p:txBody>
        </p:sp>
        <p:sp>
          <p:nvSpPr>
            <p:cNvPr id="2705552" name="Line 1168"/>
            <p:cNvSpPr>
              <a:spLocks noChangeShapeType="1"/>
            </p:cNvSpPr>
            <p:nvPr/>
          </p:nvSpPr>
          <p:spPr bwMode="auto">
            <a:xfrm>
              <a:off x="2526" y="3143"/>
              <a:ext cx="16" cy="0"/>
            </a:xfrm>
            <a:prstGeom prst="line">
              <a:avLst/>
            </a:prstGeom>
            <a:noFill/>
            <a:ln w="25400">
              <a:solidFill>
                <a:srgbClr val="FF0000"/>
              </a:solidFill>
              <a:round/>
              <a:headEnd/>
              <a:tailEnd/>
            </a:ln>
          </p:spPr>
          <p:txBody>
            <a:bodyPr/>
            <a:lstStyle/>
            <a:p>
              <a:endParaRPr lang="fr-CH"/>
            </a:p>
          </p:txBody>
        </p:sp>
        <p:sp>
          <p:nvSpPr>
            <p:cNvPr id="2705553" name="Line 1169"/>
            <p:cNvSpPr>
              <a:spLocks noChangeShapeType="1"/>
            </p:cNvSpPr>
            <p:nvPr/>
          </p:nvSpPr>
          <p:spPr bwMode="auto">
            <a:xfrm>
              <a:off x="2542" y="3143"/>
              <a:ext cx="8" cy="0"/>
            </a:xfrm>
            <a:prstGeom prst="line">
              <a:avLst/>
            </a:prstGeom>
            <a:noFill/>
            <a:ln w="25400">
              <a:solidFill>
                <a:srgbClr val="FF0000"/>
              </a:solidFill>
              <a:round/>
              <a:headEnd/>
              <a:tailEnd/>
            </a:ln>
          </p:spPr>
          <p:txBody>
            <a:bodyPr/>
            <a:lstStyle/>
            <a:p>
              <a:endParaRPr lang="fr-CH"/>
            </a:p>
          </p:txBody>
        </p:sp>
        <p:sp>
          <p:nvSpPr>
            <p:cNvPr id="2705554" name="Line 1170"/>
            <p:cNvSpPr>
              <a:spLocks noChangeShapeType="1"/>
            </p:cNvSpPr>
            <p:nvPr/>
          </p:nvSpPr>
          <p:spPr bwMode="auto">
            <a:xfrm>
              <a:off x="2550" y="3143"/>
              <a:ext cx="8" cy="0"/>
            </a:xfrm>
            <a:prstGeom prst="line">
              <a:avLst/>
            </a:prstGeom>
            <a:noFill/>
            <a:ln w="25400">
              <a:solidFill>
                <a:srgbClr val="FF0000"/>
              </a:solidFill>
              <a:round/>
              <a:headEnd/>
              <a:tailEnd/>
            </a:ln>
          </p:spPr>
          <p:txBody>
            <a:bodyPr/>
            <a:lstStyle/>
            <a:p>
              <a:endParaRPr lang="fr-CH"/>
            </a:p>
          </p:txBody>
        </p:sp>
        <p:sp>
          <p:nvSpPr>
            <p:cNvPr id="2705555" name="Line 1171"/>
            <p:cNvSpPr>
              <a:spLocks noChangeShapeType="1"/>
            </p:cNvSpPr>
            <p:nvPr/>
          </p:nvSpPr>
          <p:spPr bwMode="auto">
            <a:xfrm flipV="1">
              <a:off x="2558" y="3135"/>
              <a:ext cx="16" cy="8"/>
            </a:xfrm>
            <a:prstGeom prst="line">
              <a:avLst/>
            </a:prstGeom>
            <a:noFill/>
            <a:ln w="25400">
              <a:solidFill>
                <a:srgbClr val="FF0000"/>
              </a:solidFill>
              <a:round/>
              <a:headEnd/>
              <a:tailEnd/>
            </a:ln>
          </p:spPr>
          <p:txBody>
            <a:bodyPr/>
            <a:lstStyle/>
            <a:p>
              <a:endParaRPr lang="fr-CH"/>
            </a:p>
          </p:txBody>
        </p:sp>
        <p:sp>
          <p:nvSpPr>
            <p:cNvPr id="2705556" name="Line 1172"/>
            <p:cNvSpPr>
              <a:spLocks noChangeShapeType="1"/>
            </p:cNvSpPr>
            <p:nvPr/>
          </p:nvSpPr>
          <p:spPr bwMode="auto">
            <a:xfrm>
              <a:off x="2574" y="3135"/>
              <a:ext cx="7" cy="0"/>
            </a:xfrm>
            <a:prstGeom prst="line">
              <a:avLst/>
            </a:prstGeom>
            <a:noFill/>
            <a:ln w="25400">
              <a:solidFill>
                <a:srgbClr val="FF0000"/>
              </a:solidFill>
              <a:round/>
              <a:headEnd/>
              <a:tailEnd/>
            </a:ln>
          </p:spPr>
          <p:txBody>
            <a:bodyPr/>
            <a:lstStyle/>
            <a:p>
              <a:endParaRPr lang="fr-CH"/>
            </a:p>
          </p:txBody>
        </p:sp>
        <p:sp>
          <p:nvSpPr>
            <p:cNvPr id="2705557" name="Line 1173"/>
            <p:cNvSpPr>
              <a:spLocks noChangeShapeType="1"/>
            </p:cNvSpPr>
            <p:nvPr/>
          </p:nvSpPr>
          <p:spPr bwMode="auto">
            <a:xfrm>
              <a:off x="2581" y="3135"/>
              <a:ext cx="16" cy="0"/>
            </a:xfrm>
            <a:prstGeom prst="line">
              <a:avLst/>
            </a:prstGeom>
            <a:noFill/>
            <a:ln w="25400">
              <a:solidFill>
                <a:srgbClr val="FF0000"/>
              </a:solidFill>
              <a:round/>
              <a:headEnd/>
              <a:tailEnd/>
            </a:ln>
          </p:spPr>
          <p:txBody>
            <a:bodyPr/>
            <a:lstStyle/>
            <a:p>
              <a:endParaRPr lang="fr-CH"/>
            </a:p>
          </p:txBody>
        </p:sp>
        <p:sp>
          <p:nvSpPr>
            <p:cNvPr id="2705558" name="Line 1174"/>
            <p:cNvSpPr>
              <a:spLocks noChangeShapeType="1"/>
            </p:cNvSpPr>
            <p:nvPr/>
          </p:nvSpPr>
          <p:spPr bwMode="auto">
            <a:xfrm>
              <a:off x="2597" y="3135"/>
              <a:ext cx="8" cy="0"/>
            </a:xfrm>
            <a:prstGeom prst="line">
              <a:avLst/>
            </a:prstGeom>
            <a:noFill/>
            <a:ln w="25400">
              <a:solidFill>
                <a:srgbClr val="FF0000"/>
              </a:solidFill>
              <a:round/>
              <a:headEnd/>
              <a:tailEnd/>
            </a:ln>
          </p:spPr>
          <p:txBody>
            <a:bodyPr/>
            <a:lstStyle/>
            <a:p>
              <a:endParaRPr lang="fr-CH"/>
            </a:p>
          </p:txBody>
        </p:sp>
        <p:sp>
          <p:nvSpPr>
            <p:cNvPr id="2705559" name="Line 1175"/>
            <p:cNvSpPr>
              <a:spLocks noChangeShapeType="1"/>
            </p:cNvSpPr>
            <p:nvPr/>
          </p:nvSpPr>
          <p:spPr bwMode="auto">
            <a:xfrm flipV="1">
              <a:off x="2605" y="3127"/>
              <a:ext cx="8" cy="8"/>
            </a:xfrm>
            <a:prstGeom prst="line">
              <a:avLst/>
            </a:prstGeom>
            <a:noFill/>
            <a:ln w="25400">
              <a:solidFill>
                <a:srgbClr val="FF0000"/>
              </a:solidFill>
              <a:round/>
              <a:headEnd/>
              <a:tailEnd/>
            </a:ln>
          </p:spPr>
          <p:txBody>
            <a:bodyPr/>
            <a:lstStyle/>
            <a:p>
              <a:endParaRPr lang="fr-CH"/>
            </a:p>
          </p:txBody>
        </p:sp>
        <p:sp>
          <p:nvSpPr>
            <p:cNvPr id="2705560" name="Line 1176"/>
            <p:cNvSpPr>
              <a:spLocks noChangeShapeType="1"/>
            </p:cNvSpPr>
            <p:nvPr/>
          </p:nvSpPr>
          <p:spPr bwMode="auto">
            <a:xfrm>
              <a:off x="2613" y="3127"/>
              <a:ext cx="16" cy="0"/>
            </a:xfrm>
            <a:prstGeom prst="line">
              <a:avLst/>
            </a:prstGeom>
            <a:noFill/>
            <a:ln w="25400">
              <a:solidFill>
                <a:srgbClr val="FF0000"/>
              </a:solidFill>
              <a:round/>
              <a:headEnd/>
              <a:tailEnd/>
            </a:ln>
          </p:spPr>
          <p:txBody>
            <a:bodyPr/>
            <a:lstStyle/>
            <a:p>
              <a:endParaRPr lang="fr-CH"/>
            </a:p>
          </p:txBody>
        </p:sp>
        <p:sp>
          <p:nvSpPr>
            <p:cNvPr id="2705561" name="Line 1177"/>
            <p:cNvSpPr>
              <a:spLocks noChangeShapeType="1"/>
            </p:cNvSpPr>
            <p:nvPr/>
          </p:nvSpPr>
          <p:spPr bwMode="auto">
            <a:xfrm>
              <a:off x="2629" y="3127"/>
              <a:ext cx="7" cy="0"/>
            </a:xfrm>
            <a:prstGeom prst="line">
              <a:avLst/>
            </a:prstGeom>
            <a:noFill/>
            <a:ln w="25400">
              <a:solidFill>
                <a:srgbClr val="FF0000"/>
              </a:solidFill>
              <a:round/>
              <a:headEnd/>
              <a:tailEnd/>
            </a:ln>
          </p:spPr>
          <p:txBody>
            <a:bodyPr/>
            <a:lstStyle/>
            <a:p>
              <a:endParaRPr lang="fr-CH"/>
            </a:p>
          </p:txBody>
        </p:sp>
        <p:sp>
          <p:nvSpPr>
            <p:cNvPr id="2705562" name="Line 1178"/>
            <p:cNvSpPr>
              <a:spLocks noChangeShapeType="1"/>
            </p:cNvSpPr>
            <p:nvPr/>
          </p:nvSpPr>
          <p:spPr bwMode="auto">
            <a:xfrm>
              <a:off x="2636" y="3127"/>
              <a:ext cx="16" cy="0"/>
            </a:xfrm>
            <a:prstGeom prst="line">
              <a:avLst/>
            </a:prstGeom>
            <a:noFill/>
            <a:ln w="25400">
              <a:solidFill>
                <a:srgbClr val="FF0000"/>
              </a:solidFill>
              <a:round/>
              <a:headEnd/>
              <a:tailEnd/>
            </a:ln>
          </p:spPr>
          <p:txBody>
            <a:bodyPr/>
            <a:lstStyle/>
            <a:p>
              <a:endParaRPr lang="fr-CH"/>
            </a:p>
          </p:txBody>
        </p:sp>
        <p:sp>
          <p:nvSpPr>
            <p:cNvPr id="2705563" name="Line 1179"/>
            <p:cNvSpPr>
              <a:spLocks noChangeShapeType="1"/>
            </p:cNvSpPr>
            <p:nvPr/>
          </p:nvSpPr>
          <p:spPr bwMode="auto">
            <a:xfrm flipV="1">
              <a:off x="2652" y="3119"/>
              <a:ext cx="8" cy="8"/>
            </a:xfrm>
            <a:prstGeom prst="line">
              <a:avLst/>
            </a:prstGeom>
            <a:noFill/>
            <a:ln w="25400">
              <a:solidFill>
                <a:srgbClr val="FF0000"/>
              </a:solidFill>
              <a:round/>
              <a:headEnd/>
              <a:tailEnd/>
            </a:ln>
          </p:spPr>
          <p:txBody>
            <a:bodyPr/>
            <a:lstStyle/>
            <a:p>
              <a:endParaRPr lang="fr-CH"/>
            </a:p>
          </p:txBody>
        </p:sp>
        <p:sp>
          <p:nvSpPr>
            <p:cNvPr id="2705564" name="Line 1180"/>
            <p:cNvSpPr>
              <a:spLocks noChangeShapeType="1"/>
            </p:cNvSpPr>
            <p:nvPr/>
          </p:nvSpPr>
          <p:spPr bwMode="auto">
            <a:xfrm>
              <a:off x="2660" y="3119"/>
              <a:ext cx="8" cy="0"/>
            </a:xfrm>
            <a:prstGeom prst="line">
              <a:avLst/>
            </a:prstGeom>
            <a:noFill/>
            <a:ln w="25400">
              <a:solidFill>
                <a:srgbClr val="FF0000"/>
              </a:solidFill>
              <a:round/>
              <a:headEnd/>
              <a:tailEnd/>
            </a:ln>
          </p:spPr>
          <p:txBody>
            <a:bodyPr/>
            <a:lstStyle/>
            <a:p>
              <a:endParaRPr lang="fr-CH"/>
            </a:p>
          </p:txBody>
        </p:sp>
        <p:sp>
          <p:nvSpPr>
            <p:cNvPr id="2705565" name="Line 1181"/>
            <p:cNvSpPr>
              <a:spLocks noChangeShapeType="1"/>
            </p:cNvSpPr>
            <p:nvPr/>
          </p:nvSpPr>
          <p:spPr bwMode="auto">
            <a:xfrm>
              <a:off x="2668" y="3119"/>
              <a:ext cx="16" cy="0"/>
            </a:xfrm>
            <a:prstGeom prst="line">
              <a:avLst/>
            </a:prstGeom>
            <a:noFill/>
            <a:ln w="25400">
              <a:solidFill>
                <a:srgbClr val="FF0000"/>
              </a:solidFill>
              <a:round/>
              <a:headEnd/>
              <a:tailEnd/>
            </a:ln>
          </p:spPr>
          <p:txBody>
            <a:bodyPr/>
            <a:lstStyle/>
            <a:p>
              <a:endParaRPr lang="fr-CH"/>
            </a:p>
          </p:txBody>
        </p:sp>
        <p:sp>
          <p:nvSpPr>
            <p:cNvPr id="2705566" name="Line 1182"/>
            <p:cNvSpPr>
              <a:spLocks noChangeShapeType="1"/>
            </p:cNvSpPr>
            <p:nvPr/>
          </p:nvSpPr>
          <p:spPr bwMode="auto">
            <a:xfrm flipV="1">
              <a:off x="2684" y="3111"/>
              <a:ext cx="7" cy="8"/>
            </a:xfrm>
            <a:prstGeom prst="line">
              <a:avLst/>
            </a:prstGeom>
            <a:noFill/>
            <a:ln w="25400">
              <a:solidFill>
                <a:srgbClr val="FF0000"/>
              </a:solidFill>
              <a:round/>
              <a:headEnd/>
              <a:tailEnd/>
            </a:ln>
          </p:spPr>
          <p:txBody>
            <a:bodyPr/>
            <a:lstStyle/>
            <a:p>
              <a:endParaRPr lang="fr-CH"/>
            </a:p>
          </p:txBody>
        </p:sp>
        <p:sp>
          <p:nvSpPr>
            <p:cNvPr id="2705567" name="Line 1183"/>
            <p:cNvSpPr>
              <a:spLocks noChangeShapeType="1"/>
            </p:cNvSpPr>
            <p:nvPr/>
          </p:nvSpPr>
          <p:spPr bwMode="auto">
            <a:xfrm>
              <a:off x="2691" y="3111"/>
              <a:ext cx="16" cy="0"/>
            </a:xfrm>
            <a:prstGeom prst="line">
              <a:avLst/>
            </a:prstGeom>
            <a:noFill/>
            <a:ln w="25400">
              <a:solidFill>
                <a:srgbClr val="FF0000"/>
              </a:solidFill>
              <a:round/>
              <a:headEnd/>
              <a:tailEnd/>
            </a:ln>
          </p:spPr>
          <p:txBody>
            <a:bodyPr/>
            <a:lstStyle/>
            <a:p>
              <a:endParaRPr lang="fr-CH"/>
            </a:p>
          </p:txBody>
        </p:sp>
        <p:sp>
          <p:nvSpPr>
            <p:cNvPr id="2705568" name="Line 1184"/>
            <p:cNvSpPr>
              <a:spLocks noChangeShapeType="1"/>
            </p:cNvSpPr>
            <p:nvPr/>
          </p:nvSpPr>
          <p:spPr bwMode="auto">
            <a:xfrm>
              <a:off x="2707" y="3111"/>
              <a:ext cx="8" cy="0"/>
            </a:xfrm>
            <a:prstGeom prst="line">
              <a:avLst/>
            </a:prstGeom>
            <a:noFill/>
            <a:ln w="25400">
              <a:solidFill>
                <a:srgbClr val="FF0000"/>
              </a:solidFill>
              <a:round/>
              <a:headEnd/>
              <a:tailEnd/>
            </a:ln>
          </p:spPr>
          <p:txBody>
            <a:bodyPr/>
            <a:lstStyle/>
            <a:p>
              <a:endParaRPr lang="fr-CH"/>
            </a:p>
          </p:txBody>
        </p:sp>
        <p:sp>
          <p:nvSpPr>
            <p:cNvPr id="2705569" name="Line 1185"/>
            <p:cNvSpPr>
              <a:spLocks noChangeShapeType="1"/>
            </p:cNvSpPr>
            <p:nvPr/>
          </p:nvSpPr>
          <p:spPr bwMode="auto">
            <a:xfrm flipV="1">
              <a:off x="2715" y="3104"/>
              <a:ext cx="8" cy="7"/>
            </a:xfrm>
            <a:prstGeom prst="line">
              <a:avLst/>
            </a:prstGeom>
            <a:noFill/>
            <a:ln w="25400">
              <a:solidFill>
                <a:srgbClr val="FF0000"/>
              </a:solidFill>
              <a:round/>
              <a:headEnd/>
              <a:tailEnd/>
            </a:ln>
          </p:spPr>
          <p:txBody>
            <a:bodyPr/>
            <a:lstStyle/>
            <a:p>
              <a:endParaRPr lang="fr-CH"/>
            </a:p>
          </p:txBody>
        </p:sp>
        <p:sp>
          <p:nvSpPr>
            <p:cNvPr id="2705570" name="Line 1186"/>
            <p:cNvSpPr>
              <a:spLocks noChangeShapeType="1"/>
            </p:cNvSpPr>
            <p:nvPr/>
          </p:nvSpPr>
          <p:spPr bwMode="auto">
            <a:xfrm>
              <a:off x="2723" y="3104"/>
              <a:ext cx="16" cy="0"/>
            </a:xfrm>
            <a:prstGeom prst="line">
              <a:avLst/>
            </a:prstGeom>
            <a:noFill/>
            <a:ln w="25400">
              <a:solidFill>
                <a:srgbClr val="FF0000"/>
              </a:solidFill>
              <a:round/>
              <a:headEnd/>
              <a:tailEnd/>
            </a:ln>
          </p:spPr>
          <p:txBody>
            <a:bodyPr/>
            <a:lstStyle/>
            <a:p>
              <a:endParaRPr lang="fr-CH"/>
            </a:p>
          </p:txBody>
        </p:sp>
        <p:sp>
          <p:nvSpPr>
            <p:cNvPr id="2705571" name="Line 1187"/>
            <p:cNvSpPr>
              <a:spLocks noChangeShapeType="1"/>
            </p:cNvSpPr>
            <p:nvPr/>
          </p:nvSpPr>
          <p:spPr bwMode="auto">
            <a:xfrm>
              <a:off x="2739" y="3104"/>
              <a:ext cx="8" cy="0"/>
            </a:xfrm>
            <a:prstGeom prst="line">
              <a:avLst/>
            </a:prstGeom>
            <a:noFill/>
            <a:ln w="25400">
              <a:solidFill>
                <a:srgbClr val="FF0000"/>
              </a:solidFill>
              <a:round/>
              <a:headEnd/>
              <a:tailEnd/>
            </a:ln>
          </p:spPr>
          <p:txBody>
            <a:bodyPr/>
            <a:lstStyle/>
            <a:p>
              <a:endParaRPr lang="fr-CH"/>
            </a:p>
          </p:txBody>
        </p:sp>
        <p:sp>
          <p:nvSpPr>
            <p:cNvPr id="2705572" name="Line 1188"/>
            <p:cNvSpPr>
              <a:spLocks noChangeShapeType="1"/>
            </p:cNvSpPr>
            <p:nvPr/>
          </p:nvSpPr>
          <p:spPr bwMode="auto">
            <a:xfrm flipV="1">
              <a:off x="2747" y="3096"/>
              <a:ext cx="15" cy="8"/>
            </a:xfrm>
            <a:prstGeom prst="line">
              <a:avLst/>
            </a:prstGeom>
            <a:noFill/>
            <a:ln w="25400">
              <a:solidFill>
                <a:srgbClr val="FF0000"/>
              </a:solidFill>
              <a:round/>
              <a:headEnd/>
              <a:tailEnd/>
            </a:ln>
          </p:spPr>
          <p:txBody>
            <a:bodyPr/>
            <a:lstStyle/>
            <a:p>
              <a:endParaRPr lang="fr-CH"/>
            </a:p>
          </p:txBody>
        </p:sp>
        <p:sp>
          <p:nvSpPr>
            <p:cNvPr id="2705573" name="Line 1189"/>
            <p:cNvSpPr>
              <a:spLocks noChangeShapeType="1"/>
            </p:cNvSpPr>
            <p:nvPr/>
          </p:nvSpPr>
          <p:spPr bwMode="auto">
            <a:xfrm>
              <a:off x="2762" y="3096"/>
              <a:ext cx="8" cy="0"/>
            </a:xfrm>
            <a:prstGeom prst="line">
              <a:avLst/>
            </a:prstGeom>
            <a:noFill/>
            <a:ln w="25400">
              <a:solidFill>
                <a:srgbClr val="FF0000"/>
              </a:solidFill>
              <a:round/>
              <a:headEnd/>
              <a:tailEnd/>
            </a:ln>
          </p:spPr>
          <p:txBody>
            <a:bodyPr/>
            <a:lstStyle/>
            <a:p>
              <a:endParaRPr lang="fr-CH"/>
            </a:p>
          </p:txBody>
        </p:sp>
        <p:sp>
          <p:nvSpPr>
            <p:cNvPr id="2705574" name="Line 1190"/>
            <p:cNvSpPr>
              <a:spLocks noChangeShapeType="1"/>
            </p:cNvSpPr>
            <p:nvPr/>
          </p:nvSpPr>
          <p:spPr bwMode="auto">
            <a:xfrm flipV="1">
              <a:off x="2770" y="3088"/>
              <a:ext cx="8" cy="8"/>
            </a:xfrm>
            <a:prstGeom prst="line">
              <a:avLst/>
            </a:prstGeom>
            <a:noFill/>
            <a:ln w="25400">
              <a:solidFill>
                <a:srgbClr val="FF0000"/>
              </a:solidFill>
              <a:round/>
              <a:headEnd/>
              <a:tailEnd/>
            </a:ln>
          </p:spPr>
          <p:txBody>
            <a:bodyPr/>
            <a:lstStyle/>
            <a:p>
              <a:endParaRPr lang="fr-CH"/>
            </a:p>
          </p:txBody>
        </p:sp>
        <p:sp>
          <p:nvSpPr>
            <p:cNvPr id="2705575" name="Line 1191"/>
            <p:cNvSpPr>
              <a:spLocks noChangeShapeType="1"/>
            </p:cNvSpPr>
            <p:nvPr/>
          </p:nvSpPr>
          <p:spPr bwMode="auto">
            <a:xfrm>
              <a:off x="2778" y="3088"/>
              <a:ext cx="16" cy="0"/>
            </a:xfrm>
            <a:prstGeom prst="line">
              <a:avLst/>
            </a:prstGeom>
            <a:noFill/>
            <a:ln w="25400">
              <a:solidFill>
                <a:srgbClr val="FF0000"/>
              </a:solidFill>
              <a:round/>
              <a:headEnd/>
              <a:tailEnd/>
            </a:ln>
          </p:spPr>
          <p:txBody>
            <a:bodyPr/>
            <a:lstStyle/>
            <a:p>
              <a:endParaRPr lang="fr-CH"/>
            </a:p>
          </p:txBody>
        </p:sp>
        <p:sp>
          <p:nvSpPr>
            <p:cNvPr id="2705576" name="Line 1192"/>
            <p:cNvSpPr>
              <a:spLocks noChangeShapeType="1"/>
            </p:cNvSpPr>
            <p:nvPr/>
          </p:nvSpPr>
          <p:spPr bwMode="auto">
            <a:xfrm flipV="1">
              <a:off x="2794" y="3080"/>
              <a:ext cx="8" cy="8"/>
            </a:xfrm>
            <a:prstGeom prst="line">
              <a:avLst/>
            </a:prstGeom>
            <a:noFill/>
            <a:ln w="25400">
              <a:solidFill>
                <a:srgbClr val="FF0000"/>
              </a:solidFill>
              <a:round/>
              <a:headEnd/>
              <a:tailEnd/>
            </a:ln>
          </p:spPr>
          <p:txBody>
            <a:bodyPr/>
            <a:lstStyle/>
            <a:p>
              <a:endParaRPr lang="fr-CH"/>
            </a:p>
          </p:txBody>
        </p:sp>
        <p:sp>
          <p:nvSpPr>
            <p:cNvPr id="2705577" name="Line 1193"/>
            <p:cNvSpPr>
              <a:spLocks noChangeShapeType="1"/>
            </p:cNvSpPr>
            <p:nvPr/>
          </p:nvSpPr>
          <p:spPr bwMode="auto">
            <a:xfrm>
              <a:off x="2802" y="3080"/>
              <a:ext cx="15" cy="0"/>
            </a:xfrm>
            <a:prstGeom prst="line">
              <a:avLst/>
            </a:prstGeom>
            <a:noFill/>
            <a:ln w="25400">
              <a:solidFill>
                <a:srgbClr val="FF0000"/>
              </a:solidFill>
              <a:round/>
              <a:headEnd/>
              <a:tailEnd/>
            </a:ln>
          </p:spPr>
          <p:txBody>
            <a:bodyPr/>
            <a:lstStyle/>
            <a:p>
              <a:endParaRPr lang="fr-CH"/>
            </a:p>
          </p:txBody>
        </p:sp>
        <p:sp>
          <p:nvSpPr>
            <p:cNvPr id="2705578" name="Line 1194"/>
            <p:cNvSpPr>
              <a:spLocks noChangeShapeType="1"/>
            </p:cNvSpPr>
            <p:nvPr/>
          </p:nvSpPr>
          <p:spPr bwMode="auto">
            <a:xfrm flipV="1">
              <a:off x="2817" y="3072"/>
              <a:ext cx="8" cy="8"/>
            </a:xfrm>
            <a:prstGeom prst="line">
              <a:avLst/>
            </a:prstGeom>
            <a:noFill/>
            <a:ln w="25400">
              <a:solidFill>
                <a:srgbClr val="FF0000"/>
              </a:solidFill>
              <a:round/>
              <a:headEnd/>
              <a:tailEnd/>
            </a:ln>
          </p:spPr>
          <p:txBody>
            <a:bodyPr/>
            <a:lstStyle/>
            <a:p>
              <a:endParaRPr lang="fr-CH"/>
            </a:p>
          </p:txBody>
        </p:sp>
        <p:sp>
          <p:nvSpPr>
            <p:cNvPr id="2705579" name="Line 1195"/>
            <p:cNvSpPr>
              <a:spLocks noChangeShapeType="1"/>
            </p:cNvSpPr>
            <p:nvPr/>
          </p:nvSpPr>
          <p:spPr bwMode="auto">
            <a:xfrm>
              <a:off x="2825" y="3072"/>
              <a:ext cx="8" cy="0"/>
            </a:xfrm>
            <a:prstGeom prst="line">
              <a:avLst/>
            </a:prstGeom>
            <a:noFill/>
            <a:ln w="25400">
              <a:solidFill>
                <a:srgbClr val="FF0000"/>
              </a:solidFill>
              <a:round/>
              <a:headEnd/>
              <a:tailEnd/>
            </a:ln>
          </p:spPr>
          <p:txBody>
            <a:bodyPr/>
            <a:lstStyle/>
            <a:p>
              <a:endParaRPr lang="fr-CH"/>
            </a:p>
          </p:txBody>
        </p:sp>
        <p:sp>
          <p:nvSpPr>
            <p:cNvPr id="2705580" name="Line 1196"/>
            <p:cNvSpPr>
              <a:spLocks noChangeShapeType="1"/>
            </p:cNvSpPr>
            <p:nvPr/>
          </p:nvSpPr>
          <p:spPr bwMode="auto">
            <a:xfrm flipV="1">
              <a:off x="2833" y="3064"/>
              <a:ext cx="16" cy="8"/>
            </a:xfrm>
            <a:prstGeom prst="line">
              <a:avLst/>
            </a:prstGeom>
            <a:noFill/>
            <a:ln w="25400">
              <a:solidFill>
                <a:srgbClr val="FF0000"/>
              </a:solidFill>
              <a:round/>
              <a:headEnd/>
              <a:tailEnd/>
            </a:ln>
          </p:spPr>
          <p:txBody>
            <a:bodyPr/>
            <a:lstStyle/>
            <a:p>
              <a:endParaRPr lang="fr-CH"/>
            </a:p>
          </p:txBody>
        </p:sp>
        <p:sp>
          <p:nvSpPr>
            <p:cNvPr id="2705581" name="Line 1197"/>
            <p:cNvSpPr>
              <a:spLocks noChangeShapeType="1"/>
            </p:cNvSpPr>
            <p:nvPr/>
          </p:nvSpPr>
          <p:spPr bwMode="auto">
            <a:xfrm>
              <a:off x="2849" y="3064"/>
              <a:ext cx="8" cy="0"/>
            </a:xfrm>
            <a:prstGeom prst="line">
              <a:avLst/>
            </a:prstGeom>
            <a:noFill/>
            <a:ln w="25400">
              <a:solidFill>
                <a:srgbClr val="FF0000"/>
              </a:solidFill>
              <a:round/>
              <a:headEnd/>
              <a:tailEnd/>
            </a:ln>
          </p:spPr>
          <p:txBody>
            <a:bodyPr/>
            <a:lstStyle/>
            <a:p>
              <a:endParaRPr lang="fr-CH"/>
            </a:p>
          </p:txBody>
        </p:sp>
        <p:sp>
          <p:nvSpPr>
            <p:cNvPr id="2705582" name="Line 1198"/>
            <p:cNvSpPr>
              <a:spLocks noChangeShapeType="1"/>
            </p:cNvSpPr>
            <p:nvPr/>
          </p:nvSpPr>
          <p:spPr bwMode="auto">
            <a:xfrm flipV="1">
              <a:off x="2857" y="3056"/>
              <a:ext cx="15" cy="8"/>
            </a:xfrm>
            <a:prstGeom prst="line">
              <a:avLst/>
            </a:prstGeom>
            <a:noFill/>
            <a:ln w="25400">
              <a:solidFill>
                <a:srgbClr val="FF0000"/>
              </a:solidFill>
              <a:round/>
              <a:headEnd/>
              <a:tailEnd/>
            </a:ln>
          </p:spPr>
          <p:txBody>
            <a:bodyPr/>
            <a:lstStyle/>
            <a:p>
              <a:endParaRPr lang="fr-CH"/>
            </a:p>
          </p:txBody>
        </p:sp>
        <p:sp>
          <p:nvSpPr>
            <p:cNvPr id="2705583" name="Line 1199"/>
            <p:cNvSpPr>
              <a:spLocks noChangeShapeType="1"/>
            </p:cNvSpPr>
            <p:nvPr/>
          </p:nvSpPr>
          <p:spPr bwMode="auto">
            <a:xfrm flipV="1">
              <a:off x="2872" y="3048"/>
              <a:ext cx="8" cy="8"/>
            </a:xfrm>
            <a:prstGeom prst="line">
              <a:avLst/>
            </a:prstGeom>
            <a:noFill/>
            <a:ln w="25400">
              <a:solidFill>
                <a:srgbClr val="FF0000"/>
              </a:solidFill>
              <a:round/>
              <a:headEnd/>
              <a:tailEnd/>
            </a:ln>
          </p:spPr>
          <p:txBody>
            <a:bodyPr/>
            <a:lstStyle/>
            <a:p>
              <a:endParaRPr lang="fr-CH"/>
            </a:p>
          </p:txBody>
        </p:sp>
        <p:sp>
          <p:nvSpPr>
            <p:cNvPr id="2705584" name="Line 1200"/>
            <p:cNvSpPr>
              <a:spLocks noChangeShapeType="1"/>
            </p:cNvSpPr>
            <p:nvPr/>
          </p:nvSpPr>
          <p:spPr bwMode="auto">
            <a:xfrm>
              <a:off x="2880" y="3048"/>
              <a:ext cx="16" cy="0"/>
            </a:xfrm>
            <a:prstGeom prst="line">
              <a:avLst/>
            </a:prstGeom>
            <a:noFill/>
            <a:ln w="25400">
              <a:solidFill>
                <a:srgbClr val="FF0000"/>
              </a:solidFill>
              <a:round/>
              <a:headEnd/>
              <a:tailEnd/>
            </a:ln>
          </p:spPr>
          <p:txBody>
            <a:bodyPr/>
            <a:lstStyle/>
            <a:p>
              <a:endParaRPr lang="fr-CH"/>
            </a:p>
          </p:txBody>
        </p:sp>
        <p:sp>
          <p:nvSpPr>
            <p:cNvPr id="2705585" name="Line 1201"/>
            <p:cNvSpPr>
              <a:spLocks noChangeShapeType="1"/>
            </p:cNvSpPr>
            <p:nvPr/>
          </p:nvSpPr>
          <p:spPr bwMode="auto">
            <a:xfrm flipV="1">
              <a:off x="2896" y="3041"/>
              <a:ext cx="8" cy="7"/>
            </a:xfrm>
            <a:prstGeom prst="line">
              <a:avLst/>
            </a:prstGeom>
            <a:noFill/>
            <a:ln w="25400">
              <a:solidFill>
                <a:srgbClr val="FF0000"/>
              </a:solidFill>
              <a:round/>
              <a:headEnd/>
              <a:tailEnd/>
            </a:ln>
          </p:spPr>
          <p:txBody>
            <a:bodyPr/>
            <a:lstStyle/>
            <a:p>
              <a:endParaRPr lang="fr-CH"/>
            </a:p>
          </p:txBody>
        </p:sp>
        <p:sp>
          <p:nvSpPr>
            <p:cNvPr id="2705586" name="Line 1202"/>
            <p:cNvSpPr>
              <a:spLocks noChangeShapeType="1"/>
            </p:cNvSpPr>
            <p:nvPr/>
          </p:nvSpPr>
          <p:spPr bwMode="auto">
            <a:xfrm flipV="1">
              <a:off x="2904" y="3033"/>
              <a:ext cx="8" cy="8"/>
            </a:xfrm>
            <a:prstGeom prst="line">
              <a:avLst/>
            </a:prstGeom>
            <a:noFill/>
            <a:ln w="25400">
              <a:solidFill>
                <a:srgbClr val="FF0000"/>
              </a:solidFill>
              <a:round/>
              <a:headEnd/>
              <a:tailEnd/>
            </a:ln>
          </p:spPr>
          <p:txBody>
            <a:bodyPr/>
            <a:lstStyle/>
            <a:p>
              <a:endParaRPr lang="fr-CH"/>
            </a:p>
          </p:txBody>
        </p:sp>
        <p:sp>
          <p:nvSpPr>
            <p:cNvPr id="2705587" name="Line 1203"/>
            <p:cNvSpPr>
              <a:spLocks noChangeShapeType="1"/>
            </p:cNvSpPr>
            <p:nvPr/>
          </p:nvSpPr>
          <p:spPr bwMode="auto">
            <a:xfrm>
              <a:off x="2912" y="3033"/>
              <a:ext cx="15" cy="0"/>
            </a:xfrm>
            <a:prstGeom prst="line">
              <a:avLst/>
            </a:prstGeom>
            <a:noFill/>
            <a:ln w="25400">
              <a:solidFill>
                <a:srgbClr val="FF0000"/>
              </a:solidFill>
              <a:round/>
              <a:headEnd/>
              <a:tailEnd/>
            </a:ln>
          </p:spPr>
          <p:txBody>
            <a:bodyPr/>
            <a:lstStyle/>
            <a:p>
              <a:endParaRPr lang="fr-CH"/>
            </a:p>
          </p:txBody>
        </p:sp>
        <p:sp>
          <p:nvSpPr>
            <p:cNvPr id="2705588" name="Line 1204"/>
            <p:cNvSpPr>
              <a:spLocks noChangeShapeType="1"/>
            </p:cNvSpPr>
            <p:nvPr/>
          </p:nvSpPr>
          <p:spPr bwMode="auto">
            <a:xfrm flipV="1">
              <a:off x="2927" y="3025"/>
              <a:ext cx="8" cy="8"/>
            </a:xfrm>
            <a:prstGeom prst="line">
              <a:avLst/>
            </a:prstGeom>
            <a:noFill/>
            <a:ln w="25400">
              <a:solidFill>
                <a:srgbClr val="FF0000"/>
              </a:solidFill>
              <a:round/>
              <a:headEnd/>
              <a:tailEnd/>
            </a:ln>
          </p:spPr>
          <p:txBody>
            <a:bodyPr/>
            <a:lstStyle/>
            <a:p>
              <a:endParaRPr lang="fr-CH"/>
            </a:p>
          </p:txBody>
        </p:sp>
        <p:sp>
          <p:nvSpPr>
            <p:cNvPr id="2705589" name="Line 1205"/>
            <p:cNvSpPr>
              <a:spLocks noChangeShapeType="1"/>
            </p:cNvSpPr>
            <p:nvPr/>
          </p:nvSpPr>
          <p:spPr bwMode="auto">
            <a:xfrm flipV="1">
              <a:off x="2935" y="3017"/>
              <a:ext cx="16" cy="8"/>
            </a:xfrm>
            <a:prstGeom prst="line">
              <a:avLst/>
            </a:prstGeom>
            <a:noFill/>
            <a:ln w="25400">
              <a:solidFill>
                <a:srgbClr val="FF0000"/>
              </a:solidFill>
              <a:round/>
              <a:headEnd/>
              <a:tailEnd/>
            </a:ln>
          </p:spPr>
          <p:txBody>
            <a:bodyPr/>
            <a:lstStyle/>
            <a:p>
              <a:endParaRPr lang="fr-CH"/>
            </a:p>
          </p:txBody>
        </p:sp>
        <p:sp>
          <p:nvSpPr>
            <p:cNvPr id="2705590" name="Line 1206"/>
            <p:cNvSpPr>
              <a:spLocks noChangeShapeType="1"/>
            </p:cNvSpPr>
            <p:nvPr/>
          </p:nvSpPr>
          <p:spPr bwMode="auto">
            <a:xfrm>
              <a:off x="2951" y="3017"/>
              <a:ext cx="8" cy="0"/>
            </a:xfrm>
            <a:prstGeom prst="line">
              <a:avLst/>
            </a:prstGeom>
            <a:noFill/>
            <a:ln w="25400">
              <a:solidFill>
                <a:srgbClr val="FF0000"/>
              </a:solidFill>
              <a:round/>
              <a:headEnd/>
              <a:tailEnd/>
            </a:ln>
          </p:spPr>
          <p:txBody>
            <a:bodyPr/>
            <a:lstStyle/>
            <a:p>
              <a:endParaRPr lang="fr-CH"/>
            </a:p>
          </p:txBody>
        </p:sp>
        <p:sp>
          <p:nvSpPr>
            <p:cNvPr id="2705591" name="Line 1207"/>
            <p:cNvSpPr>
              <a:spLocks noChangeShapeType="1"/>
            </p:cNvSpPr>
            <p:nvPr/>
          </p:nvSpPr>
          <p:spPr bwMode="auto">
            <a:xfrm flipV="1">
              <a:off x="2959" y="3009"/>
              <a:ext cx="8" cy="8"/>
            </a:xfrm>
            <a:prstGeom prst="line">
              <a:avLst/>
            </a:prstGeom>
            <a:noFill/>
            <a:ln w="25400">
              <a:solidFill>
                <a:srgbClr val="FF0000"/>
              </a:solidFill>
              <a:round/>
              <a:headEnd/>
              <a:tailEnd/>
            </a:ln>
          </p:spPr>
          <p:txBody>
            <a:bodyPr/>
            <a:lstStyle/>
            <a:p>
              <a:endParaRPr lang="fr-CH"/>
            </a:p>
          </p:txBody>
        </p:sp>
        <p:sp>
          <p:nvSpPr>
            <p:cNvPr id="2705592" name="Line 1208"/>
            <p:cNvSpPr>
              <a:spLocks noChangeShapeType="1"/>
            </p:cNvSpPr>
            <p:nvPr/>
          </p:nvSpPr>
          <p:spPr bwMode="auto">
            <a:xfrm flipV="1">
              <a:off x="2967" y="3001"/>
              <a:ext cx="16" cy="8"/>
            </a:xfrm>
            <a:prstGeom prst="line">
              <a:avLst/>
            </a:prstGeom>
            <a:noFill/>
            <a:ln w="25400">
              <a:solidFill>
                <a:srgbClr val="FF0000"/>
              </a:solidFill>
              <a:round/>
              <a:headEnd/>
              <a:tailEnd/>
            </a:ln>
          </p:spPr>
          <p:txBody>
            <a:bodyPr/>
            <a:lstStyle/>
            <a:p>
              <a:endParaRPr lang="fr-CH"/>
            </a:p>
          </p:txBody>
        </p:sp>
        <p:sp>
          <p:nvSpPr>
            <p:cNvPr id="2705593" name="Line 1209"/>
            <p:cNvSpPr>
              <a:spLocks noChangeShapeType="1"/>
            </p:cNvSpPr>
            <p:nvPr/>
          </p:nvSpPr>
          <p:spPr bwMode="auto">
            <a:xfrm flipV="1">
              <a:off x="2983" y="2993"/>
              <a:ext cx="7" cy="8"/>
            </a:xfrm>
            <a:prstGeom prst="line">
              <a:avLst/>
            </a:prstGeom>
            <a:noFill/>
            <a:ln w="25400">
              <a:solidFill>
                <a:srgbClr val="FF0000"/>
              </a:solidFill>
              <a:round/>
              <a:headEnd/>
              <a:tailEnd/>
            </a:ln>
          </p:spPr>
          <p:txBody>
            <a:bodyPr/>
            <a:lstStyle/>
            <a:p>
              <a:endParaRPr lang="fr-CH"/>
            </a:p>
          </p:txBody>
        </p:sp>
        <p:sp>
          <p:nvSpPr>
            <p:cNvPr id="2705594" name="Line 1210"/>
            <p:cNvSpPr>
              <a:spLocks noChangeShapeType="1"/>
            </p:cNvSpPr>
            <p:nvPr/>
          </p:nvSpPr>
          <p:spPr bwMode="auto">
            <a:xfrm flipV="1">
              <a:off x="2990" y="2986"/>
              <a:ext cx="16" cy="7"/>
            </a:xfrm>
            <a:prstGeom prst="line">
              <a:avLst/>
            </a:prstGeom>
            <a:noFill/>
            <a:ln w="25400">
              <a:solidFill>
                <a:srgbClr val="FF0000"/>
              </a:solidFill>
              <a:round/>
              <a:headEnd/>
              <a:tailEnd/>
            </a:ln>
          </p:spPr>
          <p:txBody>
            <a:bodyPr/>
            <a:lstStyle/>
            <a:p>
              <a:endParaRPr lang="fr-CH"/>
            </a:p>
          </p:txBody>
        </p:sp>
        <p:sp>
          <p:nvSpPr>
            <p:cNvPr id="2705595" name="Line 1211"/>
            <p:cNvSpPr>
              <a:spLocks noChangeShapeType="1"/>
            </p:cNvSpPr>
            <p:nvPr/>
          </p:nvSpPr>
          <p:spPr bwMode="auto">
            <a:xfrm flipV="1">
              <a:off x="3006" y="2978"/>
              <a:ext cx="8" cy="8"/>
            </a:xfrm>
            <a:prstGeom prst="line">
              <a:avLst/>
            </a:prstGeom>
            <a:noFill/>
            <a:ln w="25400">
              <a:solidFill>
                <a:srgbClr val="FF0000"/>
              </a:solidFill>
              <a:round/>
              <a:headEnd/>
              <a:tailEnd/>
            </a:ln>
          </p:spPr>
          <p:txBody>
            <a:bodyPr/>
            <a:lstStyle/>
            <a:p>
              <a:endParaRPr lang="fr-CH"/>
            </a:p>
          </p:txBody>
        </p:sp>
        <p:sp>
          <p:nvSpPr>
            <p:cNvPr id="2705596" name="Line 1212"/>
            <p:cNvSpPr>
              <a:spLocks noChangeShapeType="1"/>
            </p:cNvSpPr>
            <p:nvPr/>
          </p:nvSpPr>
          <p:spPr bwMode="auto">
            <a:xfrm flipV="1">
              <a:off x="3014" y="2970"/>
              <a:ext cx="8" cy="8"/>
            </a:xfrm>
            <a:prstGeom prst="line">
              <a:avLst/>
            </a:prstGeom>
            <a:noFill/>
            <a:ln w="25400">
              <a:solidFill>
                <a:srgbClr val="FF0000"/>
              </a:solidFill>
              <a:round/>
              <a:headEnd/>
              <a:tailEnd/>
            </a:ln>
          </p:spPr>
          <p:txBody>
            <a:bodyPr/>
            <a:lstStyle/>
            <a:p>
              <a:endParaRPr lang="fr-CH"/>
            </a:p>
          </p:txBody>
        </p:sp>
        <p:sp>
          <p:nvSpPr>
            <p:cNvPr id="2705597" name="Line 1213"/>
            <p:cNvSpPr>
              <a:spLocks noChangeShapeType="1"/>
            </p:cNvSpPr>
            <p:nvPr/>
          </p:nvSpPr>
          <p:spPr bwMode="auto">
            <a:xfrm flipV="1">
              <a:off x="3022" y="2962"/>
              <a:ext cx="16" cy="8"/>
            </a:xfrm>
            <a:prstGeom prst="line">
              <a:avLst/>
            </a:prstGeom>
            <a:noFill/>
            <a:ln w="25400">
              <a:solidFill>
                <a:srgbClr val="FF0000"/>
              </a:solidFill>
              <a:round/>
              <a:headEnd/>
              <a:tailEnd/>
            </a:ln>
          </p:spPr>
          <p:txBody>
            <a:bodyPr/>
            <a:lstStyle/>
            <a:p>
              <a:endParaRPr lang="fr-CH"/>
            </a:p>
          </p:txBody>
        </p:sp>
        <p:sp>
          <p:nvSpPr>
            <p:cNvPr id="2705598" name="Line 1214"/>
            <p:cNvSpPr>
              <a:spLocks noChangeShapeType="1"/>
            </p:cNvSpPr>
            <p:nvPr/>
          </p:nvSpPr>
          <p:spPr bwMode="auto">
            <a:xfrm flipV="1">
              <a:off x="3038" y="2954"/>
              <a:ext cx="7" cy="8"/>
            </a:xfrm>
            <a:prstGeom prst="line">
              <a:avLst/>
            </a:prstGeom>
            <a:noFill/>
            <a:ln w="25400">
              <a:solidFill>
                <a:srgbClr val="FF0000"/>
              </a:solidFill>
              <a:round/>
              <a:headEnd/>
              <a:tailEnd/>
            </a:ln>
          </p:spPr>
          <p:txBody>
            <a:bodyPr/>
            <a:lstStyle/>
            <a:p>
              <a:endParaRPr lang="fr-CH"/>
            </a:p>
          </p:txBody>
        </p:sp>
        <p:sp>
          <p:nvSpPr>
            <p:cNvPr id="2705599" name="Line 1215"/>
            <p:cNvSpPr>
              <a:spLocks noChangeShapeType="1"/>
            </p:cNvSpPr>
            <p:nvPr/>
          </p:nvSpPr>
          <p:spPr bwMode="auto">
            <a:xfrm flipV="1">
              <a:off x="3045" y="2946"/>
              <a:ext cx="16" cy="8"/>
            </a:xfrm>
            <a:prstGeom prst="line">
              <a:avLst/>
            </a:prstGeom>
            <a:noFill/>
            <a:ln w="25400">
              <a:solidFill>
                <a:srgbClr val="FF0000"/>
              </a:solidFill>
              <a:round/>
              <a:headEnd/>
              <a:tailEnd/>
            </a:ln>
          </p:spPr>
          <p:txBody>
            <a:bodyPr/>
            <a:lstStyle/>
            <a:p>
              <a:endParaRPr lang="fr-CH"/>
            </a:p>
          </p:txBody>
        </p:sp>
        <p:sp>
          <p:nvSpPr>
            <p:cNvPr id="2705600" name="Line 1216"/>
            <p:cNvSpPr>
              <a:spLocks noChangeShapeType="1"/>
            </p:cNvSpPr>
            <p:nvPr/>
          </p:nvSpPr>
          <p:spPr bwMode="auto">
            <a:xfrm flipV="1">
              <a:off x="3061" y="2938"/>
              <a:ext cx="8" cy="8"/>
            </a:xfrm>
            <a:prstGeom prst="line">
              <a:avLst/>
            </a:prstGeom>
            <a:noFill/>
            <a:ln w="25400">
              <a:solidFill>
                <a:srgbClr val="FF0000"/>
              </a:solidFill>
              <a:round/>
              <a:headEnd/>
              <a:tailEnd/>
            </a:ln>
          </p:spPr>
          <p:txBody>
            <a:bodyPr/>
            <a:lstStyle/>
            <a:p>
              <a:endParaRPr lang="fr-CH"/>
            </a:p>
          </p:txBody>
        </p:sp>
        <p:sp>
          <p:nvSpPr>
            <p:cNvPr id="2705601" name="Line 1217"/>
            <p:cNvSpPr>
              <a:spLocks noChangeShapeType="1"/>
            </p:cNvSpPr>
            <p:nvPr/>
          </p:nvSpPr>
          <p:spPr bwMode="auto">
            <a:xfrm flipV="1">
              <a:off x="3069" y="2931"/>
              <a:ext cx="8" cy="7"/>
            </a:xfrm>
            <a:prstGeom prst="line">
              <a:avLst/>
            </a:prstGeom>
            <a:noFill/>
            <a:ln w="25400">
              <a:solidFill>
                <a:srgbClr val="FF0000"/>
              </a:solidFill>
              <a:round/>
              <a:headEnd/>
              <a:tailEnd/>
            </a:ln>
          </p:spPr>
          <p:txBody>
            <a:bodyPr/>
            <a:lstStyle/>
            <a:p>
              <a:endParaRPr lang="fr-CH"/>
            </a:p>
          </p:txBody>
        </p:sp>
        <p:sp>
          <p:nvSpPr>
            <p:cNvPr id="2705602" name="Line 1218"/>
            <p:cNvSpPr>
              <a:spLocks noChangeShapeType="1"/>
            </p:cNvSpPr>
            <p:nvPr/>
          </p:nvSpPr>
          <p:spPr bwMode="auto">
            <a:xfrm flipV="1">
              <a:off x="3077" y="2923"/>
              <a:ext cx="16" cy="8"/>
            </a:xfrm>
            <a:prstGeom prst="line">
              <a:avLst/>
            </a:prstGeom>
            <a:noFill/>
            <a:ln w="25400">
              <a:solidFill>
                <a:srgbClr val="FF0000"/>
              </a:solidFill>
              <a:round/>
              <a:headEnd/>
              <a:tailEnd/>
            </a:ln>
          </p:spPr>
          <p:txBody>
            <a:bodyPr/>
            <a:lstStyle/>
            <a:p>
              <a:endParaRPr lang="fr-CH"/>
            </a:p>
          </p:txBody>
        </p:sp>
        <p:sp>
          <p:nvSpPr>
            <p:cNvPr id="2705603" name="Line 1219"/>
            <p:cNvSpPr>
              <a:spLocks noChangeShapeType="1"/>
            </p:cNvSpPr>
            <p:nvPr/>
          </p:nvSpPr>
          <p:spPr bwMode="auto">
            <a:xfrm flipV="1">
              <a:off x="3093" y="2907"/>
              <a:ext cx="8" cy="16"/>
            </a:xfrm>
            <a:prstGeom prst="line">
              <a:avLst/>
            </a:prstGeom>
            <a:noFill/>
            <a:ln w="25400">
              <a:solidFill>
                <a:srgbClr val="FF0000"/>
              </a:solidFill>
              <a:round/>
              <a:headEnd/>
              <a:tailEnd/>
            </a:ln>
          </p:spPr>
          <p:txBody>
            <a:bodyPr/>
            <a:lstStyle/>
            <a:p>
              <a:endParaRPr lang="fr-CH"/>
            </a:p>
          </p:txBody>
        </p:sp>
        <p:sp>
          <p:nvSpPr>
            <p:cNvPr id="2705604" name="Line 1220"/>
            <p:cNvSpPr>
              <a:spLocks noChangeShapeType="1"/>
            </p:cNvSpPr>
            <p:nvPr/>
          </p:nvSpPr>
          <p:spPr bwMode="auto">
            <a:xfrm flipV="1">
              <a:off x="3101" y="2899"/>
              <a:ext cx="15" cy="8"/>
            </a:xfrm>
            <a:prstGeom prst="line">
              <a:avLst/>
            </a:prstGeom>
            <a:noFill/>
            <a:ln w="25400">
              <a:solidFill>
                <a:srgbClr val="FF0000"/>
              </a:solidFill>
              <a:round/>
              <a:headEnd/>
              <a:tailEnd/>
            </a:ln>
          </p:spPr>
          <p:txBody>
            <a:bodyPr/>
            <a:lstStyle/>
            <a:p>
              <a:endParaRPr lang="fr-CH"/>
            </a:p>
          </p:txBody>
        </p:sp>
        <p:sp>
          <p:nvSpPr>
            <p:cNvPr id="2705605" name="Line 1221"/>
            <p:cNvSpPr>
              <a:spLocks noChangeShapeType="1"/>
            </p:cNvSpPr>
            <p:nvPr/>
          </p:nvSpPr>
          <p:spPr bwMode="auto">
            <a:xfrm flipV="1">
              <a:off x="3116" y="2891"/>
              <a:ext cx="8" cy="8"/>
            </a:xfrm>
            <a:prstGeom prst="line">
              <a:avLst/>
            </a:prstGeom>
            <a:noFill/>
            <a:ln w="25400">
              <a:solidFill>
                <a:srgbClr val="FF0000"/>
              </a:solidFill>
              <a:round/>
              <a:headEnd/>
              <a:tailEnd/>
            </a:ln>
          </p:spPr>
          <p:txBody>
            <a:bodyPr/>
            <a:lstStyle/>
            <a:p>
              <a:endParaRPr lang="fr-CH"/>
            </a:p>
          </p:txBody>
        </p:sp>
        <p:sp>
          <p:nvSpPr>
            <p:cNvPr id="2705606" name="Line 1222"/>
            <p:cNvSpPr>
              <a:spLocks noChangeShapeType="1"/>
            </p:cNvSpPr>
            <p:nvPr/>
          </p:nvSpPr>
          <p:spPr bwMode="auto">
            <a:xfrm flipV="1">
              <a:off x="3124" y="2875"/>
              <a:ext cx="8" cy="16"/>
            </a:xfrm>
            <a:prstGeom prst="line">
              <a:avLst/>
            </a:prstGeom>
            <a:noFill/>
            <a:ln w="25400">
              <a:solidFill>
                <a:srgbClr val="FF0000"/>
              </a:solidFill>
              <a:round/>
              <a:headEnd/>
              <a:tailEnd/>
            </a:ln>
          </p:spPr>
          <p:txBody>
            <a:bodyPr/>
            <a:lstStyle/>
            <a:p>
              <a:endParaRPr lang="fr-CH"/>
            </a:p>
          </p:txBody>
        </p:sp>
        <p:sp>
          <p:nvSpPr>
            <p:cNvPr id="2705607" name="Line 1223"/>
            <p:cNvSpPr>
              <a:spLocks noChangeShapeType="1"/>
            </p:cNvSpPr>
            <p:nvPr/>
          </p:nvSpPr>
          <p:spPr bwMode="auto">
            <a:xfrm flipV="1">
              <a:off x="3132" y="2868"/>
              <a:ext cx="16" cy="7"/>
            </a:xfrm>
            <a:prstGeom prst="line">
              <a:avLst/>
            </a:prstGeom>
            <a:noFill/>
            <a:ln w="25400">
              <a:solidFill>
                <a:srgbClr val="FF0000"/>
              </a:solidFill>
              <a:round/>
              <a:headEnd/>
              <a:tailEnd/>
            </a:ln>
          </p:spPr>
          <p:txBody>
            <a:bodyPr/>
            <a:lstStyle/>
            <a:p>
              <a:endParaRPr lang="fr-CH"/>
            </a:p>
          </p:txBody>
        </p:sp>
        <p:sp>
          <p:nvSpPr>
            <p:cNvPr id="2705608" name="Line 1224"/>
            <p:cNvSpPr>
              <a:spLocks noChangeShapeType="1"/>
            </p:cNvSpPr>
            <p:nvPr/>
          </p:nvSpPr>
          <p:spPr bwMode="auto">
            <a:xfrm flipV="1">
              <a:off x="3148" y="2852"/>
              <a:ext cx="8" cy="16"/>
            </a:xfrm>
            <a:prstGeom prst="line">
              <a:avLst/>
            </a:prstGeom>
            <a:noFill/>
            <a:ln w="25400">
              <a:solidFill>
                <a:srgbClr val="FF0000"/>
              </a:solidFill>
              <a:round/>
              <a:headEnd/>
              <a:tailEnd/>
            </a:ln>
          </p:spPr>
          <p:txBody>
            <a:bodyPr/>
            <a:lstStyle/>
            <a:p>
              <a:endParaRPr lang="fr-CH"/>
            </a:p>
          </p:txBody>
        </p:sp>
        <p:sp>
          <p:nvSpPr>
            <p:cNvPr id="2705609" name="Line 1225"/>
            <p:cNvSpPr>
              <a:spLocks noChangeShapeType="1"/>
            </p:cNvSpPr>
            <p:nvPr/>
          </p:nvSpPr>
          <p:spPr bwMode="auto">
            <a:xfrm flipV="1">
              <a:off x="3156" y="2844"/>
              <a:ext cx="15" cy="8"/>
            </a:xfrm>
            <a:prstGeom prst="line">
              <a:avLst/>
            </a:prstGeom>
            <a:noFill/>
            <a:ln w="25400">
              <a:solidFill>
                <a:srgbClr val="FF0000"/>
              </a:solidFill>
              <a:round/>
              <a:headEnd/>
              <a:tailEnd/>
            </a:ln>
          </p:spPr>
          <p:txBody>
            <a:bodyPr/>
            <a:lstStyle/>
            <a:p>
              <a:endParaRPr lang="fr-CH"/>
            </a:p>
          </p:txBody>
        </p:sp>
        <p:sp>
          <p:nvSpPr>
            <p:cNvPr id="2705610" name="Line 1226"/>
            <p:cNvSpPr>
              <a:spLocks noChangeShapeType="1"/>
            </p:cNvSpPr>
            <p:nvPr/>
          </p:nvSpPr>
          <p:spPr bwMode="auto">
            <a:xfrm flipV="1">
              <a:off x="3171" y="2828"/>
              <a:ext cx="8" cy="16"/>
            </a:xfrm>
            <a:prstGeom prst="line">
              <a:avLst/>
            </a:prstGeom>
            <a:noFill/>
            <a:ln w="25400">
              <a:solidFill>
                <a:srgbClr val="FF0000"/>
              </a:solidFill>
              <a:round/>
              <a:headEnd/>
              <a:tailEnd/>
            </a:ln>
          </p:spPr>
          <p:txBody>
            <a:bodyPr/>
            <a:lstStyle/>
            <a:p>
              <a:endParaRPr lang="fr-CH"/>
            </a:p>
          </p:txBody>
        </p:sp>
        <p:sp>
          <p:nvSpPr>
            <p:cNvPr id="2705611" name="Line 1227"/>
            <p:cNvSpPr>
              <a:spLocks noChangeShapeType="1"/>
            </p:cNvSpPr>
            <p:nvPr/>
          </p:nvSpPr>
          <p:spPr bwMode="auto">
            <a:xfrm flipV="1">
              <a:off x="3179" y="2813"/>
              <a:ext cx="8" cy="15"/>
            </a:xfrm>
            <a:prstGeom prst="line">
              <a:avLst/>
            </a:prstGeom>
            <a:noFill/>
            <a:ln w="25400">
              <a:solidFill>
                <a:srgbClr val="FF0000"/>
              </a:solidFill>
              <a:round/>
              <a:headEnd/>
              <a:tailEnd/>
            </a:ln>
          </p:spPr>
          <p:txBody>
            <a:bodyPr/>
            <a:lstStyle/>
            <a:p>
              <a:endParaRPr lang="fr-CH"/>
            </a:p>
          </p:txBody>
        </p:sp>
        <p:sp>
          <p:nvSpPr>
            <p:cNvPr id="2705612" name="Line 1228"/>
            <p:cNvSpPr>
              <a:spLocks noChangeShapeType="1"/>
            </p:cNvSpPr>
            <p:nvPr/>
          </p:nvSpPr>
          <p:spPr bwMode="auto">
            <a:xfrm flipV="1">
              <a:off x="3187" y="2797"/>
              <a:ext cx="16" cy="16"/>
            </a:xfrm>
            <a:prstGeom prst="line">
              <a:avLst/>
            </a:prstGeom>
            <a:noFill/>
            <a:ln w="25400">
              <a:solidFill>
                <a:srgbClr val="FF0000"/>
              </a:solidFill>
              <a:round/>
              <a:headEnd/>
              <a:tailEnd/>
            </a:ln>
          </p:spPr>
          <p:txBody>
            <a:bodyPr/>
            <a:lstStyle/>
            <a:p>
              <a:endParaRPr lang="fr-CH"/>
            </a:p>
          </p:txBody>
        </p:sp>
        <p:sp>
          <p:nvSpPr>
            <p:cNvPr id="2705613" name="Line 1229"/>
            <p:cNvSpPr>
              <a:spLocks noChangeShapeType="1"/>
            </p:cNvSpPr>
            <p:nvPr/>
          </p:nvSpPr>
          <p:spPr bwMode="auto">
            <a:xfrm flipV="1">
              <a:off x="3203" y="2789"/>
              <a:ext cx="8" cy="8"/>
            </a:xfrm>
            <a:prstGeom prst="line">
              <a:avLst/>
            </a:prstGeom>
            <a:noFill/>
            <a:ln w="25400">
              <a:solidFill>
                <a:srgbClr val="FF0000"/>
              </a:solidFill>
              <a:round/>
              <a:headEnd/>
              <a:tailEnd/>
            </a:ln>
          </p:spPr>
          <p:txBody>
            <a:bodyPr/>
            <a:lstStyle/>
            <a:p>
              <a:endParaRPr lang="fr-CH"/>
            </a:p>
          </p:txBody>
        </p:sp>
        <p:sp>
          <p:nvSpPr>
            <p:cNvPr id="2705614" name="Line 1230"/>
            <p:cNvSpPr>
              <a:spLocks noChangeShapeType="1"/>
            </p:cNvSpPr>
            <p:nvPr/>
          </p:nvSpPr>
          <p:spPr bwMode="auto">
            <a:xfrm flipV="1">
              <a:off x="3211" y="2773"/>
              <a:ext cx="15" cy="16"/>
            </a:xfrm>
            <a:prstGeom prst="line">
              <a:avLst/>
            </a:prstGeom>
            <a:noFill/>
            <a:ln w="25400">
              <a:solidFill>
                <a:srgbClr val="FF0000"/>
              </a:solidFill>
              <a:round/>
              <a:headEnd/>
              <a:tailEnd/>
            </a:ln>
          </p:spPr>
          <p:txBody>
            <a:bodyPr/>
            <a:lstStyle/>
            <a:p>
              <a:endParaRPr lang="fr-CH"/>
            </a:p>
          </p:txBody>
        </p:sp>
        <p:sp>
          <p:nvSpPr>
            <p:cNvPr id="2705615" name="Line 1231"/>
            <p:cNvSpPr>
              <a:spLocks noChangeShapeType="1"/>
            </p:cNvSpPr>
            <p:nvPr/>
          </p:nvSpPr>
          <p:spPr bwMode="auto">
            <a:xfrm flipV="1">
              <a:off x="3226" y="2750"/>
              <a:ext cx="8" cy="23"/>
            </a:xfrm>
            <a:prstGeom prst="line">
              <a:avLst/>
            </a:prstGeom>
            <a:noFill/>
            <a:ln w="25400">
              <a:solidFill>
                <a:srgbClr val="FF0000"/>
              </a:solidFill>
              <a:round/>
              <a:headEnd/>
              <a:tailEnd/>
            </a:ln>
          </p:spPr>
          <p:txBody>
            <a:bodyPr/>
            <a:lstStyle/>
            <a:p>
              <a:endParaRPr lang="fr-CH"/>
            </a:p>
          </p:txBody>
        </p:sp>
        <p:sp>
          <p:nvSpPr>
            <p:cNvPr id="2705616" name="Line 1232"/>
            <p:cNvSpPr>
              <a:spLocks noChangeShapeType="1"/>
            </p:cNvSpPr>
            <p:nvPr/>
          </p:nvSpPr>
          <p:spPr bwMode="auto">
            <a:xfrm flipV="1">
              <a:off x="3234" y="2734"/>
              <a:ext cx="8" cy="16"/>
            </a:xfrm>
            <a:prstGeom prst="line">
              <a:avLst/>
            </a:prstGeom>
            <a:noFill/>
            <a:ln w="25400">
              <a:solidFill>
                <a:srgbClr val="FF0000"/>
              </a:solidFill>
              <a:round/>
              <a:headEnd/>
              <a:tailEnd/>
            </a:ln>
          </p:spPr>
          <p:txBody>
            <a:bodyPr/>
            <a:lstStyle/>
            <a:p>
              <a:endParaRPr lang="fr-CH"/>
            </a:p>
          </p:txBody>
        </p:sp>
        <p:sp>
          <p:nvSpPr>
            <p:cNvPr id="2705617" name="Line 1233"/>
            <p:cNvSpPr>
              <a:spLocks noChangeShapeType="1"/>
            </p:cNvSpPr>
            <p:nvPr/>
          </p:nvSpPr>
          <p:spPr bwMode="auto">
            <a:xfrm flipV="1">
              <a:off x="3242" y="2718"/>
              <a:ext cx="16" cy="16"/>
            </a:xfrm>
            <a:prstGeom prst="line">
              <a:avLst/>
            </a:prstGeom>
            <a:noFill/>
            <a:ln w="25400">
              <a:solidFill>
                <a:srgbClr val="FF0000"/>
              </a:solidFill>
              <a:round/>
              <a:headEnd/>
              <a:tailEnd/>
            </a:ln>
          </p:spPr>
          <p:txBody>
            <a:bodyPr/>
            <a:lstStyle/>
            <a:p>
              <a:endParaRPr lang="fr-CH"/>
            </a:p>
          </p:txBody>
        </p:sp>
        <p:sp>
          <p:nvSpPr>
            <p:cNvPr id="2705618" name="Line 1234"/>
            <p:cNvSpPr>
              <a:spLocks noChangeShapeType="1"/>
            </p:cNvSpPr>
            <p:nvPr/>
          </p:nvSpPr>
          <p:spPr bwMode="auto">
            <a:xfrm flipV="1">
              <a:off x="3258" y="2702"/>
              <a:ext cx="8" cy="16"/>
            </a:xfrm>
            <a:prstGeom prst="line">
              <a:avLst/>
            </a:prstGeom>
            <a:noFill/>
            <a:ln w="25400">
              <a:solidFill>
                <a:srgbClr val="FF0000"/>
              </a:solidFill>
              <a:round/>
              <a:headEnd/>
              <a:tailEnd/>
            </a:ln>
          </p:spPr>
          <p:txBody>
            <a:bodyPr/>
            <a:lstStyle/>
            <a:p>
              <a:endParaRPr lang="fr-CH"/>
            </a:p>
          </p:txBody>
        </p:sp>
        <p:sp>
          <p:nvSpPr>
            <p:cNvPr id="2705619" name="Line 1235"/>
            <p:cNvSpPr>
              <a:spLocks noChangeShapeType="1"/>
            </p:cNvSpPr>
            <p:nvPr/>
          </p:nvSpPr>
          <p:spPr bwMode="auto">
            <a:xfrm flipV="1">
              <a:off x="3266" y="2679"/>
              <a:ext cx="15" cy="23"/>
            </a:xfrm>
            <a:prstGeom prst="line">
              <a:avLst/>
            </a:prstGeom>
            <a:noFill/>
            <a:ln w="25400">
              <a:solidFill>
                <a:srgbClr val="FF0000"/>
              </a:solidFill>
              <a:round/>
              <a:headEnd/>
              <a:tailEnd/>
            </a:ln>
          </p:spPr>
          <p:txBody>
            <a:bodyPr/>
            <a:lstStyle/>
            <a:p>
              <a:endParaRPr lang="fr-CH"/>
            </a:p>
          </p:txBody>
        </p:sp>
        <p:sp>
          <p:nvSpPr>
            <p:cNvPr id="2705620" name="Line 1236"/>
            <p:cNvSpPr>
              <a:spLocks noChangeShapeType="1"/>
            </p:cNvSpPr>
            <p:nvPr/>
          </p:nvSpPr>
          <p:spPr bwMode="auto">
            <a:xfrm flipV="1">
              <a:off x="3281" y="2655"/>
              <a:ext cx="8" cy="24"/>
            </a:xfrm>
            <a:prstGeom prst="line">
              <a:avLst/>
            </a:prstGeom>
            <a:noFill/>
            <a:ln w="25400">
              <a:solidFill>
                <a:srgbClr val="FF0000"/>
              </a:solidFill>
              <a:round/>
              <a:headEnd/>
              <a:tailEnd/>
            </a:ln>
          </p:spPr>
          <p:txBody>
            <a:bodyPr/>
            <a:lstStyle/>
            <a:p>
              <a:endParaRPr lang="fr-CH"/>
            </a:p>
          </p:txBody>
        </p:sp>
        <p:sp>
          <p:nvSpPr>
            <p:cNvPr id="2705621" name="Line 1237"/>
            <p:cNvSpPr>
              <a:spLocks noChangeShapeType="1"/>
            </p:cNvSpPr>
            <p:nvPr/>
          </p:nvSpPr>
          <p:spPr bwMode="auto">
            <a:xfrm flipV="1">
              <a:off x="3289" y="2632"/>
              <a:ext cx="16" cy="23"/>
            </a:xfrm>
            <a:prstGeom prst="line">
              <a:avLst/>
            </a:prstGeom>
            <a:noFill/>
            <a:ln w="25400">
              <a:solidFill>
                <a:srgbClr val="FF0000"/>
              </a:solidFill>
              <a:round/>
              <a:headEnd/>
              <a:tailEnd/>
            </a:ln>
          </p:spPr>
          <p:txBody>
            <a:bodyPr/>
            <a:lstStyle/>
            <a:p>
              <a:endParaRPr lang="fr-CH"/>
            </a:p>
          </p:txBody>
        </p:sp>
        <p:sp>
          <p:nvSpPr>
            <p:cNvPr id="2705622" name="Line 1238"/>
            <p:cNvSpPr>
              <a:spLocks noChangeShapeType="1"/>
            </p:cNvSpPr>
            <p:nvPr/>
          </p:nvSpPr>
          <p:spPr bwMode="auto">
            <a:xfrm flipV="1">
              <a:off x="3305" y="2608"/>
              <a:ext cx="8" cy="24"/>
            </a:xfrm>
            <a:prstGeom prst="line">
              <a:avLst/>
            </a:prstGeom>
            <a:noFill/>
            <a:ln w="25400">
              <a:solidFill>
                <a:srgbClr val="FF0000"/>
              </a:solidFill>
              <a:round/>
              <a:headEnd/>
              <a:tailEnd/>
            </a:ln>
          </p:spPr>
          <p:txBody>
            <a:bodyPr/>
            <a:lstStyle/>
            <a:p>
              <a:endParaRPr lang="fr-CH"/>
            </a:p>
          </p:txBody>
        </p:sp>
        <p:sp>
          <p:nvSpPr>
            <p:cNvPr id="2705623" name="Line 1239"/>
            <p:cNvSpPr>
              <a:spLocks noChangeShapeType="1"/>
            </p:cNvSpPr>
            <p:nvPr/>
          </p:nvSpPr>
          <p:spPr bwMode="auto">
            <a:xfrm flipV="1">
              <a:off x="3313" y="2585"/>
              <a:ext cx="8" cy="23"/>
            </a:xfrm>
            <a:prstGeom prst="line">
              <a:avLst/>
            </a:prstGeom>
            <a:noFill/>
            <a:ln w="25400">
              <a:solidFill>
                <a:srgbClr val="FF0000"/>
              </a:solidFill>
              <a:round/>
              <a:headEnd/>
              <a:tailEnd/>
            </a:ln>
          </p:spPr>
          <p:txBody>
            <a:bodyPr/>
            <a:lstStyle/>
            <a:p>
              <a:endParaRPr lang="fr-CH"/>
            </a:p>
          </p:txBody>
        </p:sp>
        <p:sp>
          <p:nvSpPr>
            <p:cNvPr id="2705624" name="Line 1240"/>
            <p:cNvSpPr>
              <a:spLocks noChangeShapeType="1"/>
            </p:cNvSpPr>
            <p:nvPr/>
          </p:nvSpPr>
          <p:spPr bwMode="auto">
            <a:xfrm flipV="1">
              <a:off x="3321" y="2553"/>
              <a:ext cx="16" cy="32"/>
            </a:xfrm>
            <a:prstGeom prst="line">
              <a:avLst/>
            </a:prstGeom>
            <a:noFill/>
            <a:ln w="25400">
              <a:solidFill>
                <a:srgbClr val="FF0000"/>
              </a:solidFill>
              <a:round/>
              <a:headEnd/>
              <a:tailEnd/>
            </a:ln>
          </p:spPr>
          <p:txBody>
            <a:bodyPr/>
            <a:lstStyle/>
            <a:p>
              <a:endParaRPr lang="fr-CH"/>
            </a:p>
          </p:txBody>
        </p:sp>
        <p:sp>
          <p:nvSpPr>
            <p:cNvPr id="2705625" name="Line 1241"/>
            <p:cNvSpPr>
              <a:spLocks noChangeShapeType="1"/>
            </p:cNvSpPr>
            <p:nvPr/>
          </p:nvSpPr>
          <p:spPr bwMode="auto">
            <a:xfrm flipV="1">
              <a:off x="3337" y="2522"/>
              <a:ext cx="7" cy="31"/>
            </a:xfrm>
            <a:prstGeom prst="line">
              <a:avLst/>
            </a:prstGeom>
            <a:noFill/>
            <a:ln w="25400">
              <a:solidFill>
                <a:srgbClr val="FF0000"/>
              </a:solidFill>
              <a:round/>
              <a:headEnd/>
              <a:tailEnd/>
            </a:ln>
          </p:spPr>
          <p:txBody>
            <a:bodyPr/>
            <a:lstStyle/>
            <a:p>
              <a:endParaRPr lang="fr-CH"/>
            </a:p>
          </p:txBody>
        </p:sp>
        <p:sp>
          <p:nvSpPr>
            <p:cNvPr id="2705626" name="Line 1242"/>
            <p:cNvSpPr>
              <a:spLocks noChangeShapeType="1"/>
            </p:cNvSpPr>
            <p:nvPr/>
          </p:nvSpPr>
          <p:spPr bwMode="auto">
            <a:xfrm flipV="1">
              <a:off x="3344" y="2490"/>
              <a:ext cx="16" cy="32"/>
            </a:xfrm>
            <a:prstGeom prst="line">
              <a:avLst/>
            </a:prstGeom>
            <a:noFill/>
            <a:ln w="25400">
              <a:solidFill>
                <a:srgbClr val="FF0000"/>
              </a:solidFill>
              <a:round/>
              <a:headEnd/>
              <a:tailEnd/>
            </a:ln>
          </p:spPr>
          <p:txBody>
            <a:bodyPr/>
            <a:lstStyle/>
            <a:p>
              <a:endParaRPr lang="fr-CH"/>
            </a:p>
          </p:txBody>
        </p:sp>
        <p:sp>
          <p:nvSpPr>
            <p:cNvPr id="2705627" name="Line 1243"/>
            <p:cNvSpPr>
              <a:spLocks noChangeShapeType="1"/>
            </p:cNvSpPr>
            <p:nvPr/>
          </p:nvSpPr>
          <p:spPr bwMode="auto">
            <a:xfrm flipV="1">
              <a:off x="3360" y="2451"/>
              <a:ext cx="8" cy="39"/>
            </a:xfrm>
            <a:prstGeom prst="line">
              <a:avLst/>
            </a:prstGeom>
            <a:noFill/>
            <a:ln w="25400">
              <a:solidFill>
                <a:srgbClr val="FF0000"/>
              </a:solidFill>
              <a:round/>
              <a:headEnd/>
              <a:tailEnd/>
            </a:ln>
          </p:spPr>
          <p:txBody>
            <a:bodyPr/>
            <a:lstStyle/>
            <a:p>
              <a:endParaRPr lang="fr-CH"/>
            </a:p>
          </p:txBody>
        </p:sp>
        <p:sp>
          <p:nvSpPr>
            <p:cNvPr id="2705628" name="Line 1244"/>
            <p:cNvSpPr>
              <a:spLocks noChangeShapeType="1"/>
            </p:cNvSpPr>
            <p:nvPr/>
          </p:nvSpPr>
          <p:spPr bwMode="auto">
            <a:xfrm flipV="1">
              <a:off x="3368" y="2404"/>
              <a:ext cx="8" cy="47"/>
            </a:xfrm>
            <a:prstGeom prst="line">
              <a:avLst/>
            </a:prstGeom>
            <a:noFill/>
            <a:ln w="25400">
              <a:solidFill>
                <a:srgbClr val="FF0000"/>
              </a:solidFill>
              <a:round/>
              <a:headEnd/>
              <a:tailEnd/>
            </a:ln>
          </p:spPr>
          <p:txBody>
            <a:bodyPr/>
            <a:lstStyle/>
            <a:p>
              <a:endParaRPr lang="fr-CH"/>
            </a:p>
          </p:txBody>
        </p:sp>
        <p:sp>
          <p:nvSpPr>
            <p:cNvPr id="2705629" name="Line 1245"/>
            <p:cNvSpPr>
              <a:spLocks noChangeShapeType="1"/>
            </p:cNvSpPr>
            <p:nvPr/>
          </p:nvSpPr>
          <p:spPr bwMode="auto">
            <a:xfrm flipV="1">
              <a:off x="3376" y="2341"/>
              <a:ext cx="16" cy="63"/>
            </a:xfrm>
            <a:prstGeom prst="line">
              <a:avLst/>
            </a:prstGeom>
            <a:noFill/>
            <a:ln w="25400">
              <a:solidFill>
                <a:srgbClr val="FF0000"/>
              </a:solidFill>
              <a:round/>
              <a:headEnd/>
              <a:tailEnd/>
            </a:ln>
          </p:spPr>
          <p:txBody>
            <a:bodyPr/>
            <a:lstStyle/>
            <a:p>
              <a:endParaRPr lang="fr-CH"/>
            </a:p>
          </p:txBody>
        </p:sp>
        <p:sp>
          <p:nvSpPr>
            <p:cNvPr id="2705630" name="Line 1246"/>
            <p:cNvSpPr>
              <a:spLocks noChangeShapeType="1"/>
            </p:cNvSpPr>
            <p:nvPr/>
          </p:nvSpPr>
          <p:spPr bwMode="auto">
            <a:xfrm flipV="1">
              <a:off x="3392" y="2254"/>
              <a:ext cx="7" cy="87"/>
            </a:xfrm>
            <a:prstGeom prst="line">
              <a:avLst/>
            </a:prstGeom>
            <a:noFill/>
            <a:ln w="25400">
              <a:solidFill>
                <a:srgbClr val="FF0000"/>
              </a:solidFill>
              <a:round/>
              <a:headEnd/>
              <a:tailEnd/>
            </a:ln>
          </p:spPr>
          <p:txBody>
            <a:bodyPr/>
            <a:lstStyle/>
            <a:p>
              <a:endParaRPr lang="fr-CH"/>
            </a:p>
          </p:txBody>
        </p:sp>
        <p:sp>
          <p:nvSpPr>
            <p:cNvPr id="2705631" name="Line 1247"/>
            <p:cNvSpPr>
              <a:spLocks noChangeShapeType="1"/>
            </p:cNvSpPr>
            <p:nvPr/>
          </p:nvSpPr>
          <p:spPr bwMode="auto">
            <a:xfrm flipV="1">
              <a:off x="3399" y="2081"/>
              <a:ext cx="16" cy="173"/>
            </a:xfrm>
            <a:prstGeom prst="line">
              <a:avLst/>
            </a:prstGeom>
            <a:noFill/>
            <a:ln w="25400">
              <a:solidFill>
                <a:srgbClr val="FF0000"/>
              </a:solidFill>
              <a:round/>
              <a:headEnd/>
              <a:tailEnd/>
            </a:ln>
          </p:spPr>
          <p:txBody>
            <a:bodyPr/>
            <a:lstStyle/>
            <a:p>
              <a:endParaRPr lang="fr-CH"/>
            </a:p>
          </p:txBody>
        </p:sp>
        <p:sp>
          <p:nvSpPr>
            <p:cNvPr id="2705632" name="Line 1248"/>
            <p:cNvSpPr>
              <a:spLocks noChangeShapeType="1"/>
            </p:cNvSpPr>
            <p:nvPr/>
          </p:nvSpPr>
          <p:spPr bwMode="auto">
            <a:xfrm>
              <a:off x="3415" y="2081"/>
              <a:ext cx="8" cy="16"/>
            </a:xfrm>
            <a:prstGeom prst="line">
              <a:avLst/>
            </a:prstGeom>
            <a:noFill/>
            <a:ln w="25400">
              <a:solidFill>
                <a:srgbClr val="FF0000"/>
              </a:solidFill>
              <a:round/>
              <a:headEnd/>
              <a:tailEnd/>
            </a:ln>
          </p:spPr>
          <p:txBody>
            <a:bodyPr/>
            <a:lstStyle/>
            <a:p>
              <a:endParaRPr lang="fr-CH"/>
            </a:p>
          </p:txBody>
        </p:sp>
        <p:sp>
          <p:nvSpPr>
            <p:cNvPr id="2705633" name="Line 1249"/>
            <p:cNvSpPr>
              <a:spLocks noChangeShapeType="1"/>
            </p:cNvSpPr>
            <p:nvPr/>
          </p:nvSpPr>
          <p:spPr bwMode="auto">
            <a:xfrm>
              <a:off x="3423" y="2097"/>
              <a:ext cx="8" cy="126"/>
            </a:xfrm>
            <a:prstGeom prst="line">
              <a:avLst/>
            </a:prstGeom>
            <a:noFill/>
            <a:ln w="25400">
              <a:solidFill>
                <a:srgbClr val="FF0000"/>
              </a:solidFill>
              <a:round/>
              <a:headEnd/>
              <a:tailEnd/>
            </a:ln>
          </p:spPr>
          <p:txBody>
            <a:bodyPr/>
            <a:lstStyle/>
            <a:p>
              <a:endParaRPr lang="fr-CH"/>
            </a:p>
          </p:txBody>
        </p:sp>
        <p:sp>
          <p:nvSpPr>
            <p:cNvPr id="2705634" name="Line 1250"/>
            <p:cNvSpPr>
              <a:spLocks noChangeShapeType="1"/>
            </p:cNvSpPr>
            <p:nvPr/>
          </p:nvSpPr>
          <p:spPr bwMode="auto">
            <a:xfrm>
              <a:off x="3431" y="2223"/>
              <a:ext cx="16" cy="55"/>
            </a:xfrm>
            <a:prstGeom prst="line">
              <a:avLst/>
            </a:prstGeom>
            <a:noFill/>
            <a:ln w="25400">
              <a:solidFill>
                <a:srgbClr val="FF0000"/>
              </a:solidFill>
              <a:round/>
              <a:headEnd/>
              <a:tailEnd/>
            </a:ln>
          </p:spPr>
          <p:txBody>
            <a:bodyPr/>
            <a:lstStyle/>
            <a:p>
              <a:endParaRPr lang="fr-CH"/>
            </a:p>
          </p:txBody>
        </p:sp>
        <p:sp>
          <p:nvSpPr>
            <p:cNvPr id="2705635" name="Line 1251"/>
            <p:cNvSpPr>
              <a:spLocks noChangeShapeType="1"/>
            </p:cNvSpPr>
            <p:nvPr/>
          </p:nvSpPr>
          <p:spPr bwMode="auto">
            <a:xfrm>
              <a:off x="3447" y="2278"/>
              <a:ext cx="8" cy="31"/>
            </a:xfrm>
            <a:prstGeom prst="line">
              <a:avLst/>
            </a:prstGeom>
            <a:noFill/>
            <a:ln w="25400">
              <a:solidFill>
                <a:srgbClr val="FF0000"/>
              </a:solidFill>
              <a:round/>
              <a:headEnd/>
              <a:tailEnd/>
            </a:ln>
          </p:spPr>
          <p:txBody>
            <a:bodyPr/>
            <a:lstStyle/>
            <a:p>
              <a:endParaRPr lang="fr-CH"/>
            </a:p>
          </p:txBody>
        </p:sp>
        <p:sp>
          <p:nvSpPr>
            <p:cNvPr id="2705636" name="Line 1252"/>
            <p:cNvSpPr>
              <a:spLocks noChangeShapeType="1"/>
            </p:cNvSpPr>
            <p:nvPr/>
          </p:nvSpPr>
          <p:spPr bwMode="auto">
            <a:xfrm>
              <a:off x="3455" y="2309"/>
              <a:ext cx="15" cy="16"/>
            </a:xfrm>
            <a:prstGeom prst="line">
              <a:avLst/>
            </a:prstGeom>
            <a:noFill/>
            <a:ln w="25400">
              <a:solidFill>
                <a:srgbClr val="FF0000"/>
              </a:solidFill>
              <a:round/>
              <a:headEnd/>
              <a:tailEnd/>
            </a:ln>
          </p:spPr>
          <p:txBody>
            <a:bodyPr/>
            <a:lstStyle/>
            <a:p>
              <a:endParaRPr lang="fr-CH"/>
            </a:p>
          </p:txBody>
        </p:sp>
        <p:sp>
          <p:nvSpPr>
            <p:cNvPr id="2705637" name="Line 1253"/>
            <p:cNvSpPr>
              <a:spLocks noChangeShapeType="1"/>
            </p:cNvSpPr>
            <p:nvPr/>
          </p:nvSpPr>
          <p:spPr bwMode="auto">
            <a:xfrm>
              <a:off x="3470" y="2325"/>
              <a:ext cx="8" cy="8"/>
            </a:xfrm>
            <a:prstGeom prst="line">
              <a:avLst/>
            </a:prstGeom>
            <a:noFill/>
            <a:ln w="25400">
              <a:solidFill>
                <a:srgbClr val="FF0000"/>
              </a:solidFill>
              <a:round/>
              <a:headEnd/>
              <a:tailEnd/>
            </a:ln>
          </p:spPr>
          <p:txBody>
            <a:bodyPr/>
            <a:lstStyle/>
            <a:p>
              <a:endParaRPr lang="fr-CH"/>
            </a:p>
          </p:txBody>
        </p:sp>
        <p:sp>
          <p:nvSpPr>
            <p:cNvPr id="2705638" name="Line 1254"/>
            <p:cNvSpPr>
              <a:spLocks noChangeShapeType="1"/>
            </p:cNvSpPr>
            <p:nvPr/>
          </p:nvSpPr>
          <p:spPr bwMode="auto">
            <a:xfrm>
              <a:off x="3478" y="2333"/>
              <a:ext cx="8" cy="8"/>
            </a:xfrm>
            <a:prstGeom prst="line">
              <a:avLst/>
            </a:prstGeom>
            <a:noFill/>
            <a:ln w="25400">
              <a:solidFill>
                <a:srgbClr val="FF0000"/>
              </a:solidFill>
              <a:round/>
              <a:headEnd/>
              <a:tailEnd/>
            </a:ln>
          </p:spPr>
          <p:txBody>
            <a:bodyPr/>
            <a:lstStyle/>
            <a:p>
              <a:endParaRPr lang="fr-CH"/>
            </a:p>
          </p:txBody>
        </p:sp>
        <p:sp>
          <p:nvSpPr>
            <p:cNvPr id="2705639" name="Line 1255"/>
            <p:cNvSpPr>
              <a:spLocks noChangeShapeType="1"/>
            </p:cNvSpPr>
            <p:nvPr/>
          </p:nvSpPr>
          <p:spPr bwMode="auto">
            <a:xfrm>
              <a:off x="3486" y="2341"/>
              <a:ext cx="16" cy="0"/>
            </a:xfrm>
            <a:prstGeom prst="line">
              <a:avLst/>
            </a:prstGeom>
            <a:noFill/>
            <a:ln w="25400">
              <a:solidFill>
                <a:srgbClr val="FF0000"/>
              </a:solidFill>
              <a:round/>
              <a:headEnd/>
              <a:tailEnd/>
            </a:ln>
          </p:spPr>
          <p:txBody>
            <a:bodyPr/>
            <a:lstStyle/>
            <a:p>
              <a:endParaRPr lang="fr-CH"/>
            </a:p>
          </p:txBody>
        </p:sp>
        <p:sp>
          <p:nvSpPr>
            <p:cNvPr id="2705640" name="Line 1256"/>
            <p:cNvSpPr>
              <a:spLocks noChangeShapeType="1"/>
            </p:cNvSpPr>
            <p:nvPr/>
          </p:nvSpPr>
          <p:spPr bwMode="auto">
            <a:xfrm>
              <a:off x="3502" y="2341"/>
              <a:ext cx="8" cy="0"/>
            </a:xfrm>
            <a:prstGeom prst="line">
              <a:avLst/>
            </a:prstGeom>
            <a:noFill/>
            <a:ln w="25400">
              <a:solidFill>
                <a:srgbClr val="FF0000"/>
              </a:solidFill>
              <a:round/>
              <a:headEnd/>
              <a:tailEnd/>
            </a:ln>
          </p:spPr>
          <p:txBody>
            <a:bodyPr/>
            <a:lstStyle/>
            <a:p>
              <a:endParaRPr lang="fr-CH"/>
            </a:p>
          </p:txBody>
        </p:sp>
        <p:sp>
          <p:nvSpPr>
            <p:cNvPr id="2705641" name="Line 1257"/>
            <p:cNvSpPr>
              <a:spLocks noChangeShapeType="1"/>
            </p:cNvSpPr>
            <p:nvPr/>
          </p:nvSpPr>
          <p:spPr bwMode="auto">
            <a:xfrm>
              <a:off x="3510" y="2341"/>
              <a:ext cx="15" cy="0"/>
            </a:xfrm>
            <a:prstGeom prst="line">
              <a:avLst/>
            </a:prstGeom>
            <a:noFill/>
            <a:ln w="25400">
              <a:solidFill>
                <a:srgbClr val="FF0000"/>
              </a:solidFill>
              <a:round/>
              <a:headEnd/>
              <a:tailEnd/>
            </a:ln>
          </p:spPr>
          <p:txBody>
            <a:bodyPr/>
            <a:lstStyle/>
            <a:p>
              <a:endParaRPr lang="fr-CH"/>
            </a:p>
          </p:txBody>
        </p:sp>
        <p:sp>
          <p:nvSpPr>
            <p:cNvPr id="2705642" name="Line 1258"/>
            <p:cNvSpPr>
              <a:spLocks noChangeShapeType="1"/>
            </p:cNvSpPr>
            <p:nvPr/>
          </p:nvSpPr>
          <p:spPr bwMode="auto">
            <a:xfrm>
              <a:off x="3525" y="2341"/>
              <a:ext cx="8" cy="0"/>
            </a:xfrm>
            <a:prstGeom prst="line">
              <a:avLst/>
            </a:prstGeom>
            <a:noFill/>
            <a:ln w="25400">
              <a:solidFill>
                <a:srgbClr val="FF0000"/>
              </a:solidFill>
              <a:round/>
              <a:headEnd/>
              <a:tailEnd/>
            </a:ln>
          </p:spPr>
          <p:txBody>
            <a:bodyPr/>
            <a:lstStyle/>
            <a:p>
              <a:endParaRPr lang="fr-CH"/>
            </a:p>
          </p:txBody>
        </p:sp>
        <p:sp>
          <p:nvSpPr>
            <p:cNvPr id="2705643" name="Line 1259"/>
            <p:cNvSpPr>
              <a:spLocks noChangeShapeType="1"/>
            </p:cNvSpPr>
            <p:nvPr/>
          </p:nvSpPr>
          <p:spPr bwMode="auto">
            <a:xfrm flipV="1">
              <a:off x="3533" y="2333"/>
              <a:ext cx="8" cy="8"/>
            </a:xfrm>
            <a:prstGeom prst="line">
              <a:avLst/>
            </a:prstGeom>
            <a:noFill/>
            <a:ln w="25400">
              <a:solidFill>
                <a:srgbClr val="FF0000"/>
              </a:solidFill>
              <a:round/>
              <a:headEnd/>
              <a:tailEnd/>
            </a:ln>
          </p:spPr>
          <p:txBody>
            <a:bodyPr/>
            <a:lstStyle/>
            <a:p>
              <a:endParaRPr lang="fr-CH"/>
            </a:p>
          </p:txBody>
        </p:sp>
        <p:sp>
          <p:nvSpPr>
            <p:cNvPr id="2705644" name="Line 1260"/>
            <p:cNvSpPr>
              <a:spLocks noChangeShapeType="1"/>
            </p:cNvSpPr>
            <p:nvPr/>
          </p:nvSpPr>
          <p:spPr bwMode="auto">
            <a:xfrm flipV="1">
              <a:off x="3541" y="2325"/>
              <a:ext cx="16" cy="8"/>
            </a:xfrm>
            <a:prstGeom prst="line">
              <a:avLst/>
            </a:prstGeom>
            <a:noFill/>
            <a:ln w="25400">
              <a:solidFill>
                <a:srgbClr val="FF0000"/>
              </a:solidFill>
              <a:round/>
              <a:headEnd/>
              <a:tailEnd/>
            </a:ln>
          </p:spPr>
          <p:txBody>
            <a:bodyPr/>
            <a:lstStyle/>
            <a:p>
              <a:endParaRPr lang="fr-CH"/>
            </a:p>
          </p:txBody>
        </p:sp>
        <p:sp>
          <p:nvSpPr>
            <p:cNvPr id="2705645" name="Line 1261"/>
            <p:cNvSpPr>
              <a:spLocks noChangeShapeType="1"/>
            </p:cNvSpPr>
            <p:nvPr/>
          </p:nvSpPr>
          <p:spPr bwMode="auto">
            <a:xfrm flipV="1">
              <a:off x="3557" y="2317"/>
              <a:ext cx="8" cy="8"/>
            </a:xfrm>
            <a:prstGeom prst="line">
              <a:avLst/>
            </a:prstGeom>
            <a:noFill/>
            <a:ln w="25400">
              <a:solidFill>
                <a:srgbClr val="FF0000"/>
              </a:solidFill>
              <a:round/>
              <a:headEnd/>
              <a:tailEnd/>
            </a:ln>
          </p:spPr>
          <p:txBody>
            <a:bodyPr/>
            <a:lstStyle/>
            <a:p>
              <a:endParaRPr lang="fr-CH"/>
            </a:p>
          </p:txBody>
        </p:sp>
        <p:sp>
          <p:nvSpPr>
            <p:cNvPr id="2705646" name="Line 1262"/>
            <p:cNvSpPr>
              <a:spLocks noChangeShapeType="1"/>
            </p:cNvSpPr>
            <p:nvPr/>
          </p:nvSpPr>
          <p:spPr bwMode="auto">
            <a:xfrm flipV="1">
              <a:off x="3565" y="2309"/>
              <a:ext cx="15" cy="8"/>
            </a:xfrm>
            <a:prstGeom prst="line">
              <a:avLst/>
            </a:prstGeom>
            <a:noFill/>
            <a:ln w="25400">
              <a:solidFill>
                <a:srgbClr val="FF0000"/>
              </a:solidFill>
              <a:round/>
              <a:headEnd/>
              <a:tailEnd/>
            </a:ln>
          </p:spPr>
          <p:txBody>
            <a:bodyPr/>
            <a:lstStyle/>
            <a:p>
              <a:endParaRPr lang="fr-CH"/>
            </a:p>
          </p:txBody>
        </p:sp>
        <p:sp>
          <p:nvSpPr>
            <p:cNvPr id="2705647" name="Line 1263"/>
            <p:cNvSpPr>
              <a:spLocks noChangeShapeType="1"/>
            </p:cNvSpPr>
            <p:nvPr/>
          </p:nvSpPr>
          <p:spPr bwMode="auto">
            <a:xfrm flipV="1">
              <a:off x="3580" y="2294"/>
              <a:ext cx="8" cy="15"/>
            </a:xfrm>
            <a:prstGeom prst="line">
              <a:avLst/>
            </a:prstGeom>
            <a:noFill/>
            <a:ln w="25400">
              <a:solidFill>
                <a:srgbClr val="FF0000"/>
              </a:solidFill>
              <a:round/>
              <a:headEnd/>
              <a:tailEnd/>
            </a:ln>
          </p:spPr>
          <p:txBody>
            <a:bodyPr/>
            <a:lstStyle/>
            <a:p>
              <a:endParaRPr lang="fr-CH"/>
            </a:p>
          </p:txBody>
        </p:sp>
        <p:sp>
          <p:nvSpPr>
            <p:cNvPr id="2705648" name="Line 1264"/>
            <p:cNvSpPr>
              <a:spLocks noChangeShapeType="1"/>
            </p:cNvSpPr>
            <p:nvPr/>
          </p:nvSpPr>
          <p:spPr bwMode="auto">
            <a:xfrm flipV="1">
              <a:off x="3588" y="2286"/>
              <a:ext cx="8" cy="8"/>
            </a:xfrm>
            <a:prstGeom prst="line">
              <a:avLst/>
            </a:prstGeom>
            <a:noFill/>
            <a:ln w="25400">
              <a:solidFill>
                <a:srgbClr val="FF0000"/>
              </a:solidFill>
              <a:round/>
              <a:headEnd/>
              <a:tailEnd/>
            </a:ln>
          </p:spPr>
          <p:txBody>
            <a:bodyPr/>
            <a:lstStyle/>
            <a:p>
              <a:endParaRPr lang="fr-CH"/>
            </a:p>
          </p:txBody>
        </p:sp>
        <p:sp>
          <p:nvSpPr>
            <p:cNvPr id="2705649" name="Line 1265"/>
            <p:cNvSpPr>
              <a:spLocks noChangeShapeType="1"/>
            </p:cNvSpPr>
            <p:nvPr/>
          </p:nvSpPr>
          <p:spPr bwMode="auto">
            <a:xfrm flipV="1">
              <a:off x="3596" y="2278"/>
              <a:ext cx="16" cy="8"/>
            </a:xfrm>
            <a:prstGeom prst="line">
              <a:avLst/>
            </a:prstGeom>
            <a:noFill/>
            <a:ln w="25400">
              <a:solidFill>
                <a:srgbClr val="FF0000"/>
              </a:solidFill>
              <a:round/>
              <a:headEnd/>
              <a:tailEnd/>
            </a:ln>
          </p:spPr>
          <p:txBody>
            <a:bodyPr/>
            <a:lstStyle/>
            <a:p>
              <a:endParaRPr lang="fr-CH"/>
            </a:p>
          </p:txBody>
        </p:sp>
        <p:sp>
          <p:nvSpPr>
            <p:cNvPr id="2705650" name="Line 1266"/>
            <p:cNvSpPr>
              <a:spLocks noChangeShapeType="1"/>
            </p:cNvSpPr>
            <p:nvPr/>
          </p:nvSpPr>
          <p:spPr bwMode="auto">
            <a:xfrm flipV="1">
              <a:off x="3612" y="2262"/>
              <a:ext cx="8" cy="16"/>
            </a:xfrm>
            <a:prstGeom prst="line">
              <a:avLst/>
            </a:prstGeom>
            <a:noFill/>
            <a:ln w="25400">
              <a:solidFill>
                <a:srgbClr val="FF0000"/>
              </a:solidFill>
              <a:round/>
              <a:headEnd/>
              <a:tailEnd/>
            </a:ln>
          </p:spPr>
          <p:txBody>
            <a:bodyPr/>
            <a:lstStyle/>
            <a:p>
              <a:endParaRPr lang="fr-CH"/>
            </a:p>
          </p:txBody>
        </p:sp>
        <p:sp>
          <p:nvSpPr>
            <p:cNvPr id="2705651" name="Line 1267"/>
            <p:cNvSpPr>
              <a:spLocks noChangeShapeType="1"/>
            </p:cNvSpPr>
            <p:nvPr/>
          </p:nvSpPr>
          <p:spPr bwMode="auto">
            <a:xfrm flipV="1">
              <a:off x="3620" y="2254"/>
              <a:ext cx="15" cy="8"/>
            </a:xfrm>
            <a:prstGeom prst="line">
              <a:avLst/>
            </a:prstGeom>
            <a:noFill/>
            <a:ln w="25400">
              <a:solidFill>
                <a:srgbClr val="FF0000"/>
              </a:solidFill>
              <a:round/>
              <a:headEnd/>
              <a:tailEnd/>
            </a:ln>
          </p:spPr>
          <p:txBody>
            <a:bodyPr/>
            <a:lstStyle/>
            <a:p>
              <a:endParaRPr lang="fr-CH"/>
            </a:p>
          </p:txBody>
        </p:sp>
        <p:sp>
          <p:nvSpPr>
            <p:cNvPr id="2705652" name="Line 1268"/>
            <p:cNvSpPr>
              <a:spLocks noChangeShapeType="1"/>
            </p:cNvSpPr>
            <p:nvPr/>
          </p:nvSpPr>
          <p:spPr bwMode="auto">
            <a:xfrm flipV="1">
              <a:off x="3635" y="2238"/>
              <a:ext cx="8" cy="16"/>
            </a:xfrm>
            <a:prstGeom prst="line">
              <a:avLst/>
            </a:prstGeom>
            <a:noFill/>
            <a:ln w="25400">
              <a:solidFill>
                <a:srgbClr val="FF0000"/>
              </a:solidFill>
              <a:round/>
              <a:headEnd/>
              <a:tailEnd/>
            </a:ln>
          </p:spPr>
          <p:txBody>
            <a:bodyPr/>
            <a:lstStyle/>
            <a:p>
              <a:endParaRPr lang="fr-CH"/>
            </a:p>
          </p:txBody>
        </p:sp>
        <p:sp>
          <p:nvSpPr>
            <p:cNvPr id="2705653" name="Line 1269"/>
            <p:cNvSpPr>
              <a:spLocks noChangeShapeType="1"/>
            </p:cNvSpPr>
            <p:nvPr/>
          </p:nvSpPr>
          <p:spPr bwMode="auto">
            <a:xfrm flipV="1">
              <a:off x="3643" y="2231"/>
              <a:ext cx="16" cy="7"/>
            </a:xfrm>
            <a:prstGeom prst="line">
              <a:avLst/>
            </a:prstGeom>
            <a:noFill/>
            <a:ln w="25400">
              <a:solidFill>
                <a:srgbClr val="FF0000"/>
              </a:solidFill>
              <a:round/>
              <a:headEnd/>
              <a:tailEnd/>
            </a:ln>
          </p:spPr>
          <p:txBody>
            <a:bodyPr/>
            <a:lstStyle/>
            <a:p>
              <a:endParaRPr lang="fr-CH"/>
            </a:p>
          </p:txBody>
        </p:sp>
        <p:sp>
          <p:nvSpPr>
            <p:cNvPr id="2705654" name="Line 1270"/>
            <p:cNvSpPr>
              <a:spLocks noChangeShapeType="1"/>
            </p:cNvSpPr>
            <p:nvPr/>
          </p:nvSpPr>
          <p:spPr bwMode="auto">
            <a:xfrm flipV="1">
              <a:off x="3659" y="2215"/>
              <a:ext cx="8" cy="16"/>
            </a:xfrm>
            <a:prstGeom prst="line">
              <a:avLst/>
            </a:prstGeom>
            <a:noFill/>
            <a:ln w="25400">
              <a:solidFill>
                <a:srgbClr val="FF0000"/>
              </a:solidFill>
              <a:round/>
              <a:headEnd/>
              <a:tailEnd/>
            </a:ln>
          </p:spPr>
          <p:txBody>
            <a:bodyPr/>
            <a:lstStyle/>
            <a:p>
              <a:endParaRPr lang="fr-CH"/>
            </a:p>
          </p:txBody>
        </p:sp>
        <p:sp>
          <p:nvSpPr>
            <p:cNvPr id="2705655" name="Line 1271"/>
            <p:cNvSpPr>
              <a:spLocks noChangeShapeType="1"/>
            </p:cNvSpPr>
            <p:nvPr/>
          </p:nvSpPr>
          <p:spPr bwMode="auto">
            <a:xfrm flipV="1">
              <a:off x="3667" y="2207"/>
              <a:ext cx="8" cy="8"/>
            </a:xfrm>
            <a:prstGeom prst="line">
              <a:avLst/>
            </a:prstGeom>
            <a:noFill/>
            <a:ln w="25400">
              <a:solidFill>
                <a:srgbClr val="FF0000"/>
              </a:solidFill>
              <a:round/>
              <a:headEnd/>
              <a:tailEnd/>
            </a:ln>
          </p:spPr>
          <p:txBody>
            <a:bodyPr/>
            <a:lstStyle/>
            <a:p>
              <a:endParaRPr lang="fr-CH"/>
            </a:p>
          </p:txBody>
        </p:sp>
        <p:sp>
          <p:nvSpPr>
            <p:cNvPr id="2705656" name="Line 1272"/>
            <p:cNvSpPr>
              <a:spLocks noChangeShapeType="1"/>
            </p:cNvSpPr>
            <p:nvPr/>
          </p:nvSpPr>
          <p:spPr bwMode="auto">
            <a:xfrm flipV="1">
              <a:off x="3675" y="2199"/>
              <a:ext cx="15" cy="8"/>
            </a:xfrm>
            <a:prstGeom prst="line">
              <a:avLst/>
            </a:prstGeom>
            <a:noFill/>
            <a:ln w="25400">
              <a:solidFill>
                <a:srgbClr val="FF0000"/>
              </a:solidFill>
              <a:round/>
              <a:headEnd/>
              <a:tailEnd/>
            </a:ln>
          </p:spPr>
          <p:txBody>
            <a:bodyPr/>
            <a:lstStyle/>
            <a:p>
              <a:endParaRPr lang="fr-CH"/>
            </a:p>
          </p:txBody>
        </p:sp>
        <p:sp>
          <p:nvSpPr>
            <p:cNvPr id="2705657" name="Line 1273"/>
            <p:cNvSpPr>
              <a:spLocks noChangeShapeType="1"/>
            </p:cNvSpPr>
            <p:nvPr/>
          </p:nvSpPr>
          <p:spPr bwMode="auto">
            <a:xfrm flipV="1">
              <a:off x="3690" y="2183"/>
              <a:ext cx="8" cy="16"/>
            </a:xfrm>
            <a:prstGeom prst="line">
              <a:avLst/>
            </a:prstGeom>
            <a:noFill/>
            <a:ln w="25400">
              <a:solidFill>
                <a:srgbClr val="FF0000"/>
              </a:solidFill>
              <a:round/>
              <a:headEnd/>
              <a:tailEnd/>
            </a:ln>
          </p:spPr>
          <p:txBody>
            <a:bodyPr/>
            <a:lstStyle/>
            <a:p>
              <a:endParaRPr lang="fr-CH"/>
            </a:p>
          </p:txBody>
        </p:sp>
        <p:sp>
          <p:nvSpPr>
            <p:cNvPr id="2705658" name="Line 1274"/>
            <p:cNvSpPr>
              <a:spLocks noChangeShapeType="1"/>
            </p:cNvSpPr>
            <p:nvPr/>
          </p:nvSpPr>
          <p:spPr bwMode="auto">
            <a:xfrm flipV="1">
              <a:off x="3698" y="2176"/>
              <a:ext cx="16" cy="7"/>
            </a:xfrm>
            <a:prstGeom prst="line">
              <a:avLst/>
            </a:prstGeom>
            <a:noFill/>
            <a:ln w="25400">
              <a:solidFill>
                <a:srgbClr val="FF0000"/>
              </a:solidFill>
              <a:round/>
              <a:headEnd/>
              <a:tailEnd/>
            </a:ln>
          </p:spPr>
          <p:txBody>
            <a:bodyPr/>
            <a:lstStyle/>
            <a:p>
              <a:endParaRPr lang="fr-CH"/>
            </a:p>
          </p:txBody>
        </p:sp>
        <p:sp>
          <p:nvSpPr>
            <p:cNvPr id="2705659" name="Line 1275"/>
            <p:cNvSpPr>
              <a:spLocks noChangeShapeType="1"/>
            </p:cNvSpPr>
            <p:nvPr/>
          </p:nvSpPr>
          <p:spPr bwMode="auto">
            <a:xfrm flipV="1">
              <a:off x="3714" y="2168"/>
              <a:ext cx="8" cy="8"/>
            </a:xfrm>
            <a:prstGeom prst="line">
              <a:avLst/>
            </a:prstGeom>
            <a:noFill/>
            <a:ln w="25400">
              <a:solidFill>
                <a:srgbClr val="FF0000"/>
              </a:solidFill>
              <a:round/>
              <a:headEnd/>
              <a:tailEnd/>
            </a:ln>
          </p:spPr>
          <p:txBody>
            <a:bodyPr/>
            <a:lstStyle/>
            <a:p>
              <a:endParaRPr lang="fr-CH"/>
            </a:p>
          </p:txBody>
        </p:sp>
        <p:sp>
          <p:nvSpPr>
            <p:cNvPr id="2705660" name="Line 1276"/>
            <p:cNvSpPr>
              <a:spLocks noChangeShapeType="1"/>
            </p:cNvSpPr>
            <p:nvPr/>
          </p:nvSpPr>
          <p:spPr bwMode="auto">
            <a:xfrm flipV="1">
              <a:off x="3722" y="2160"/>
              <a:ext cx="8" cy="8"/>
            </a:xfrm>
            <a:prstGeom prst="line">
              <a:avLst/>
            </a:prstGeom>
            <a:noFill/>
            <a:ln w="25400">
              <a:solidFill>
                <a:srgbClr val="FF0000"/>
              </a:solidFill>
              <a:round/>
              <a:headEnd/>
              <a:tailEnd/>
            </a:ln>
          </p:spPr>
          <p:txBody>
            <a:bodyPr/>
            <a:lstStyle/>
            <a:p>
              <a:endParaRPr lang="fr-CH"/>
            </a:p>
          </p:txBody>
        </p:sp>
        <p:sp>
          <p:nvSpPr>
            <p:cNvPr id="2705661" name="Line 1277"/>
            <p:cNvSpPr>
              <a:spLocks noChangeShapeType="1"/>
            </p:cNvSpPr>
            <p:nvPr/>
          </p:nvSpPr>
          <p:spPr bwMode="auto">
            <a:xfrm flipV="1">
              <a:off x="3730" y="2144"/>
              <a:ext cx="16" cy="16"/>
            </a:xfrm>
            <a:prstGeom prst="line">
              <a:avLst/>
            </a:prstGeom>
            <a:noFill/>
            <a:ln w="25400">
              <a:solidFill>
                <a:srgbClr val="FF0000"/>
              </a:solidFill>
              <a:round/>
              <a:headEnd/>
              <a:tailEnd/>
            </a:ln>
          </p:spPr>
          <p:txBody>
            <a:bodyPr/>
            <a:lstStyle/>
            <a:p>
              <a:endParaRPr lang="fr-CH"/>
            </a:p>
          </p:txBody>
        </p:sp>
        <p:sp>
          <p:nvSpPr>
            <p:cNvPr id="2705662" name="Line 1278"/>
            <p:cNvSpPr>
              <a:spLocks noChangeShapeType="1"/>
            </p:cNvSpPr>
            <p:nvPr/>
          </p:nvSpPr>
          <p:spPr bwMode="auto">
            <a:xfrm flipV="1">
              <a:off x="3746" y="2136"/>
              <a:ext cx="7" cy="8"/>
            </a:xfrm>
            <a:prstGeom prst="line">
              <a:avLst/>
            </a:prstGeom>
            <a:noFill/>
            <a:ln w="25400">
              <a:solidFill>
                <a:srgbClr val="FF0000"/>
              </a:solidFill>
              <a:round/>
              <a:headEnd/>
              <a:tailEnd/>
            </a:ln>
          </p:spPr>
          <p:txBody>
            <a:bodyPr/>
            <a:lstStyle/>
            <a:p>
              <a:endParaRPr lang="fr-CH"/>
            </a:p>
          </p:txBody>
        </p:sp>
        <p:sp>
          <p:nvSpPr>
            <p:cNvPr id="2705663" name="Line 1279"/>
            <p:cNvSpPr>
              <a:spLocks noChangeShapeType="1"/>
            </p:cNvSpPr>
            <p:nvPr/>
          </p:nvSpPr>
          <p:spPr bwMode="auto">
            <a:xfrm flipV="1">
              <a:off x="3753" y="2128"/>
              <a:ext cx="16" cy="8"/>
            </a:xfrm>
            <a:prstGeom prst="line">
              <a:avLst/>
            </a:prstGeom>
            <a:noFill/>
            <a:ln w="25400">
              <a:solidFill>
                <a:srgbClr val="FF0000"/>
              </a:solidFill>
              <a:round/>
              <a:headEnd/>
              <a:tailEnd/>
            </a:ln>
          </p:spPr>
          <p:txBody>
            <a:bodyPr/>
            <a:lstStyle/>
            <a:p>
              <a:endParaRPr lang="fr-CH"/>
            </a:p>
          </p:txBody>
        </p:sp>
        <p:sp>
          <p:nvSpPr>
            <p:cNvPr id="2705664" name="Line 1280"/>
            <p:cNvSpPr>
              <a:spLocks noChangeShapeType="1"/>
            </p:cNvSpPr>
            <p:nvPr/>
          </p:nvSpPr>
          <p:spPr bwMode="auto">
            <a:xfrm flipV="1">
              <a:off x="3769" y="2121"/>
              <a:ext cx="8" cy="7"/>
            </a:xfrm>
            <a:prstGeom prst="line">
              <a:avLst/>
            </a:prstGeom>
            <a:noFill/>
            <a:ln w="25400">
              <a:solidFill>
                <a:srgbClr val="FF0000"/>
              </a:solidFill>
              <a:round/>
              <a:headEnd/>
              <a:tailEnd/>
            </a:ln>
          </p:spPr>
          <p:txBody>
            <a:bodyPr/>
            <a:lstStyle/>
            <a:p>
              <a:endParaRPr lang="fr-CH"/>
            </a:p>
          </p:txBody>
        </p:sp>
        <p:sp>
          <p:nvSpPr>
            <p:cNvPr id="2705665" name="Line 1281"/>
            <p:cNvSpPr>
              <a:spLocks noChangeShapeType="1"/>
            </p:cNvSpPr>
            <p:nvPr/>
          </p:nvSpPr>
          <p:spPr bwMode="auto">
            <a:xfrm>
              <a:off x="3777" y="2121"/>
              <a:ext cx="8" cy="0"/>
            </a:xfrm>
            <a:prstGeom prst="line">
              <a:avLst/>
            </a:prstGeom>
            <a:noFill/>
            <a:ln w="25400">
              <a:solidFill>
                <a:srgbClr val="FF0000"/>
              </a:solidFill>
              <a:round/>
              <a:headEnd/>
              <a:tailEnd/>
            </a:ln>
          </p:spPr>
          <p:txBody>
            <a:bodyPr/>
            <a:lstStyle/>
            <a:p>
              <a:endParaRPr lang="fr-CH"/>
            </a:p>
          </p:txBody>
        </p:sp>
        <p:sp>
          <p:nvSpPr>
            <p:cNvPr id="2705666" name="Line 1282"/>
            <p:cNvSpPr>
              <a:spLocks noChangeShapeType="1"/>
            </p:cNvSpPr>
            <p:nvPr/>
          </p:nvSpPr>
          <p:spPr bwMode="auto">
            <a:xfrm flipV="1">
              <a:off x="3785" y="2113"/>
              <a:ext cx="16" cy="8"/>
            </a:xfrm>
            <a:prstGeom prst="line">
              <a:avLst/>
            </a:prstGeom>
            <a:noFill/>
            <a:ln w="25400">
              <a:solidFill>
                <a:srgbClr val="FF0000"/>
              </a:solidFill>
              <a:round/>
              <a:headEnd/>
              <a:tailEnd/>
            </a:ln>
          </p:spPr>
          <p:txBody>
            <a:bodyPr/>
            <a:lstStyle/>
            <a:p>
              <a:endParaRPr lang="fr-CH"/>
            </a:p>
          </p:txBody>
        </p:sp>
        <p:sp>
          <p:nvSpPr>
            <p:cNvPr id="2705667" name="Line 1283"/>
            <p:cNvSpPr>
              <a:spLocks noChangeShapeType="1"/>
            </p:cNvSpPr>
            <p:nvPr/>
          </p:nvSpPr>
          <p:spPr bwMode="auto">
            <a:xfrm flipV="1">
              <a:off x="3801" y="2105"/>
              <a:ext cx="7" cy="8"/>
            </a:xfrm>
            <a:prstGeom prst="line">
              <a:avLst/>
            </a:prstGeom>
            <a:noFill/>
            <a:ln w="25400">
              <a:solidFill>
                <a:srgbClr val="FF0000"/>
              </a:solidFill>
              <a:round/>
              <a:headEnd/>
              <a:tailEnd/>
            </a:ln>
          </p:spPr>
          <p:txBody>
            <a:bodyPr/>
            <a:lstStyle/>
            <a:p>
              <a:endParaRPr lang="fr-CH"/>
            </a:p>
          </p:txBody>
        </p:sp>
        <p:sp>
          <p:nvSpPr>
            <p:cNvPr id="2705668" name="Line 1284"/>
            <p:cNvSpPr>
              <a:spLocks noChangeShapeType="1"/>
            </p:cNvSpPr>
            <p:nvPr/>
          </p:nvSpPr>
          <p:spPr bwMode="auto">
            <a:xfrm flipV="1">
              <a:off x="3808" y="2097"/>
              <a:ext cx="16" cy="8"/>
            </a:xfrm>
            <a:prstGeom prst="line">
              <a:avLst/>
            </a:prstGeom>
            <a:noFill/>
            <a:ln w="25400">
              <a:solidFill>
                <a:srgbClr val="FF0000"/>
              </a:solidFill>
              <a:round/>
              <a:headEnd/>
              <a:tailEnd/>
            </a:ln>
          </p:spPr>
          <p:txBody>
            <a:bodyPr/>
            <a:lstStyle/>
            <a:p>
              <a:endParaRPr lang="fr-CH"/>
            </a:p>
          </p:txBody>
        </p:sp>
        <p:sp>
          <p:nvSpPr>
            <p:cNvPr id="2705669" name="Line 1285"/>
            <p:cNvSpPr>
              <a:spLocks noChangeShapeType="1"/>
            </p:cNvSpPr>
            <p:nvPr/>
          </p:nvSpPr>
          <p:spPr bwMode="auto">
            <a:xfrm flipV="1">
              <a:off x="3824" y="2089"/>
              <a:ext cx="8" cy="8"/>
            </a:xfrm>
            <a:prstGeom prst="line">
              <a:avLst/>
            </a:prstGeom>
            <a:noFill/>
            <a:ln w="25400">
              <a:solidFill>
                <a:srgbClr val="FF0000"/>
              </a:solidFill>
              <a:round/>
              <a:headEnd/>
              <a:tailEnd/>
            </a:ln>
          </p:spPr>
          <p:txBody>
            <a:bodyPr/>
            <a:lstStyle/>
            <a:p>
              <a:endParaRPr lang="fr-CH"/>
            </a:p>
          </p:txBody>
        </p:sp>
        <p:sp>
          <p:nvSpPr>
            <p:cNvPr id="2705670" name="Line 1286"/>
            <p:cNvSpPr>
              <a:spLocks noChangeShapeType="1"/>
            </p:cNvSpPr>
            <p:nvPr/>
          </p:nvSpPr>
          <p:spPr bwMode="auto">
            <a:xfrm>
              <a:off x="3832" y="2089"/>
              <a:ext cx="8" cy="0"/>
            </a:xfrm>
            <a:prstGeom prst="line">
              <a:avLst/>
            </a:prstGeom>
            <a:noFill/>
            <a:ln w="25400">
              <a:solidFill>
                <a:srgbClr val="FF0000"/>
              </a:solidFill>
              <a:round/>
              <a:headEnd/>
              <a:tailEnd/>
            </a:ln>
          </p:spPr>
          <p:txBody>
            <a:bodyPr/>
            <a:lstStyle/>
            <a:p>
              <a:endParaRPr lang="fr-CH"/>
            </a:p>
          </p:txBody>
        </p:sp>
        <p:sp>
          <p:nvSpPr>
            <p:cNvPr id="2705671" name="Line 1287"/>
            <p:cNvSpPr>
              <a:spLocks noChangeShapeType="1"/>
            </p:cNvSpPr>
            <p:nvPr/>
          </p:nvSpPr>
          <p:spPr bwMode="auto">
            <a:xfrm flipV="1">
              <a:off x="3840" y="2081"/>
              <a:ext cx="16" cy="8"/>
            </a:xfrm>
            <a:prstGeom prst="line">
              <a:avLst/>
            </a:prstGeom>
            <a:noFill/>
            <a:ln w="25400">
              <a:solidFill>
                <a:srgbClr val="FF0000"/>
              </a:solidFill>
              <a:round/>
              <a:headEnd/>
              <a:tailEnd/>
            </a:ln>
          </p:spPr>
          <p:txBody>
            <a:bodyPr/>
            <a:lstStyle/>
            <a:p>
              <a:endParaRPr lang="fr-CH"/>
            </a:p>
          </p:txBody>
        </p:sp>
        <p:sp>
          <p:nvSpPr>
            <p:cNvPr id="2705672" name="Line 1288"/>
            <p:cNvSpPr>
              <a:spLocks noChangeShapeType="1"/>
            </p:cNvSpPr>
            <p:nvPr/>
          </p:nvSpPr>
          <p:spPr bwMode="auto">
            <a:xfrm flipV="1">
              <a:off x="3856" y="2073"/>
              <a:ext cx="8" cy="8"/>
            </a:xfrm>
            <a:prstGeom prst="line">
              <a:avLst/>
            </a:prstGeom>
            <a:noFill/>
            <a:ln w="25400">
              <a:solidFill>
                <a:srgbClr val="FF0000"/>
              </a:solidFill>
              <a:round/>
              <a:headEnd/>
              <a:tailEnd/>
            </a:ln>
          </p:spPr>
          <p:txBody>
            <a:bodyPr/>
            <a:lstStyle/>
            <a:p>
              <a:endParaRPr lang="fr-CH"/>
            </a:p>
          </p:txBody>
        </p:sp>
        <p:sp>
          <p:nvSpPr>
            <p:cNvPr id="2705673" name="Line 1289"/>
            <p:cNvSpPr>
              <a:spLocks noChangeShapeType="1"/>
            </p:cNvSpPr>
            <p:nvPr/>
          </p:nvSpPr>
          <p:spPr bwMode="auto">
            <a:xfrm flipV="1">
              <a:off x="3864" y="2065"/>
              <a:ext cx="15" cy="8"/>
            </a:xfrm>
            <a:prstGeom prst="line">
              <a:avLst/>
            </a:prstGeom>
            <a:noFill/>
            <a:ln w="25400">
              <a:solidFill>
                <a:srgbClr val="FF0000"/>
              </a:solidFill>
              <a:round/>
              <a:headEnd/>
              <a:tailEnd/>
            </a:ln>
          </p:spPr>
          <p:txBody>
            <a:bodyPr/>
            <a:lstStyle/>
            <a:p>
              <a:endParaRPr lang="fr-CH"/>
            </a:p>
          </p:txBody>
        </p:sp>
        <p:sp>
          <p:nvSpPr>
            <p:cNvPr id="2705674" name="Line 1290"/>
            <p:cNvSpPr>
              <a:spLocks noChangeShapeType="1"/>
            </p:cNvSpPr>
            <p:nvPr/>
          </p:nvSpPr>
          <p:spPr bwMode="auto">
            <a:xfrm>
              <a:off x="3879" y="2065"/>
              <a:ext cx="8" cy="0"/>
            </a:xfrm>
            <a:prstGeom prst="line">
              <a:avLst/>
            </a:prstGeom>
            <a:noFill/>
            <a:ln w="25400">
              <a:solidFill>
                <a:srgbClr val="FF0000"/>
              </a:solidFill>
              <a:round/>
              <a:headEnd/>
              <a:tailEnd/>
            </a:ln>
          </p:spPr>
          <p:txBody>
            <a:bodyPr/>
            <a:lstStyle/>
            <a:p>
              <a:endParaRPr lang="fr-CH"/>
            </a:p>
          </p:txBody>
        </p:sp>
        <p:sp>
          <p:nvSpPr>
            <p:cNvPr id="2705675" name="Line 1291"/>
            <p:cNvSpPr>
              <a:spLocks noChangeShapeType="1"/>
            </p:cNvSpPr>
            <p:nvPr/>
          </p:nvSpPr>
          <p:spPr bwMode="auto">
            <a:xfrm flipV="1">
              <a:off x="3887" y="2058"/>
              <a:ext cx="8" cy="7"/>
            </a:xfrm>
            <a:prstGeom prst="line">
              <a:avLst/>
            </a:prstGeom>
            <a:noFill/>
            <a:ln w="25400">
              <a:solidFill>
                <a:srgbClr val="FF0000"/>
              </a:solidFill>
              <a:round/>
              <a:headEnd/>
              <a:tailEnd/>
            </a:ln>
          </p:spPr>
          <p:txBody>
            <a:bodyPr/>
            <a:lstStyle/>
            <a:p>
              <a:endParaRPr lang="fr-CH"/>
            </a:p>
          </p:txBody>
        </p:sp>
        <p:sp>
          <p:nvSpPr>
            <p:cNvPr id="2705676" name="Line 1292"/>
            <p:cNvSpPr>
              <a:spLocks noChangeShapeType="1"/>
            </p:cNvSpPr>
            <p:nvPr/>
          </p:nvSpPr>
          <p:spPr bwMode="auto">
            <a:xfrm flipV="1">
              <a:off x="3895" y="2050"/>
              <a:ext cx="16" cy="8"/>
            </a:xfrm>
            <a:prstGeom prst="line">
              <a:avLst/>
            </a:prstGeom>
            <a:noFill/>
            <a:ln w="25400">
              <a:solidFill>
                <a:srgbClr val="FF0000"/>
              </a:solidFill>
              <a:round/>
              <a:headEnd/>
              <a:tailEnd/>
            </a:ln>
          </p:spPr>
          <p:txBody>
            <a:bodyPr/>
            <a:lstStyle/>
            <a:p>
              <a:endParaRPr lang="fr-CH"/>
            </a:p>
          </p:txBody>
        </p:sp>
        <p:sp>
          <p:nvSpPr>
            <p:cNvPr id="2705677" name="Line 1293"/>
            <p:cNvSpPr>
              <a:spLocks noChangeShapeType="1"/>
            </p:cNvSpPr>
            <p:nvPr/>
          </p:nvSpPr>
          <p:spPr bwMode="auto">
            <a:xfrm flipV="1">
              <a:off x="3911" y="2042"/>
              <a:ext cx="8" cy="8"/>
            </a:xfrm>
            <a:prstGeom prst="line">
              <a:avLst/>
            </a:prstGeom>
            <a:noFill/>
            <a:ln w="25400">
              <a:solidFill>
                <a:srgbClr val="FF0000"/>
              </a:solidFill>
              <a:round/>
              <a:headEnd/>
              <a:tailEnd/>
            </a:ln>
          </p:spPr>
          <p:txBody>
            <a:bodyPr/>
            <a:lstStyle/>
            <a:p>
              <a:endParaRPr lang="fr-CH"/>
            </a:p>
          </p:txBody>
        </p:sp>
        <p:sp>
          <p:nvSpPr>
            <p:cNvPr id="2705678" name="Line 1294"/>
            <p:cNvSpPr>
              <a:spLocks noChangeShapeType="1"/>
            </p:cNvSpPr>
            <p:nvPr/>
          </p:nvSpPr>
          <p:spPr bwMode="auto">
            <a:xfrm>
              <a:off x="3919" y="2042"/>
              <a:ext cx="15" cy="0"/>
            </a:xfrm>
            <a:prstGeom prst="line">
              <a:avLst/>
            </a:prstGeom>
            <a:noFill/>
            <a:ln w="25400">
              <a:solidFill>
                <a:srgbClr val="FF0000"/>
              </a:solidFill>
              <a:round/>
              <a:headEnd/>
              <a:tailEnd/>
            </a:ln>
          </p:spPr>
          <p:txBody>
            <a:bodyPr/>
            <a:lstStyle/>
            <a:p>
              <a:endParaRPr lang="fr-CH"/>
            </a:p>
          </p:txBody>
        </p:sp>
        <p:sp>
          <p:nvSpPr>
            <p:cNvPr id="2705679" name="Line 1295"/>
            <p:cNvSpPr>
              <a:spLocks noChangeShapeType="1"/>
            </p:cNvSpPr>
            <p:nvPr/>
          </p:nvSpPr>
          <p:spPr bwMode="auto">
            <a:xfrm flipV="1">
              <a:off x="3934" y="2034"/>
              <a:ext cx="8" cy="8"/>
            </a:xfrm>
            <a:prstGeom prst="line">
              <a:avLst/>
            </a:prstGeom>
            <a:noFill/>
            <a:ln w="25400">
              <a:solidFill>
                <a:srgbClr val="FF0000"/>
              </a:solidFill>
              <a:round/>
              <a:headEnd/>
              <a:tailEnd/>
            </a:ln>
          </p:spPr>
          <p:txBody>
            <a:bodyPr/>
            <a:lstStyle/>
            <a:p>
              <a:endParaRPr lang="fr-CH"/>
            </a:p>
          </p:txBody>
        </p:sp>
        <p:sp>
          <p:nvSpPr>
            <p:cNvPr id="2705680" name="Line 1296"/>
            <p:cNvSpPr>
              <a:spLocks noChangeShapeType="1"/>
            </p:cNvSpPr>
            <p:nvPr/>
          </p:nvSpPr>
          <p:spPr bwMode="auto">
            <a:xfrm flipV="1">
              <a:off x="3942" y="2026"/>
              <a:ext cx="8" cy="8"/>
            </a:xfrm>
            <a:prstGeom prst="line">
              <a:avLst/>
            </a:prstGeom>
            <a:noFill/>
            <a:ln w="25400">
              <a:solidFill>
                <a:srgbClr val="FF0000"/>
              </a:solidFill>
              <a:round/>
              <a:headEnd/>
              <a:tailEnd/>
            </a:ln>
          </p:spPr>
          <p:txBody>
            <a:bodyPr/>
            <a:lstStyle/>
            <a:p>
              <a:endParaRPr lang="fr-CH"/>
            </a:p>
          </p:txBody>
        </p:sp>
        <p:sp>
          <p:nvSpPr>
            <p:cNvPr id="2705681" name="Line 1297"/>
            <p:cNvSpPr>
              <a:spLocks noChangeShapeType="1"/>
            </p:cNvSpPr>
            <p:nvPr/>
          </p:nvSpPr>
          <p:spPr bwMode="auto">
            <a:xfrm>
              <a:off x="3950" y="2026"/>
              <a:ext cx="16" cy="0"/>
            </a:xfrm>
            <a:prstGeom prst="line">
              <a:avLst/>
            </a:prstGeom>
            <a:noFill/>
            <a:ln w="25400">
              <a:solidFill>
                <a:srgbClr val="FF0000"/>
              </a:solidFill>
              <a:round/>
              <a:headEnd/>
              <a:tailEnd/>
            </a:ln>
          </p:spPr>
          <p:txBody>
            <a:bodyPr/>
            <a:lstStyle/>
            <a:p>
              <a:endParaRPr lang="fr-CH"/>
            </a:p>
          </p:txBody>
        </p:sp>
        <p:sp>
          <p:nvSpPr>
            <p:cNvPr id="2705682" name="Line 1298"/>
            <p:cNvSpPr>
              <a:spLocks noChangeShapeType="1"/>
            </p:cNvSpPr>
            <p:nvPr/>
          </p:nvSpPr>
          <p:spPr bwMode="auto">
            <a:xfrm flipV="1">
              <a:off x="3966" y="2018"/>
              <a:ext cx="8" cy="8"/>
            </a:xfrm>
            <a:prstGeom prst="line">
              <a:avLst/>
            </a:prstGeom>
            <a:noFill/>
            <a:ln w="25400">
              <a:solidFill>
                <a:srgbClr val="FF0000"/>
              </a:solidFill>
              <a:round/>
              <a:headEnd/>
              <a:tailEnd/>
            </a:ln>
          </p:spPr>
          <p:txBody>
            <a:bodyPr/>
            <a:lstStyle/>
            <a:p>
              <a:endParaRPr lang="fr-CH"/>
            </a:p>
          </p:txBody>
        </p:sp>
        <p:sp>
          <p:nvSpPr>
            <p:cNvPr id="2705683" name="Line 1299"/>
            <p:cNvSpPr>
              <a:spLocks noChangeShapeType="1"/>
            </p:cNvSpPr>
            <p:nvPr/>
          </p:nvSpPr>
          <p:spPr bwMode="auto">
            <a:xfrm flipV="1">
              <a:off x="3974" y="2010"/>
              <a:ext cx="15" cy="8"/>
            </a:xfrm>
            <a:prstGeom prst="line">
              <a:avLst/>
            </a:prstGeom>
            <a:noFill/>
            <a:ln w="25400">
              <a:solidFill>
                <a:srgbClr val="FF0000"/>
              </a:solidFill>
              <a:round/>
              <a:headEnd/>
              <a:tailEnd/>
            </a:ln>
          </p:spPr>
          <p:txBody>
            <a:bodyPr/>
            <a:lstStyle/>
            <a:p>
              <a:endParaRPr lang="fr-CH"/>
            </a:p>
          </p:txBody>
        </p:sp>
        <p:sp>
          <p:nvSpPr>
            <p:cNvPr id="2705684" name="Line 1300"/>
            <p:cNvSpPr>
              <a:spLocks noChangeShapeType="1"/>
            </p:cNvSpPr>
            <p:nvPr/>
          </p:nvSpPr>
          <p:spPr bwMode="auto">
            <a:xfrm flipV="1">
              <a:off x="3989" y="2003"/>
              <a:ext cx="8" cy="7"/>
            </a:xfrm>
            <a:prstGeom prst="line">
              <a:avLst/>
            </a:prstGeom>
            <a:noFill/>
            <a:ln w="25400">
              <a:solidFill>
                <a:srgbClr val="FF0000"/>
              </a:solidFill>
              <a:round/>
              <a:headEnd/>
              <a:tailEnd/>
            </a:ln>
          </p:spPr>
          <p:txBody>
            <a:bodyPr/>
            <a:lstStyle/>
            <a:p>
              <a:endParaRPr lang="fr-CH"/>
            </a:p>
          </p:txBody>
        </p:sp>
        <p:sp>
          <p:nvSpPr>
            <p:cNvPr id="2705685" name="Line 1301"/>
            <p:cNvSpPr>
              <a:spLocks noChangeShapeType="1"/>
            </p:cNvSpPr>
            <p:nvPr/>
          </p:nvSpPr>
          <p:spPr bwMode="auto">
            <a:xfrm>
              <a:off x="3997" y="2003"/>
              <a:ext cx="8" cy="0"/>
            </a:xfrm>
            <a:prstGeom prst="line">
              <a:avLst/>
            </a:prstGeom>
            <a:noFill/>
            <a:ln w="25400">
              <a:solidFill>
                <a:srgbClr val="FF0000"/>
              </a:solidFill>
              <a:round/>
              <a:headEnd/>
              <a:tailEnd/>
            </a:ln>
          </p:spPr>
          <p:txBody>
            <a:bodyPr/>
            <a:lstStyle/>
            <a:p>
              <a:endParaRPr lang="fr-CH"/>
            </a:p>
          </p:txBody>
        </p:sp>
        <p:sp>
          <p:nvSpPr>
            <p:cNvPr id="2705686" name="Line 1302"/>
            <p:cNvSpPr>
              <a:spLocks noChangeShapeType="1"/>
            </p:cNvSpPr>
            <p:nvPr/>
          </p:nvSpPr>
          <p:spPr bwMode="auto">
            <a:xfrm flipV="1">
              <a:off x="4005" y="1995"/>
              <a:ext cx="16" cy="8"/>
            </a:xfrm>
            <a:prstGeom prst="line">
              <a:avLst/>
            </a:prstGeom>
            <a:noFill/>
            <a:ln w="25400">
              <a:solidFill>
                <a:srgbClr val="FF0000"/>
              </a:solidFill>
              <a:round/>
              <a:headEnd/>
              <a:tailEnd/>
            </a:ln>
          </p:spPr>
          <p:txBody>
            <a:bodyPr/>
            <a:lstStyle/>
            <a:p>
              <a:endParaRPr lang="fr-CH"/>
            </a:p>
          </p:txBody>
        </p:sp>
        <p:sp>
          <p:nvSpPr>
            <p:cNvPr id="2705687" name="Line 1303"/>
            <p:cNvSpPr>
              <a:spLocks noChangeShapeType="1"/>
            </p:cNvSpPr>
            <p:nvPr/>
          </p:nvSpPr>
          <p:spPr bwMode="auto">
            <a:xfrm flipV="1">
              <a:off x="4021" y="1987"/>
              <a:ext cx="8" cy="8"/>
            </a:xfrm>
            <a:prstGeom prst="line">
              <a:avLst/>
            </a:prstGeom>
            <a:noFill/>
            <a:ln w="25400">
              <a:solidFill>
                <a:srgbClr val="FF0000"/>
              </a:solidFill>
              <a:round/>
              <a:headEnd/>
              <a:tailEnd/>
            </a:ln>
          </p:spPr>
          <p:txBody>
            <a:bodyPr/>
            <a:lstStyle/>
            <a:p>
              <a:endParaRPr lang="fr-CH"/>
            </a:p>
          </p:txBody>
        </p:sp>
        <p:sp>
          <p:nvSpPr>
            <p:cNvPr id="2705688" name="Line 1304"/>
            <p:cNvSpPr>
              <a:spLocks noChangeShapeType="1"/>
            </p:cNvSpPr>
            <p:nvPr/>
          </p:nvSpPr>
          <p:spPr bwMode="auto">
            <a:xfrm flipV="1">
              <a:off x="4029" y="1979"/>
              <a:ext cx="15" cy="8"/>
            </a:xfrm>
            <a:prstGeom prst="line">
              <a:avLst/>
            </a:prstGeom>
            <a:noFill/>
            <a:ln w="25400">
              <a:solidFill>
                <a:srgbClr val="FF0000"/>
              </a:solidFill>
              <a:round/>
              <a:headEnd/>
              <a:tailEnd/>
            </a:ln>
          </p:spPr>
          <p:txBody>
            <a:bodyPr/>
            <a:lstStyle/>
            <a:p>
              <a:endParaRPr lang="fr-CH"/>
            </a:p>
          </p:txBody>
        </p:sp>
        <p:sp>
          <p:nvSpPr>
            <p:cNvPr id="2705689" name="Line 1305"/>
            <p:cNvSpPr>
              <a:spLocks noChangeShapeType="1"/>
            </p:cNvSpPr>
            <p:nvPr/>
          </p:nvSpPr>
          <p:spPr bwMode="auto">
            <a:xfrm>
              <a:off x="4044" y="1979"/>
              <a:ext cx="8" cy="0"/>
            </a:xfrm>
            <a:prstGeom prst="line">
              <a:avLst/>
            </a:prstGeom>
            <a:noFill/>
            <a:ln w="25400">
              <a:solidFill>
                <a:srgbClr val="FF0000"/>
              </a:solidFill>
              <a:round/>
              <a:headEnd/>
              <a:tailEnd/>
            </a:ln>
          </p:spPr>
          <p:txBody>
            <a:bodyPr/>
            <a:lstStyle/>
            <a:p>
              <a:endParaRPr lang="fr-CH"/>
            </a:p>
          </p:txBody>
        </p:sp>
        <p:sp>
          <p:nvSpPr>
            <p:cNvPr id="2705690" name="Line 1306"/>
            <p:cNvSpPr>
              <a:spLocks noChangeShapeType="1"/>
            </p:cNvSpPr>
            <p:nvPr/>
          </p:nvSpPr>
          <p:spPr bwMode="auto">
            <a:xfrm flipV="1">
              <a:off x="4052" y="1971"/>
              <a:ext cx="16" cy="8"/>
            </a:xfrm>
            <a:prstGeom prst="line">
              <a:avLst/>
            </a:prstGeom>
            <a:noFill/>
            <a:ln w="25400">
              <a:solidFill>
                <a:srgbClr val="FF0000"/>
              </a:solidFill>
              <a:round/>
              <a:headEnd/>
              <a:tailEnd/>
            </a:ln>
          </p:spPr>
          <p:txBody>
            <a:bodyPr/>
            <a:lstStyle/>
            <a:p>
              <a:endParaRPr lang="fr-CH"/>
            </a:p>
          </p:txBody>
        </p:sp>
        <p:sp>
          <p:nvSpPr>
            <p:cNvPr id="2705691" name="Line 1307"/>
            <p:cNvSpPr>
              <a:spLocks noChangeShapeType="1"/>
            </p:cNvSpPr>
            <p:nvPr/>
          </p:nvSpPr>
          <p:spPr bwMode="auto">
            <a:xfrm flipV="1">
              <a:off x="4068" y="1963"/>
              <a:ext cx="8" cy="8"/>
            </a:xfrm>
            <a:prstGeom prst="line">
              <a:avLst/>
            </a:prstGeom>
            <a:noFill/>
            <a:ln w="25400">
              <a:solidFill>
                <a:srgbClr val="FF0000"/>
              </a:solidFill>
              <a:round/>
              <a:headEnd/>
              <a:tailEnd/>
            </a:ln>
          </p:spPr>
          <p:txBody>
            <a:bodyPr/>
            <a:lstStyle/>
            <a:p>
              <a:endParaRPr lang="fr-CH"/>
            </a:p>
          </p:txBody>
        </p:sp>
        <p:sp>
          <p:nvSpPr>
            <p:cNvPr id="2705692" name="Line 1308"/>
            <p:cNvSpPr>
              <a:spLocks noChangeShapeType="1"/>
            </p:cNvSpPr>
            <p:nvPr/>
          </p:nvSpPr>
          <p:spPr bwMode="auto">
            <a:xfrm flipV="1">
              <a:off x="4076" y="1955"/>
              <a:ext cx="8" cy="8"/>
            </a:xfrm>
            <a:prstGeom prst="line">
              <a:avLst/>
            </a:prstGeom>
            <a:noFill/>
            <a:ln w="25400">
              <a:solidFill>
                <a:srgbClr val="FF0000"/>
              </a:solidFill>
              <a:round/>
              <a:headEnd/>
              <a:tailEnd/>
            </a:ln>
          </p:spPr>
          <p:txBody>
            <a:bodyPr/>
            <a:lstStyle/>
            <a:p>
              <a:endParaRPr lang="fr-CH"/>
            </a:p>
          </p:txBody>
        </p:sp>
        <p:sp>
          <p:nvSpPr>
            <p:cNvPr id="2705693" name="Line 1309"/>
            <p:cNvSpPr>
              <a:spLocks noChangeShapeType="1"/>
            </p:cNvSpPr>
            <p:nvPr/>
          </p:nvSpPr>
          <p:spPr bwMode="auto">
            <a:xfrm>
              <a:off x="4084" y="1955"/>
              <a:ext cx="16" cy="0"/>
            </a:xfrm>
            <a:prstGeom prst="line">
              <a:avLst/>
            </a:prstGeom>
            <a:noFill/>
            <a:ln w="25400">
              <a:solidFill>
                <a:srgbClr val="FF0000"/>
              </a:solidFill>
              <a:round/>
              <a:headEnd/>
              <a:tailEnd/>
            </a:ln>
          </p:spPr>
          <p:txBody>
            <a:bodyPr/>
            <a:lstStyle/>
            <a:p>
              <a:endParaRPr lang="fr-CH"/>
            </a:p>
          </p:txBody>
        </p:sp>
        <p:sp>
          <p:nvSpPr>
            <p:cNvPr id="2705694" name="Line 1310"/>
            <p:cNvSpPr>
              <a:spLocks noChangeShapeType="1"/>
            </p:cNvSpPr>
            <p:nvPr/>
          </p:nvSpPr>
          <p:spPr bwMode="auto">
            <a:xfrm flipV="1">
              <a:off x="4100" y="1948"/>
              <a:ext cx="7" cy="7"/>
            </a:xfrm>
            <a:prstGeom prst="line">
              <a:avLst/>
            </a:prstGeom>
            <a:noFill/>
            <a:ln w="25400">
              <a:solidFill>
                <a:srgbClr val="FF0000"/>
              </a:solidFill>
              <a:round/>
              <a:headEnd/>
              <a:tailEnd/>
            </a:ln>
          </p:spPr>
          <p:txBody>
            <a:bodyPr/>
            <a:lstStyle/>
            <a:p>
              <a:endParaRPr lang="fr-CH"/>
            </a:p>
          </p:txBody>
        </p:sp>
        <p:sp>
          <p:nvSpPr>
            <p:cNvPr id="2705695" name="Line 1311"/>
            <p:cNvSpPr>
              <a:spLocks noChangeShapeType="1"/>
            </p:cNvSpPr>
            <p:nvPr/>
          </p:nvSpPr>
          <p:spPr bwMode="auto">
            <a:xfrm flipV="1">
              <a:off x="4107" y="1940"/>
              <a:ext cx="16" cy="8"/>
            </a:xfrm>
            <a:prstGeom prst="line">
              <a:avLst/>
            </a:prstGeom>
            <a:noFill/>
            <a:ln w="25400">
              <a:solidFill>
                <a:srgbClr val="FF0000"/>
              </a:solidFill>
              <a:round/>
              <a:headEnd/>
              <a:tailEnd/>
            </a:ln>
          </p:spPr>
          <p:txBody>
            <a:bodyPr/>
            <a:lstStyle/>
            <a:p>
              <a:endParaRPr lang="fr-CH"/>
            </a:p>
          </p:txBody>
        </p:sp>
        <p:sp>
          <p:nvSpPr>
            <p:cNvPr id="2705696" name="Line 1312"/>
            <p:cNvSpPr>
              <a:spLocks noChangeShapeType="1"/>
            </p:cNvSpPr>
            <p:nvPr/>
          </p:nvSpPr>
          <p:spPr bwMode="auto">
            <a:xfrm flipV="1">
              <a:off x="4123" y="1932"/>
              <a:ext cx="8" cy="8"/>
            </a:xfrm>
            <a:prstGeom prst="line">
              <a:avLst/>
            </a:prstGeom>
            <a:noFill/>
            <a:ln w="25400">
              <a:solidFill>
                <a:srgbClr val="FF0000"/>
              </a:solidFill>
              <a:round/>
              <a:headEnd/>
              <a:tailEnd/>
            </a:ln>
          </p:spPr>
          <p:txBody>
            <a:bodyPr/>
            <a:lstStyle/>
            <a:p>
              <a:endParaRPr lang="fr-CH"/>
            </a:p>
          </p:txBody>
        </p:sp>
        <p:sp>
          <p:nvSpPr>
            <p:cNvPr id="2705697" name="Line 1313"/>
            <p:cNvSpPr>
              <a:spLocks noChangeShapeType="1"/>
            </p:cNvSpPr>
            <p:nvPr/>
          </p:nvSpPr>
          <p:spPr bwMode="auto">
            <a:xfrm>
              <a:off x="4131" y="1932"/>
              <a:ext cx="8" cy="0"/>
            </a:xfrm>
            <a:prstGeom prst="line">
              <a:avLst/>
            </a:prstGeom>
            <a:noFill/>
            <a:ln w="25400">
              <a:solidFill>
                <a:srgbClr val="FF0000"/>
              </a:solidFill>
              <a:round/>
              <a:headEnd/>
              <a:tailEnd/>
            </a:ln>
          </p:spPr>
          <p:txBody>
            <a:bodyPr/>
            <a:lstStyle/>
            <a:p>
              <a:endParaRPr lang="fr-CH"/>
            </a:p>
          </p:txBody>
        </p:sp>
        <p:sp>
          <p:nvSpPr>
            <p:cNvPr id="2705698" name="Line 1314"/>
            <p:cNvSpPr>
              <a:spLocks noChangeShapeType="1"/>
            </p:cNvSpPr>
            <p:nvPr/>
          </p:nvSpPr>
          <p:spPr bwMode="auto">
            <a:xfrm flipV="1">
              <a:off x="4139" y="1924"/>
              <a:ext cx="16" cy="8"/>
            </a:xfrm>
            <a:prstGeom prst="line">
              <a:avLst/>
            </a:prstGeom>
            <a:noFill/>
            <a:ln w="25400">
              <a:solidFill>
                <a:srgbClr val="FF0000"/>
              </a:solidFill>
              <a:round/>
              <a:headEnd/>
              <a:tailEnd/>
            </a:ln>
          </p:spPr>
          <p:txBody>
            <a:bodyPr/>
            <a:lstStyle/>
            <a:p>
              <a:endParaRPr lang="fr-CH"/>
            </a:p>
          </p:txBody>
        </p:sp>
        <p:sp>
          <p:nvSpPr>
            <p:cNvPr id="2705699" name="Line 1315"/>
            <p:cNvSpPr>
              <a:spLocks noChangeShapeType="1"/>
            </p:cNvSpPr>
            <p:nvPr/>
          </p:nvSpPr>
          <p:spPr bwMode="auto">
            <a:xfrm flipV="1">
              <a:off x="4155" y="1916"/>
              <a:ext cx="7" cy="8"/>
            </a:xfrm>
            <a:prstGeom prst="line">
              <a:avLst/>
            </a:prstGeom>
            <a:noFill/>
            <a:ln w="25400">
              <a:solidFill>
                <a:srgbClr val="FF0000"/>
              </a:solidFill>
              <a:round/>
              <a:headEnd/>
              <a:tailEnd/>
            </a:ln>
          </p:spPr>
          <p:txBody>
            <a:bodyPr/>
            <a:lstStyle/>
            <a:p>
              <a:endParaRPr lang="fr-CH"/>
            </a:p>
          </p:txBody>
        </p:sp>
        <p:sp>
          <p:nvSpPr>
            <p:cNvPr id="2705700" name="Line 1316"/>
            <p:cNvSpPr>
              <a:spLocks noChangeShapeType="1"/>
            </p:cNvSpPr>
            <p:nvPr/>
          </p:nvSpPr>
          <p:spPr bwMode="auto">
            <a:xfrm flipV="1">
              <a:off x="4162" y="1908"/>
              <a:ext cx="16" cy="8"/>
            </a:xfrm>
            <a:prstGeom prst="line">
              <a:avLst/>
            </a:prstGeom>
            <a:noFill/>
            <a:ln w="25400">
              <a:solidFill>
                <a:srgbClr val="FF0000"/>
              </a:solidFill>
              <a:round/>
              <a:headEnd/>
              <a:tailEnd/>
            </a:ln>
          </p:spPr>
          <p:txBody>
            <a:bodyPr/>
            <a:lstStyle/>
            <a:p>
              <a:endParaRPr lang="fr-CH"/>
            </a:p>
          </p:txBody>
        </p:sp>
        <p:sp>
          <p:nvSpPr>
            <p:cNvPr id="2705701" name="Line 1317"/>
            <p:cNvSpPr>
              <a:spLocks noChangeShapeType="1"/>
            </p:cNvSpPr>
            <p:nvPr/>
          </p:nvSpPr>
          <p:spPr bwMode="auto">
            <a:xfrm>
              <a:off x="1960" y="3190"/>
              <a:ext cx="16" cy="0"/>
            </a:xfrm>
            <a:prstGeom prst="line">
              <a:avLst/>
            </a:prstGeom>
            <a:noFill/>
            <a:ln w="12700">
              <a:solidFill>
                <a:srgbClr val="00FF00"/>
              </a:solidFill>
              <a:round/>
              <a:headEnd/>
              <a:tailEnd/>
            </a:ln>
          </p:spPr>
          <p:txBody>
            <a:bodyPr/>
            <a:lstStyle/>
            <a:p>
              <a:endParaRPr lang="fr-CH"/>
            </a:p>
          </p:txBody>
        </p:sp>
        <p:sp>
          <p:nvSpPr>
            <p:cNvPr id="2705703" name="Line 1319"/>
            <p:cNvSpPr>
              <a:spLocks noChangeShapeType="1"/>
            </p:cNvSpPr>
            <p:nvPr/>
          </p:nvSpPr>
          <p:spPr bwMode="auto">
            <a:xfrm>
              <a:off x="1976" y="3190"/>
              <a:ext cx="8" cy="0"/>
            </a:xfrm>
            <a:prstGeom prst="line">
              <a:avLst/>
            </a:prstGeom>
            <a:noFill/>
            <a:ln w="12700">
              <a:solidFill>
                <a:srgbClr val="00FF00"/>
              </a:solidFill>
              <a:round/>
              <a:headEnd/>
              <a:tailEnd/>
            </a:ln>
          </p:spPr>
          <p:txBody>
            <a:bodyPr/>
            <a:lstStyle/>
            <a:p>
              <a:endParaRPr lang="fr-CH"/>
            </a:p>
          </p:txBody>
        </p:sp>
        <p:sp>
          <p:nvSpPr>
            <p:cNvPr id="2705704" name="Line 1320"/>
            <p:cNvSpPr>
              <a:spLocks noChangeShapeType="1"/>
            </p:cNvSpPr>
            <p:nvPr/>
          </p:nvSpPr>
          <p:spPr bwMode="auto">
            <a:xfrm>
              <a:off x="1984" y="3190"/>
              <a:ext cx="15" cy="0"/>
            </a:xfrm>
            <a:prstGeom prst="line">
              <a:avLst/>
            </a:prstGeom>
            <a:noFill/>
            <a:ln w="12700">
              <a:solidFill>
                <a:srgbClr val="00FF00"/>
              </a:solidFill>
              <a:round/>
              <a:headEnd/>
              <a:tailEnd/>
            </a:ln>
          </p:spPr>
          <p:txBody>
            <a:bodyPr/>
            <a:lstStyle/>
            <a:p>
              <a:endParaRPr lang="fr-CH"/>
            </a:p>
          </p:txBody>
        </p:sp>
        <p:sp>
          <p:nvSpPr>
            <p:cNvPr id="2705705" name="Line 1321"/>
            <p:cNvSpPr>
              <a:spLocks noChangeShapeType="1"/>
            </p:cNvSpPr>
            <p:nvPr/>
          </p:nvSpPr>
          <p:spPr bwMode="auto">
            <a:xfrm>
              <a:off x="1999" y="3190"/>
              <a:ext cx="8" cy="0"/>
            </a:xfrm>
            <a:prstGeom prst="line">
              <a:avLst/>
            </a:prstGeom>
            <a:noFill/>
            <a:ln w="12700">
              <a:solidFill>
                <a:srgbClr val="00FF00"/>
              </a:solidFill>
              <a:round/>
              <a:headEnd/>
              <a:tailEnd/>
            </a:ln>
          </p:spPr>
          <p:txBody>
            <a:bodyPr/>
            <a:lstStyle/>
            <a:p>
              <a:endParaRPr lang="fr-CH"/>
            </a:p>
          </p:txBody>
        </p:sp>
        <p:sp>
          <p:nvSpPr>
            <p:cNvPr id="2705706" name="Line 1322"/>
            <p:cNvSpPr>
              <a:spLocks noChangeShapeType="1"/>
            </p:cNvSpPr>
            <p:nvPr/>
          </p:nvSpPr>
          <p:spPr bwMode="auto">
            <a:xfrm>
              <a:off x="2007" y="3190"/>
              <a:ext cx="8" cy="0"/>
            </a:xfrm>
            <a:prstGeom prst="line">
              <a:avLst/>
            </a:prstGeom>
            <a:noFill/>
            <a:ln w="12700">
              <a:solidFill>
                <a:srgbClr val="00FF00"/>
              </a:solidFill>
              <a:round/>
              <a:headEnd/>
              <a:tailEnd/>
            </a:ln>
          </p:spPr>
          <p:txBody>
            <a:bodyPr/>
            <a:lstStyle/>
            <a:p>
              <a:endParaRPr lang="fr-CH"/>
            </a:p>
          </p:txBody>
        </p:sp>
        <p:sp>
          <p:nvSpPr>
            <p:cNvPr id="2705707" name="Line 1323"/>
            <p:cNvSpPr>
              <a:spLocks noChangeShapeType="1"/>
            </p:cNvSpPr>
            <p:nvPr/>
          </p:nvSpPr>
          <p:spPr bwMode="auto">
            <a:xfrm>
              <a:off x="2015" y="3190"/>
              <a:ext cx="16" cy="0"/>
            </a:xfrm>
            <a:prstGeom prst="line">
              <a:avLst/>
            </a:prstGeom>
            <a:noFill/>
            <a:ln w="12700">
              <a:solidFill>
                <a:srgbClr val="00FF00"/>
              </a:solidFill>
              <a:round/>
              <a:headEnd/>
              <a:tailEnd/>
            </a:ln>
          </p:spPr>
          <p:txBody>
            <a:bodyPr/>
            <a:lstStyle/>
            <a:p>
              <a:endParaRPr lang="fr-CH"/>
            </a:p>
          </p:txBody>
        </p:sp>
        <p:sp>
          <p:nvSpPr>
            <p:cNvPr id="2705708" name="Line 1324"/>
            <p:cNvSpPr>
              <a:spLocks noChangeShapeType="1"/>
            </p:cNvSpPr>
            <p:nvPr/>
          </p:nvSpPr>
          <p:spPr bwMode="auto">
            <a:xfrm>
              <a:off x="2031" y="3190"/>
              <a:ext cx="8" cy="0"/>
            </a:xfrm>
            <a:prstGeom prst="line">
              <a:avLst/>
            </a:prstGeom>
            <a:noFill/>
            <a:ln w="12700">
              <a:solidFill>
                <a:srgbClr val="00FF00"/>
              </a:solidFill>
              <a:round/>
              <a:headEnd/>
              <a:tailEnd/>
            </a:ln>
          </p:spPr>
          <p:txBody>
            <a:bodyPr/>
            <a:lstStyle/>
            <a:p>
              <a:endParaRPr lang="fr-CH"/>
            </a:p>
          </p:txBody>
        </p:sp>
        <p:sp>
          <p:nvSpPr>
            <p:cNvPr id="2705709" name="Line 1325"/>
            <p:cNvSpPr>
              <a:spLocks noChangeShapeType="1"/>
            </p:cNvSpPr>
            <p:nvPr/>
          </p:nvSpPr>
          <p:spPr bwMode="auto">
            <a:xfrm>
              <a:off x="2039" y="3190"/>
              <a:ext cx="15" cy="0"/>
            </a:xfrm>
            <a:prstGeom prst="line">
              <a:avLst/>
            </a:prstGeom>
            <a:noFill/>
            <a:ln w="12700">
              <a:solidFill>
                <a:srgbClr val="00FF00"/>
              </a:solidFill>
              <a:round/>
              <a:headEnd/>
              <a:tailEnd/>
            </a:ln>
          </p:spPr>
          <p:txBody>
            <a:bodyPr/>
            <a:lstStyle/>
            <a:p>
              <a:endParaRPr lang="fr-CH"/>
            </a:p>
          </p:txBody>
        </p:sp>
        <p:sp>
          <p:nvSpPr>
            <p:cNvPr id="2705710" name="Line 1326"/>
            <p:cNvSpPr>
              <a:spLocks noChangeShapeType="1"/>
            </p:cNvSpPr>
            <p:nvPr/>
          </p:nvSpPr>
          <p:spPr bwMode="auto">
            <a:xfrm>
              <a:off x="2054" y="3190"/>
              <a:ext cx="8" cy="0"/>
            </a:xfrm>
            <a:prstGeom prst="line">
              <a:avLst/>
            </a:prstGeom>
            <a:noFill/>
            <a:ln w="12700">
              <a:solidFill>
                <a:srgbClr val="00FF00"/>
              </a:solidFill>
              <a:round/>
              <a:headEnd/>
              <a:tailEnd/>
            </a:ln>
          </p:spPr>
          <p:txBody>
            <a:bodyPr/>
            <a:lstStyle/>
            <a:p>
              <a:endParaRPr lang="fr-CH"/>
            </a:p>
          </p:txBody>
        </p:sp>
        <p:sp>
          <p:nvSpPr>
            <p:cNvPr id="2705711" name="Line 1327"/>
            <p:cNvSpPr>
              <a:spLocks noChangeShapeType="1"/>
            </p:cNvSpPr>
            <p:nvPr/>
          </p:nvSpPr>
          <p:spPr bwMode="auto">
            <a:xfrm>
              <a:off x="2062" y="3190"/>
              <a:ext cx="8" cy="0"/>
            </a:xfrm>
            <a:prstGeom prst="line">
              <a:avLst/>
            </a:prstGeom>
            <a:noFill/>
            <a:ln w="12700">
              <a:solidFill>
                <a:srgbClr val="00FF00"/>
              </a:solidFill>
              <a:round/>
              <a:headEnd/>
              <a:tailEnd/>
            </a:ln>
          </p:spPr>
          <p:txBody>
            <a:bodyPr/>
            <a:lstStyle/>
            <a:p>
              <a:endParaRPr lang="fr-CH"/>
            </a:p>
          </p:txBody>
        </p:sp>
        <p:sp>
          <p:nvSpPr>
            <p:cNvPr id="2705712" name="Line 1328"/>
            <p:cNvSpPr>
              <a:spLocks noChangeShapeType="1"/>
            </p:cNvSpPr>
            <p:nvPr/>
          </p:nvSpPr>
          <p:spPr bwMode="auto">
            <a:xfrm>
              <a:off x="2070" y="3190"/>
              <a:ext cx="16" cy="0"/>
            </a:xfrm>
            <a:prstGeom prst="line">
              <a:avLst/>
            </a:prstGeom>
            <a:noFill/>
            <a:ln w="12700">
              <a:solidFill>
                <a:srgbClr val="00FF00"/>
              </a:solidFill>
              <a:round/>
              <a:headEnd/>
              <a:tailEnd/>
            </a:ln>
          </p:spPr>
          <p:txBody>
            <a:bodyPr/>
            <a:lstStyle/>
            <a:p>
              <a:endParaRPr lang="fr-CH"/>
            </a:p>
          </p:txBody>
        </p:sp>
        <p:sp>
          <p:nvSpPr>
            <p:cNvPr id="2705713" name="Line 1329"/>
            <p:cNvSpPr>
              <a:spLocks noChangeShapeType="1"/>
            </p:cNvSpPr>
            <p:nvPr/>
          </p:nvSpPr>
          <p:spPr bwMode="auto">
            <a:xfrm>
              <a:off x="2086" y="3190"/>
              <a:ext cx="8" cy="0"/>
            </a:xfrm>
            <a:prstGeom prst="line">
              <a:avLst/>
            </a:prstGeom>
            <a:noFill/>
            <a:ln w="12700">
              <a:solidFill>
                <a:srgbClr val="00FF00"/>
              </a:solidFill>
              <a:round/>
              <a:headEnd/>
              <a:tailEnd/>
            </a:ln>
          </p:spPr>
          <p:txBody>
            <a:bodyPr/>
            <a:lstStyle/>
            <a:p>
              <a:endParaRPr lang="fr-CH"/>
            </a:p>
          </p:txBody>
        </p:sp>
        <p:sp>
          <p:nvSpPr>
            <p:cNvPr id="2705714" name="Line 1330"/>
            <p:cNvSpPr>
              <a:spLocks noChangeShapeType="1"/>
            </p:cNvSpPr>
            <p:nvPr/>
          </p:nvSpPr>
          <p:spPr bwMode="auto">
            <a:xfrm>
              <a:off x="2094" y="3190"/>
              <a:ext cx="15" cy="0"/>
            </a:xfrm>
            <a:prstGeom prst="line">
              <a:avLst/>
            </a:prstGeom>
            <a:noFill/>
            <a:ln w="12700">
              <a:solidFill>
                <a:srgbClr val="00FF00"/>
              </a:solidFill>
              <a:round/>
              <a:headEnd/>
              <a:tailEnd/>
            </a:ln>
          </p:spPr>
          <p:txBody>
            <a:bodyPr/>
            <a:lstStyle/>
            <a:p>
              <a:endParaRPr lang="fr-CH"/>
            </a:p>
          </p:txBody>
        </p:sp>
        <p:sp>
          <p:nvSpPr>
            <p:cNvPr id="2705715" name="Line 1331"/>
            <p:cNvSpPr>
              <a:spLocks noChangeShapeType="1"/>
            </p:cNvSpPr>
            <p:nvPr/>
          </p:nvSpPr>
          <p:spPr bwMode="auto">
            <a:xfrm>
              <a:off x="2109" y="3190"/>
              <a:ext cx="8" cy="0"/>
            </a:xfrm>
            <a:prstGeom prst="line">
              <a:avLst/>
            </a:prstGeom>
            <a:noFill/>
            <a:ln w="12700">
              <a:solidFill>
                <a:srgbClr val="00FF00"/>
              </a:solidFill>
              <a:round/>
              <a:headEnd/>
              <a:tailEnd/>
            </a:ln>
          </p:spPr>
          <p:txBody>
            <a:bodyPr/>
            <a:lstStyle/>
            <a:p>
              <a:endParaRPr lang="fr-CH"/>
            </a:p>
          </p:txBody>
        </p:sp>
        <p:sp>
          <p:nvSpPr>
            <p:cNvPr id="2705716" name="Line 1332"/>
            <p:cNvSpPr>
              <a:spLocks noChangeShapeType="1"/>
            </p:cNvSpPr>
            <p:nvPr/>
          </p:nvSpPr>
          <p:spPr bwMode="auto">
            <a:xfrm>
              <a:off x="2117" y="3190"/>
              <a:ext cx="16" cy="0"/>
            </a:xfrm>
            <a:prstGeom prst="line">
              <a:avLst/>
            </a:prstGeom>
            <a:noFill/>
            <a:ln w="12700">
              <a:solidFill>
                <a:srgbClr val="00FF00"/>
              </a:solidFill>
              <a:round/>
              <a:headEnd/>
              <a:tailEnd/>
            </a:ln>
          </p:spPr>
          <p:txBody>
            <a:bodyPr/>
            <a:lstStyle/>
            <a:p>
              <a:endParaRPr lang="fr-CH"/>
            </a:p>
          </p:txBody>
        </p:sp>
        <p:sp>
          <p:nvSpPr>
            <p:cNvPr id="2705717" name="Line 1333"/>
            <p:cNvSpPr>
              <a:spLocks noChangeShapeType="1"/>
            </p:cNvSpPr>
            <p:nvPr/>
          </p:nvSpPr>
          <p:spPr bwMode="auto">
            <a:xfrm>
              <a:off x="2133" y="3190"/>
              <a:ext cx="8" cy="0"/>
            </a:xfrm>
            <a:prstGeom prst="line">
              <a:avLst/>
            </a:prstGeom>
            <a:noFill/>
            <a:ln w="12700">
              <a:solidFill>
                <a:srgbClr val="00FF00"/>
              </a:solidFill>
              <a:round/>
              <a:headEnd/>
              <a:tailEnd/>
            </a:ln>
          </p:spPr>
          <p:txBody>
            <a:bodyPr/>
            <a:lstStyle/>
            <a:p>
              <a:endParaRPr lang="fr-CH"/>
            </a:p>
          </p:txBody>
        </p:sp>
        <p:sp>
          <p:nvSpPr>
            <p:cNvPr id="2705718" name="Line 1334"/>
            <p:cNvSpPr>
              <a:spLocks noChangeShapeType="1"/>
            </p:cNvSpPr>
            <p:nvPr/>
          </p:nvSpPr>
          <p:spPr bwMode="auto">
            <a:xfrm>
              <a:off x="2141" y="3190"/>
              <a:ext cx="8" cy="0"/>
            </a:xfrm>
            <a:prstGeom prst="line">
              <a:avLst/>
            </a:prstGeom>
            <a:noFill/>
            <a:ln w="12700">
              <a:solidFill>
                <a:srgbClr val="00FF00"/>
              </a:solidFill>
              <a:round/>
              <a:headEnd/>
              <a:tailEnd/>
            </a:ln>
          </p:spPr>
          <p:txBody>
            <a:bodyPr/>
            <a:lstStyle/>
            <a:p>
              <a:endParaRPr lang="fr-CH"/>
            </a:p>
          </p:txBody>
        </p:sp>
        <p:sp>
          <p:nvSpPr>
            <p:cNvPr id="2705719" name="Line 1335"/>
            <p:cNvSpPr>
              <a:spLocks noChangeShapeType="1"/>
            </p:cNvSpPr>
            <p:nvPr/>
          </p:nvSpPr>
          <p:spPr bwMode="auto">
            <a:xfrm>
              <a:off x="2149" y="3190"/>
              <a:ext cx="15" cy="0"/>
            </a:xfrm>
            <a:prstGeom prst="line">
              <a:avLst/>
            </a:prstGeom>
            <a:noFill/>
            <a:ln w="12700">
              <a:solidFill>
                <a:srgbClr val="00FF00"/>
              </a:solidFill>
              <a:round/>
              <a:headEnd/>
              <a:tailEnd/>
            </a:ln>
          </p:spPr>
          <p:txBody>
            <a:bodyPr/>
            <a:lstStyle/>
            <a:p>
              <a:endParaRPr lang="fr-CH"/>
            </a:p>
          </p:txBody>
        </p:sp>
        <p:sp>
          <p:nvSpPr>
            <p:cNvPr id="2705720" name="Line 1336"/>
            <p:cNvSpPr>
              <a:spLocks noChangeShapeType="1"/>
            </p:cNvSpPr>
            <p:nvPr/>
          </p:nvSpPr>
          <p:spPr bwMode="auto">
            <a:xfrm>
              <a:off x="2164" y="3190"/>
              <a:ext cx="8" cy="0"/>
            </a:xfrm>
            <a:prstGeom prst="line">
              <a:avLst/>
            </a:prstGeom>
            <a:noFill/>
            <a:ln w="12700">
              <a:solidFill>
                <a:srgbClr val="00FF00"/>
              </a:solidFill>
              <a:round/>
              <a:headEnd/>
              <a:tailEnd/>
            </a:ln>
          </p:spPr>
          <p:txBody>
            <a:bodyPr/>
            <a:lstStyle/>
            <a:p>
              <a:endParaRPr lang="fr-CH"/>
            </a:p>
          </p:txBody>
        </p:sp>
        <p:sp>
          <p:nvSpPr>
            <p:cNvPr id="2705721" name="Line 1337"/>
            <p:cNvSpPr>
              <a:spLocks noChangeShapeType="1"/>
            </p:cNvSpPr>
            <p:nvPr/>
          </p:nvSpPr>
          <p:spPr bwMode="auto">
            <a:xfrm>
              <a:off x="2172" y="3190"/>
              <a:ext cx="16" cy="0"/>
            </a:xfrm>
            <a:prstGeom prst="line">
              <a:avLst/>
            </a:prstGeom>
            <a:noFill/>
            <a:ln w="12700">
              <a:solidFill>
                <a:srgbClr val="00FF00"/>
              </a:solidFill>
              <a:round/>
              <a:headEnd/>
              <a:tailEnd/>
            </a:ln>
          </p:spPr>
          <p:txBody>
            <a:bodyPr/>
            <a:lstStyle/>
            <a:p>
              <a:endParaRPr lang="fr-CH"/>
            </a:p>
          </p:txBody>
        </p:sp>
        <p:sp>
          <p:nvSpPr>
            <p:cNvPr id="2705722" name="Line 1338"/>
            <p:cNvSpPr>
              <a:spLocks noChangeShapeType="1"/>
            </p:cNvSpPr>
            <p:nvPr/>
          </p:nvSpPr>
          <p:spPr bwMode="auto">
            <a:xfrm>
              <a:off x="2188" y="3190"/>
              <a:ext cx="8" cy="0"/>
            </a:xfrm>
            <a:prstGeom prst="line">
              <a:avLst/>
            </a:prstGeom>
            <a:noFill/>
            <a:ln w="12700">
              <a:solidFill>
                <a:srgbClr val="00FF00"/>
              </a:solidFill>
              <a:round/>
              <a:headEnd/>
              <a:tailEnd/>
            </a:ln>
          </p:spPr>
          <p:txBody>
            <a:bodyPr/>
            <a:lstStyle/>
            <a:p>
              <a:endParaRPr lang="fr-CH"/>
            </a:p>
          </p:txBody>
        </p:sp>
        <p:sp>
          <p:nvSpPr>
            <p:cNvPr id="2705723" name="Line 1339"/>
            <p:cNvSpPr>
              <a:spLocks noChangeShapeType="1"/>
            </p:cNvSpPr>
            <p:nvPr/>
          </p:nvSpPr>
          <p:spPr bwMode="auto">
            <a:xfrm>
              <a:off x="2196" y="3190"/>
              <a:ext cx="8" cy="0"/>
            </a:xfrm>
            <a:prstGeom prst="line">
              <a:avLst/>
            </a:prstGeom>
            <a:noFill/>
            <a:ln w="12700">
              <a:solidFill>
                <a:srgbClr val="00FF00"/>
              </a:solidFill>
              <a:round/>
              <a:headEnd/>
              <a:tailEnd/>
            </a:ln>
          </p:spPr>
          <p:txBody>
            <a:bodyPr/>
            <a:lstStyle/>
            <a:p>
              <a:endParaRPr lang="fr-CH"/>
            </a:p>
          </p:txBody>
        </p:sp>
        <p:sp>
          <p:nvSpPr>
            <p:cNvPr id="2705724" name="Line 1340"/>
            <p:cNvSpPr>
              <a:spLocks noChangeShapeType="1"/>
            </p:cNvSpPr>
            <p:nvPr/>
          </p:nvSpPr>
          <p:spPr bwMode="auto">
            <a:xfrm>
              <a:off x="2204" y="3190"/>
              <a:ext cx="16" cy="0"/>
            </a:xfrm>
            <a:prstGeom prst="line">
              <a:avLst/>
            </a:prstGeom>
            <a:noFill/>
            <a:ln w="12700">
              <a:solidFill>
                <a:srgbClr val="00FF00"/>
              </a:solidFill>
              <a:round/>
              <a:headEnd/>
              <a:tailEnd/>
            </a:ln>
          </p:spPr>
          <p:txBody>
            <a:bodyPr/>
            <a:lstStyle/>
            <a:p>
              <a:endParaRPr lang="fr-CH"/>
            </a:p>
          </p:txBody>
        </p:sp>
        <p:sp>
          <p:nvSpPr>
            <p:cNvPr id="2705725" name="Line 1341"/>
            <p:cNvSpPr>
              <a:spLocks noChangeShapeType="1"/>
            </p:cNvSpPr>
            <p:nvPr/>
          </p:nvSpPr>
          <p:spPr bwMode="auto">
            <a:xfrm>
              <a:off x="2220" y="3190"/>
              <a:ext cx="7" cy="0"/>
            </a:xfrm>
            <a:prstGeom prst="line">
              <a:avLst/>
            </a:prstGeom>
            <a:noFill/>
            <a:ln w="12700">
              <a:solidFill>
                <a:srgbClr val="00FF00"/>
              </a:solidFill>
              <a:round/>
              <a:headEnd/>
              <a:tailEnd/>
            </a:ln>
          </p:spPr>
          <p:txBody>
            <a:bodyPr/>
            <a:lstStyle/>
            <a:p>
              <a:endParaRPr lang="fr-CH"/>
            </a:p>
          </p:txBody>
        </p:sp>
        <p:sp>
          <p:nvSpPr>
            <p:cNvPr id="2705726" name="Line 1342"/>
            <p:cNvSpPr>
              <a:spLocks noChangeShapeType="1"/>
            </p:cNvSpPr>
            <p:nvPr/>
          </p:nvSpPr>
          <p:spPr bwMode="auto">
            <a:xfrm>
              <a:off x="2227" y="3190"/>
              <a:ext cx="16" cy="0"/>
            </a:xfrm>
            <a:prstGeom prst="line">
              <a:avLst/>
            </a:prstGeom>
            <a:noFill/>
            <a:ln w="12700">
              <a:solidFill>
                <a:srgbClr val="00FF00"/>
              </a:solidFill>
              <a:round/>
              <a:headEnd/>
              <a:tailEnd/>
            </a:ln>
          </p:spPr>
          <p:txBody>
            <a:bodyPr/>
            <a:lstStyle/>
            <a:p>
              <a:endParaRPr lang="fr-CH"/>
            </a:p>
          </p:txBody>
        </p:sp>
        <p:sp>
          <p:nvSpPr>
            <p:cNvPr id="2705727" name="Line 1343"/>
            <p:cNvSpPr>
              <a:spLocks noChangeShapeType="1"/>
            </p:cNvSpPr>
            <p:nvPr/>
          </p:nvSpPr>
          <p:spPr bwMode="auto">
            <a:xfrm>
              <a:off x="2243" y="3190"/>
              <a:ext cx="8" cy="0"/>
            </a:xfrm>
            <a:prstGeom prst="line">
              <a:avLst/>
            </a:prstGeom>
            <a:noFill/>
            <a:ln w="12700">
              <a:solidFill>
                <a:srgbClr val="00FF00"/>
              </a:solidFill>
              <a:round/>
              <a:headEnd/>
              <a:tailEnd/>
            </a:ln>
          </p:spPr>
          <p:txBody>
            <a:bodyPr/>
            <a:lstStyle/>
            <a:p>
              <a:endParaRPr lang="fr-CH"/>
            </a:p>
          </p:txBody>
        </p:sp>
        <p:sp>
          <p:nvSpPr>
            <p:cNvPr id="2705728" name="Line 1344"/>
            <p:cNvSpPr>
              <a:spLocks noChangeShapeType="1"/>
            </p:cNvSpPr>
            <p:nvPr/>
          </p:nvSpPr>
          <p:spPr bwMode="auto">
            <a:xfrm>
              <a:off x="2251" y="3190"/>
              <a:ext cx="8" cy="0"/>
            </a:xfrm>
            <a:prstGeom prst="line">
              <a:avLst/>
            </a:prstGeom>
            <a:noFill/>
            <a:ln w="12700">
              <a:solidFill>
                <a:srgbClr val="00FF00"/>
              </a:solidFill>
              <a:round/>
              <a:headEnd/>
              <a:tailEnd/>
            </a:ln>
          </p:spPr>
          <p:txBody>
            <a:bodyPr/>
            <a:lstStyle/>
            <a:p>
              <a:endParaRPr lang="fr-CH"/>
            </a:p>
          </p:txBody>
        </p:sp>
        <p:sp>
          <p:nvSpPr>
            <p:cNvPr id="2705729" name="Line 1345"/>
            <p:cNvSpPr>
              <a:spLocks noChangeShapeType="1"/>
            </p:cNvSpPr>
            <p:nvPr/>
          </p:nvSpPr>
          <p:spPr bwMode="auto">
            <a:xfrm>
              <a:off x="2259" y="3190"/>
              <a:ext cx="16" cy="0"/>
            </a:xfrm>
            <a:prstGeom prst="line">
              <a:avLst/>
            </a:prstGeom>
            <a:noFill/>
            <a:ln w="12700">
              <a:solidFill>
                <a:srgbClr val="00FF00"/>
              </a:solidFill>
              <a:round/>
              <a:headEnd/>
              <a:tailEnd/>
            </a:ln>
          </p:spPr>
          <p:txBody>
            <a:bodyPr/>
            <a:lstStyle/>
            <a:p>
              <a:endParaRPr lang="fr-CH"/>
            </a:p>
          </p:txBody>
        </p:sp>
        <p:sp>
          <p:nvSpPr>
            <p:cNvPr id="2705730" name="Line 1346"/>
            <p:cNvSpPr>
              <a:spLocks noChangeShapeType="1"/>
            </p:cNvSpPr>
            <p:nvPr/>
          </p:nvSpPr>
          <p:spPr bwMode="auto">
            <a:xfrm>
              <a:off x="2275" y="3190"/>
              <a:ext cx="7" cy="0"/>
            </a:xfrm>
            <a:prstGeom prst="line">
              <a:avLst/>
            </a:prstGeom>
            <a:noFill/>
            <a:ln w="12700">
              <a:solidFill>
                <a:srgbClr val="00FF00"/>
              </a:solidFill>
              <a:round/>
              <a:headEnd/>
              <a:tailEnd/>
            </a:ln>
          </p:spPr>
          <p:txBody>
            <a:bodyPr/>
            <a:lstStyle/>
            <a:p>
              <a:endParaRPr lang="fr-CH"/>
            </a:p>
          </p:txBody>
        </p:sp>
        <p:sp>
          <p:nvSpPr>
            <p:cNvPr id="2705731" name="Line 1347"/>
            <p:cNvSpPr>
              <a:spLocks noChangeShapeType="1"/>
            </p:cNvSpPr>
            <p:nvPr/>
          </p:nvSpPr>
          <p:spPr bwMode="auto">
            <a:xfrm>
              <a:off x="2282" y="3190"/>
              <a:ext cx="16" cy="0"/>
            </a:xfrm>
            <a:prstGeom prst="line">
              <a:avLst/>
            </a:prstGeom>
            <a:noFill/>
            <a:ln w="12700">
              <a:solidFill>
                <a:srgbClr val="00FF00"/>
              </a:solidFill>
              <a:round/>
              <a:headEnd/>
              <a:tailEnd/>
            </a:ln>
          </p:spPr>
          <p:txBody>
            <a:bodyPr/>
            <a:lstStyle/>
            <a:p>
              <a:endParaRPr lang="fr-CH"/>
            </a:p>
          </p:txBody>
        </p:sp>
        <p:sp>
          <p:nvSpPr>
            <p:cNvPr id="2705732" name="Line 1348"/>
            <p:cNvSpPr>
              <a:spLocks noChangeShapeType="1"/>
            </p:cNvSpPr>
            <p:nvPr/>
          </p:nvSpPr>
          <p:spPr bwMode="auto">
            <a:xfrm>
              <a:off x="2298" y="3190"/>
              <a:ext cx="8" cy="0"/>
            </a:xfrm>
            <a:prstGeom prst="line">
              <a:avLst/>
            </a:prstGeom>
            <a:noFill/>
            <a:ln w="12700">
              <a:solidFill>
                <a:srgbClr val="00FF00"/>
              </a:solidFill>
              <a:round/>
              <a:headEnd/>
              <a:tailEnd/>
            </a:ln>
          </p:spPr>
          <p:txBody>
            <a:bodyPr/>
            <a:lstStyle/>
            <a:p>
              <a:endParaRPr lang="fr-CH"/>
            </a:p>
          </p:txBody>
        </p:sp>
        <p:sp>
          <p:nvSpPr>
            <p:cNvPr id="2705733" name="Line 1349"/>
            <p:cNvSpPr>
              <a:spLocks noChangeShapeType="1"/>
            </p:cNvSpPr>
            <p:nvPr/>
          </p:nvSpPr>
          <p:spPr bwMode="auto">
            <a:xfrm>
              <a:off x="2306" y="3190"/>
              <a:ext cx="8" cy="0"/>
            </a:xfrm>
            <a:prstGeom prst="line">
              <a:avLst/>
            </a:prstGeom>
            <a:noFill/>
            <a:ln w="12700">
              <a:solidFill>
                <a:srgbClr val="00FF00"/>
              </a:solidFill>
              <a:round/>
              <a:headEnd/>
              <a:tailEnd/>
            </a:ln>
          </p:spPr>
          <p:txBody>
            <a:bodyPr/>
            <a:lstStyle/>
            <a:p>
              <a:endParaRPr lang="fr-CH"/>
            </a:p>
          </p:txBody>
        </p:sp>
        <p:sp>
          <p:nvSpPr>
            <p:cNvPr id="2705734" name="Line 1350"/>
            <p:cNvSpPr>
              <a:spLocks noChangeShapeType="1"/>
            </p:cNvSpPr>
            <p:nvPr/>
          </p:nvSpPr>
          <p:spPr bwMode="auto">
            <a:xfrm>
              <a:off x="2314" y="3190"/>
              <a:ext cx="16" cy="0"/>
            </a:xfrm>
            <a:prstGeom prst="line">
              <a:avLst/>
            </a:prstGeom>
            <a:noFill/>
            <a:ln w="12700">
              <a:solidFill>
                <a:srgbClr val="00FF00"/>
              </a:solidFill>
              <a:round/>
              <a:headEnd/>
              <a:tailEnd/>
            </a:ln>
          </p:spPr>
          <p:txBody>
            <a:bodyPr/>
            <a:lstStyle/>
            <a:p>
              <a:endParaRPr lang="fr-CH"/>
            </a:p>
          </p:txBody>
        </p:sp>
        <p:sp>
          <p:nvSpPr>
            <p:cNvPr id="2705735" name="Line 1351"/>
            <p:cNvSpPr>
              <a:spLocks noChangeShapeType="1"/>
            </p:cNvSpPr>
            <p:nvPr/>
          </p:nvSpPr>
          <p:spPr bwMode="auto">
            <a:xfrm>
              <a:off x="2330" y="3190"/>
              <a:ext cx="8" cy="0"/>
            </a:xfrm>
            <a:prstGeom prst="line">
              <a:avLst/>
            </a:prstGeom>
            <a:noFill/>
            <a:ln w="12700">
              <a:solidFill>
                <a:srgbClr val="00FF00"/>
              </a:solidFill>
              <a:round/>
              <a:headEnd/>
              <a:tailEnd/>
            </a:ln>
          </p:spPr>
          <p:txBody>
            <a:bodyPr/>
            <a:lstStyle/>
            <a:p>
              <a:endParaRPr lang="fr-CH"/>
            </a:p>
          </p:txBody>
        </p:sp>
        <p:sp>
          <p:nvSpPr>
            <p:cNvPr id="2705736" name="Line 1352"/>
            <p:cNvSpPr>
              <a:spLocks noChangeShapeType="1"/>
            </p:cNvSpPr>
            <p:nvPr/>
          </p:nvSpPr>
          <p:spPr bwMode="auto">
            <a:xfrm>
              <a:off x="2338" y="3190"/>
              <a:ext cx="15" cy="0"/>
            </a:xfrm>
            <a:prstGeom prst="line">
              <a:avLst/>
            </a:prstGeom>
            <a:noFill/>
            <a:ln w="12700">
              <a:solidFill>
                <a:srgbClr val="00FF00"/>
              </a:solidFill>
              <a:round/>
              <a:headEnd/>
              <a:tailEnd/>
            </a:ln>
          </p:spPr>
          <p:txBody>
            <a:bodyPr/>
            <a:lstStyle/>
            <a:p>
              <a:endParaRPr lang="fr-CH"/>
            </a:p>
          </p:txBody>
        </p:sp>
        <p:sp>
          <p:nvSpPr>
            <p:cNvPr id="2705737" name="Line 1353"/>
            <p:cNvSpPr>
              <a:spLocks noChangeShapeType="1"/>
            </p:cNvSpPr>
            <p:nvPr/>
          </p:nvSpPr>
          <p:spPr bwMode="auto">
            <a:xfrm>
              <a:off x="2353" y="3190"/>
              <a:ext cx="8" cy="0"/>
            </a:xfrm>
            <a:prstGeom prst="line">
              <a:avLst/>
            </a:prstGeom>
            <a:noFill/>
            <a:ln w="12700">
              <a:solidFill>
                <a:srgbClr val="00FF00"/>
              </a:solidFill>
              <a:round/>
              <a:headEnd/>
              <a:tailEnd/>
            </a:ln>
          </p:spPr>
          <p:txBody>
            <a:bodyPr/>
            <a:lstStyle/>
            <a:p>
              <a:endParaRPr lang="fr-CH"/>
            </a:p>
          </p:txBody>
        </p:sp>
        <p:sp>
          <p:nvSpPr>
            <p:cNvPr id="2705738" name="Line 1354"/>
            <p:cNvSpPr>
              <a:spLocks noChangeShapeType="1"/>
            </p:cNvSpPr>
            <p:nvPr/>
          </p:nvSpPr>
          <p:spPr bwMode="auto">
            <a:xfrm>
              <a:off x="2361" y="3190"/>
              <a:ext cx="8" cy="0"/>
            </a:xfrm>
            <a:prstGeom prst="line">
              <a:avLst/>
            </a:prstGeom>
            <a:noFill/>
            <a:ln w="12700">
              <a:solidFill>
                <a:srgbClr val="00FF00"/>
              </a:solidFill>
              <a:round/>
              <a:headEnd/>
              <a:tailEnd/>
            </a:ln>
          </p:spPr>
          <p:txBody>
            <a:bodyPr/>
            <a:lstStyle/>
            <a:p>
              <a:endParaRPr lang="fr-CH"/>
            </a:p>
          </p:txBody>
        </p:sp>
        <p:sp>
          <p:nvSpPr>
            <p:cNvPr id="2705739" name="Line 1355"/>
            <p:cNvSpPr>
              <a:spLocks noChangeShapeType="1"/>
            </p:cNvSpPr>
            <p:nvPr/>
          </p:nvSpPr>
          <p:spPr bwMode="auto">
            <a:xfrm>
              <a:off x="2369" y="3190"/>
              <a:ext cx="16" cy="0"/>
            </a:xfrm>
            <a:prstGeom prst="line">
              <a:avLst/>
            </a:prstGeom>
            <a:noFill/>
            <a:ln w="12700">
              <a:solidFill>
                <a:srgbClr val="00FF00"/>
              </a:solidFill>
              <a:round/>
              <a:headEnd/>
              <a:tailEnd/>
            </a:ln>
          </p:spPr>
          <p:txBody>
            <a:bodyPr/>
            <a:lstStyle/>
            <a:p>
              <a:endParaRPr lang="fr-CH"/>
            </a:p>
          </p:txBody>
        </p:sp>
        <p:sp>
          <p:nvSpPr>
            <p:cNvPr id="2705740" name="Line 1356"/>
            <p:cNvSpPr>
              <a:spLocks noChangeShapeType="1"/>
            </p:cNvSpPr>
            <p:nvPr/>
          </p:nvSpPr>
          <p:spPr bwMode="auto">
            <a:xfrm>
              <a:off x="2385" y="3190"/>
              <a:ext cx="8" cy="0"/>
            </a:xfrm>
            <a:prstGeom prst="line">
              <a:avLst/>
            </a:prstGeom>
            <a:noFill/>
            <a:ln w="12700">
              <a:solidFill>
                <a:srgbClr val="00FF00"/>
              </a:solidFill>
              <a:round/>
              <a:headEnd/>
              <a:tailEnd/>
            </a:ln>
          </p:spPr>
          <p:txBody>
            <a:bodyPr/>
            <a:lstStyle/>
            <a:p>
              <a:endParaRPr lang="fr-CH"/>
            </a:p>
          </p:txBody>
        </p:sp>
        <p:sp>
          <p:nvSpPr>
            <p:cNvPr id="2705741" name="Line 1357"/>
            <p:cNvSpPr>
              <a:spLocks noChangeShapeType="1"/>
            </p:cNvSpPr>
            <p:nvPr/>
          </p:nvSpPr>
          <p:spPr bwMode="auto">
            <a:xfrm>
              <a:off x="2393" y="3190"/>
              <a:ext cx="15" cy="0"/>
            </a:xfrm>
            <a:prstGeom prst="line">
              <a:avLst/>
            </a:prstGeom>
            <a:noFill/>
            <a:ln w="12700">
              <a:solidFill>
                <a:srgbClr val="00FF00"/>
              </a:solidFill>
              <a:round/>
              <a:headEnd/>
              <a:tailEnd/>
            </a:ln>
          </p:spPr>
          <p:txBody>
            <a:bodyPr/>
            <a:lstStyle/>
            <a:p>
              <a:endParaRPr lang="fr-CH"/>
            </a:p>
          </p:txBody>
        </p:sp>
        <p:sp>
          <p:nvSpPr>
            <p:cNvPr id="2705742" name="Line 1358"/>
            <p:cNvSpPr>
              <a:spLocks noChangeShapeType="1"/>
            </p:cNvSpPr>
            <p:nvPr/>
          </p:nvSpPr>
          <p:spPr bwMode="auto">
            <a:xfrm>
              <a:off x="2408" y="3190"/>
              <a:ext cx="8" cy="0"/>
            </a:xfrm>
            <a:prstGeom prst="line">
              <a:avLst/>
            </a:prstGeom>
            <a:noFill/>
            <a:ln w="12700">
              <a:solidFill>
                <a:srgbClr val="00FF00"/>
              </a:solidFill>
              <a:round/>
              <a:headEnd/>
              <a:tailEnd/>
            </a:ln>
          </p:spPr>
          <p:txBody>
            <a:bodyPr/>
            <a:lstStyle/>
            <a:p>
              <a:endParaRPr lang="fr-CH"/>
            </a:p>
          </p:txBody>
        </p:sp>
        <p:sp>
          <p:nvSpPr>
            <p:cNvPr id="2705743" name="Line 1359"/>
            <p:cNvSpPr>
              <a:spLocks noChangeShapeType="1"/>
            </p:cNvSpPr>
            <p:nvPr/>
          </p:nvSpPr>
          <p:spPr bwMode="auto">
            <a:xfrm>
              <a:off x="2416" y="3190"/>
              <a:ext cx="8" cy="0"/>
            </a:xfrm>
            <a:prstGeom prst="line">
              <a:avLst/>
            </a:prstGeom>
            <a:noFill/>
            <a:ln w="12700">
              <a:solidFill>
                <a:srgbClr val="00FF00"/>
              </a:solidFill>
              <a:round/>
              <a:headEnd/>
              <a:tailEnd/>
            </a:ln>
          </p:spPr>
          <p:txBody>
            <a:bodyPr/>
            <a:lstStyle/>
            <a:p>
              <a:endParaRPr lang="fr-CH"/>
            </a:p>
          </p:txBody>
        </p:sp>
        <p:sp>
          <p:nvSpPr>
            <p:cNvPr id="2705744" name="Line 1360"/>
            <p:cNvSpPr>
              <a:spLocks noChangeShapeType="1"/>
            </p:cNvSpPr>
            <p:nvPr/>
          </p:nvSpPr>
          <p:spPr bwMode="auto">
            <a:xfrm>
              <a:off x="2424" y="3190"/>
              <a:ext cx="16" cy="0"/>
            </a:xfrm>
            <a:prstGeom prst="line">
              <a:avLst/>
            </a:prstGeom>
            <a:noFill/>
            <a:ln w="12700">
              <a:solidFill>
                <a:srgbClr val="00FF00"/>
              </a:solidFill>
              <a:round/>
              <a:headEnd/>
              <a:tailEnd/>
            </a:ln>
          </p:spPr>
          <p:txBody>
            <a:bodyPr/>
            <a:lstStyle/>
            <a:p>
              <a:endParaRPr lang="fr-CH"/>
            </a:p>
          </p:txBody>
        </p:sp>
        <p:sp>
          <p:nvSpPr>
            <p:cNvPr id="2705745" name="Line 1361"/>
            <p:cNvSpPr>
              <a:spLocks noChangeShapeType="1"/>
            </p:cNvSpPr>
            <p:nvPr/>
          </p:nvSpPr>
          <p:spPr bwMode="auto">
            <a:xfrm>
              <a:off x="2440" y="3190"/>
              <a:ext cx="8" cy="0"/>
            </a:xfrm>
            <a:prstGeom prst="line">
              <a:avLst/>
            </a:prstGeom>
            <a:noFill/>
            <a:ln w="12700">
              <a:solidFill>
                <a:srgbClr val="00FF00"/>
              </a:solidFill>
              <a:round/>
              <a:headEnd/>
              <a:tailEnd/>
            </a:ln>
          </p:spPr>
          <p:txBody>
            <a:bodyPr/>
            <a:lstStyle/>
            <a:p>
              <a:endParaRPr lang="fr-CH"/>
            </a:p>
          </p:txBody>
        </p:sp>
        <p:sp>
          <p:nvSpPr>
            <p:cNvPr id="2705746" name="Line 1362"/>
            <p:cNvSpPr>
              <a:spLocks noChangeShapeType="1"/>
            </p:cNvSpPr>
            <p:nvPr/>
          </p:nvSpPr>
          <p:spPr bwMode="auto">
            <a:xfrm>
              <a:off x="2448" y="3190"/>
              <a:ext cx="15" cy="0"/>
            </a:xfrm>
            <a:prstGeom prst="line">
              <a:avLst/>
            </a:prstGeom>
            <a:noFill/>
            <a:ln w="12700">
              <a:solidFill>
                <a:srgbClr val="00FF00"/>
              </a:solidFill>
              <a:round/>
              <a:headEnd/>
              <a:tailEnd/>
            </a:ln>
          </p:spPr>
          <p:txBody>
            <a:bodyPr/>
            <a:lstStyle/>
            <a:p>
              <a:endParaRPr lang="fr-CH"/>
            </a:p>
          </p:txBody>
        </p:sp>
        <p:sp>
          <p:nvSpPr>
            <p:cNvPr id="2705747" name="Line 1363"/>
            <p:cNvSpPr>
              <a:spLocks noChangeShapeType="1"/>
            </p:cNvSpPr>
            <p:nvPr/>
          </p:nvSpPr>
          <p:spPr bwMode="auto">
            <a:xfrm>
              <a:off x="2463" y="3190"/>
              <a:ext cx="8" cy="0"/>
            </a:xfrm>
            <a:prstGeom prst="line">
              <a:avLst/>
            </a:prstGeom>
            <a:noFill/>
            <a:ln w="12700">
              <a:solidFill>
                <a:srgbClr val="00FF00"/>
              </a:solidFill>
              <a:round/>
              <a:headEnd/>
              <a:tailEnd/>
            </a:ln>
          </p:spPr>
          <p:txBody>
            <a:bodyPr/>
            <a:lstStyle/>
            <a:p>
              <a:endParaRPr lang="fr-CH"/>
            </a:p>
          </p:txBody>
        </p:sp>
        <p:sp>
          <p:nvSpPr>
            <p:cNvPr id="2705748" name="Line 1364"/>
            <p:cNvSpPr>
              <a:spLocks noChangeShapeType="1"/>
            </p:cNvSpPr>
            <p:nvPr/>
          </p:nvSpPr>
          <p:spPr bwMode="auto">
            <a:xfrm>
              <a:off x="2471" y="3190"/>
              <a:ext cx="8" cy="0"/>
            </a:xfrm>
            <a:prstGeom prst="line">
              <a:avLst/>
            </a:prstGeom>
            <a:noFill/>
            <a:ln w="12700">
              <a:solidFill>
                <a:srgbClr val="00FF00"/>
              </a:solidFill>
              <a:round/>
              <a:headEnd/>
              <a:tailEnd/>
            </a:ln>
          </p:spPr>
          <p:txBody>
            <a:bodyPr/>
            <a:lstStyle/>
            <a:p>
              <a:endParaRPr lang="fr-CH"/>
            </a:p>
          </p:txBody>
        </p:sp>
        <p:sp>
          <p:nvSpPr>
            <p:cNvPr id="2705749" name="Line 1365"/>
            <p:cNvSpPr>
              <a:spLocks noChangeShapeType="1"/>
            </p:cNvSpPr>
            <p:nvPr/>
          </p:nvSpPr>
          <p:spPr bwMode="auto">
            <a:xfrm>
              <a:off x="2479" y="3190"/>
              <a:ext cx="16" cy="0"/>
            </a:xfrm>
            <a:prstGeom prst="line">
              <a:avLst/>
            </a:prstGeom>
            <a:noFill/>
            <a:ln w="12700">
              <a:solidFill>
                <a:srgbClr val="00FF00"/>
              </a:solidFill>
              <a:round/>
              <a:headEnd/>
              <a:tailEnd/>
            </a:ln>
          </p:spPr>
          <p:txBody>
            <a:bodyPr/>
            <a:lstStyle/>
            <a:p>
              <a:endParaRPr lang="fr-CH"/>
            </a:p>
          </p:txBody>
        </p:sp>
        <p:sp>
          <p:nvSpPr>
            <p:cNvPr id="2705750" name="Line 1366"/>
            <p:cNvSpPr>
              <a:spLocks noChangeShapeType="1"/>
            </p:cNvSpPr>
            <p:nvPr/>
          </p:nvSpPr>
          <p:spPr bwMode="auto">
            <a:xfrm>
              <a:off x="2495" y="3190"/>
              <a:ext cx="8" cy="0"/>
            </a:xfrm>
            <a:prstGeom prst="line">
              <a:avLst/>
            </a:prstGeom>
            <a:noFill/>
            <a:ln w="12700">
              <a:solidFill>
                <a:srgbClr val="00FF00"/>
              </a:solidFill>
              <a:round/>
              <a:headEnd/>
              <a:tailEnd/>
            </a:ln>
          </p:spPr>
          <p:txBody>
            <a:bodyPr/>
            <a:lstStyle/>
            <a:p>
              <a:endParaRPr lang="fr-CH"/>
            </a:p>
          </p:txBody>
        </p:sp>
        <p:sp>
          <p:nvSpPr>
            <p:cNvPr id="2705751" name="Line 1367"/>
            <p:cNvSpPr>
              <a:spLocks noChangeShapeType="1"/>
            </p:cNvSpPr>
            <p:nvPr/>
          </p:nvSpPr>
          <p:spPr bwMode="auto">
            <a:xfrm>
              <a:off x="2503" y="3190"/>
              <a:ext cx="15" cy="0"/>
            </a:xfrm>
            <a:prstGeom prst="line">
              <a:avLst/>
            </a:prstGeom>
            <a:noFill/>
            <a:ln w="12700">
              <a:solidFill>
                <a:srgbClr val="00FF00"/>
              </a:solidFill>
              <a:round/>
              <a:headEnd/>
              <a:tailEnd/>
            </a:ln>
          </p:spPr>
          <p:txBody>
            <a:bodyPr/>
            <a:lstStyle/>
            <a:p>
              <a:endParaRPr lang="fr-CH"/>
            </a:p>
          </p:txBody>
        </p:sp>
        <p:sp>
          <p:nvSpPr>
            <p:cNvPr id="2705752" name="Line 1368"/>
            <p:cNvSpPr>
              <a:spLocks noChangeShapeType="1"/>
            </p:cNvSpPr>
            <p:nvPr/>
          </p:nvSpPr>
          <p:spPr bwMode="auto">
            <a:xfrm>
              <a:off x="2518" y="3190"/>
              <a:ext cx="8" cy="0"/>
            </a:xfrm>
            <a:prstGeom prst="line">
              <a:avLst/>
            </a:prstGeom>
            <a:noFill/>
            <a:ln w="12700">
              <a:solidFill>
                <a:srgbClr val="00FF00"/>
              </a:solidFill>
              <a:round/>
              <a:headEnd/>
              <a:tailEnd/>
            </a:ln>
          </p:spPr>
          <p:txBody>
            <a:bodyPr/>
            <a:lstStyle/>
            <a:p>
              <a:endParaRPr lang="fr-CH"/>
            </a:p>
          </p:txBody>
        </p:sp>
        <p:sp>
          <p:nvSpPr>
            <p:cNvPr id="2705753" name="Line 1369"/>
            <p:cNvSpPr>
              <a:spLocks noChangeShapeType="1"/>
            </p:cNvSpPr>
            <p:nvPr/>
          </p:nvSpPr>
          <p:spPr bwMode="auto">
            <a:xfrm>
              <a:off x="2526" y="3190"/>
              <a:ext cx="16" cy="0"/>
            </a:xfrm>
            <a:prstGeom prst="line">
              <a:avLst/>
            </a:prstGeom>
            <a:noFill/>
            <a:ln w="12700">
              <a:solidFill>
                <a:srgbClr val="00FF00"/>
              </a:solidFill>
              <a:round/>
              <a:headEnd/>
              <a:tailEnd/>
            </a:ln>
          </p:spPr>
          <p:txBody>
            <a:bodyPr/>
            <a:lstStyle/>
            <a:p>
              <a:endParaRPr lang="fr-CH"/>
            </a:p>
          </p:txBody>
        </p:sp>
        <p:sp>
          <p:nvSpPr>
            <p:cNvPr id="2705754" name="Line 1370"/>
            <p:cNvSpPr>
              <a:spLocks noChangeShapeType="1"/>
            </p:cNvSpPr>
            <p:nvPr/>
          </p:nvSpPr>
          <p:spPr bwMode="auto">
            <a:xfrm>
              <a:off x="2542" y="3190"/>
              <a:ext cx="8" cy="0"/>
            </a:xfrm>
            <a:prstGeom prst="line">
              <a:avLst/>
            </a:prstGeom>
            <a:noFill/>
            <a:ln w="12700">
              <a:solidFill>
                <a:srgbClr val="00FF00"/>
              </a:solidFill>
              <a:round/>
              <a:headEnd/>
              <a:tailEnd/>
            </a:ln>
          </p:spPr>
          <p:txBody>
            <a:bodyPr/>
            <a:lstStyle/>
            <a:p>
              <a:endParaRPr lang="fr-CH"/>
            </a:p>
          </p:txBody>
        </p:sp>
        <p:sp>
          <p:nvSpPr>
            <p:cNvPr id="2705755" name="Line 1371"/>
            <p:cNvSpPr>
              <a:spLocks noChangeShapeType="1"/>
            </p:cNvSpPr>
            <p:nvPr/>
          </p:nvSpPr>
          <p:spPr bwMode="auto">
            <a:xfrm>
              <a:off x="2550" y="3190"/>
              <a:ext cx="8" cy="0"/>
            </a:xfrm>
            <a:prstGeom prst="line">
              <a:avLst/>
            </a:prstGeom>
            <a:noFill/>
            <a:ln w="12700">
              <a:solidFill>
                <a:srgbClr val="00FF00"/>
              </a:solidFill>
              <a:round/>
              <a:headEnd/>
              <a:tailEnd/>
            </a:ln>
          </p:spPr>
          <p:txBody>
            <a:bodyPr/>
            <a:lstStyle/>
            <a:p>
              <a:endParaRPr lang="fr-CH"/>
            </a:p>
          </p:txBody>
        </p:sp>
        <p:sp>
          <p:nvSpPr>
            <p:cNvPr id="2705756" name="Line 1372"/>
            <p:cNvSpPr>
              <a:spLocks noChangeShapeType="1"/>
            </p:cNvSpPr>
            <p:nvPr/>
          </p:nvSpPr>
          <p:spPr bwMode="auto">
            <a:xfrm>
              <a:off x="2558" y="3190"/>
              <a:ext cx="16" cy="0"/>
            </a:xfrm>
            <a:prstGeom prst="line">
              <a:avLst/>
            </a:prstGeom>
            <a:noFill/>
            <a:ln w="12700">
              <a:solidFill>
                <a:srgbClr val="00FF00"/>
              </a:solidFill>
              <a:round/>
              <a:headEnd/>
              <a:tailEnd/>
            </a:ln>
          </p:spPr>
          <p:txBody>
            <a:bodyPr/>
            <a:lstStyle/>
            <a:p>
              <a:endParaRPr lang="fr-CH"/>
            </a:p>
          </p:txBody>
        </p:sp>
        <p:sp>
          <p:nvSpPr>
            <p:cNvPr id="2705757" name="Line 1373"/>
            <p:cNvSpPr>
              <a:spLocks noChangeShapeType="1"/>
            </p:cNvSpPr>
            <p:nvPr/>
          </p:nvSpPr>
          <p:spPr bwMode="auto">
            <a:xfrm>
              <a:off x="2574" y="3190"/>
              <a:ext cx="7" cy="0"/>
            </a:xfrm>
            <a:prstGeom prst="line">
              <a:avLst/>
            </a:prstGeom>
            <a:noFill/>
            <a:ln w="12700">
              <a:solidFill>
                <a:srgbClr val="00FF00"/>
              </a:solidFill>
              <a:round/>
              <a:headEnd/>
              <a:tailEnd/>
            </a:ln>
          </p:spPr>
          <p:txBody>
            <a:bodyPr/>
            <a:lstStyle/>
            <a:p>
              <a:endParaRPr lang="fr-CH"/>
            </a:p>
          </p:txBody>
        </p:sp>
        <p:sp>
          <p:nvSpPr>
            <p:cNvPr id="2705758" name="Line 1374"/>
            <p:cNvSpPr>
              <a:spLocks noChangeShapeType="1"/>
            </p:cNvSpPr>
            <p:nvPr/>
          </p:nvSpPr>
          <p:spPr bwMode="auto">
            <a:xfrm>
              <a:off x="2581" y="3190"/>
              <a:ext cx="16" cy="0"/>
            </a:xfrm>
            <a:prstGeom prst="line">
              <a:avLst/>
            </a:prstGeom>
            <a:noFill/>
            <a:ln w="12700">
              <a:solidFill>
                <a:srgbClr val="00FF00"/>
              </a:solidFill>
              <a:round/>
              <a:headEnd/>
              <a:tailEnd/>
            </a:ln>
          </p:spPr>
          <p:txBody>
            <a:bodyPr/>
            <a:lstStyle/>
            <a:p>
              <a:endParaRPr lang="fr-CH"/>
            </a:p>
          </p:txBody>
        </p:sp>
        <p:sp>
          <p:nvSpPr>
            <p:cNvPr id="2705759" name="Line 1375"/>
            <p:cNvSpPr>
              <a:spLocks noChangeShapeType="1"/>
            </p:cNvSpPr>
            <p:nvPr/>
          </p:nvSpPr>
          <p:spPr bwMode="auto">
            <a:xfrm>
              <a:off x="2597" y="3190"/>
              <a:ext cx="8" cy="0"/>
            </a:xfrm>
            <a:prstGeom prst="line">
              <a:avLst/>
            </a:prstGeom>
            <a:noFill/>
            <a:ln w="12700">
              <a:solidFill>
                <a:srgbClr val="00FF00"/>
              </a:solidFill>
              <a:round/>
              <a:headEnd/>
              <a:tailEnd/>
            </a:ln>
          </p:spPr>
          <p:txBody>
            <a:bodyPr/>
            <a:lstStyle/>
            <a:p>
              <a:endParaRPr lang="fr-CH"/>
            </a:p>
          </p:txBody>
        </p:sp>
        <p:sp>
          <p:nvSpPr>
            <p:cNvPr id="2705760" name="Line 1376"/>
            <p:cNvSpPr>
              <a:spLocks noChangeShapeType="1"/>
            </p:cNvSpPr>
            <p:nvPr/>
          </p:nvSpPr>
          <p:spPr bwMode="auto">
            <a:xfrm>
              <a:off x="2605" y="3190"/>
              <a:ext cx="8" cy="0"/>
            </a:xfrm>
            <a:prstGeom prst="line">
              <a:avLst/>
            </a:prstGeom>
            <a:noFill/>
            <a:ln w="12700">
              <a:solidFill>
                <a:srgbClr val="00FF00"/>
              </a:solidFill>
              <a:round/>
              <a:headEnd/>
              <a:tailEnd/>
            </a:ln>
          </p:spPr>
          <p:txBody>
            <a:bodyPr/>
            <a:lstStyle/>
            <a:p>
              <a:endParaRPr lang="fr-CH"/>
            </a:p>
          </p:txBody>
        </p:sp>
        <p:sp>
          <p:nvSpPr>
            <p:cNvPr id="2705761" name="Line 1377"/>
            <p:cNvSpPr>
              <a:spLocks noChangeShapeType="1"/>
            </p:cNvSpPr>
            <p:nvPr/>
          </p:nvSpPr>
          <p:spPr bwMode="auto">
            <a:xfrm>
              <a:off x="2613" y="3190"/>
              <a:ext cx="16" cy="0"/>
            </a:xfrm>
            <a:prstGeom prst="line">
              <a:avLst/>
            </a:prstGeom>
            <a:noFill/>
            <a:ln w="12700">
              <a:solidFill>
                <a:srgbClr val="00FF00"/>
              </a:solidFill>
              <a:round/>
              <a:headEnd/>
              <a:tailEnd/>
            </a:ln>
          </p:spPr>
          <p:txBody>
            <a:bodyPr/>
            <a:lstStyle/>
            <a:p>
              <a:endParaRPr lang="fr-CH"/>
            </a:p>
          </p:txBody>
        </p:sp>
        <p:sp>
          <p:nvSpPr>
            <p:cNvPr id="2705762" name="Line 1378"/>
            <p:cNvSpPr>
              <a:spLocks noChangeShapeType="1"/>
            </p:cNvSpPr>
            <p:nvPr/>
          </p:nvSpPr>
          <p:spPr bwMode="auto">
            <a:xfrm>
              <a:off x="2629" y="3190"/>
              <a:ext cx="7" cy="0"/>
            </a:xfrm>
            <a:prstGeom prst="line">
              <a:avLst/>
            </a:prstGeom>
            <a:noFill/>
            <a:ln w="12700">
              <a:solidFill>
                <a:srgbClr val="00FF00"/>
              </a:solidFill>
              <a:round/>
              <a:headEnd/>
              <a:tailEnd/>
            </a:ln>
          </p:spPr>
          <p:txBody>
            <a:bodyPr/>
            <a:lstStyle/>
            <a:p>
              <a:endParaRPr lang="fr-CH"/>
            </a:p>
          </p:txBody>
        </p:sp>
        <p:sp>
          <p:nvSpPr>
            <p:cNvPr id="2705763" name="Line 1379"/>
            <p:cNvSpPr>
              <a:spLocks noChangeShapeType="1"/>
            </p:cNvSpPr>
            <p:nvPr/>
          </p:nvSpPr>
          <p:spPr bwMode="auto">
            <a:xfrm>
              <a:off x="2636" y="3190"/>
              <a:ext cx="16" cy="0"/>
            </a:xfrm>
            <a:prstGeom prst="line">
              <a:avLst/>
            </a:prstGeom>
            <a:noFill/>
            <a:ln w="12700">
              <a:solidFill>
                <a:srgbClr val="00FF00"/>
              </a:solidFill>
              <a:round/>
              <a:headEnd/>
              <a:tailEnd/>
            </a:ln>
          </p:spPr>
          <p:txBody>
            <a:bodyPr/>
            <a:lstStyle/>
            <a:p>
              <a:endParaRPr lang="fr-CH"/>
            </a:p>
          </p:txBody>
        </p:sp>
        <p:sp>
          <p:nvSpPr>
            <p:cNvPr id="2705764" name="Line 1380"/>
            <p:cNvSpPr>
              <a:spLocks noChangeShapeType="1"/>
            </p:cNvSpPr>
            <p:nvPr/>
          </p:nvSpPr>
          <p:spPr bwMode="auto">
            <a:xfrm>
              <a:off x="2652" y="3190"/>
              <a:ext cx="8" cy="0"/>
            </a:xfrm>
            <a:prstGeom prst="line">
              <a:avLst/>
            </a:prstGeom>
            <a:noFill/>
            <a:ln w="12700">
              <a:solidFill>
                <a:srgbClr val="00FF00"/>
              </a:solidFill>
              <a:round/>
              <a:headEnd/>
              <a:tailEnd/>
            </a:ln>
          </p:spPr>
          <p:txBody>
            <a:bodyPr/>
            <a:lstStyle/>
            <a:p>
              <a:endParaRPr lang="fr-CH"/>
            </a:p>
          </p:txBody>
        </p:sp>
        <p:sp>
          <p:nvSpPr>
            <p:cNvPr id="2705765" name="Line 1381"/>
            <p:cNvSpPr>
              <a:spLocks noChangeShapeType="1"/>
            </p:cNvSpPr>
            <p:nvPr/>
          </p:nvSpPr>
          <p:spPr bwMode="auto">
            <a:xfrm>
              <a:off x="2660" y="3190"/>
              <a:ext cx="8" cy="0"/>
            </a:xfrm>
            <a:prstGeom prst="line">
              <a:avLst/>
            </a:prstGeom>
            <a:noFill/>
            <a:ln w="12700">
              <a:solidFill>
                <a:srgbClr val="00FF00"/>
              </a:solidFill>
              <a:round/>
              <a:headEnd/>
              <a:tailEnd/>
            </a:ln>
          </p:spPr>
          <p:txBody>
            <a:bodyPr/>
            <a:lstStyle/>
            <a:p>
              <a:endParaRPr lang="fr-CH"/>
            </a:p>
          </p:txBody>
        </p:sp>
        <p:sp>
          <p:nvSpPr>
            <p:cNvPr id="2705766" name="Line 1382"/>
            <p:cNvSpPr>
              <a:spLocks noChangeShapeType="1"/>
            </p:cNvSpPr>
            <p:nvPr/>
          </p:nvSpPr>
          <p:spPr bwMode="auto">
            <a:xfrm>
              <a:off x="2668" y="3190"/>
              <a:ext cx="16" cy="0"/>
            </a:xfrm>
            <a:prstGeom prst="line">
              <a:avLst/>
            </a:prstGeom>
            <a:noFill/>
            <a:ln w="12700">
              <a:solidFill>
                <a:srgbClr val="00FF00"/>
              </a:solidFill>
              <a:round/>
              <a:headEnd/>
              <a:tailEnd/>
            </a:ln>
          </p:spPr>
          <p:txBody>
            <a:bodyPr/>
            <a:lstStyle/>
            <a:p>
              <a:endParaRPr lang="fr-CH"/>
            </a:p>
          </p:txBody>
        </p:sp>
        <p:sp>
          <p:nvSpPr>
            <p:cNvPr id="2705767" name="Line 1383"/>
            <p:cNvSpPr>
              <a:spLocks noChangeShapeType="1"/>
            </p:cNvSpPr>
            <p:nvPr/>
          </p:nvSpPr>
          <p:spPr bwMode="auto">
            <a:xfrm>
              <a:off x="2684" y="3190"/>
              <a:ext cx="7" cy="0"/>
            </a:xfrm>
            <a:prstGeom prst="line">
              <a:avLst/>
            </a:prstGeom>
            <a:noFill/>
            <a:ln w="12700">
              <a:solidFill>
                <a:srgbClr val="00FF00"/>
              </a:solidFill>
              <a:round/>
              <a:headEnd/>
              <a:tailEnd/>
            </a:ln>
          </p:spPr>
          <p:txBody>
            <a:bodyPr/>
            <a:lstStyle/>
            <a:p>
              <a:endParaRPr lang="fr-CH"/>
            </a:p>
          </p:txBody>
        </p:sp>
        <p:sp>
          <p:nvSpPr>
            <p:cNvPr id="2705768" name="Line 1384"/>
            <p:cNvSpPr>
              <a:spLocks noChangeShapeType="1"/>
            </p:cNvSpPr>
            <p:nvPr/>
          </p:nvSpPr>
          <p:spPr bwMode="auto">
            <a:xfrm>
              <a:off x="2691" y="3190"/>
              <a:ext cx="16" cy="0"/>
            </a:xfrm>
            <a:prstGeom prst="line">
              <a:avLst/>
            </a:prstGeom>
            <a:noFill/>
            <a:ln w="12700">
              <a:solidFill>
                <a:srgbClr val="00FF00"/>
              </a:solidFill>
              <a:round/>
              <a:headEnd/>
              <a:tailEnd/>
            </a:ln>
          </p:spPr>
          <p:txBody>
            <a:bodyPr/>
            <a:lstStyle/>
            <a:p>
              <a:endParaRPr lang="fr-CH"/>
            </a:p>
          </p:txBody>
        </p:sp>
        <p:sp>
          <p:nvSpPr>
            <p:cNvPr id="2705769" name="Line 1385"/>
            <p:cNvSpPr>
              <a:spLocks noChangeShapeType="1"/>
            </p:cNvSpPr>
            <p:nvPr/>
          </p:nvSpPr>
          <p:spPr bwMode="auto">
            <a:xfrm>
              <a:off x="2707" y="3190"/>
              <a:ext cx="8" cy="0"/>
            </a:xfrm>
            <a:prstGeom prst="line">
              <a:avLst/>
            </a:prstGeom>
            <a:noFill/>
            <a:ln w="12700">
              <a:solidFill>
                <a:srgbClr val="00FF00"/>
              </a:solidFill>
              <a:round/>
              <a:headEnd/>
              <a:tailEnd/>
            </a:ln>
          </p:spPr>
          <p:txBody>
            <a:bodyPr/>
            <a:lstStyle/>
            <a:p>
              <a:endParaRPr lang="fr-CH"/>
            </a:p>
          </p:txBody>
        </p:sp>
        <p:sp>
          <p:nvSpPr>
            <p:cNvPr id="2705770" name="Line 1386"/>
            <p:cNvSpPr>
              <a:spLocks noChangeShapeType="1"/>
            </p:cNvSpPr>
            <p:nvPr/>
          </p:nvSpPr>
          <p:spPr bwMode="auto">
            <a:xfrm>
              <a:off x="2715" y="3190"/>
              <a:ext cx="8" cy="0"/>
            </a:xfrm>
            <a:prstGeom prst="line">
              <a:avLst/>
            </a:prstGeom>
            <a:noFill/>
            <a:ln w="12700">
              <a:solidFill>
                <a:srgbClr val="00FF00"/>
              </a:solidFill>
              <a:round/>
              <a:headEnd/>
              <a:tailEnd/>
            </a:ln>
          </p:spPr>
          <p:txBody>
            <a:bodyPr/>
            <a:lstStyle/>
            <a:p>
              <a:endParaRPr lang="fr-CH"/>
            </a:p>
          </p:txBody>
        </p:sp>
        <p:sp>
          <p:nvSpPr>
            <p:cNvPr id="2705771" name="Line 1387"/>
            <p:cNvSpPr>
              <a:spLocks noChangeShapeType="1"/>
            </p:cNvSpPr>
            <p:nvPr/>
          </p:nvSpPr>
          <p:spPr bwMode="auto">
            <a:xfrm>
              <a:off x="2723" y="3190"/>
              <a:ext cx="16" cy="0"/>
            </a:xfrm>
            <a:prstGeom prst="line">
              <a:avLst/>
            </a:prstGeom>
            <a:noFill/>
            <a:ln w="12700">
              <a:solidFill>
                <a:srgbClr val="00FF00"/>
              </a:solidFill>
              <a:round/>
              <a:headEnd/>
              <a:tailEnd/>
            </a:ln>
          </p:spPr>
          <p:txBody>
            <a:bodyPr/>
            <a:lstStyle/>
            <a:p>
              <a:endParaRPr lang="fr-CH"/>
            </a:p>
          </p:txBody>
        </p:sp>
        <p:sp>
          <p:nvSpPr>
            <p:cNvPr id="2705772" name="Line 1388"/>
            <p:cNvSpPr>
              <a:spLocks noChangeShapeType="1"/>
            </p:cNvSpPr>
            <p:nvPr/>
          </p:nvSpPr>
          <p:spPr bwMode="auto">
            <a:xfrm>
              <a:off x="2739" y="3190"/>
              <a:ext cx="8" cy="0"/>
            </a:xfrm>
            <a:prstGeom prst="line">
              <a:avLst/>
            </a:prstGeom>
            <a:noFill/>
            <a:ln w="12700">
              <a:solidFill>
                <a:srgbClr val="00FF00"/>
              </a:solidFill>
              <a:round/>
              <a:headEnd/>
              <a:tailEnd/>
            </a:ln>
          </p:spPr>
          <p:txBody>
            <a:bodyPr/>
            <a:lstStyle/>
            <a:p>
              <a:endParaRPr lang="fr-CH"/>
            </a:p>
          </p:txBody>
        </p:sp>
        <p:sp>
          <p:nvSpPr>
            <p:cNvPr id="2705773" name="Line 1389"/>
            <p:cNvSpPr>
              <a:spLocks noChangeShapeType="1"/>
            </p:cNvSpPr>
            <p:nvPr/>
          </p:nvSpPr>
          <p:spPr bwMode="auto">
            <a:xfrm>
              <a:off x="2747" y="3190"/>
              <a:ext cx="15" cy="0"/>
            </a:xfrm>
            <a:prstGeom prst="line">
              <a:avLst/>
            </a:prstGeom>
            <a:noFill/>
            <a:ln w="12700">
              <a:solidFill>
                <a:srgbClr val="00FF00"/>
              </a:solidFill>
              <a:round/>
              <a:headEnd/>
              <a:tailEnd/>
            </a:ln>
          </p:spPr>
          <p:txBody>
            <a:bodyPr/>
            <a:lstStyle/>
            <a:p>
              <a:endParaRPr lang="fr-CH"/>
            </a:p>
          </p:txBody>
        </p:sp>
        <p:sp>
          <p:nvSpPr>
            <p:cNvPr id="2705774" name="Line 1390"/>
            <p:cNvSpPr>
              <a:spLocks noChangeShapeType="1"/>
            </p:cNvSpPr>
            <p:nvPr/>
          </p:nvSpPr>
          <p:spPr bwMode="auto">
            <a:xfrm>
              <a:off x="2762" y="3190"/>
              <a:ext cx="8" cy="0"/>
            </a:xfrm>
            <a:prstGeom prst="line">
              <a:avLst/>
            </a:prstGeom>
            <a:noFill/>
            <a:ln w="12700">
              <a:solidFill>
                <a:srgbClr val="00FF00"/>
              </a:solidFill>
              <a:round/>
              <a:headEnd/>
              <a:tailEnd/>
            </a:ln>
          </p:spPr>
          <p:txBody>
            <a:bodyPr/>
            <a:lstStyle/>
            <a:p>
              <a:endParaRPr lang="fr-CH"/>
            </a:p>
          </p:txBody>
        </p:sp>
        <p:sp>
          <p:nvSpPr>
            <p:cNvPr id="2705775" name="Line 1391"/>
            <p:cNvSpPr>
              <a:spLocks noChangeShapeType="1"/>
            </p:cNvSpPr>
            <p:nvPr/>
          </p:nvSpPr>
          <p:spPr bwMode="auto">
            <a:xfrm>
              <a:off x="2770" y="3190"/>
              <a:ext cx="8" cy="0"/>
            </a:xfrm>
            <a:prstGeom prst="line">
              <a:avLst/>
            </a:prstGeom>
            <a:noFill/>
            <a:ln w="12700">
              <a:solidFill>
                <a:srgbClr val="00FF00"/>
              </a:solidFill>
              <a:round/>
              <a:headEnd/>
              <a:tailEnd/>
            </a:ln>
          </p:spPr>
          <p:txBody>
            <a:bodyPr/>
            <a:lstStyle/>
            <a:p>
              <a:endParaRPr lang="fr-CH"/>
            </a:p>
          </p:txBody>
        </p:sp>
        <p:sp>
          <p:nvSpPr>
            <p:cNvPr id="2705776" name="Line 1392"/>
            <p:cNvSpPr>
              <a:spLocks noChangeShapeType="1"/>
            </p:cNvSpPr>
            <p:nvPr/>
          </p:nvSpPr>
          <p:spPr bwMode="auto">
            <a:xfrm>
              <a:off x="2778" y="3190"/>
              <a:ext cx="16" cy="0"/>
            </a:xfrm>
            <a:prstGeom prst="line">
              <a:avLst/>
            </a:prstGeom>
            <a:noFill/>
            <a:ln w="12700">
              <a:solidFill>
                <a:srgbClr val="00FF00"/>
              </a:solidFill>
              <a:round/>
              <a:headEnd/>
              <a:tailEnd/>
            </a:ln>
          </p:spPr>
          <p:txBody>
            <a:bodyPr/>
            <a:lstStyle/>
            <a:p>
              <a:endParaRPr lang="fr-CH"/>
            </a:p>
          </p:txBody>
        </p:sp>
        <p:sp>
          <p:nvSpPr>
            <p:cNvPr id="2705777" name="Line 1393"/>
            <p:cNvSpPr>
              <a:spLocks noChangeShapeType="1"/>
            </p:cNvSpPr>
            <p:nvPr/>
          </p:nvSpPr>
          <p:spPr bwMode="auto">
            <a:xfrm>
              <a:off x="2794" y="3190"/>
              <a:ext cx="8" cy="0"/>
            </a:xfrm>
            <a:prstGeom prst="line">
              <a:avLst/>
            </a:prstGeom>
            <a:noFill/>
            <a:ln w="12700">
              <a:solidFill>
                <a:srgbClr val="00FF00"/>
              </a:solidFill>
              <a:round/>
              <a:headEnd/>
              <a:tailEnd/>
            </a:ln>
          </p:spPr>
          <p:txBody>
            <a:bodyPr/>
            <a:lstStyle/>
            <a:p>
              <a:endParaRPr lang="fr-CH"/>
            </a:p>
          </p:txBody>
        </p:sp>
        <p:sp>
          <p:nvSpPr>
            <p:cNvPr id="2705778" name="Line 1394"/>
            <p:cNvSpPr>
              <a:spLocks noChangeShapeType="1"/>
            </p:cNvSpPr>
            <p:nvPr/>
          </p:nvSpPr>
          <p:spPr bwMode="auto">
            <a:xfrm>
              <a:off x="2802" y="3190"/>
              <a:ext cx="15" cy="0"/>
            </a:xfrm>
            <a:prstGeom prst="line">
              <a:avLst/>
            </a:prstGeom>
            <a:noFill/>
            <a:ln w="12700">
              <a:solidFill>
                <a:srgbClr val="00FF00"/>
              </a:solidFill>
              <a:round/>
              <a:headEnd/>
              <a:tailEnd/>
            </a:ln>
          </p:spPr>
          <p:txBody>
            <a:bodyPr/>
            <a:lstStyle/>
            <a:p>
              <a:endParaRPr lang="fr-CH"/>
            </a:p>
          </p:txBody>
        </p:sp>
        <p:sp>
          <p:nvSpPr>
            <p:cNvPr id="2705779" name="Line 1395"/>
            <p:cNvSpPr>
              <a:spLocks noChangeShapeType="1"/>
            </p:cNvSpPr>
            <p:nvPr/>
          </p:nvSpPr>
          <p:spPr bwMode="auto">
            <a:xfrm>
              <a:off x="2817" y="3190"/>
              <a:ext cx="8" cy="0"/>
            </a:xfrm>
            <a:prstGeom prst="line">
              <a:avLst/>
            </a:prstGeom>
            <a:noFill/>
            <a:ln w="12700">
              <a:solidFill>
                <a:srgbClr val="00FF00"/>
              </a:solidFill>
              <a:round/>
              <a:headEnd/>
              <a:tailEnd/>
            </a:ln>
          </p:spPr>
          <p:txBody>
            <a:bodyPr/>
            <a:lstStyle/>
            <a:p>
              <a:endParaRPr lang="fr-CH"/>
            </a:p>
          </p:txBody>
        </p:sp>
        <p:sp>
          <p:nvSpPr>
            <p:cNvPr id="2705780" name="Line 1396"/>
            <p:cNvSpPr>
              <a:spLocks noChangeShapeType="1"/>
            </p:cNvSpPr>
            <p:nvPr/>
          </p:nvSpPr>
          <p:spPr bwMode="auto">
            <a:xfrm>
              <a:off x="2825" y="3190"/>
              <a:ext cx="8" cy="0"/>
            </a:xfrm>
            <a:prstGeom prst="line">
              <a:avLst/>
            </a:prstGeom>
            <a:noFill/>
            <a:ln w="12700">
              <a:solidFill>
                <a:srgbClr val="00FF00"/>
              </a:solidFill>
              <a:round/>
              <a:headEnd/>
              <a:tailEnd/>
            </a:ln>
          </p:spPr>
          <p:txBody>
            <a:bodyPr/>
            <a:lstStyle/>
            <a:p>
              <a:endParaRPr lang="fr-CH"/>
            </a:p>
          </p:txBody>
        </p:sp>
        <p:sp>
          <p:nvSpPr>
            <p:cNvPr id="2705781" name="Line 1397"/>
            <p:cNvSpPr>
              <a:spLocks noChangeShapeType="1"/>
            </p:cNvSpPr>
            <p:nvPr/>
          </p:nvSpPr>
          <p:spPr bwMode="auto">
            <a:xfrm>
              <a:off x="2833" y="3190"/>
              <a:ext cx="16" cy="0"/>
            </a:xfrm>
            <a:prstGeom prst="line">
              <a:avLst/>
            </a:prstGeom>
            <a:noFill/>
            <a:ln w="12700">
              <a:solidFill>
                <a:srgbClr val="00FF00"/>
              </a:solidFill>
              <a:round/>
              <a:headEnd/>
              <a:tailEnd/>
            </a:ln>
          </p:spPr>
          <p:txBody>
            <a:bodyPr/>
            <a:lstStyle/>
            <a:p>
              <a:endParaRPr lang="fr-CH"/>
            </a:p>
          </p:txBody>
        </p:sp>
        <p:sp>
          <p:nvSpPr>
            <p:cNvPr id="2705782" name="Line 1398"/>
            <p:cNvSpPr>
              <a:spLocks noChangeShapeType="1"/>
            </p:cNvSpPr>
            <p:nvPr/>
          </p:nvSpPr>
          <p:spPr bwMode="auto">
            <a:xfrm>
              <a:off x="2849" y="3190"/>
              <a:ext cx="8" cy="0"/>
            </a:xfrm>
            <a:prstGeom prst="line">
              <a:avLst/>
            </a:prstGeom>
            <a:noFill/>
            <a:ln w="12700">
              <a:solidFill>
                <a:srgbClr val="00FF00"/>
              </a:solidFill>
              <a:round/>
              <a:headEnd/>
              <a:tailEnd/>
            </a:ln>
          </p:spPr>
          <p:txBody>
            <a:bodyPr/>
            <a:lstStyle/>
            <a:p>
              <a:endParaRPr lang="fr-CH"/>
            </a:p>
          </p:txBody>
        </p:sp>
        <p:sp>
          <p:nvSpPr>
            <p:cNvPr id="2705783" name="Line 1399"/>
            <p:cNvSpPr>
              <a:spLocks noChangeShapeType="1"/>
            </p:cNvSpPr>
            <p:nvPr/>
          </p:nvSpPr>
          <p:spPr bwMode="auto">
            <a:xfrm>
              <a:off x="2857" y="3190"/>
              <a:ext cx="15" cy="0"/>
            </a:xfrm>
            <a:prstGeom prst="line">
              <a:avLst/>
            </a:prstGeom>
            <a:noFill/>
            <a:ln w="12700">
              <a:solidFill>
                <a:srgbClr val="00FF00"/>
              </a:solidFill>
              <a:round/>
              <a:headEnd/>
              <a:tailEnd/>
            </a:ln>
          </p:spPr>
          <p:txBody>
            <a:bodyPr/>
            <a:lstStyle/>
            <a:p>
              <a:endParaRPr lang="fr-CH"/>
            </a:p>
          </p:txBody>
        </p:sp>
        <p:sp>
          <p:nvSpPr>
            <p:cNvPr id="2705784" name="Line 1400"/>
            <p:cNvSpPr>
              <a:spLocks noChangeShapeType="1"/>
            </p:cNvSpPr>
            <p:nvPr/>
          </p:nvSpPr>
          <p:spPr bwMode="auto">
            <a:xfrm>
              <a:off x="2872" y="3190"/>
              <a:ext cx="8" cy="0"/>
            </a:xfrm>
            <a:prstGeom prst="line">
              <a:avLst/>
            </a:prstGeom>
            <a:noFill/>
            <a:ln w="12700">
              <a:solidFill>
                <a:srgbClr val="00FF00"/>
              </a:solidFill>
              <a:round/>
              <a:headEnd/>
              <a:tailEnd/>
            </a:ln>
          </p:spPr>
          <p:txBody>
            <a:bodyPr/>
            <a:lstStyle/>
            <a:p>
              <a:endParaRPr lang="fr-CH"/>
            </a:p>
          </p:txBody>
        </p:sp>
        <p:sp>
          <p:nvSpPr>
            <p:cNvPr id="2705785" name="Line 1401"/>
            <p:cNvSpPr>
              <a:spLocks noChangeShapeType="1"/>
            </p:cNvSpPr>
            <p:nvPr/>
          </p:nvSpPr>
          <p:spPr bwMode="auto">
            <a:xfrm>
              <a:off x="2880" y="3190"/>
              <a:ext cx="16" cy="0"/>
            </a:xfrm>
            <a:prstGeom prst="line">
              <a:avLst/>
            </a:prstGeom>
            <a:noFill/>
            <a:ln w="12700">
              <a:solidFill>
                <a:srgbClr val="00FF00"/>
              </a:solidFill>
              <a:round/>
              <a:headEnd/>
              <a:tailEnd/>
            </a:ln>
          </p:spPr>
          <p:txBody>
            <a:bodyPr/>
            <a:lstStyle/>
            <a:p>
              <a:endParaRPr lang="fr-CH"/>
            </a:p>
          </p:txBody>
        </p:sp>
        <p:sp>
          <p:nvSpPr>
            <p:cNvPr id="2705786" name="Line 1402"/>
            <p:cNvSpPr>
              <a:spLocks noChangeShapeType="1"/>
            </p:cNvSpPr>
            <p:nvPr/>
          </p:nvSpPr>
          <p:spPr bwMode="auto">
            <a:xfrm>
              <a:off x="2896" y="3190"/>
              <a:ext cx="8" cy="0"/>
            </a:xfrm>
            <a:prstGeom prst="line">
              <a:avLst/>
            </a:prstGeom>
            <a:noFill/>
            <a:ln w="12700">
              <a:solidFill>
                <a:srgbClr val="00FF00"/>
              </a:solidFill>
              <a:round/>
              <a:headEnd/>
              <a:tailEnd/>
            </a:ln>
          </p:spPr>
          <p:txBody>
            <a:bodyPr/>
            <a:lstStyle/>
            <a:p>
              <a:endParaRPr lang="fr-CH"/>
            </a:p>
          </p:txBody>
        </p:sp>
        <p:sp>
          <p:nvSpPr>
            <p:cNvPr id="2705787" name="Line 1403"/>
            <p:cNvSpPr>
              <a:spLocks noChangeShapeType="1"/>
            </p:cNvSpPr>
            <p:nvPr/>
          </p:nvSpPr>
          <p:spPr bwMode="auto">
            <a:xfrm>
              <a:off x="2904" y="3190"/>
              <a:ext cx="8" cy="0"/>
            </a:xfrm>
            <a:prstGeom prst="line">
              <a:avLst/>
            </a:prstGeom>
            <a:noFill/>
            <a:ln w="12700">
              <a:solidFill>
                <a:srgbClr val="00FF00"/>
              </a:solidFill>
              <a:round/>
              <a:headEnd/>
              <a:tailEnd/>
            </a:ln>
          </p:spPr>
          <p:txBody>
            <a:bodyPr/>
            <a:lstStyle/>
            <a:p>
              <a:endParaRPr lang="fr-CH"/>
            </a:p>
          </p:txBody>
        </p:sp>
        <p:sp>
          <p:nvSpPr>
            <p:cNvPr id="2705788" name="Line 1404"/>
            <p:cNvSpPr>
              <a:spLocks noChangeShapeType="1"/>
            </p:cNvSpPr>
            <p:nvPr/>
          </p:nvSpPr>
          <p:spPr bwMode="auto">
            <a:xfrm>
              <a:off x="2912" y="3190"/>
              <a:ext cx="15" cy="0"/>
            </a:xfrm>
            <a:prstGeom prst="line">
              <a:avLst/>
            </a:prstGeom>
            <a:noFill/>
            <a:ln w="12700">
              <a:solidFill>
                <a:srgbClr val="00FF00"/>
              </a:solidFill>
              <a:round/>
              <a:headEnd/>
              <a:tailEnd/>
            </a:ln>
          </p:spPr>
          <p:txBody>
            <a:bodyPr/>
            <a:lstStyle/>
            <a:p>
              <a:endParaRPr lang="fr-CH"/>
            </a:p>
          </p:txBody>
        </p:sp>
        <p:sp>
          <p:nvSpPr>
            <p:cNvPr id="2705789" name="Line 1405"/>
            <p:cNvSpPr>
              <a:spLocks noChangeShapeType="1"/>
            </p:cNvSpPr>
            <p:nvPr/>
          </p:nvSpPr>
          <p:spPr bwMode="auto">
            <a:xfrm>
              <a:off x="2927" y="3190"/>
              <a:ext cx="8" cy="0"/>
            </a:xfrm>
            <a:prstGeom prst="line">
              <a:avLst/>
            </a:prstGeom>
            <a:noFill/>
            <a:ln w="12700">
              <a:solidFill>
                <a:srgbClr val="00FF00"/>
              </a:solidFill>
              <a:round/>
              <a:headEnd/>
              <a:tailEnd/>
            </a:ln>
          </p:spPr>
          <p:txBody>
            <a:bodyPr/>
            <a:lstStyle/>
            <a:p>
              <a:endParaRPr lang="fr-CH"/>
            </a:p>
          </p:txBody>
        </p:sp>
        <p:sp>
          <p:nvSpPr>
            <p:cNvPr id="2705790" name="Line 1406"/>
            <p:cNvSpPr>
              <a:spLocks noChangeShapeType="1"/>
            </p:cNvSpPr>
            <p:nvPr/>
          </p:nvSpPr>
          <p:spPr bwMode="auto">
            <a:xfrm>
              <a:off x="2935" y="3190"/>
              <a:ext cx="16" cy="0"/>
            </a:xfrm>
            <a:prstGeom prst="line">
              <a:avLst/>
            </a:prstGeom>
            <a:noFill/>
            <a:ln w="12700">
              <a:solidFill>
                <a:srgbClr val="00FF00"/>
              </a:solidFill>
              <a:round/>
              <a:headEnd/>
              <a:tailEnd/>
            </a:ln>
          </p:spPr>
          <p:txBody>
            <a:bodyPr/>
            <a:lstStyle/>
            <a:p>
              <a:endParaRPr lang="fr-CH"/>
            </a:p>
          </p:txBody>
        </p:sp>
        <p:sp>
          <p:nvSpPr>
            <p:cNvPr id="2705791" name="Line 1407"/>
            <p:cNvSpPr>
              <a:spLocks noChangeShapeType="1"/>
            </p:cNvSpPr>
            <p:nvPr/>
          </p:nvSpPr>
          <p:spPr bwMode="auto">
            <a:xfrm>
              <a:off x="2951" y="3190"/>
              <a:ext cx="8" cy="0"/>
            </a:xfrm>
            <a:prstGeom prst="line">
              <a:avLst/>
            </a:prstGeom>
            <a:noFill/>
            <a:ln w="12700">
              <a:solidFill>
                <a:srgbClr val="00FF00"/>
              </a:solidFill>
              <a:round/>
              <a:headEnd/>
              <a:tailEnd/>
            </a:ln>
          </p:spPr>
          <p:txBody>
            <a:bodyPr/>
            <a:lstStyle/>
            <a:p>
              <a:endParaRPr lang="fr-CH"/>
            </a:p>
          </p:txBody>
        </p:sp>
        <p:sp>
          <p:nvSpPr>
            <p:cNvPr id="2705792" name="Line 1408"/>
            <p:cNvSpPr>
              <a:spLocks noChangeShapeType="1"/>
            </p:cNvSpPr>
            <p:nvPr/>
          </p:nvSpPr>
          <p:spPr bwMode="auto">
            <a:xfrm>
              <a:off x="2959" y="3190"/>
              <a:ext cx="8" cy="0"/>
            </a:xfrm>
            <a:prstGeom prst="line">
              <a:avLst/>
            </a:prstGeom>
            <a:noFill/>
            <a:ln w="12700">
              <a:solidFill>
                <a:srgbClr val="00FF00"/>
              </a:solidFill>
              <a:round/>
              <a:headEnd/>
              <a:tailEnd/>
            </a:ln>
          </p:spPr>
          <p:txBody>
            <a:bodyPr/>
            <a:lstStyle/>
            <a:p>
              <a:endParaRPr lang="fr-CH"/>
            </a:p>
          </p:txBody>
        </p:sp>
        <p:sp>
          <p:nvSpPr>
            <p:cNvPr id="2705793" name="Line 1409"/>
            <p:cNvSpPr>
              <a:spLocks noChangeShapeType="1"/>
            </p:cNvSpPr>
            <p:nvPr/>
          </p:nvSpPr>
          <p:spPr bwMode="auto">
            <a:xfrm>
              <a:off x="2967" y="3190"/>
              <a:ext cx="16" cy="0"/>
            </a:xfrm>
            <a:prstGeom prst="line">
              <a:avLst/>
            </a:prstGeom>
            <a:noFill/>
            <a:ln w="12700">
              <a:solidFill>
                <a:srgbClr val="00FF00"/>
              </a:solidFill>
              <a:round/>
              <a:headEnd/>
              <a:tailEnd/>
            </a:ln>
          </p:spPr>
          <p:txBody>
            <a:bodyPr/>
            <a:lstStyle/>
            <a:p>
              <a:endParaRPr lang="fr-CH"/>
            </a:p>
          </p:txBody>
        </p:sp>
        <p:sp>
          <p:nvSpPr>
            <p:cNvPr id="2705794" name="Line 1410"/>
            <p:cNvSpPr>
              <a:spLocks noChangeShapeType="1"/>
            </p:cNvSpPr>
            <p:nvPr/>
          </p:nvSpPr>
          <p:spPr bwMode="auto">
            <a:xfrm>
              <a:off x="2983" y="3190"/>
              <a:ext cx="7" cy="0"/>
            </a:xfrm>
            <a:prstGeom prst="line">
              <a:avLst/>
            </a:prstGeom>
            <a:noFill/>
            <a:ln w="12700">
              <a:solidFill>
                <a:srgbClr val="00FF00"/>
              </a:solidFill>
              <a:round/>
              <a:headEnd/>
              <a:tailEnd/>
            </a:ln>
          </p:spPr>
          <p:txBody>
            <a:bodyPr/>
            <a:lstStyle/>
            <a:p>
              <a:endParaRPr lang="fr-CH"/>
            </a:p>
          </p:txBody>
        </p:sp>
        <p:sp>
          <p:nvSpPr>
            <p:cNvPr id="2705795" name="Line 1411"/>
            <p:cNvSpPr>
              <a:spLocks noChangeShapeType="1"/>
            </p:cNvSpPr>
            <p:nvPr/>
          </p:nvSpPr>
          <p:spPr bwMode="auto">
            <a:xfrm>
              <a:off x="2990" y="3190"/>
              <a:ext cx="16" cy="0"/>
            </a:xfrm>
            <a:prstGeom prst="line">
              <a:avLst/>
            </a:prstGeom>
            <a:noFill/>
            <a:ln w="12700">
              <a:solidFill>
                <a:srgbClr val="00FF00"/>
              </a:solidFill>
              <a:round/>
              <a:headEnd/>
              <a:tailEnd/>
            </a:ln>
          </p:spPr>
          <p:txBody>
            <a:bodyPr/>
            <a:lstStyle/>
            <a:p>
              <a:endParaRPr lang="fr-CH"/>
            </a:p>
          </p:txBody>
        </p:sp>
        <p:sp>
          <p:nvSpPr>
            <p:cNvPr id="2705796" name="Line 1412"/>
            <p:cNvSpPr>
              <a:spLocks noChangeShapeType="1"/>
            </p:cNvSpPr>
            <p:nvPr/>
          </p:nvSpPr>
          <p:spPr bwMode="auto">
            <a:xfrm>
              <a:off x="3006" y="3190"/>
              <a:ext cx="8" cy="0"/>
            </a:xfrm>
            <a:prstGeom prst="line">
              <a:avLst/>
            </a:prstGeom>
            <a:noFill/>
            <a:ln w="12700">
              <a:solidFill>
                <a:srgbClr val="00FF00"/>
              </a:solidFill>
              <a:round/>
              <a:headEnd/>
              <a:tailEnd/>
            </a:ln>
          </p:spPr>
          <p:txBody>
            <a:bodyPr/>
            <a:lstStyle/>
            <a:p>
              <a:endParaRPr lang="fr-CH"/>
            </a:p>
          </p:txBody>
        </p:sp>
        <p:sp>
          <p:nvSpPr>
            <p:cNvPr id="2705797" name="Line 1413"/>
            <p:cNvSpPr>
              <a:spLocks noChangeShapeType="1"/>
            </p:cNvSpPr>
            <p:nvPr/>
          </p:nvSpPr>
          <p:spPr bwMode="auto">
            <a:xfrm>
              <a:off x="3014" y="3190"/>
              <a:ext cx="8" cy="0"/>
            </a:xfrm>
            <a:prstGeom prst="line">
              <a:avLst/>
            </a:prstGeom>
            <a:noFill/>
            <a:ln w="12700">
              <a:solidFill>
                <a:srgbClr val="00FF00"/>
              </a:solidFill>
              <a:round/>
              <a:headEnd/>
              <a:tailEnd/>
            </a:ln>
          </p:spPr>
          <p:txBody>
            <a:bodyPr/>
            <a:lstStyle/>
            <a:p>
              <a:endParaRPr lang="fr-CH"/>
            </a:p>
          </p:txBody>
        </p:sp>
        <p:sp>
          <p:nvSpPr>
            <p:cNvPr id="2705798" name="Line 1414"/>
            <p:cNvSpPr>
              <a:spLocks noChangeShapeType="1"/>
            </p:cNvSpPr>
            <p:nvPr/>
          </p:nvSpPr>
          <p:spPr bwMode="auto">
            <a:xfrm>
              <a:off x="3022" y="3190"/>
              <a:ext cx="16" cy="0"/>
            </a:xfrm>
            <a:prstGeom prst="line">
              <a:avLst/>
            </a:prstGeom>
            <a:noFill/>
            <a:ln w="12700">
              <a:solidFill>
                <a:srgbClr val="00FF00"/>
              </a:solidFill>
              <a:round/>
              <a:headEnd/>
              <a:tailEnd/>
            </a:ln>
          </p:spPr>
          <p:txBody>
            <a:bodyPr/>
            <a:lstStyle/>
            <a:p>
              <a:endParaRPr lang="fr-CH"/>
            </a:p>
          </p:txBody>
        </p:sp>
        <p:sp>
          <p:nvSpPr>
            <p:cNvPr id="2705799" name="Line 1415"/>
            <p:cNvSpPr>
              <a:spLocks noChangeShapeType="1"/>
            </p:cNvSpPr>
            <p:nvPr/>
          </p:nvSpPr>
          <p:spPr bwMode="auto">
            <a:xfrm>
              <a:off x="3038" y="3190"/>
              <a:ext cx="7" cy="0"/>
            </a:xfrm>
            <a:prstGeom prst="line">
              <a:avLst/>
            </a:prstGeom>
            <a:noFill/>
            <a:ln w="12700">
              <a:solidFill>
                <a:srgbClr val="00FF00"/>
              </a:solidFill>
              <a:round/>
              <a:headEnd/>
              <a:tailEnd/>
            </a:ln>
          </p:spPr>
          <p:txBody>
            <a:bodyPr/>
            <a:lstStyle/>
            <a:p>
              <a:endParaRPr lang="fr-CH"/>
            </a:p>
          </p:txBody>
        </p:sp>
        <p:sp>
          <p:nvSpPr>
            <p:cNvPr id="2705800" name="Line 1416"/>
            <p:cNvSpPr>
              <a:spLocks noChangeShapeType="1"/>
            </p:cNvSpPr>
            <p:nvPr/>
          </p:nvSpPr>
          <p:spPr bwMode="auto">
            <a:xfrm>
              <a:off x="3045" y="3190"/>
              <a:ext cx="16" cy="0"/>
            </a:xfrm>
            <a:prstGeom prst="line">
              <a:avLst/>
            </a:prstGeom>
            <a:noFill/>
            <a:ln w="12700">
              <a:solidFill>
                <a:srgbClr val="00FF00"/>
              </a:solidFill>
              <a:round/>
              <a:headEnd/>
              <a:tailEnd/>
            </a:ln>
          </p:spPr>
          <p:txBody>
            <a:bodyPr/>
            <a:lstStyle/>
            <a:p>
              <a:endParaRPr lang="fr-CH"/>
            </a:p>
          </p:txBody>
        </p:sp>
        <p:sp>
          <p:nvSpPr>
            <p:cNvPr id="2705801" name="Line 1417"/>
            <p:cNvSpPr>
              <a:spLocks noChangeShapeType="1"/>
            </p:cNvSpPr>
            <p:nvPr/>
          </p:nvSpPr>
          <p:spPr bwMode="auto">
            <a:xfrm>
              <a:off x="3061" y="3190"/>
              <a:ext cx="8" cy="0"/>
            </a:xfrm>
            <a:prstGeom prst="line">
              <a:avLst/>
            </a:prstGeom>
            <a:noFill/>
            <a:ln w="12700">
              <a:solidFill>
                <a:srgbClr val="00FF00"/>
              </a:solidFill>
              <a:round/>
              <a:headEnd/>
              <a:tailEnd/>
            </a:ln>
          </p:spPr>
          <p:txBody>
            <a:bodyPr/>
            <a:lstStyle/>
            <a:p>
              <a:endParaRPr lang="fr-CH"/>
            </a:p>
          </p:txBody>
        </p:sp>
        <p:sp>
          <p:nvSpPr>
            <p:cNvPr id="2705802" name="Line 1418"/>
            <p:cNvSpPr>
              <a:spLocks noChangeShapeType="1"/>
            </p:cNvSpPr>
            <p:nvPr/>
          </p:nvSpPr>
          <p:spPr bwMode="auto">
            <a:xfrm>
              <a:off x="3069" y="3190"/>
              <a:ext cx="8" cy="0"/>
            </a:xfrm>
            <a:prstGeom prst="line">
              <a:avLst/>
            </a:prstGeom>
            <a:noFill/>
            <a:ln w="12700">
              <a:solidFill>
                <a:srgbClr val="00FF00"/>
              </a:solidFill>
              <a:round/>
              <a:headEnd/>
              <a:tailEnd/>
            </a:ln>
          </p:spPr>
          <p:txBody>
            <a:bodyPr/>
            <a:lstStyle/>
            <a:p>
              <a:endParaRPr lang="fr-CH"/>
            </a:p>
          </p:txBody>
        </p:sp>
        <p:sp>
          <p:nvSpPr>
            <p:cNvPr id="2705803" name="Line 1419"/>
            <p:cNvSpPr>
              <a:spLocks noChangeShapeType="1"/>
            </p:cNvSpPr>
            <p:nvPr/>
          </p:nvSpPr>
          <p:spPr bwMode="auto">
            <a:xfrm>
              <a:off x="3077" y="3190"/>
              <a:ext cx="16" cy="0"/>
            </a:xfrm>
            <a:prstGeom prst="line">
              <a:avLst/>
            </a:prstGeom>
            <a:noFill/>
            <a:ln w="12700">
              <a:solidFill>
                <a:srgbClr val="00FF00"/>
              </a:solidFill>
              <a:round/>
              <a:headEnd/>
              <a:tailEnd/>
            </a:ln>
          </p:spPr>
          <p:txBody>
            <a:bodyPr/>
            <a:lstStyle/>
            <a:p>
              <a:endParaRPr lang="fr-CH"/>
            </a:p>
          </p:txBody>
        </p:sp>
        <p:sp>
          <p:nvSpPr>
            <p:cNvPr id="2705804" name="Line 1420"/>
            <p:cNvSpPr>
              <a:spLocks noChangeShapeType="1"/>
            </p:cNvSpPr>
            <p:nvPr/>
          </p:nvSpPr>
          <p:spPr bwMode="auto">
            <a:xfrm>
              <a:off x="3093" y="3190"/>
              <a:ext cx="8" cy="0"/>
            </a:xfrm>
            <a:prstGeom prst="line">
              <a:avLst/>
            </a:prstGeom>
            <a:noFill/>
            <a:ln w="12700">
              <a:solidFill>
                <a:srgbClr val="00FF00"/>
              </a:solidFill>
              <a:round/>
              <a:headEnd/>
              <a:tailEnd/>
            </a:ln>
          </p:spPr>
          <p:txBody>
            <a:bodyPr/>
            <a:lstStyle/>
            <a:p>
              <a:endParaRPr lang="fr-CH"/>
            </a:p>
          </p:txBody>
        </p:sp>
        <p:sp>
          <p:nvSpPr>
            <p:cNvPr id="2705805" name="Line 1421"/>
            <p:cNvSpPr>
              <a:spLocks noChangeShapeType="1"/>
            </p:cNvSpPr>
            <p:nvPr/>
          </p:nvSpPr>
          <p:spPr bwMode="auto">
            <a:xfrm>
              <a:off x="3101" y="3190"/>
              <a:ext cx="15" cy="0"/>
            </a:xfrm>
            <a:prstGeom prst="line">
              <a:avLst/>
            </a:prstGeom>
            <a:noFill/>
            <a:ln w="12700">
              <a:solidFill>
                <a:srgbClr val="00FF00"/>
              </a:solidFill>
              <a:round/>
              <a:headEnd/>
              <a:tailEnd/>
            </a:ln>
          </p:spPr>
          <p:txBody>
            <a:bodyPr/>
            <a:lstStyle/>
            <a:p>
              <a:endParaRPr lang="fr-CH"/>
            </a:p>
          </p:txBody>
        </p:sp>
        <p:sp>
          <p:nvSpPr>
            <p:cNvPr id="2705806" name="Line 1422"/>
            <p:cNvSpPr>
              <a:spLocks noChangeShapeType="1"/>
            </p:cNvSpPr>
            <p:nvPr/>
          </p:nvSpPr>
          <p:spPr bwMode="auto">
            <a:xfrm>
              <a:off x="3116" y="3190"/>
              <a:ext cx="8" cy="0"/>
            </a:xfrm>
            <a:prstGeom prst="line">
              <a:avLst/>
            </a:prstGeom>
            <a:noFill/>
            <a:ln w="12700">
              <a:solidFill>
                <a:srgbClr val="00FF00"/>
              </a:solidFill>
              <a:round/>
              <a:headEnd/>
              <a:tailEnd/>
            </a:ln>
          </p:spPr>
          <p:txBody>
            <a:bodyPr/>
            <a:lstStyle/>
            <a:p>
              <a:endParaRPr lang="fr-CH"/>
            </a:p>
          </p:txBody>
        </p:sp>
        <p:sp>
          <p:nvSpPr>
            <p:cNvPr id="2705807" name="Line 1423"/>
            <p:cNvSpPr>
              <a:spLocks noChangeShapeType="1"/>
            </p:cNvSpPr>
            <p:nvPr/>
          </p:nvSpPr>
          <p:spPr bwMode="auto">
            <a:xfrm>
              <a:off x="3124" y="3190"/>
              <a:ext cx="8" cy="0"/>
            </a:xfrm>
            <a:prstGeom prst="line">
              <a:avLst/>
            </a:prstGeom>
            <a:noFill/>
            <a:ln w="12700">
              <a:solidFill>
                <a:srgbClr val="00FF00"/>
              </a:solidFill>
              <a:round/>
              <a:headEnd/>
              <a:tailEnd/>
            </a:ln>
          </p:spPr>
          <p:txBody>
            <a:bodyPr/>
            <a:lstStyle/>
            <a:p>
              <a:endParaRPr lang="fr-CH"/>
            </a:p>
          </p:txBody>
        </p:sp>
        <p:sp>
          <p:nvSpPr>
            <p:cNvPr id="2705808" name="Line 1424"/>
            <p:cNvSpPr>
              <a:spLocks noChangeShapeType="1"/>
            </p:cNvSpPr>
            <p:nvPr/>
          </p:nvSpPr>
          <p:spPr bwMode="auto">
            <a:xfrm>
              <a:off x="3132" y="3190"/>
              <a:ext cx="16" cy="0"/>
            </a:xfrm>
            <a:prstGeom prst="line">
              <a:avLst/>
            </a:prstGeom>
            <a:noFill/>
            <a:ln w="12700">
              <a:solidFill>
                <a:srgbClr val="00FF00"/>
              </a:solidFill>
              <a:round/>
              <a:headEnd/>
              <a:tailEnd/>
            </a:ln>
          </p:spPr>
          <p:txBody>
            <a:bodyPr/>
            <a:lstStyle/>
            <a:p>
              <a:endParaRPr lang="fr-CH"/>
            </a:p>
          </p:txBody>
        </p:sp>
        <p:sp>
          <p:nvSpPr>
            <p:cNvPr id="2705809" name="Line 1425"/>
            <p:cNvSpPr>
              <a:spLocks noChangeShapeType="1"/>
            </p:cNvSpPr>
            <p:nvPr/>
          </p:nvSpPr>
          <p:spPr bwMode="auto">
            <a:xfrm>
              <a:off x="3148" y="3190"/>
              <a:ext cx="8" cy="0"/>
            </a:xfrm>
            <a:prstGeom prst="line">
              <a:avLst/>
            </a:prstGeom>
            <a:noFill/>
            <a:ln w="12700">
              <a:solidFill>
                <a:srgbClr val="00FF00"/>
              </a:solidFill>
              <a:round/>
              <a:headEnd/>
              <a:tailEnd/>
            </a:ln>
          </p:spPr>
          <p:txBody>
            <a:bodyPr/>
            <a:lstStyle/>
            <a:p>
              <a:endParaRPr lang="fr-CH"/>
            </a:p>
          </p:txBody>
        </p:sp>
        <p:sp>
          <p:nvSpPr>
            <p:cNvPr id="2705810" name="Line 1426"/>
            <p:cNvSpPr>
              <a:spLocks noChangeShapeType="1"/>
            </p:cNvSpPr>
            <p:nvPr/>
          </p:nvSpPr>
          <p:spPr bwMode="auto">
            <a:xfrm>
              <a:off x="3156" y="3190"/>
              <a:ext cx="15" cy="0"/>
            </a:xfrm>
            <a:prstGeom prst="line">
              <a:avLst/>
            </a:prstGeom>
            <a:noFill/>
            <a:ln w="12700">
              <a:solidFill>
                <a:srgbClr val="00FF00"/>
              </a:solidFill>
              <a:round/>
              <a:headEnd/>
              <a:tailEnd/>
            </a:ln>
          </p:spPr>
          <p:txBody>
            <a:bodyPr/>
            <a:lstStyle/>
            <a:p>
              <a:endParaRPr lang="fr-CH"/>
            </a:p>
          </p:txBody>
        </p:sp>
        <p:sp>
          <p:nvSpPr>
            <p:cNvPr id="2705811" name="Line 1427"/>
            <p:cNvSpPr>
              <a:spLocks noChangeShapeType="1"/>
            </p:cNvSpPr>
            <p:nvPr/>
          </p:nvSpPr>
          <p:spPr bwMode="auto">
            <a:xfrm>
              <a:off x="3171" y="3190"/>
              <a:ext cx="8" cy="0"/>
            </a:xfrm>
            <a:prstGeom prst="line">
              <a:avLst/>
            </a:prstGeom>
            <a:noFill/>
            <a:ln w="12700">
              <a:solidFill>
                <a:srgbClr val="00FF00"/>
              </a:solidFill>
              <a:round/>
              <a:headEnd/>
              <a:tailEnd/>
            </a:ln>
          </p:spPr>
          <p:txBody>
            <a:bodyPr/>
            <a:lstStyle/>
            <a:p>
              <a:endParaRPr lang="fr-CH"/>
            </a:p>
          </p:txBody>
        </p:sp>
        <p:sp>
          <p:nvSpPr>
            <p:cNvPr id="2705812" name="Line 1428"/>
            <p:cNvSpPr>
              <a:spLocks noChangeShapeType="1"/>
            </p:cNvSpPr>
            <p:nvPr/>
          </p:nvSpPr>
          <p:spPr bwMode="auto">
            <a:xfrm>
              <a:off x="3179" y="3190"/>
              <a:ext cx="8" cy="0"/>
            </a:xfrm>
            <a:prstGeom prst="line">
              <a:avLst/>
            </a:prstGeom>
            <a:noFill/>
            <a:ln w="12700">
              <a:solidFill>
                <a:srgbClr val="00FF00"/>
              </a:solidFill>
              <a:round/>
              <a:headEnd/>
              <a:tailEnd/>
            </a:ln>
          </p:spPr>
          <p:txBody>
            <a:bodyPr/>
            <a:lstStyle/>
            <a:p>
              <a:endParaRPr lang="fr-CH"/>
            </a:p>
          </p:txBody>
        </p:sp>
        <p:sp>
          <p:nvSpPr>
            <p:cNvPr id="2705813" name="Line 1429"/>
            <p:cNvSpPr>
              <a:spLocks noChangeShapeType="1"/>
            </p:cNvSpPr>
            <p:nvPr/>
          </p:nvSpPr>
          <p:spPr bwMode="auto">
            <a:xfrm>
              <a:off x="3187" y="3190"/>
              <a:ext cx="16" cy="0"/>
            </a:xfrm>
            <a:prstGeom prst="line">
              <a:avLst/>
            </a:prstGeom>
            <a:noFill/>
            <a:ln w="12700">
              <a:solidFill>
                <a:srgbClr val="00FF00"/>
              </a:solidFill>
              <a:round/>
              <a:headEnd/>
              <a:tailEnd/>
            </a:ln>
          </p:spPr>
          <p:txBody>
            <a:bodyPr/>
            <a:lstStyle/>
            <a:p>
              <a:endParaRPr lang="fr-CH"/>
            </a:p>
          </p:txBody>
        </p:sp>
        <p:sp>
          <p:nvSpPr>
            <p:cNvPr id="2705814" name="Line 1430"/>
            <p:cNvSpPr>
              <a:spLocks noChangeShapeType="1"/>
            </p:cNvSpPr>
            <p:nvPr/>
          </p:nvSpPr>
          <p:spPr bwMode="auto">
            <a:xfrm>
              <a:off x="3203" y="3190"/>
              <a:ext cx="8" cy="0"/>
            </a:xfrm>
            <a:prstGeom prst="line">
              <a:avLst/>
            </a:prstGeom>
            <a:noFill/>
            <a:ln w="12700">
              <a:solidFill>
                <a:srgbClr val="00FF00"/>
              </a:solidFill>
              <a:round/>
              <a:headEnd/>
              <a:tailEnd/>
            </a:ln>
          </p:spPr>
          <p:txBody>
            <a:bodyPr/>
            <a:lstStyle/>
            <a:p>
              <a:endParaRPr lang="fr-CH"/>
            </a:p>
          </p:txBody>
        </p:sp>
        <p:sp>
          <p:nvSpPr>
            <p:cNvPr id="2705815" name="Line 1431"/>
            <p:cNvSpPr>
              <a:spLocks noChangeShapeType="1"/>
            </p:cNvSpPr>
            <p:nvPr/>
          </p:nvSpPr>
          <p:spPr bwMode="auto">
            <a:xfrm>
              <a:off x="3211" y="3190"/>
              <a:ext cx="15" cy="0"/>
            </a:xfrm>
            <a:prstGeom prst="line">
              <a:avLst/>
            </a:prstGeom>
            <a:noFill/>
            <a:ln w="12700">
              <a:solidFill>
                <a:srgbClr val="00FF00"/>
              </a:solidFill>
              <a:round/>
              <a:headEnd/>
              <a:tailEnd/>
            </a:ln>
          </p:spPr>
          <p:txBody>
            <a:bodyPr/>
            <a:lstStyle/>
            <a:p>
              <a:endParaRPr lang="fr-CH"/>
            </a:p>
          </p:txBody>
        </p:sp>
        <p:sp>
          <p:nvSpPr>
            <p:cNvPr id="2705816" name="Line 1432"/>
            <p:cNvSpPr>
              <a:spLocks noChangeShapeType="1"/>
            </p:cNvSpPr>
            <p:nvPr/>
          </p:nvSpPr>
          <p:spPr bwMode="auto">
            <a:xfrm>
              <a:off x="3226" y="3190"/>
              <a:ext cx="8" cy="0"/>
            </a:xfrm>
            <a:prstGeom prst="line">
              <a:avLst/>
            </a:prstGeom>
            <a:noFill/>
            <a:ln w="12700">
              <a:solidFill>
                <a:srgbClr val="00FF00"/>
              </a:solidFill>
              <a:round/>
              <a:headEnd/>
              <a:tailEnd/>
            </a:ln>
          </p:spPr>
          <p:txBody>
            <a:bodyPr/>
            <a:lstStyle/>
            <a:p>
              <a:endParaRPr lang="fr-CH"/>
            </a:p>
          </p:txBody>
        </p:sp>
        <p:sp>
          <p:nvSpPr>
            <p:cNvPr id="2705817" name="Line 1433"/>
            <p:cNvSpPr>
              <a:spLocks noChangeShapeType="1"/>
            </p:cNvSpPr>
            <p:nvPr/>
          </p:nvSpPr>
          <p:spPr bwMode="auto">
            <a:xfrm>
              <a:off x="3234" y="3190"/>
              <a:ext cx="8" cy="0"/>
            </a:xfrm>
            <a:prstGeom prst="line">
              <a:avLst/>
            </a:prstGeom>
            <a:noFill/>
            <a:ln w="12700">
              <a:solidFill>
                <a:srgbClr val="00FF00"/>
              </a:solidFill>
              <a:round/>
              <a:headEnd/>
              <a:tailEnd/>
            </a:ln>
          </p:spPr>
          <p:txBody>
            <a:bodyPr/>
            <a:lstStyle/>
            <a:p>
              <a:endParaRPr lang="fr-CH"/>
            </a:p>
          </p:txBody>
        </p:sp>
        <p:sp>
          <p:nvSpPr>
            <p:cNvPr id="2705818" name="Line 1434"/>
            <p:cNvSpPr>
              <a:spLocks noChangeShapeType="1"/>
            </p:cNvSpPr>
            <p:nvPr/>
          </p:nvSpPr>
          <p:spPr bwMode="auto">
            <a:xfrm>
              <a:off x="3242" y="3190"/>
              <a:ext cx="16" cy="0"/>
            </a:xfrm>
            <a:prstGeom prst="line">
              <a:avLst/>
            </a:prstGeom>
            <a:noFill/>
            <a:ln w="12700">
              <a:solidFill>
                <a:srgbClr val="00FF00"/>
              </a:solidFill>
              <a:round/>
              <a:headEnd/>
              <a:tailEnd/>
            </a:ln>
          </p:spPr>
          <p:txBody>
            <a:bodyPr/>
            <a:lstStyle/>
            <a:p>
              <a:endParaRPr lang="fr-CH"/>
            </a:p>
          </p:txBody>
        </p:sp>
        <p:sp>
          <p:nvSpPr>
            <p:cNvPr id="2705819" name="Line 1435"/>
            <p:cNvSpPr>
              <a:spLocks noChangeShapeType="1"/>
            </p:cNvSpPr>
            <p:nvPr/>
          </p:nvSpPr>
          <p:spPr bwMode="auto">
            <a:xfrm>
              <a:off x="3258" y="3190"/>
              <a:ext cx="8" cy="0"/>
            </a:xfrm>
            <a:prstGeom prst="line">
              <a:avLst/>
            </a:prstGeom>
            <a:noFill/>
            <a:ln w="12700">
              <a:solidFill>
                <a:srgbClr val="00FF00"/>
              </a:solidFill>
              <a:round/>
              <a:headEnd/>
              <a:tailEnd/>
            </a:ln>
          </p:spPr>
          <p:txBody>
            <a:bodyPr/>
            <a:lstStyle/>
            <a:p>
              <a:endParaRPr lang="fr-CH"/>
            </a:p>
          </p:txBody>
        </p:sp>
        <p:sp>
          <p:nvSpPr>
            <p:cNvPr id="2705820" name="Line 1436"/>
            <p:cNvSpPr>
              <a:spLocks noChangeShapeType="1"/>
            </p:cNvSpPr>
            <p:nvPr/>
          </p:nvSpPr>
          <p:spPr bwMode="auto">
            <a:xfrm>
              <a:off x="3266" y="3190"/>
              <a:ext cx="15" cy="0"/>
            </a:xfrm>
            <a:prstGeom prst="line">
              <a:avLst/>
            </a:prstGeom>
            <a:noFill/>
            <a:ln w="12700">
              <a:solidFill>
                <a:srgbClr val="00FF00"/>
              </a:solidFill>
              <a:round/>
              <a:headEnd/>
              <a:tailEnd/>
            </a:ln>
          </p:spPr>
          <p:txBody>
            <a:bodyPr/>
            <a:lstStyle/>
            <a:p>
              <a:endParaRPr lang="fr-CH"/>
            </a:p>
          </p:txBody>
        </p:sp>
        <p:sp>
          <p:nvSpPr>
            <p:cNvPr id="2705821" name="Line 1437"/>
            <p:cNvSpPr>
              <a:spLocks noChangeShapeType="1"/>
            </p:cNvSpPr>
            <p:nvPr/>
          </p:nvSpPr>
          <p:spPr bwMode="auto">
            <a:xfrm>
              <a:off x="3281" y="3190"/>
              <a:ext cx="8" cy="0"/>
            </a:xfrm>
            <a:prstGeom prst="line">
              <a:avLst/>
            </a:prstGeom>
            <a:noFill/>
            <a:ln w="12700">
              <a:solidFill>
                <a:srgbClr val="00FF00"/>
              </a:solidFill>
              <a:round/>
              <a:headEnd/>
              <a:tailEnd/>
            </a:ln>
          </p:spPr>
          <p:txBody>
            <a:bodyPr/>
            <a:lstStyle/>
            <a:p>
              <a:endParaRPr lang="fr-CH"/>
            </a:p>
          </p:txBody>
        </p:sp>
        <p:sp>
          <p:nvSpPr>
            <p:cNvPr id="2705822" name="Line 1438"/>
            <p:cNvSpPr>
              <a:spLocks noChangeShapeType="1"/>
            </p:cNvSpPr>
            <p:nvPr/>
          </p:nvSpPr>
          <p:spPr bwMode="auto">
            <a:xfrm>
              <a:off x="3289" y="3190"/>
              <a:ext cx="16" cy="0"/>
            </a:xfrm>
            <a:prstGeom prst="line">
              <a:avLst/>
            </a:prstGeom>
            <a:noFill/>
            <a:ln w="12700">
              <a:solidFill>
                <a:srgbClr val="00FF00"/>
              </a:solidFill>
              <a:round/>
              <a:headEnd/>
              <a:tailEnd/>
            </a:ln>
          </p:spPr>
          <p:txBody>
            <a:bodyPr/>
            <a:lstStyle/>
            <a:p>
              <a:endParaRPr lang="fr-CH"/>
            </a:p>
          </p:txBody>
        </p:sp>
        <p:sp>
          <p:nvSpPr>
            <p:cNvPr id="2705823" name="Line 1439"/>
            <p:cNvSpPr>
              <a:spLocks noChangeShapeType="1"/>
            </p:cNvSpPr>
            <p:nvPr/>
          </p:nvSpPr>
          <p:spPr bwMode="auto">
            <a:xfrm>
              <a:off x="3305" y="3190"/>
              <a:ext cx="8" cy="0"/>
            </a:xfrm>
            <a:prstGeom prst="line">
              <a:avLst/>
            </a:prstGeom>
            <a:noFill/>
            <a:ln w="12700">
              <a:solidFill>
                <a:srgbClr val="00FF00"/>
              </a:solidFill>
              <a:round/>
              <a:headEnd/>
              <a:tailEnd/>
            </a:ln>
          </p:spPr>
          <p:txBody>
            <a:bodyPr/>
            <a:lstStyle/>
            <a:p>
              <a:endParaRPr lang="fr-CH"/>
            </a:p>
          </p:txBody>
        </p:sp>
        <p:sp>
          <p:nvSpPr>
            <p:cNvPr id="2705824" name="Line 1440"/>
            <p:cNvSpPr>
              <a:spLocks noChangeShapeType="1"/>
            </p:cNvSpPr>
            <p:nvPr/>
          </p:nvSpPr>
          <p:spPr bwMode="auto">
            <a:xfrm>
              <a:off x="3313" y="3190"/>
              <a:ext cx="8" cy="0"/>
            </a:xfrm>
            <a:prstGeom prst="line">
              <a:avLst/>
            </a:prstGeom>
            <a:noFill/>
            <a:ln w="12700">
              <a:solidFill>
                <a:srgbClr val="00FF00"/>
              </a:solidFill>
              <a:round/>
              <a:headEnd/>
              <a:tailEnd/>
            </a:ln>
          </p:spPr>
          <p:txBody>
            <a:bodyPr/>
            <a:lstStyle/>
            <a:p>
              <a:endParaRPr lang="fr-CH"/>
            </a:p>
          </p:txBody>
        </p:sp>
        <p:sp>
          <p:nvSpPr>
            <p:cNvPr id="2705825" name="Line 1441"/>
            <p:cNvSpPr>
              <a:spLocks noChangeShapeType="1"/>
            </p:cNvSpPr>
            <p:nvPr/>
          </p:nvSpPr>
          <p:spPr bwMode="auto">
            <a:xfrm>
              <a:off x="3321" y="3190"/>
              <a:ext cx="16" cy="0"/>
            </a:xfrm>
            <a:prstGeom prst="line">
              <a:avLst/>
            </a:prstGeom>
            <a:noFill/>
            <a:ln w="12700">
              <a:solidFill>
                <a:srgbClr val="00FF00"/>
              </a:solidFill>
              <a:round/>
              <a:headEnd/>
              <a:tailEnd/>
            </a:ln>
          </p:spPr>
          <p:txBody>
            <a:bodyPr/>
            <a:lstStyle/>
            <a:p>
              <a:endParaRPr lang="fr-CH"/>
            </a:p>
          </p:txBody>
        </p:sp>
        <p:sp>
          <p:nvSpPr>
            <p:cNvPr id="2705826" name="Line 1442"/>
            <p:cNvSpPr>
              <a:spLocks noChangeShapeType="1"/>
            </p:cNvSpPr>
            <p:nvPr/>
          </p:nvSpPr>
          <p:spPr bwMode="auto">
            <a:xfrm>
              <a:off x="3337" y="3190"/>
              <a:ext cx="7" cy="0"/>
            </a:xfrm>
            <a:prstGeom prst="line">
              <a:avLst/>
            </a:prstGeom>
            <a:noFill/>
            <a:ln w="12700">
              <a:solidFill>
                <a:srgbClr val="00FF00"/>
              </a:solidFill>
              <a:round/>
              <a:headEnd/>
              <a:tailEnd/>
            </a:ln>
          </p:spPr>
          <p:txBody>
            <a:bodyPr/>
            <a:lstStyle/>
            <a:p>
              <a:endParaRPr lang="fr-CH"/>
            </a:p>
          </p:txBody>
        </p:sp>
        <p:sp>
          <p:nvSpPr>
            <p:cNvPr id="2705827" name="Line 1443"/>
            <p:cNvSpPr>
              <a:spLocks noChangeShapeType="1"/>
            </p:cNvSpPr>
            <p:nvPr/>
          </p:nvSpPr>
          <p:spPr bwMode="auto">
            <a:xfrm>
              <a:off x="3344" y="3190"/>
              <a:ext cx="16" cy="0"/>
            </a:xfrm>
            <a:prstGeom prst="line">
              <a:avLst/>
            </a:prstGeom>
            <a:noFill/>
            <a:ln w="12700">
              <a:solidFill>
                <a:srgbClr val="00FF00"/>
              </a:solidFill>
              <a:round/>
              <a:headEnd/>
              <a:tailEnd/>
            </a:ln>
          </p:spPr>
          <p:txBody>
            <a:bodyPr/>
            <a:lstStyle/>
            <a:p>
              <a:endParaRPr lang="fr-CH"/>
            </a:p>
          </p:txBody>
        </p:sp>
        <p:sp>
          <p:nvSpPr>
            <p:cNvPr id="2705828" name="Line 1444"/>
            <p:cNvSpPr>
              <a:spLocks noChangeShapeType="1"/>
            </p:cNvSpPr>
            <p:nvPr/>
          </p:nvSpPr>
          <p:spPr bwMode="auto">
            <a:xfrm>
              <a:off x="3360" y="3190"/>
              <a:ext cx="8" cy="0"/>
            </a:xfrm>
            <a:prstGeom prst="line">
              <a:avLst/>
            </a:prstGeom>
            <a:noFill/>
            <a:ln w="12700">
              <a:solidFill>
                <a:srgbClr val="00FF00"/>
              </a:solidFill>
              <a:round/>
              <a:headEnd/>
              <a:tailEnd/>
            </a:ln>
          </p:spPr>
          <p:txBody>
            <a:bodyPr/>
            <a:lstStyle/>
            <a:p>
              <a:endParaRPr lang="fr-CH"/>
            </a:p>
          </p:txBody>
        </p:sp>
        <p:sp>
          <p:nvSpPr>
            <p:cNvPr id="2705829" name="Line 1445"/>
            <p:cNvSpPr>
              <a:spLocks noChangeShapeType="1"/>
            </p:cNvSpPr>
            <p:nvPr/>
          </p:nvSpPr>
          <p:spPr bwMode="auto">
            <a:xfrm>
              <a:off x="3368" y="3190"/>
              <a:ext cx="8" cy="0"/>
            </a:xfrm>
            <a:prstGeom prst="line">
              <a:avLst/>
            </a:prstGeom>
            <a:noFill/>
            <a:ln w="12700">
              <a:solidFill>
                <a:srgbClr val="00FF00"/>
              </a:solidFill>
              <a:round/>
              <a:headEnd/>
              <a:tailEnd/>
            </a:ln>
          </p:spPr>
          <p:txBody>
            <a:bodyPr/>
            <a:lstStyle/>
            <a:p>
              <a:endParaRPr lang="fr-CH"/>
            </a:p>
          </p:txBody>
        </p:sp>
        <p:sp>
          <p:nvSpPr>
            <p:cNvPr id="2705830" name="Line 1446"/>
            <p:cNvSpPr>
              <a:spLocks noChangeShapeType="1"/>
            </p:cNvSpPr>
            <p:nvPr/>
          </p:nvSpPr>
          <p:spPr bwMode="auto">
            <a:xfrm>
              <a:off x="3376" y="3190"/>
              <a:ext cx="16" cy="0"/>
            </a:xfrm>
            <a:prstGeom prst="line">
              <a:avLst/>
            </a:prstGeom>
            <a:noFill/>
            <a:ln w="12700">
              <a:solidFill>
                <a:srgbClr val="00FF00"/>
              </a:solidFill>
              <a:round/>
              <a:headEnd/>
              <a:tailEnd/>
            </a:ln>
          </p:spPr>
          <p:txBody>
            <a:bodyPr/>
            <a:lstStyle/>
            <a:p>
              <a:endParaRPr lang="fr-CH"/>
            </a:p>
          </p:txBody>
        </p:sp>
        <p:sp>
          <p:nvSpPr>
            <p:cNvPr id="2705831" name="Line 1447"/>
            <p:cNvSpPr>
              <a:spLocks noChangeShapeType="1"/>
            </p:cNvSpPr>
            <p:nvPr/>
          </p:nvSpPr>
          <p:spPr bwMode="auto">
            <a:xfrm>
              <a:off x="3392" y="3190"/>
              <a:ext cx="7" cy="0"/>
            </a:xfrm>
            <a:prstGeom prst="line">
              <a:avLst/>
            </a:prstGeom>
            <a:noFill/>
            <a:ln w="12700">
              <a:solidFill>
                <a:srgbClr val="00FF00"/>
              </a:solidFill>
              <a:round/>
              <a:headEnd/>
              <a:tailEnd/>
            </a:ln>
          </p:spPr>
          <p:txBody>
            <a:bodyPr/>
            <a:lstStyle/>
            <a:p>
              <a:endParaRPr lang="fr-CH"/>
            </a:p>
          </p:txBody>
        </p:sp>
        <p:sp>
          <p:nvSpPr>
            <p:cNvPr id="2705832" name="Line 1448"/>
            <p:cNvSpPr>
              <a:spLocks noChangeShapeType="1"/>
            </p:cNvSpPr>
            <p:nvPr/>
          </p:nvSpPr>
          <p:spPr bwMode="auto">
            <a:xfrm>
              <a:off x="3399" y="3190"/>
              <a:ext cx="16" cy="0"/>
            </a:xfrm>
            <a:prstGeom prst="line">
              <a:avLst/>
            </a:prstGeom>
            <a:noFill/>
            <a:ln w="12700">
              <a:solidFill>
                <a:srgbClr val="00FF00"/>
              </a:solidFill>
              <a:round/>
              <a:headEnd/>
              <a:tailEnd/>
            </a:ln>
          </p:spPr>
          <p:txBody>
            <a:bodyPr/>
            <a:lstStyle/>
            <a:p>
              <a:endParaRPr lang="fr-CH"/>
            </a:p>
          </p:txBody>
        </p:sp>
        <p:sp>
          <p:nvSpPr>
            <p:cNvPr id="2705833" name="Line 1449"/>
            <p:cNvSpPr>
              <a:spLocks noChangeShapeType="1"/>
            </p:cNvSpPr>
            <p:nvPr/>
          </p:nvSpPr>
          <p:spPr bwMode="auto">
            <a:xfrm>
              <a:off x="3415" y="3190"/>
              <a:ext cx="8" cy="0"/>
            </a:xfrm>
            <a:prstGeom prst="line">
              <a:avLst/>
            </a:prstGeom>
            <a:noFill/>
            <a:ln w="12700">
              <a:solidFill>
                <a:srgbClr val="00FF00"/>
              </a:solidFill>
              <a:round/>
              <a:headEnd/>
              <a:tailEnd/>
            </a:ln>
          </p:spPr>
          <p:txBody>
            <a:bodyPr/>
            <a:lstStyle/>
            <a:p>
              <a:endParaRPr lang="fr-CH"/>
            </a:p>
          </p:txBody>
        </p:sp>
        <p:sp>
          <p:nvSpPr>
            <p:cNvPr id="2705834" name="Line 1450"/>
            <p:cNvSpPr>
              <a:spLocks noChangeShapeType="1"/>
            </p:cNvSpPr>
            <p:nvPr/>
          </p:nvSpPr>
          <p:spPr bwMode="auto">
            <a:xfrm>
              <a:off x="3423" y="3190"/>
              <a:ext cx="8" cy="0"/>
            </a:xfrm>
            <a:prstGeom prst="line">
              <a:avLst/>
            </a:prstGeom>
            <a:noFill/>
            <a:ln w="12700">
              <a:solidFill>
                <a:srgbClr val="00FF00"/>
              </a:solidFill>
              <a:round/>
              <a:headEnd/>
              <a:tailEnd/>
            </a:ln>
          </p:spPr>
          <p:txBody>
            <a:bodyPr/>
            <a:lstStyle/>
            <a:p>
              <a:endParaRPr lang="fr-CH"/>
            </a:p>
          </p:txBody>
        </p:sp>
        <p:sp>
          <p:nvSpPr>
            <p:cNvPr id="2705835" name="Line 1451"/>
            <p:cNvSpPr>
              <a:spLocks noChangeShapeType="1"/>
            </p:cNvSpPr>
            <p:nvPr/>
          </p:nvSpPr>
          <p:spPr bwMode="auto">
            <a:xfrm>
              <a:off x="3431" y="3190"/>
              <a:ext cx="16" cy="0"/>
            </a:xfrm>
            <a:prstGeom prst="line">
              <a:avLst/>
            </a:prstGeom>
            <a:noFill/>
            <a:ln w="12700">
              <a:solidFill>
                <a:srgbClr val="00FF00"/>
              </a:solidFill>
              <a:round/>
              <a:headEnd/>
              <a:tailEnd/>
            </a:ln>
          </p:spPr>
          <p:txBody>
            <a:bodyPr/>
            <a:lstStyle/>
            <a:p>
              <a:endParaRPr lang="fr-CH"/>
            </a:p>
          </p:txBody>
        </p:sp>
        <p:sp>
          <p:nvSpPr>
            <p:cNvPr id="2705836" name="Line 1452"/>
            <p:cNvSpPr>
              <a:spLocks noChangeShapeType="1"/>
            </p:cNvSpPr>
            <p:nvPr/>
          </p:nvSpPr>
          <p:spPr bwMode="auto">
            <a:xfrm>
              <a:off x="3447" y="3190"/>
              <a:ext cx="8" cy="0"/>
            </a:xfrm>
            <a:prstGeom prst="line">
              <a:avLst/>
            </a:prstGeom>
            <a:noFill/>
            <a:ln w="12700">
              <a:solidFill>
                <a:srgbClr val="00FF00"/>
              </a:solidFill>
              <a:round/>
              <a:headEnd/>
              <a:tailEnd/>
            </a:ln>
          </p:spPr>
          <p:txBody>
            <a:bodyPr/>
            <a:lstStyle/>
            <a:p>
              <a:endParaRPr lang="fr-CH"/>
            </a:p>
          </p:txBody>
        </p:sp>
        <p:sp>
          <p:nvSpPr>
            <p:cNvPr id="2705837" name="Line 1453"/>
            <p:cNvSpPr>
              <a:spLocks noChangeShapeType="1"/>
            </p:cNvSpPr>
            <p:nvPr/>
          </p:nvSpPr>
          <p:spPr bwMode="auto">
            <a:xfrm>
              <a:off x="3455" y="3190"/>
              <a:ext cx="15" cy="0"/>
            </a:xfrm>
            <a:prstGeom prst="line">
              <a:avLst/>
            </a:prstGeom>
            <a:noFill/>
            <a:ln w="12700">
              <a:solidFill>
                <a:srgbClr val="00FF00"/>
              </a:solidFill>
              <a:round/>
              <a:headEnd/>
              <a:tailEnd/>
            </a:ln>
          </p:spPr>
          <p:txBody>
            <a:bodyPr/>
            <a:lstStyle/>
            <a:p>
              <a:endParaRPr lang="fr-CH"/>
            </a:p>
          </p:txBody>
        </p:sp>
        <p:sp>
          <p:nvSpPr>
            <p:cNvPr id="2705838" name="Line 1454"/>
            <p:cNvSpPr>
              <a:spLocks noChangeShapeType="1"/>
            </p:cNvSpPr>
            <p:nvPr/>
          </p:nvSpPr>
          <p:spPr bwMode="auto">
            <a:xfrm>
              <a:off x="3470" y="3190"/>
              <a:ext cx="8" cy="0"/>
            </a:xfrm>
            <a:prstGeom prst="line">
              <a:avLst/>
            </a:prstGeom>
            <a:noFill/>
            <a:ln w="12700">
              <a:solidFill>
                <a:srgbClr val="00FF00"/>
              </a:solidFill>
              <a:round/>
              <a:headEnd/>
              <a:tailEnd/>
            </a:ln>
          </p:spPr>
          <p:txBody>
            <a:bodyPr/>
            <a:lstStyle/>
            <a:p>
              <a:endParaRPr lang="fr-CH"/>
            </a:p>
          </p:txBody>
        </p:sp>
        <p:sp>
          <p:nvSpPr>
            <p:cNvPr id="2705839" name="Line 1455"/>
            <p:cNvSpPr>
              <a:spLocks noChangeShapeType="1"/>
            </p:cNvSpPr>
            <p:nvPr/>
          </p:nvSpPr>
          <p:spPr bwMode="auto">
            <a:xfrm>
              <a:off x="3478" y="3190"/>
              <a:ext cx="8" cy="0"/>
            </a:xfrm>
            <a:prstGeom prst="line">
              <a:avLst/>
            </a:prstGeom>
            <a:noFill/>
            <a:ln w="12700">
              <a:solidFill>
                <a:srgbClr val="00FF00"/>
              </a:solidFill>
              <a:round/>
              <a:headEnd/>
              <a:tailEnd/>
            </a:ln>
          </p:spPr>
          <p:txBody>
            <a:bodyPr/>
            <a:lstStyle/>
            <a:p>
              <a:endParaRPr lang="fr-CH"/>
            </a:p>
          </p:txBody>
        </p:sp>
        <p:sp>
          <p:nvSpPr>
            <p:cNvPr id="2705840" name="Line 1456"/>
            <p:cNvSpPr>
              <a:spLocks noChangeShapeType="1"/>
            </p:cNvSpPr>
            <p:nvPr/>
          </p:nvSpPr>
          <p:spPr bwMode="auto">
            <a:xfrm>
              <a:off x="3486" y="3190"/>
              <a:ext cx="16" cy="0"/>
            </a:xfrm>
            <a:prstGeom prst="line">
              <a:avLst/>
            </a:prstGeom>
            <a:noFill/>
            <a:ln w="12700">
              <a:solidFill>
                <a:srgbClr val="00FF00"/>
              </a:solidFill>
              <a:round/>
              <a:headEnd/>
              <a:tailEnd/>
            </a:ln>
          </p:spPr>
          <p:txBody>
            <a:bodyPr/>
            <a:lstStyle/>
            <a:p>
              <a:endParaRPr lang="fr-CH"/>
            </a:p>
          </p:txBody>
        </p:sp>
        <p:sp>
          <p:nvSpPr>
            <p:cNvPr id="2705841" name="Line 1457"/>
            <p:cNvSpPr>
              <a:spLocks noChangeShapeType="1"/>
            </p:cNvSpPr>
            <p:nvPr/>
          </p:nvSpPr>
          <p:spPr bwMode="auto">
            <a:xfrm>
              <a:off x="3502" y="3190"/>
              <a:ext cx="8" cy="0"/>
            </a:xfrm>
            <a:prstGeom prst="line">
              <a:avLst/>
            </a:prstGeom>
            <a:noFill/>
            <a:ln w="12700">
              <a:solidFill>
                <a:srgbClr val="00FF00"/>
              </a:solidFill>
              <a:round/>
              <a:headEnd/>
              <a:tailEnd/>
            </a:ln>
          </p:spPr>
          <p:txBody>
            <a:bodyPr/>
            <a:lstStyle/>
            <a:p>
              <a:endParaRPr lang="fr-CH"/>
            </a:p>
          </p:txBody>
        </p:sp>
        <p:sp>
          <p:nvSpPr>
            <p:cNvPr id="2705842" name="Line 1458"/>
            <p:cNvSpPr>
              <a:spLocks noChangeShapeType="1"/>
            </p:cNvSpPr>
            <p:nvPr/>
          </p:nvSpPr>
          <p:spPr bwMode="auto">
            <a:xfrm>
              <a:off x="3510" y="3190"/>
              <a:ext cx="15" cy="0"/>
            </a:xfrm>
            <a:prstGeom prst="line">
              <a:avLst/>
            </a:prstGeom>
            <a:noFill/>
            <a:ln w="12700">
              <a:solidFill>
                <a:srgbClr val="00FF00"/>
              </a:solidFill>
              <a:round/>
              <a:headEnd/>
              <a:tailEnd/>
            </a:ln>
          </p:spPr>
          <p:txBody>
            <a:bodyPr/>
            <a:lstStyle/>
            <a:p>
              <a:endParaRPr lang="fr-CH"/>
            </a:p>
          </p:txBody>
        </p:sp>
        <p:sp>
          <p:nvSpPr>
            <p:cNvPr id="2705843" name="Line 1459"/>
            <p:cNvSpPr>
              <a:spLocks noChangeShapeType="1"/>
            </p:cNvSpPr>
            <p:nvPr/>
          </p:nvSpPr>
          <p:spPr bwMode="auto">
            <a:xfrm>
              <a:off x="3525" y="3190"/>
              <a:ext cx="8" cy="0"/>
            </a:xfrm>
            <a:prstGeom prst="line">
              <a:avLst/>
            </a:prstGeom>
            <a:noFill/>
            <a:ln w="12700">
              <a:solidFill>
                <a:srgbClr val="00FF00"/>
              </a:solidFill>
              <a:round/>
              <a:headEnd/>
              <a:tailEnd/>
            </a:ln>
          </p:spPr>
          <p:txBody>
            <a:bodyPr/>
            <a:lstStyle/>
            <a:p>
              <a:endParaRPr lang="fr-CH"/>
            </a:p>
          </p:txBody>
        </p:sp>
        <p:sp>
          <p:nvSpPr>
            <p:cNvPr id="2705844" name="Line 1460"/>
            <p:cNvSpPr>
              <a:spLocks noChangeShapeType="1"/>
            </p:cNvSpPr>
            <p:nvPr/>
          </p:nvSpPr>
          <p:spPr bwMode="auto">
            <a:xfrm>
              <a:off x="3533" y="3190"/>
              <a:ext cx="8" cy="0"/>
            </a:xfrm>
            <a:prstGeom prst="line">
              <a:avLst/>
            </a:prstGeom>
            <a:noFill/>
            <a:ln w="12700">
              <a:solidFill>
                <a:srgbClr val="00FF00"/>
              </a:solidFill>
              <a:round/>
              <a:headEnd/>
              <a:tailEnd/>
            </a:ln>
          </p:spPr>
          <p:txBody>
            <a:bodyPr/>
            <a:lstStyle/>
            <a:p>
              <a:endParaRPr lang="fr-CH"/>
            </a:p>
          </p:txBody>
        </p:sp>
        <p:sp>
          <p:nvSpPr>
            <p:cNvPr id="2705845" name="Line 1461"/>
            <p:cNvSpPr>
              <a:spLocks noChangeShapeType="1"/>
            </p:cNvSpPr>
            <p:nvPr/>
          </p:nvSpPr>
          <p:spPr bwMode="auto">
            <a:xfrm>
              <a:off x="3541" y="3190"/>
              <a:ext cx="16" cy="0"/>
            </a:xfrm>
            <a:prstGeom prst="line">
              <a:avLst/>
            </a:prstGeom>
            <a:noFill/>
            <a:ln w="12700">
              <a:solidFill>
                <a:srgbClr val="00FF00"/>
              </a:solidFill>
              <a:round/>
              <a:headEnd/>
              <a:tailEnd/>
            </a:ln>
          </p:spPr>
          <p:txBody>
            <a:bodyPr/>
            <a:lstStyle/>
            <a:p>
              <a:endParaRPr lang="fr-CH"/>
            </a:p>
          </p:txBody>
        </p:sp>
        <p:sp>
          <p:nvSpPr>
            <p:cNvPr id="2705846" name="Line 1462"/>
            <p:cNvSpPr>
              <a:spLocks noChangeShapeType="1"/>
            </p:cNvSpPr>
            <p:nvPr/>
          </p:nvSpPr>
          <p:spPr bwMode="auto">
            <a:xfrm>
              <a:off x="3557" y="3190"/>
              <a:ext cx="8" cy="0"/>
            </a:xfrm>
            <a:prstGeom prst="line">
              <a:avLst/>
            </a:prstGeom>
            <a:noFill/>
            <a:ln w="12700">
              <a:solidFill>
                <a:srgbClr val="00FF00"/>
              </a:solidFill>
              <a:round/>
              <a:headEnd/>
              <a:tailEnd/>
            </a:ln>
          </p:spPr>
          <p:txBody>
            <a:bodyPr/>
            <a:lstStyle/>
            <a:p>
              <a:endParaRPr lang="fr-CH"/>
            </a:p>
          </p:txBody>
        </p:sp>
        <p:sp>
          <p:nvSpPr>
            <p:cNvPr id="2705847" name="Line 1463"/>
            <p:cNvSpPr>
              <a:spLocks noChangeShapeType="1"/>
            </p:cNvSpPr>
            <p:nvPr/>
          </p:nvSpPr>
          <p:spPr bwMode="auto">
            <a:xfrm>
              <a:off x="3565" y="3190"/>
              <a:ext cx="15" cy="0"/>
            </a:xfrm>
            <a:prstGeom prst="line">
              <a:avLst/>
            </a:prstGeom>
            <a:noFill/>
            <a:ln w="12700">
              <a:solidFill>
                <a:srgbClr val="00FF00"/>
              </a:solidFill>
              <a:round/>
              <a:headEnd/>
              <a:tailEnd/>
            </a:ln>
          </p:spPr>
          <p:txBody>
            <a:bodyPr/>
            <a:lstStyle/>
            <a:p>
              <a:endParaRPr lang="fr-CH"/>
            </a:p>
          </p:txBody>
        </p:sp>
        <p:sp>
          <p:nvSpPr>
            <p:cNvPr id="2705848" name="Line 1464"/>
            <p:cNvSpPr>
              <a:spLocks noChangeShapeType="1"/>
            </p:cNvSpPr>
            <p:nvPr/>
          </p:nvSpPr>
          <p:spPr bwMode="auto">
            <a:xfrm>
              <a:off x="3580" y="3190"/>
              <a:ext cx="8" cy="0"/>
            </a:xfrm>
            <a:prstGeom prst="line">
              <a:avLst/>
            </a:prstGeom>
            <a:noFill/>
            <a:ln w="12700">
              <a:solidFill>
                <a:srgbClr val="00FF00"/>
              </a:solidFill>
              <a:round/>
              <a:headEnd/>
              <a:tailEnd/>
            </a:ln>
          </p:spPr>
          <p:txBody>
            <a:bodyPr/>
            <a:lstStyle/>
            <a:p>
              <a:endParaRPr lang="fr-CH"/>
            </a:p>
          </p:txBody>
        </p:sp>
        <p:sp>
          <p:nvSpPr>
            <p:cNvPr id="2705849" name="Line 1465"/>
            <p:cNvSpPr>
              <a:spLocks noChangeShapeType="1"/>
            </p:cNvSpPr>
            <p:nvPr/>
          </p:nvSpPr>
          <p:spPr bwMode="auto">
            <a:xfrm>
              <a:off x="3588" y="3190"/>
              <a:ext cx="8" cy="0"/>
            </a:xfrm>
            <a:prstGeom prst="line">
              <a:avLst/>
            </a:prstGeom>
            <a:noFill/>
            <a:ln w="12700">
              <a:solidFill>
                <a:srgbClr val="00FF00"/>
              </a:solidFill>
              <a:round/>
              <a:headEnd/>
              <a:tailEnd/>
            </a:ln>
          </p:spPr>
          <p:txBody>
            <a:bodyPr/>
            <a:lstStyle/>
            <a:p>
              <a:endParaRPr lang="fr-CH"/>
            </a:p>
          </p:txBody>
        </p:sp>
        <p:sp>
          <p:nvSpPr>
            <p:cNvPr id="2705850" name="Line 1466"/>
            <p:cNvSpPr>
              <a:spLocks noChangeShapeType="1"/>
            </p:cNvSpPr>
            <p:nvPr/>
          </p:nvSpPr>
          <p:spPr bwMode="auto">
            <a:xfrm>
              <a:off x="3596" y="3190"/>
              <a:ext cx="16" cy="0"/>
            </a:xfrm>
            <a:prstGeom prst="line">
              <a:avLst/>
            </a:prstGeom>
            <a:noFill/>
            <a:ln w="12700">
              <a:solidFill>
                <a:srgbClr val="00FF00"/>
              </a:solidFill>
              <a:round/>
              <a:headEnd/>
              <a:tailEnd/>
            </a:ln>
          </p:spPr>
          <p:txBody>
            <a:bodyPr/>
            <a:lstStyle/>
            <a:p>
              <a:endParaRPr lang="fr-CH"/>
            </a:p>
          </p:txBody>
        </p:sp>
        <p:sp>
          <p:nvSpPr>
            <p:cNvPr id="2705851" name="Line 1467"/>
            <p:cNvSpPr>
              <a:spLocks noChangeShapeType="1"/>
            </p:cNvSpPr>
            <p:nvPr/>
          </p:nvSpPr>
          <p:spPr bwMode="auto">
            <a:xfrm>
              <a:off x="3612" y="3190"/>
              <a:ext cx="8" cy="0"/>
            </a:xfrm>
            <a:prstGeom prst="line">
              <a:avLst/>
            </a:prstGeom>
            <a:noFill/>
            <a:ln w="12700">
              <a:solidFill>
                <a:srgbClr val="00FF00"/>
              </a:solidFill>
              <a:round/>
              <a:headEnd/>
              <a:tailEnd/>
            </a:ln>
          </p:spPr>
          <p:txBody>
            <a:bodyPr/>
            <a:lstStyle/>
            <a:p>
              <a:endParaRPr lang="fr-CH"/>
            </a:p>
          </p:txBody>
        </p:sp>
        <p:sp>
          <p:nvSpPr>
            <p:cNvPr id="2705852" name="Line 1468"/>
            <p:cNvSpPr>
              <a:spLocks noChangeShapeType="1"/>
            </p:cNvSpPr>
            <p:nvPr/>
          </p:nvSpPr>
          <p:spPr bwMode="auto">
            <a:xfrm>
              <a:off x="3620" y="3190"/>
              <a:ext cx="15" cy="0"/>
            </a:xfrm>
            <a:prstGeom prst="line">
              <a:avLst/>
            </a:prstGeom>
            <a:noFill/>
            <a:ln w="12700">
              <a:solidFill>
                <a:srgbClr val="00FF00"/>
              </a:solidFill>
              <a:round/>
              <a:headEnd/>
              <a:tailEnd/>
            </a:ln>
          </p:spPr>
          <p:txBody>
            <a:bodyPr/>
            <a:lstStyle/>
            <a:p>
              <a:endParaRPr lang="fr-CH"/>
            </a:p>
          </p:txBody>
        </p:sp>
        <p:sp>
          <p:nvSpPr>
            <p:cNvPr id="2705853" name="Line 1469"/>
            <p:cNvSpPr>
              <a:spLocks noChangeShapeType="1"/>
            </p:cNvSpPr>
            <p:nvPr/>
          </p:nvSpPr>
          <p:spPr bwMode="auto">
            <a:xfrm>
              <a:off x="3635" y="3190"/>
              <a:ext cx="8" cy="0"/>
            </a:xfrm>
            <a:prstGeom prst="line">
              <a:avLst/>
            </a:prstGeom>
            <a:noFill/>
            <a:ln w="12700">
              <a:solidFill>
                <a:srgbClr val="00FF00"/>
              </a:solidFill>
              <a:round/>
              <a:headEnd/>
              <a:tailEnd/>
            </a:ln>
          </p:spPr>
          <p:txBody>
            <a:bodyPr/>
            <a:lstStyle/>
            <a:p>
              <a:endParaRPr lang="fr-CH"/>
            </a:p>
          </p:txBody>
        </p:sp>
        <p:sp>
          <p:nvSpPr>
            <p:cNvPr id="2705854" name="Line 1470"/>
            <p:cNvSpPr>
              <a:spLocks noChangeShapeType="1"/>
            </p:cNvSpPr>
            <p:nvPr/>
          </p:nvSpPr>
          <p:spPr bwMode="auto">
            <a:xfrm>
              <a:off x="3643" y="3190"/>
              <a:ext cx="16" cy="0"/>
            </a:xfrm>
            <a:prstGeom prst="line">
              <a:avLst/>
            </a:prstGeom>
            <a:noFill/>
            <a:ln w="12700">
              <a:solidFill>
                <a:srgbClr val="00FF00"/>
              </a:solidFill>
              <a:round/>
              <a:headEnd/>
              <a:tailEnd/>
            </a:ln>
          </p:spPr>
          <p:txBody>
            <a:bodyPr/>
            <a:lstStyle/>
            <a:p>
              <a:endParaRPr lang="fr-CH"/>
            </a:p>
          </p:txBody>
        </p:sp>
        <p:sp>
          <p:nvSpPr>
            <p:cNvPr id="2705855" name="Line 1471"/>
            <p:cNvSpPr>
              <a:spLocks noChangeShapeType="1"/>
            </p:cNvSpPr>
            <p:nvPr/>
          </p:nvSpPr>
          <p:spPr bwMode="auto">
            <a:xfrm>
              <a:off x="3659" y="3190"/>
              <a:ext cx="8" cy="0"/>
            </a:xfrm>
            <a:prstGeom prst="line">
              <a:avLst/>
            </a:prstGeom>
            <a:noFill/>
            <a:ln w="12700">
              <a:solidFill>
                <a:srgbClr val="00FF00"/>
              </a:solidFill>
              <a:round/>
              <a:headEnd/>
              <a:tailEnd/>
            </a:ln>
          </p:spPr>
          <p:txBody>
            <a:bodyPr/>
            <a:lstStyle/>
            <a:p>
              <a:endParaRPr lang="fr-CH"/>
            </a:p>
          </p:txBody>
        </p:sp>
        <p:sp>
          <p:nvSpPr>
            <p:cNvPr id="2705856" name="Line 1472"/>
            <p:cNvSpPr>
              <a:spLocks noChangeShapeType="1"/>
            </p:cNvSpPr>
            <p:nvPr/>
          </p:nvSpPr>
          <p:spPr bwMode="auto">
            <a:xfrm>
              <a:off x="3667" y="3190"/>
              <a:ext cx="8" cy="0"/>
            </a:xfrm>
            <a:prstGeom prst="line">
              <a:avLst/>
            </a:prstGeom>
            <a:noFill/>
            <a:ln w="12700">
              <a:solidFill>
                <a:srgbClr val="00FF00"/>
              </a:solidFill>
              <a:round/>
              <a:headEnd/>
              <a:tailEnd/>
            </a:ln>
          </p:spPr>
          <p:txBody>
            <a:bodyPr/>
            <a:lstStyle/>
            <a:p>
              <a:endParaRPr lang="fr-CH"/>
            </a:p>
          </p:txBody>
        </p:sp>
        <p:sp>
          <p:nvSpPr>
            <p:cNvPr id="2705857" name="Line 1473"/>
            <p:cNvSpPr>
              <a:spLocks noChangeShapeType="1"/>
            </p:cNvSpPr>
            <p:nvPr/>
          </p:nvSpPr>
          <p:spPr bwMode="auto">
            <a:xfrm>
              <a:off x="3675" y="3190"/>
              <a:ext cx="15" cy="0"/>
            </a:xfrm>
            <a:prstGeom prst="line">
              <a:avLst/>
            </a:prstGeom>
            <a:noFill/>
            <a:ln w="12700">
              <a:solidFill>
                <a:srgbClr val="00FF00"/>
              </a:solidFill>
              <a:round/>
              <a:headEnd/>
              <a:tailEnd/>
            </a:ln>
          </p:spPr>
          <p:txBody>
            <a:bodyPr/>
            <a:lstStyle/>
            <a:p>
              <a:endParaRPr lang="fr-CH"/>
            </a:p>
          </p:txBody>
        </p:sp>
        <p:sp>
          <p:nvSpPr>
            <p:cNvPr id="2705858" name="Line 1474"/>
            <p:cNvSpPr>
              <a:spLocks noChangeShapeType="1"/>
            </p:cNvSpPr>
            <p:nvPr/>
          </p:nvSpPr>
          <p:spPr bwMode="auto">
            <a:xfrm>
              <a:off x="3690" y="3190"/>
              <a:ext cx="8" cy="0"/>
            </a:xfrm>
            <a:prstGeom prst="line">
              <a:avLst/>
            </a:prstGeom>
            <a:noFill/>
            <a:ln w="12700">
              <a:solidFill>
                <a:srgbClr val="00FF00"/>
              </a:solidFill>
              <a:round/>
              <a:headEnd/>
              <a:tailEnd/>
            </a:ln>
          </p:spPr>
          <p:txBody>
            <a:bodyPr/>
            <a:lstStyle/>
            <a:p>
              <a:endParaRPr lang="fr-CH"/>
            </a:p>
          </p:txBody>
        </p:sp>
        <p:sp>
          <p:nvSpPr>
            <p:cNvPr id="2705859" name="Line 1475"/>
            <p:cNvSpPr>
              <a:spLocks noChangeShapeType="1"/>
            </p:cNvSpPr>
            <p:nvPr/>
          </p:nvSpPr>
          <p:spPr bwMode="auto">
            <a:xfrm>
              <a:off x="3698" y="3190"/>
              <a:ext cx="16" cy="0"/>
            </a:xfrm>
            <a:prstGeom prst="line">
              <a:avLst/>
            </a:prstGeom>
            <a:noFill/>
            <a:ln w="12700">
              <a:solidFill>
                <a:srgbClr val="00FF00"/>
              </a:solidFill>
              <a:round/>
              <a:headEnd/>
              <a:tailEnd/>
            </a:ln>
          </p:spPr>
          <p:txBody>
            <a:bodyPr/>
            <a:lstStyle/>
            <a:p>
              <a:endParaRPr lang="fr-CH"/>
            </a:p>
          </p:txBody>
        </p:sp>
        <p:sp>
          <p:nvSpPr>
            <p:cNvPr id="2705860" name="Line 1476"/>
            <p:cNvSpPr>
              <a:spLocks noChangeShapeType="1"/>
            </p:cNvSpPr>
            <p:nvPr/>
          </p:nvSpPr>
          <p:spPr bwMode="auto">
            <a:xfrm>
              <a:off x="3714" y="3190"/>
              <a:ext cx="8" cy="0"/>
            </a:xfrm>
            <a:prstGeom prst="line">
              <a:avLst/>
            </a:prstGeom>
            <a:noFill/>
            <a:ln w="12700">
              <a:solidFill>
                <a:srgbClr val="00FF00"/>
              </a:solidFill>
              <a:round/>
              <a:headEnd/>
              <a:tailEnd/>
            </a:ln>
          </p:spPr>
          <p:txBody>
            <a:bodyPr/>
            <a:lstStyle/>
            <a:p>
              <a:endParaRPr lang="fr-CH"/>
            </a:p>
          </p:txBody>
        </p:sp>
        <p:sp>
          <p:nvSpPr>
            <p:cNvPr id="2705861" name="Line 1477"/>
            <p:cNvSpPr>
              <a:spLocks noChangeShapeType="1"/>
            </p:cNvSpPr>
            <p:nvPr/>
          </p:nvSpPr>
          <p:spPr bwMode="auto">
            <a:xfrm>
              <a:off x="3722" y="3190"/>
              <a:ext cx="8" cy="0"/>
            </a:xfrm>
            <a:prstGeom prst="line">
              <a:avLst/>
            </a:prstGeom>
            <a:noFill/>
            <a:ln w="12700">
              <a:solidFill>
                <a:srgbClr val="00FF00"/>
              </a:solidFill>
              <a:round/>
              <a:headEnd/>
              <a:tailEnd/>
            </a:ln>
          </p:spPr>
          <p:txBody>
            <a:bodyPr/>
            <a:lstStyle/>
            <a:p>
              <a:endParaRPr lang="fr-CH"/>
            </a:p>
          </p:txBody>
        </p:sp>
        <p:sp>
          <p:nvSpPr>
            <p:cNvPr id="2705862" name="Line 1478"/>
            <p:cNvSpPr>
              <a:spLocks noChangeShapeType="1"/>
            </p:cNvSpPr>
            <p:nvPr/>
          </p:nvSpPr>
          <p:spPr bwMode="auto">
            <a:xfrm>
              <a:off x="3730" y="3190"/>
              <a:ext cx="16" cy="0"/>
            </a:xfrm>
            <a:prstGeom prst="line">
              <a:avLst/>
            </a:prstGeom>
            <a:noFill/>
            <a:ln w="12700">
              <a:solidFill>
                <a:srgbClr val="00FF00"/>
              </a:solidFill>
              <a:round/>
              <a:headEnd/>
              <a:tailEnd/>
            </a:ln>
          </p:spPr>
          <p:txBody>
            <a:bodyPr/>
            <a:lstStyle/>
            <a:p>
              <a:endParaRPr lang="fr-CH"/>
            </a:p>
          </p:txBody>
        </p:sp>
        <p:sp>
          <p:nvSpPr>
            <p:cNvPr id="2705863" name="Line 1479"/>
            <p:cNvSpPr>
              <a:spLocks noChangeShapeType="1"/>
            </p:cNvSpPr>
            <p:nvPr/>
          </p:nvSpPr>
          <p:spPr bwMode="auto">
            <a:xfrm>
              <a:off x="3746" y="3190"/>
              <a:ext cx="7" cy="0"/>
            </a:xfrm>
            <a:prstGeom prst="line">
              <a:avLst/>
            </a:prstGeom>
            <a:noFill/>
            <a:ln w="12700">
              <a:solidFill>
                <a:srgbClr val="00FF00"/>
              </a:solidFill>
              <a:round/>
              <a:headEnd/>
              <a:tailEnd/>
            </a:ln>
          </p:spPr>
          <p:txBody>
            <a:bodyPr/>
            <a:lstStyle/>
            <a:p>
              <a:endParaRPr lang="fr-CH"/>
            </a:p>
          </p:txBody>
        </p:sp>
        <p:sp>
          <p:nvSpPr>
            <p:cNvPr id="2705864" name="Line 1480"/>
            <p:cNvSpPr>
              <a:spLocks noChangeShapeType="1"/>
            </p:cNvSpPr>
            <p:nvPr/>
          </p:nvSpPr>
          <p:spPr bwMode="auto">
            <a:xfrm>
              <a:off x="3753" y="3190"/>
              <a:ext cx="16" cy="0"/>
            </a:xfrm>
            <a:prstGeom prst="line">
              <a:avLst/>
            </a:prstGeom>
            <a:noFill/>
            <a:ln w="12700">
              <a:solidFill>
                <a:srgbClr val="00FF00"/>
              </a:solidFill>
              <a:round/>
              <a:headEnd/>
              <a:tailEnd/>
            </a:ln>
          </p:spPr>
          <p:txBody>
            <a:bodyPr/>
            <a:lstStyle/>
            <a:p>
              <a:endParaRPr lang="fr-CH"/>
            </a:p>
          </p:txBody>
        </p:sp>
        <p:sp>
          <p:nvSpPr>
            <p:cNvPr id="2705865" name="Line 1481"/>
            <p:cNvSpPr>
              <a:spLocks noChangeShapeType="1"/>
            </p:cNvSpPr>
            <p:nvPr/>
          </p:nvSpPr>
          <p:spPr bwMode="auto">
            <a:xfrm>
              <a:off x="3769" y="3190"/>
              <a:ext cx="8" cy="0"/>
            </a:xfrm>
            <a:prstGeom prst="line">
              <a:avLst/>
            </a:prstGeom>
            <a:noFill/>
            <a:ln w="12700">
              <a:solidFill>
                <a:srgbClr val="00FF00"/>
              </a:solidFill>
              <a:round/>
              <a:headEnd/>
              <a:tailEnd/>
            </a:ln>
          </p:spPr>
          <p:txBody>
            <a:bodyPr/>
            <a:lstStyle/>
            <a:p>
              <a:endParaRPr lang="fr-CH"/>
            </a:p>
          </p:txBody>
        </p:sp>
        <p:sp>
          <p:nvSpPr>
            <p:cNvPr id="2705866" name="Line 1482"/>
            <p:cNvSpPr>
              <a:spLocks noChangeShapeType="1"/>
            </p:cNvSpPr>
            <p:nvPr/>
          </p:nvSpPr>
          <p:spPr bwMode="auto">
            <a:xfrm>
              <a:off x="3777" y="3190"/>
              <a:ext cx="8" cy="0"/>
            </a:xfrm>
            <a:prstGeom prst="line">
              <a:avLst/>
            </a:prstGeom>
            <a:noFill/>
            <a:ln w="12700">
              <a:solidFill>
                <a:srgbClr val="00FF00"/>
              </a:solidFill>
              <a:round/>
              <a:headEnd/>
              <a:tailEnd/>
            </a:ln>
          </p:spPr>
          <p:txBody>
            <a:bodyPr/>
            <a:lstStyle/>
            <a:p>
              <a:endParaRPr lang="fr-CH"/>
            </a:p>
          </p:txBody>
        </p:sp>
        <p:sp>
          <p:nvSpPr>
            <p:cNvPr id="2705867" name="Line 1483"/>
            <p:cNvSpPr>
              <a:spLocks noChangeShapeType="1"/>
            </p:cNvSpPr>
            <p:nvPr/>
          </p:nvSpPr>
          <p:spPr bwMode="auto">
            <a:xfrm>
              <a:off x="3785" y="3190"/>
              <a:ext cx="16" cy="0"/>
            </a:xfrm>
            <a:prstGeom prst="line">
              <a:avLst/>
            </a:prstGeom>
            <a:noFill/>
            <a:ln w="12700">
              <a:solidFill>
                <a:srgbClr val="00FF00"/>
              </a:solidFill>
              <a:round/>
              <a:headEnd/>
              <a:tailEnd/>
            </a:ln>
          </p:spPr>
          <p:txBody>
            <a:bodyPr/>
            <a:lstStyle/>
            <a:p>
              <a:endParaRPr lang="fr-CH"/>
            </a:p>
          </p:txBody>
        </p:sp>
        <p:sp>
          <p:nvSpPr>
            <p:cNvPr id="2705868" name="Line 1484"/>
            <p:cNvSpPr>
              <a:spLocks noChangeShapeType="1"/>
            </p:cNvSpPr>
            <p:nvPr/>
          </p:nvSpPr>
          <p:spPr bwMode="auto">
            <a:xfrm>
              <a:off x="3801" y="3190"/>
              <a:ext cx="7" cy="0"/>
            </a:xfrm>
            <a:prstGeom prst="line">
              <a:avLst/>
            </a:prstGeom>
            <a:noFill/>
            <a:ln w="12700">
              <a:solidFill>
                <a:srgbClr val="00FF00"/>
              </a:solidFill>
              <a:round/>
              <a:headEnd/>
              <a:tailEnd/>
            </a:ln>
          </p:spPr>
          <p:txBody>
            <a:bodyPr/>
            <a:lstStyle/>
            <a:p>
              <a:endParaRPr lang="fr-CH"/>
            </a:p>
          </p:txBody>
        </p:sp>
        <p:sp>
          <p:nvSpPr>
            <p:cNvPr id="2705869" name="Line 1485"/>
            <p:cNvSpPr>
              <a:spLocks noChangeShapeType="1"/>
            </p:cNvSpPr>
            <p:nvPr/>
          </p:nvSpPr>
          <p:spPr bwMode="auto">
            <a:xfrm>
              <a:off x="3808" y="3190"/>
              <a:ext cx="16" cy="0"/>
            </a:xfrm>
            <a:prstGeom prst="line">
              <a:avLst/>
            </a:prstGeom>
            <a:noFill/>
            <a:ln w="12700">
              <a:solidFill>
                <a:srgbClr val="00FF00"/>
              </a:solidFill>
              <a:round/>
              <a:headEnd/>
              <a:tailEnd/>
            </a:ln>
          </p:spPr>
          <p:txBody>
            <a:bodyPr/>
            <a:lstStyle/>
            <a:p>
              <a:endParaRPr lang="fr-CH"/>
            </a:p>
          </p:txBody>
        </p:sp>
        <p:sp>
          <p:nvSpPr>
            <p:cNvPr id="2705870" name="Line 1486"/>
            <p:cNvSpPr>
              <a:spLocks noChangeShapeType="1"/>
            </p:cNvSpPr>
            <p:nvPr/>
          </p:nvSpPr>
          <p:spPr bwMode="auto">
            <a:xfrm>
              <a:off x="3824" y="3190"/>
              <a:ext cx="8" cy="0"/>
            </a:xfrm>
            <a:prstGeom prst="line">
              <a:avLst/>
            </a:prstGeom>
            <a:noFill/>
            <a:ln w="12700">
              <a:solidFill>
                <a:srgbClr val="00FF00"/>
              </a:solidFill>
              <a:round/>
              <a:headEnd/>
              <a:tailEnd/>
            </a:ln>
          </p:spPr>
          <p:txBody>
            <a:bodyPr/>
            <a:lstStyle/>
            <a:p>
              <a:endParaRPr lang="fr-CH"/>
            </a:p>
          </p:txBody>
        </p:sp>
        <p:sp>
          <p:nvSpPr>
            <p:cNvPr id="2705871" name="Line 1487"/>
            <p:cNvSpPr>
              <a:spLocks noChangeShapeType="1"/>
            </p:cNvSpPr>
            <p:nvPr/>
          </p:nvSpPr>
          <p:spPr bwMode="auto">
            <a:xfrm>
              <a:off x="3832" y="3190"/>
              <a:ext cx="8" cy="0"/>
            </a:xfrm>
            <a:prstGeom prst="line">
              <a:avLst/>
            </a:prstGeom>
            <a:noFill/>
            <a:ln w="12700">
              <a:solidFill>
                <a:srgbClr val="00FF00"/>
              </a:solidFill>
              <a:round/>
              <a:headEnd/>
              <a:tailEnd/>
            </a:ln>
          </p:spPr>
          <p:txBody>
            <a:bodyPr/>
            <a:lstStyle/>
            <a:p>
              <a:endParaRPr lang="fr-CH"/>
            </a:p>
          </p:txBody>
        </p:sp>
        <p:sp>
          <p:nvSpPr>
            <p:cNvPr id="2705872" name="Line 1488"/>
            <p:cNvSpPr>
              <a:spLocks noChangeShapeType="1"/>
            </p:cNvSpPr>
            <p:nvPr/>
          </p:nvSpPr>
          <p:spPr bwMode="auto">
            <a:xfrm>
              <a:off x="3840" y="3190"/>
              <a:ext cx="16" cy="0"/>
            </a:xfrm>
            <a:prstGeom prst="line">
              <a:avLst/>
            </a:prstGeom>
            <a:noFill/>
            <a:ln w="12700">
              <a:solidFill>
                <a:srgbClr val="00FF00"/>
              </a:solidFill>
              <a:round/>
              <a:headEnd/>
              <a:tailEnd/>
            </a:ln>
          </p:spPr>
          <p:txBody>
            <a:bodyPr/>
            <a:lstStyle/>
            <a:p>
              <a:endParaRPr lang="fr-CH"/>
            </a:p>
          </p:txBody>
        </p:sp>
        <p:sp>
          <p:nvSpPr>
            <p:cNvPr id="2705873" name="Line 1489"/>
            <p:cNvSpPr>
              <a:spLocks noChangeShapeType="1"/>
            </p:cNvSpPr>
            <p:nvPr/>
          </p:nvSpPr>
          <p:spPr bwMode="auto">
            <a:xfrm>
              <a:off x="3856" y="3190"/>
              <a:ext cx="8" cy="0"/>
            </a:xfrm>
            <a:prstGeom prst="line">
              <a:avLst/>
            </a:prstGeom>
            <a:noFill/>
            <a:ln w="12700">
              <a:solidFill>
                <a:srgbClr val="00FF00"/>
              </a:solidFill>
              <a:round/>
              <a:headEnd/>
              <a:tailEnd/>
            </a:ln>
          </p:spPr>
          <p:txBody>
            <a:bodyPr/>
            <a:lstStyle/>
            <a:p>
              <a:endParaRPr lang="fr-CH"/>
            </a:p>
          </p:txBody>
        </p:sp>
        <p:sp>
          <p:nvSpPr>
            <p:cNvPr id="2705874" name="Line 1490"/>
            <p:cNvSpPr>
              <a:spLocks noChangeShapeType="1"/>
            </p:cNvSpPr>
            <p:nvPr/>
          </p:nvSpPr>
          <p:spPr bwMode="auto">
            <a:xfrm>
              <a:off x="3864" y="3190"/>
              <a:ext cx="15" cy="0"/>
            </a:xfrm>
            <a:prstGeom prst="line">
              <a:avLst/>
            </a:prstGeom>
            <a:noFill/>
            <a:ln w="12700">
              <a:solidFill>
                <a:srgbClr val="00FF00"/>
              </a:solidFill>
              <a:round/>
              <a:headEnd/>
              <a:tailEnd/>
            </a:ln>
          </p:spPr>
          <p:txBody>
            <a:bodyPr/>
            <a:lstStyle/>
            <a:p>
              <a:endParaRPr lang="fr-CH"/>
            </a:p>
          </p:txBody>
        </p:sp>
        <p:sp>
          <p:nvSpPr>
            <p:cNvPr id="2705875" name="Line 1491"/>
            <p:cNvSpPr>
              <a:spLocks noChangeShapeType="1"/>
            </p:cNvSpPr>
            <p:nvPr/>
          </p:nvSpPr>
          <p:spPr bwMode="auto">
            <a:xfrm>
              <a:off x="3879" y="3190"/>
              <a:ext cx="8" cy="0"/>
            </a:xfrm>
            <a:prstGeom prst="line">
              <a:avLst/>
            </a:prstGeom>
            <a:noFill/>
            <a:ln w="12700">
              <a:solidFill>
                <a:srgbClr val="00FF00"/>
              </a:solidFill>
              <a:round/>
              <a:headEnd/>
              <a:tailEnd/>
            </a:ln>
          </p:spPr>
          <p:txBody>
            <a:bodyPr/>
            <a:lstStyle/>
            <a:p>
              <a:endParaRPr lang="fr-CH"/>
            </a:p>
          </p:txBody>
        </p:sp>
        <p:sp>
          <p:nvSpPr>
            <p:cNvPr id="2705876" name="Line 1492"/>
            <p:cNvSpPr>
              <a:spLocks noChangeShapeType="1"/>
            </p:cNvSpPr>
            <p:nvPr/>
          </p:nvSpPr>
          <p:spPr bwMode="auto">
            <a:xfrm>
              <a:off x="3887" y="3190"/>
              <a:ext cx="8" cy="0"/>
            </a:xfrm>
            <a:prstGeom prst="line">
              <a:avLst/>
            </a:prstGeom>
            <a:noFill/>
            <a:ln w="12700">
              <a:solidFill>
                <a:srgbClr val="00FF00"/>
              </a:solidFill>
              <a:round/>
              <a:headEnd/>
              <a:tailEnd/>
            </a:ln>
          </p:spPr>
          <p:txBody>
            <a:bodyPr/>
            <a:lstStyle/>
            <a:p>
              <a:endParaRPr lang="fr-CH"/>
            </a:p>
          </p:txBody>
        </p:sp>
        <p:sp>
          <p:nvSpPr>
            <p:cNvPr id="2705877" name="Line 1493"/>
            <p:cNvSpPr>
              <a:spLocks noChangeShapeType="1"/>
            </p:cNvSpPr>
            <p:nvPr/>
          </p:nvSpPr>
          <p:spPr bwMode="auto">
            <a:xfrm>
              <a:off x="3895" y="3190"/>
              <a:ext cx="16" cy="0"/>
            </a:xfrm>
            <a:prstGeom prst="line">
              <a:avLst/>
            </a:prstGeom>
            <a:noFill/>
            <a:ln w="12700">
              <a:solidFill>
                <a:srgbClr val="00FF00"/>
              </a:solidFill>
              <a:round/>
              <a:headEnd/>
              <a:tailEnd/>
            </a:ln>
          </p:spPr>
          <p:txBody>
            <a:bodyPr/>
            <a:lstStyle/>
            <a:p>
              <a:endParaRPr lang="fr-CH"/>
            </a:p>
          </p:txBody>
        </p:sp>
        <p:sp>
          <p:nvSpPr>
            <p:cNvPr id="2705878" name="Line 1494"/>
            <p:cNvSpPr>
              <a:spLocks noChangeShapeType="1"/>
            </p:cNvSpPr>
            <p:nvPr/>
          </p:nvSpPr>
          <p:spPr bwMode="auto">
            <a:xfrm>
              <a:off x="3911" y="3190"/>
              <a:ext cx="8" cy="0"/>
            </a:xfrm>
            <a:prstGeom prst="line">
              <a:avLst/>
            </a:prstGeom>
            <a:noFill/>
            <a:ln w="12700">
              <a:solidFill>
                <a:srgbClr val="00FF00"/>
              </a:solidFill>
              <a:round/>
              <a:headEnd/>
              <a:tailEnd/>
            </a:ln>
          </p:spPr>
          <p:txBody>
            <a:bodyPr/>
            <a:lstStyle/>
            <a:p>
              <a:endParaRPr lang="fr-CH"/>
            </a:p>
          </p:txBody>
        </p:sp>
        <p:sp>
          <p:nvSpPr>
            <p:cNvPr id="2705879" name="Line 1495"/>
            <p:cNvSpPr>
              <a:spLocks noChangeShapeType="1"/>
            </p:cNvSpPr>
            <p:nvPr/>
          </p:nvSpPr>
          <p:spPr bwMode="auto">
            <a:xfrm>
              <a:off x="3919" y="3190"/>
              <a:ext cx="15" cy="0"/>
            </a:xfrm>
            <a:prstGeom prst="line">
              <a:avLst/>
            </a:prstGeom>
            <a:noFill/>
            <a:ln w="12700">
              <a:solidFill>
                <a:srgbClr val="00FF00"/>
              </a:solidFill>
              <a:round/>
              <a:headEnd/>
              <a:tailEnd/>
            </a:ln>
          </p:spPr>
          <p:txBody>
            <a:bodyPr/>
            <a:lstStyle/>
            <a:p>
              <a:endParaRPr lang="fr-CH"/>
            </a:p>
          </p:txBody>
        </p:sp>
        <p:sp>
          <p:nvSpPr>
            <p:cNvPr id="2705880" name="Line 1496"/>
            <p:cNvSpPr>
              <a:spLocks noChangeShapeType="1"/>
            </p:cNvSpPr>
            <p:nvPr/>
          </p:nvSpPr>
          <p:spPr bwMode="auto">
            <a:xfrm>
              <a:off x="3934" y="3190"/>
              <a:ext cx="8" cy="0"/>
            </a:xfrm>
            <a:prstGeom prst="line">
              <a:avLst/>
            </a:prstGeom>
            <a:noFill/>
            <a:ln w="12700">
              <a:solidFill>
                <a:srgbClr val="00FF00"/>
              </a:solidFill>
              <a:round/>
              <a:headEnd/>
              <a:tailEnd/>
            </a:ln>
          </p:spPr>
          <p:txBody>
            <a:bodyPr/>
            <a:lstStyle/>
            <a:p>
              <a:endParaRPr lang="fr-CH"/>
            </a:p>
          </p:txBody>
        </p:sp>
        <p:sp>
          <p:nvSpPr>
            <p:cNvPr id="2705881" name="Line 1497"/>
            <p:cNvSpPr>
              <a:spLocks noChangeShapeType="1"/>
            </p:cNvSpPr>
            <p:nvPr/>
          </p:nvSpPr>
          <p:spPr bwMode="auto">
            <a:xfrm>
              <a:off x="3942" y="3190"/>
              <a:ext cx="8" cy="0"/>
            </a:xfrm>
            <a:prstGeom prst="line">
              <a:avLst/>
            </a:prstGeom>
            <a:noFill/>
            <a:ln w="12700">
              <a:solidFill>
                <a:srgbClr val="00FF00"/>
              </a:solidFill>
              <a:round/>
              <a:headEnd/>
              <a:tailEnd/>
            </a:ln>
          </p:spPr>
          <p:txBody>
            <a:bodyPr/>
            <a:lstStyle/>
            <a:p>
              <a:endParaRPr lang="fr-CH"/>
            </a:p>
          </p:txBody>
        </p:sp>
        <p:sp>
          <p:nvSpPr>
            <p:cNvPr id="2705882" name="Line 1498"/>
            <p:cNvSpPr>
              <a:spLocks noChangeShapeType="1"/>
            </p:cNvSpPr>
            <p:nvPr/>
          </p:nvSpPr>
          <p:spPr bwMode="auto">
            <a:xfrm>
              <a:off x="3950" y="3190"/>
              <a:ext cx="16" cy="0"/>
            </a:xfrm>
            <a:prstGeom prst="line">
              <a:avLst/>
            </a:prstGeom>
            <a:noFill/>
            <a:ln w="12700">
              <a:solidFill>
                <a:srgbClr val="00FF00"/>
              </a:solidFill>
              <a:round/>
              <a:headEnd/>
              <a:tailEnd/>
            </a:ln>
          </p:spPr>
          <p:txBody>
            <a:bodyPr/>
            <a:lstStyle/>
            <a:p>
              <a:endParaRPr lang="fr-CH"/>
            </a:p>
          </p:txBody>
        </p:sp>
        <p:sp>
          <p:nvSpPr>
            <p:cNvPr id="2705883" name="Line 1499"/>
            <p:cNvSpPr>
              <a:spLocks noChangeShapeType="1"/>
            </p:cNvSpPr>
            <p:nvPr/>
          </p:nvSpPr>
          <p:spPr bwMode="auto">
            <a:xfrm>
              <a:off x="3966" y="3190"/>
              <a:ext cx="8" cy="0"/>
            </a:xfrm>
            <a:prstGeom prst="line">
              <a:avLst/>
            </a:prstGeom>
            <a:noFill/>
            <a:ln w="12700">
              <a:solidFill>
                <a:srgbClr val="00FF00"/>
              </a:solidFill>
              <a:round/>
              <a:headEnd/>
              <a:tailEnd/>
            </a:ln>
          </p:spPr>
          <p:txBody>
            <a:bodyPr/>
            <a:lstStyle/>
            <a:p>
              <a:endParaRPr lang="fr-CH"/>
            </a:p>
          </p:txBody>
        </p:sp>
        <p:sp>
          <p:nvSpPr>
            <p:cNvPr id="2705884" name="Line 1500"/>
            <p:cNvSpPr>
              <a:spLocks noChangeShapeType="1"/>
            </p:cNvSpPr>
            <p:nvPr/>
          </p:nvSpPr>
          <p:spPr bwMode="auto">
            <a:xfrm>
              <a:off x="3974" y="3190"/>
              <a:ext cx="15" cy="0"/>
            </a:xfrm>
            <a:prstGeom prst="line">
              <a:avLst/>
            </a:prstGeom>
            <a:noFill/>
            <a:ln w="12700">
              <a:solidFill>
                <a:srgbClr val="00FF00"/>
              </a:solidFill>
              <a:round/>
              <a:headEnd/>
              <a:tailEnd/>
            </a:ln>
          </p:spPr>
          <p:txBody>
            <a:bodyPr/>
            <a:lstStyle/>
            <a:p>
              <a:endParaRPr lang="fr-CH"/>
            </a:p>
          </p:txBody>
        </p:sp>
        <p:sp>
          <p:nvSpPr>
            <p:cNvPr id="2705885" name="Line 1501"/>
            <p:cNvSpPr>
              <a:spLocks noChangeShapeType="1"/>
            </p:cNvSpPr>
            <p:nvPr/>
          </p:nvSpPr>
          <p:spPr bwMode="auto">
            <a:xfrm>
              <a:off x="3989" y="3190"/>
              <a:ext cx="8" cy="0"/>
            </a:xfrm>
            <a:prstGeom prst="line">
              <a:avLst/>
            </a:prstGeom>
            <a:noFill/>
            <a:ln w="12700">
              <a:solidFill>
                <a:srgbClr val="00FF00"/>
              </a:solidFill>
              <a:round/>
              <a:headEnd/>
              <a:tailEnd/>
            </a:ln>
          </p:spPr>
          <p:txBody>
            <a:bodyPr/>
            <a:lstStyle/>
            <a:p>
              <a:endParaRPr lang="fr-CH"/>
            </a:p>
          </p:txBody>
        </p:sp>
        <p:sp>
          <p:nvSpPr>
            <p:cNvPr id="2705886" name="Line 1502"/>
            <p:cNvSpPr>
              <a:spLocks noChangeShapeType="1"/>
            </p:cNvSpPr>
            <p:nvPr/>
          </p:nvSpPr>
          <p:spPr bwMode="auto">
            <a:xfrm>
              <a:off x="3997" y="3190"/>
              <a:ext cx="8" cy="0"/>
            </a:xfrm>
            <a:prstGeom prst="line">
              <a:avLst/>
            </a:prstGeom>
            <a:noFill/>
            <a:ln w="12700">
              <a:solidFill>
                <a:srgbClr val="00FF00"/>
              </a:solidFill>
              <a:round/>
              <a:headEnd/>
              <a:tailEnd/>
            </a:ln>
          </p:spPr>
          <p:txBody>
            <a:bodyPr/>
            <a:lstStyle/>
            <a:p>
              <a:endParaRPr lang="fr-CH"/>
            </a:p>
          </p:txBody>
        </p:sp>
        <p:sp>
          <p:nvSpPr>
            <p:cNvPr id="2705887" name="Line 1503"/>
            <p:cNvSpPr>
              <a:spLocks noChangeShapeType="1"/>
            </p:cNvSpPr>
            <p:nvPr/>
          </p:nvSpPr>
          <p:spPr bwMode="auto">
            <a:xfrm>
              <a:off x="4005" y="3190"/>
              <a:ext cx="16" cy="0"/>
            </a:xfrm>
            <a:prstGeom prst="line">
              <a:avLst/>
            </a:prstGeom>
            <a:noFill/>
            <a:ln w="12700">
              <a:solidFill>
                <a:srgbClr val="00FF00"/>
              </a:solidFill>
              <a:round/>
              <a:headEnd/>
              <a:tailEnd/>
            </a:ln>
          </p:spPr>
          <p:txBody>
            <a:bodyPr/>
            <a:lstStyle/>
            <a:p>
              <a:endParaRPr lang="fr-CH"/>
            </a:p>
          </p:txBody>
        </p:sp>
        <p:sp>
          <p:nvSpPr>
            <p:cNvPr id="2705888" name="Line 1504"/>
            <p:cNvSpPr>
              <a:spLocks noChangeShapeType="1"/>
            </p:cNvSpPr>
            <p:nvPr/>
          </p:nvSpPr>
          <p:spPr bwMode="auto">
            <a:xfrm>
              <a:off x="4021" y="3190"/>
              <a:ext cx="8" cy="0"/>
            </a:xfrm>
            <a:prstGeom prst="line">
              <a:avLst/>
            </a:prstGeom>
            <a:noFill/>
            <a:ln w="12700">
              <a:solidFill>
                <a:srgbClr val="00FF00"/>
              </a:solidFill>
              <a:round/>
              <a:headEnd/>
              <a:tailEnd/>
            </a:ln>
          </p:spPr>
          <p:txBody>
            <a:bodyPr/>
            <a:lstStyle/>
            <a:p>
              <a:endParaRPr lang="fr-CH"/>
            </a:p>
          </p:txBody>
        </p:sp>
        <p:sp>
          <p:nvSpPr>
            <p:cNvPr id="2705889" name="Line 1505"/>
            <p:cNvSpPr>
              <a:spLocks noChangeShapeType="1"/>
            </p:cNvSpPr>
            <p:nvPr/>
          </p:nvSpPr>
          <p:spPr bwMode="auto">
            <a:xfrm>
              <a:off x="4029" y="3190"/>
              <a:ext cx="15" cy="0"/>
            </a:xfrm>
            <a:prstGeom prst="line">
              <a:avLst/>
            </a:prstGeom>
            <a:noFill/>
            <a:ln w="12700">
              <a:solidFill>
                <a:srgbClr val="00FF00"/>
              </a:solidFill>
              <a:round/>
              <a:headEnd/>
              <a:tailEnd/>
            </a:ln>
          </p:spPr>
          <p:txBody>
            <a:bodyPr/>
            <a:lstStyle/>
            <a:p>
              <a:endParaRPr lang="fr-CH"/>
            </a:p>
          </p:txBody>
        </p:sp>
        <p:sp>
          <p:nvSpPr>
            <p:cNvPr id="2705890" name="Line 1506"/>
            <p:cNvSpPr>
              <a:spLocks noChangeShapeType="1"/>
            </p:cNvSpPr>
            <p:nvPr/>
          </p:nvSpPr>
          <p:spPr bwMode="auto">
            <a:xfrm>
              <a:off x="4044" y="3190"/>
              <a:ext cx="8" cy="0"/>
            </a:xfrm>
            <a:prstGeom prst="line">
              <a:avLst/>
            </a:prstGeom>
            <a:noFill/>
            <a:ln w="12700">
              <a:solidFill>
                <a:srgbClr val="00FF00"/>
              </a:solidFill>
              <a:round/>
              <a:headEnd/>
              <a:tailEnd/>
            </a:ln>
          </p:spPr>
          <p:txBody>
            <a:bodyPr/>
            <a:lstStyle/>
            <a:p>
              <a:endParaRPr lang="fr-CH"/>
            </a:p>
          </p:txBody>
        </p:sp>
        <p:sp>
          <p:nvSpPr>
            <p:cNvPr id="2705891" name="Line 1507"/>
            <p:cNvSpPr>
              <a:spLocks noChangeShapeType="1"/>
            </p:cNvSpPr>
            <p:nvPr/>
          </p:nvSpPr>
          <p:spPr bwMode="auto">
            <a:xfrm>
              <a:off x="4052" y="3190"/>
              <a:ext cx="16" cy="0"/>
            </a:xfrm>
            <a:prstGeom prst="line">
              <a:avLst/>
            </a:prstGeom>
            <a:noFill/>
            <a:ln w="12700">
              <a:solidFill>
                <a:srgbClr val="00FF00"/>
              </a:solidFill>
              <a:round/>
              <a:headEnd/>
              <a:tailEnd/>
            </a:ln>
          </p:spPr>
          <p:txBody>
            <a:bodyPr/>
            <a:lstStyle/>
            <a:p>
              <a:endParaRPr lang="fr-CH"/>
            </a:p>
          </p:txBody>
        </p:sp>
        <p:sp>
          <p:nvSpPr>
            <p:cNvPr id="2705892" name="Line 1508"/>
            <p:cNvSpPr>
              <a:spLocks noChangeShapeType="1"/>
            </p:cNvSpPr>
            <p:nvPr/>
          </p:nvSpPr>
          <p:spPr bwMode="auto">
            <a:xfrm>
              <a:off x="4068" y="3190"/>
              <a:ext cx="8" cy="0"/>
            </a:xfrm>
            <a:prstGeom prst="line">
              <a:avLst/>
            </a:prstGeom>
            <a:noFill/>
            <a:ln w="12700">
              <a:solidFill>
                <a:srgbClr val="00FF00"/>
              </a:solidFill>
              <a:round/>
              <a:headEnd/>
              <a:tailEnd/>
            </a:ln>
          </p:spPr>
          <p:txBody>
            <a:bodyPr/>
            <a:lstStyle/>
            <a:p>
              <a:endParaRPr lang="fr-CH"/>
            </a:p>
          </p:txBody>
        </p:sp>
        <p:sp>
          <p:nvSpPr>
            <p:cNvPr id="2705893" name="Line 1509"/>
            <p:cNvSpPr>
              <a:spLocks noChangeShapeType="1"/>
            </p:cNvSpPr>
            <p:nvPr/>
          </p:nvSpPr>
          <p:spPr bwMode="auto">
            <a:xfrm>
              <a:off x="4076" y="3190"/>
              <a:ext cx="8" cy="0"/>
            </a:xfrm>
            <a:prstGeom prst="line">
              <a:avLst/>
            </a:prstGeom>
            <a:noFill/>
            <a:ln w="12700">
              <a:solidFill>
                <a:srgbClr val="00FF00"/>
              </a:solidFill>
              <a:round/>
              <a:headEnd/>
              <a:tailEnd/>
            </a:ln>
          </p:spPr>
          <p:txBody>
            <a:bodyPr/>
            <a:lstStyle/>
            <a:p>
              <a:endParaRPr lang="fr-CH"/>
            </a:p>
          </p:txBody>
        </p:sp>
        <p:sp>
          <p:nvSpPr>
            <p:cNvPr id="2705894" name="Line 1510"/>
            <p:cNvSpPr>
              <a:spLocks noChangeShapeType="1"/>
            </p:cNvSpPr>
            <p:nvPr/>
          </p:nvSpPr>
          <p:spPr bwMode="auto">
            <a:xfrm>
              <a:off x="4084" y="3190"/>
              <a:ext cx="16" cy="0"/>
            </a:xfrm>
            <a:prstGeom prst="line">
              <a:avLst/>
            </a:prstGeom>
            <a:noFill/>
            <a:ln w="12700">
              <a:solidFill>
                <a:srgbClr val="00FF00"/>
              </a:solidFill>
              <a:round/>
              <a:headEnd/>
              <a:tailEnd/>
            </a:ln>
          </p:spPr>
          <p:txBody>
            <a:bodyPr/>
            <a:lstStyle/>
            <a:p>
              <a:endParaRPr lang="fr-CH"/>
            </a:p>
          </p:txBody>
        </p:sp>
        <p:sp>
          <p:nvSpPr>
            <p:cNvPr id="2705895" name="Line 1511"/>
            <p:cNvSpPr>
              <a:spLocks noChangeShapeType="1"/>
            </p:cNvSpPr>
            <p:nvPr/>
          </p:nvSpPr>
          <p:spPr bwMode="auto">
            <a:xfrm>
              <a:off x="4100" y="3190"/>
              <a:ext cx="7" cy="0"/>
            </a:xfrm>
            <a:prstGeom prst="line">
              <a:avLst/>
            </a:prstGeom>
            <a:noFill/>
            <a:ln w="12700">
              <a:solidFill>
                <a:srgbClr val="00FF00"/>
              </a:solidFill>
              <a:round/>
              <a:headEnd/>
              <a:tailEnd/>
            </a:ln>
          </p:spPr>
          <p:txBody>
            <a:bodyPr/>
            <a:lstStyle/>
            <a:p>
              <a:endParaRPr lang="fr-CH"/>
            </a:p>
          </p:txBody>
        </p:sp>
        <p:sp>
          <p:nvSpPr>
            <p:cNvPr id="2705896" name="Line 1512"/>
            <p:cNvSpPr>
              <a:spLocks noChangeShapeType="1"/>
            </p:cNvSpPr>
            <p:nvPr/>
          </p:nvSpPr>
          <p:spPr bwMode="auto">
            <a:xfrm>
              <a:off x="4107" y="3190"/>
              <a:ext cx="16" cy="0"/>
            </a:xfrm>
            <a:prstGeom prst="line">
              <a:avLst/>
            </a:prstGeom>
            <a:noFill/>
            <a:ln w="12700">
              <a:solidFill>
                <a:srgbClr val="00FF00"/>
              </a:solidFill>
              <a:round/>
              <a:headEnd/>
              <a:tailEnd/>
            </a:ln>
          </p:spPr>
          <p:txBody>
            <a:bodyPr/>
            <a:lstStyle/>
            <a:p>
              <a:endParaRPr lang="fr-CH"/>
            </a:p>
          </p:txBody>
        </p:sp>
        <p:sp>
          <p:nvSpPr>
            <p:cNvPr id="2705897" name="Line 1513"/>
            <p:cNvSpPr>
              <a:spLocks noChangeShapeType="1"/>
            </p:cNvSpPr>
            <p:nvPr/>
          </p:nvSpPr>
          <p:spPr bwMode="auto">
            <a:xfrm>
              <a:off x="4123" y="3190"/>
              <a:ext cx="8" cy="0"/>
            </a:xfrm>
            <a:prstGeom prst="line">
              <a:avLst/>
            </a:prstGeom>
            <a:noFill/>
            <a:ln w="12700">
              <a:solidFill>
                <a:srgbClr val="00FF00"/>
              </a:solidFill>
              <a:round/>
              <a:headEnd/>
              <a:tailEnd/>
            </a:ln>
          </p:spPr>
          <p:txBody>
            <a:bodyPr/>
            <a:lstStyle/>
            <a:p>
              <a:endParaRPr lang="fr-CH"/>
            </a:p>
          </p:txBody>
        </p:sp>
        <p:sp>
          <p:nvSpPr>
            <p:cNvPr id="2705898" name="Line 1514"/>
            <p:cNvSpPr>
              <a:spLocks noChangeShapeType="1"/>
            </p:cNvSpPr>
            <p:nvPr/>
          </p:nvSpPr>
          <p:spPr bwMode="auto">
            <a:xfrm>
              <a:off x="4131" y="3190"/>
              <a:ext cx="8" cy="0"/>
            </a:xfrm>
            <a:prstGeom prst="line">
              <a:avLst/>
            </a:prstGeom>
            <a:noFill/>
            <a:ln w="12700">
              <a:solidFill>
                <a:srgbClr val="00FF00"/>
              </a:solidFill>
              <a:round/>
              <a:headEnd/>
              <a:tailEnd/>
            </a:ln>
          </p:spPr>
          <p:txBody>
            <a:bodyPr/>
            <a:lstStyle/>
            <a:p>
              <a:endParaRPr lang="fr-CH"/>
            </a:p>
          </p:txBody>
        </p:sp>
        <p:sp>
          <p:nvSpPr>
            <p:cNvPr id="2705899" name="Line 1515"/>
            <p:cNvSpPr>
              <a:spLocks noChangeShapeType="1"/>
            </p:cNvSpPr>
            <p:nvPr/>
          </p:nvSpPr>
          <p:spPr bwMode="auto">
            <a:xfrm>
              <a:off x="4139" y="3190"/>
              <a:ext cx="16" cy="0"/>
            </a:xfrm>
            <a:prstGeom prst="line">
              <a:avLst/>
            </a:prstGeom>
            <a:noFill/>
            <a:ln w="12700">
              <a:solidFill>
                <a:srgbClr val="00FF00"/>
              </a:solidFill>
              <a:round/>
              <a:headEnd/>
              <a:tailEnd/>
            </a:ln>
          </p:spPr>
          <p:txBody>
            <a:bodyPr/>
            <a:lstStyle/>
            <a:p>
              <a:endParaRPr lang="fr-CH"/>
            </a:p>
          </p:txBody>
        </p:sp>
        <p:sp>
          <p:nvSpPr>
            <p:cNvPr id="2705900" name="Line 1516"/>
            <p:cNvSpPr>
              <a:spLocks noChangeShapeType="1"/>
            </p:cNvSpPr>
            <p:nvPr/>
          </p:nvSpPr>
          <p:spPr bwMode="auto">
            <a:xfrm>
              <a:off x="4155" y="3190"/>
              <a:ext cx="7" cy="0"/>
            </a:xfrm>
            <a:prstGeom prst="line">
              <a:avLst/>
            </a:prstGeom>
            <a:noFill/>
            <a:ln w="12700">
              <a:solidFill>
                <a:srgbClr val="00FF00"/>
              </a:solidFill>
              <a:round/>
              <a:headEnd/>
              <a:tailEnd/>
            </a:ln>
          </p:spPr>
          <p:txBody>
            <a:bodyPr/>
            <a:lstStyle/>
            <a:p>
              <a:endParaRPr lang="fr-CH"/>
            </a:p>
          </p:txBody>
        </p:sp>
        <p:sp>
          <p:nvSpPr>
            <p:cNvPr id="2705901" name="Line 1517"/>
            <p:cNvSpPr>
              <a:spLocks noChangeShapeType="1"/>
            </p:cNvSpPr>
            <p:nvPr/>
          </p:nvSpPr>
          <p:spPr bwMode="auto">
            <a:xfrm>
              <a:off x="4162" y="3190"/>
              <a:ext cx="16" cy="0"/>
            </a:xfrm>
            <a:prstGeom prst="line">
              <a:avLst/>
            </a:prstGeom>
            <a:noFill/>
            <a:ln w="12700">
              <a:solidFill>
                <a:srgbClr val="00FF00"/>
              </a:solidFill>
              <a:round/>
              <a:headEnd/>
              <a:tailEnd/>
            </a:ln>
          </p:spPr>
          <p:txBody>
            <a:bodyPr/>
            <a:lstStyle/>
            <a:p>
              <a:endParaRPr lang="fr-CH"/>
            </a:p>
          </p:txBody>
        </p:sp>
        <p:sp>
          <p:nvSpPr>
            <p:cNvPr id="2705902" name="Line 1518"/>
            <p:cNvSpPr>
              <a:spLocks noChangeShapeType="1"/>
            </p:cNvSpPr>
            <p:nvPr/>
          </p:nvSpPr>
          <p:spPr bwMode="auto">
            <a:xfrm flipV="1">
              <a:off x="2959" y="2915"/>
              <a:ext cx="0" cy="566"/>
            </a:xfrm>
            <a:prstGeom prst="line">
              <a:avLst/>
            </a:prstGeom>
            <a:noFill/>
            <a:ln w="12700">
              <a:solidFill>
                <a:srgbClr val="0000FF"/>
              </a:solidFill>
              <a:round/>
              <a:headEnd/>
              <a:tailEnd/>
            </a:ln>
          </p:spPr>
          <p:txBody>
            <a:bodyPr/>
            <a:lstStyle/>
            <a:p>
              <a:endParaRPr lang="fr-CH"/>
            </a:p>
          </p:txBody>
        </p:sp>
        <p:sp>
          <p:nvSpPr>
            <p:cNvPr id="2705904" name="Line 1520"/>
            <p:cNvSpPr>
              <a:spLocks noChangeShapeType="1"/>
            </p:cNvSpPr>
            <p:nvPr/>
          </p:nvSpPr>
          <p:spPr bwMode="auto">
            <a:xfrm flipV="1">
              <a:off x="2959" y="2781"/>
              <a:ext cx="8" cy="134"/>
            </a:xfrm>
            <a:prstGeom prst="line">
              <a:avLst/>
            </a:prstGeom>
            <a:noFill/>
            <a:ln w="12700">
              <a:solidFill>
                <a:srgbClr val="0000FF"/>
              </a:solidFill>
              <a:round/>
              <a:headEnd/>
              <a:tailEnd/>
            </a:ln>
          </p:spPr>
          <p:txBody>
            <a:bodyPr/>
            <a:lstStyle/>
            <a:p>
              <a:endParaRPr lang="fr-CH"/>
            </a:p>
          </p:txBody>
        </p:sp>
        <p:sp>
          <p:nvSpPr>
            <p:cNvPr id="2705905" name="Line 1521"/>
            <p:cNvSpPr>
              <a:spLocks noChangeShapeType="1"/>
            </p:cNvSpPr>
            <p:nvPr/>
          </p:nvSpPr>
          <p:spPr bwMode="auto">
            <a:xfrm flipV="1">
              <a:off x="2967" y="2710"/>
              <a:ext cx="16" cy="71"/>
            </a:xfrm>
            <a:prstGeom prst="line">
              <a:avLst/>
            </a:prstGeom>
            <a:noFill/>
            <a:ln w="12700">
              <a:solidFill>
                <a:srgbClr val="0000FF"/>
              </a:solidFill>
              <a:round/>
              <a:headEnd/>
              <a:tailEnd/>
            </a:ln>
          </p:spPr>
          <p:txBody>
            <a:bodyPr/>
            <a:lstStyle/>
            <a:p>
              <a:endParaRPr lang="fr-CH"/>
            </a:p>
          </p:txBody>
        </p:sp>
        <p:sp>
          <p:nvSpPr>
            <p:cNvPr id="2705906" name="Line 1522"/>
            <p:cNvSpPr>
              <a:spLocks noChangeShapeType="1"/>
            </p:cNvSpPr>
            <p:nvPr/>
          </p:nvSpPr>
          <p:spPr bwMode="auto">
            <a:xfrm flipV="1">
              <a:off x="2983" y="2671"/>
              <a:ext cx="7" cy="39"/>
            </a:xfrm>
            <a:prstGeom prst="line">
              <a:avLst/>
            </a:prstGeom>
            <a:noFill/>
            <a:ln w="12700">
              <a:solidFill>
                <a:srgbClr val="0000FF"/>
              </a:solidFill>
              <a:round/>
              <a:headEnd/>
              <a:tailEnd/>
            </a:ln>
          </p:spPr>
          <p:txBody>
            <a:bodyPr/>
            <a:lstStyle/>
            <a:p>
              <a:endParaRPr lang="fr-CH"/>
            </a:p>
          </p:txBody>
        </p:sp>
        <p:sp>
          <p:nvSpPr>
            <p:cNvPr id="2705907" name="Line 1523"/>
            <p:cNvSpPr>
              <a:spLocks noChangeShapeType="1"/>
            </p:cNvSpPr>
            <p:nvPr/>
          </p:nvSpPr>
          <p:spPr bwMode="auto">
            <a:xfrm flipV="1">
              <a:off x="2990" y="2632"/>
              <a:ext cx="16" cy="39"/>
            </a:xfrm>
            <a:prstGeom prst="line">
              <a:avLst/>
            </a:prstGeom>
            <a:noFill/>
            <a:ln w="12700">
              <a:solidFill>
                <a:srgbClr val="0000FF"/>
              </a:solidFill>
              <a:round/>
              <a:headEnd/>
              <a:tailEnd/>
            </a:ln>
          </p:spPr>
          <p:txBody>
            <a:bodyPr/>
            <a:lstStyle/>
            <a:p>
              <a:endParaRPr lang="fr-CH"/>
            </a:p>
          </p:txBody>
        </p:sp>
        <p:sp>
          <p:nvSpPr>
            <p:cNvPr id="2705908" name="Line 1524"/>
            <p:cNvSpPr>
              <a:spLocks noChangeShapeType="1"/>
            </p:cNvSpPr>
            <p:nvPr/>
          </p:nvSpPr>
          <p:spPr bwMode="auto">
            <a:xfrm flipV="1">
              <a:off x="3006" y="2608"/>
              <a:ext cx="8" cy="24"/>
            </a:xfrm>
            <a:prstGeom prst="line">
              <a:avLst/>
            </a:prstGeom>
            <a:noFill/>
            <a:ln w="12700">
              <a:solidFill>
                <a:srgbClr val="0000FF"/>
              </a:solidFill>
              <a:round/>
              <a:headEnd/>
              <a:tailEnd/>
            </a:ln>
          </p:spPr>
          <p:txBody>
            <a:bodyPr/>
            <a:lstStyle/>
            <a:p>
              <a:endParaRPr lang="fr-CH"/>
            </a:p>
          </p:txBody>
        </p:sp>
        <p:sp>
          <p:nvSpPr>
            <p:cNvPr id="2705909" name="Line 1525"/>
            <p:cNvSpPr>
              <a:spLocks noChangeShapeType="1"/>
            </p:cNvSpPr>
            <p:nvPr/>
          </p:nvSpPr>
          <p:spPr bwMode="auto">
            <a:xfrm flipV="1">
              <a:off x="3014" y="2585"/>
              <a:ext cx="8" cy="23"/>
            </a:xfrm>
            <a:prstGeom prst="line">
              <a:avLst/>
            </a:prstGeom>
            <a:noFill/>
            <a:ln w="12700">
              <a:solidFill>
                <a:srgbClr val="0000FF"/>
              </a:solidFill>
              <a:round/>
              <a:headEnd/>
              <a:tailEnd/>
            </a:ln>
          </p:spPr>
          <p:txBody>
            <a:bodyPr/>
            <a:lstStyle/>
            <a:p>
              <a:endParaRPr lang="fr-CH"/>
            </a:p>
          </p:txBody>
        </p:sp>
        <p:sp>
          <p:nvSpPr>
            <p:cNvPr id="2705910" name="Line 1526"/>
            <p:cNvSpPr>
              <a:spLocks noChangeShapeType="1"/>
            </p:cNvSpPr>
            <p:nvPr/>
          </p:nvSpPr>
          <p:spPr bwMode="auto">
            <a:xfrm flipV="1">
              <a:off x="3022" y="2561"/>
              <a:ext cx="16" cy="24"/>
            </a:xfrm>
            <a:prstGeom prst="line">
              <a:avLst/>
            </a:prstGeom>
            <a:noFill/>
            <a:ln w="12700">
              <a:solidFill>
                <a:srgbClr val="0000FF"/>
              </a:solidFill>
              <a:round/>
              <a:headEnd/>
              <a:tailEnd/>
            </a:ln>
          </p:spPr>
          <p:txBody>
            <a:bodyPr/>
            <a:lstStyle/>
            <a:p>
              <a:endParaRPr lang="fr-CH"/>
            </a:p>
          </p:txBody>
        </p:sp>
        <p:sp>
          <p:nvSpPr>
            <p:cNvPr id="2705911" name="Line 1527"/>
            <p:cNvSpPr>
              <a:spLocks noChangeShapeType="1"/>
            </p:cNvSpPr>
            <p:nvPr/>
          </p:nvSpPr>
          <p:spPr bwMode="auto">
            <a:xfrm flipV="1">
              <a:off x="3038" y="2545"/>
              <a:ext cx="7" cy="16"/>
            </a:xfrm>
            <a:prstGeom prst="line">
              <a:avLst/>
            </a:prstGeom>
            <a:noFill/>
            <a:ln w="12700">
              <a:solidFill>
                <a:srgbClr val="0000FF"/>
              </a:solidFill>
              <a:round/>
              <a:headEnd/>
              <a:tailEnd/>
            </a:ln>
          </p:spPr>
          <p:txBody>
            <a:bodyPr/>
            <a:lstStyle/>
            <a:p>
              <a:endParaRPr lang="fr-CH"/>
            </a:p>
          </p:txBody>
        </p:sp>
        <p:sp>
          <p:nvSpPr>
            <p:cNvPr id="2705912" name="Line 1528"/>
            <p:cNvSpPr>
              <a:spLocks noChangeShapeType="1"/>
            </p:cNvSpPr>
            <p:nvPr/>
          </p:nvSpPr>
          <p:spPr bwMode="auto">
            <a:xfrm flipV="1">
              <a:off x="3045" y="2529"/>
              <a:ext cx="16" cy="16"/>
            </a:xfrm>
            <a:prstGeom prst="line">
              <a:avLst/>
            </a:prstGeom>
            <a:noFill/>
            <a:ln w="12700">
              <a:solidFill>
                <a:srgbClr val="0000FF"/>
              </a:solidFill>
              <a:round/>
              <a:headEnd/>
              <a:tailEnd/>
            </a:ln>
          </p:spPr>
          <p:txBody>
            <a:bodyPr/>
            <a:lstStyle/>
            <a:p>
              <a:endParaRPr lang="fr-CH"/>
            </a:p>
          </p:txBody>
        </p:sp>
        <p:sp>
          <p:nvSpPr>
            <p:cNvPr id="2705913" name="Line 1529"/>
            <p:cNvSpPr>
              <a:spLocks noChangeShapeType="1"/>
            </p:cNvSpPr>
            <p:nvPr/>
          </p:nvSpPr>
          <p:spPr bwMode="auto">
            <a:xfrm flipV="1">
              <a:off x="3061" y="2514"/>
              <a:ext cx="8" cy="15"/>
            </a:xfrm>
            <a:prstGeom prst="line">
              <a:avLst/>
            </a:prstGeom>
            <a:noFill/>
            <a:ln w="12700">
              <a:solidFill>
                <a:srgbClr val="0000FF"/>
              </a:solidFill>
              <a:round/>
              <a:headEnd/>
              <a:tailEnd/>
            </a:ln>
          </p:spPr>
          <p:txBody>
            <a:bodyPr/>
            <a:lstStyle/>
            <a:p>
              <a:endParaRPr lang="fr-CH"/>
            </a:p>
          </p:txBody>
        </p:sp>
        <p:sp>
          <p:nvSpPr>
            <p:cNvPr id="2705914" name="Line 1530"/>
            <p:cNvSpPr>
              <a:spLocks noChangeShapeType="1"/>
            </p:cNvSpPr>
            <p:nvPr/>
          </p:nvSpPr>
          <p:spPr bwMode="auto">
            <a:xfrm flipV="1">
              <a:off x="3069" y="2498"/>
              <a:ext cx="8" cy="16"/>
            </a:xfrm>
            <a:prstGeom prst="line">
              <a:avLst/>
            </a:prstGeom>
            <a:noFill/>
            <a:ln w="12700">
              <a:solidFill>
                <a:srgbClr val="0000FF"/>
              </a:solidFill>
              <a:round/>
              <a:headEnd/>
              <a:tailEnd/>
            </a:ln>
          </p:spPr>
          <p:txBody>
            <a:bodyPr/>
            <a:lstStyle/>
            <a:p>
              <a:endParaRPr lang="fr-CH"/>
            </a:p>
          </p:txBody>
        </p:sp>
        <p:sp>
          <p:nvSpPr>
            <p:cNvPr id="2705915" name="Line 1531"/>
            <p:cNvSpPr>
              <a:spLocks noChangeShapeType="1"/>
            </p:cNvSpPr>
            <p:nvPr/>
          </p:nvSpPr>
          <p:spPr bwMode="auto">
            <a:xfrm flipV="1">
              <a:off x="3077" y="2490"/>
              <a:ext cx="16" cy="8"/>
            </a:xfrm>
            <a:prstGeom prst="line">
              <a:avLst/>
            </a:prstGeom>
            <a:noFill/>
            <a:ln w="12700">
              <a:solidFill>
                <a:srgbClr val="0000FF"/>
              </a:solidFill>
              <a:round/>
              <a:headEnd/>
              <a:tailEnd/>
            </a:ln>
          </p:spPr>
          <p:txBody>
            <a:bodyPr/>
            <a:lstStyle/>
            <a:p>
              <a:endParaRPr lang="fr-CH"/>
            </a:p>
          </p:txBody>
        </p:sp>
        <p:sp>
          <p:nvSpPr>
            <p:cNvPr id="2705916" name="Line 1532"/>
            <p:cNvSpPr>
              <a:spLocks noChangeShapeType="1"/>
            </p:cNvSpPr>
            <p:nvPr/>
          </p:nvSpPr>
          <p:spPr bwMode="auto">
            <a:xfrm flipV="1">
              <a:off x="3093" y="2474"/>
              <a:ext cx="8" cy="16"/>
            </a:xfrm>
            <a:prstGeom prst="line">
              <a:avLst/>
            </a:prstGeom>
            <a:noFill/>
            <a:ln w="12700">
              <a:solidFill>
                <a:srgbClr val="0000FF"/>
              </a:solidFill>
              <a:round/>
              <a:headEnd/>
              <a:tailEnd/>
            </a:ln>
          </p:spPr>
          <p:txBody>
            <a:bodyPr/>
            <a:lstStyle/>
            <a:p>
              <a:endParaRPr lang="fr-CH"/>
            </a:p>
          </p:txBody>
        </p:sp>
        <p:sp>
          <p:nvSpPr>
            <p:cNvPr id="2705917" name="Line 1533"/>
            <p:cNvSpPr>
              <a:spLocks noChangeShapeType="1"/>
            </p:cNvSpPr>
            <p:nvPr/>
          </p:nvSpPr>
          <p:spPr bwMode="auto">
            <a:xfrm flipV="1">
              <a:off x="3101" y="2467"/>
              <a:ext cx="15" cy="7"/>
            </a:xfrm>
            <a:prstGeom prst="line">
              <a:avLst/>
            </a:prstGeom>
            <a:noFill/>
            <a:ln w="12700">
              <a:solidFill>
                <a:srgbClr val="0000FF"/>
              </a:solidFill>
              <a:round/>
              <a:headEnd/>
              <a:tailEnd/>
            </a:ln>
          </p:spPr>
          <p:txBody>
            <a:bodyPr/>
            <a:lstStyle/>
            <a:p>
              <a:endParaRPr lang="fr-CH"/>
            </a:p>
          </p:txBody>
        </p:sp>
        <p:sp>
          <p:nvSpPr>
            <p:cNvPr id="2705918" name="Line 1534"/>
            <p:cNvSpPr>
              <a:spLocks noChangeShapeType="1"/>
            </p:cNvSpPr>
            <p:nvPr/>
          </p:nvSpPr>
          <p:spPr bwMode="auto">
            <a:xfrm flipV="1">
              <a:off x="3116" y="2451"/>
              <a:ext cx="8" cy="16"/>
            </a:xfrm>
            <a:prstGeom prst="line">
              <a:avLst/>
            </a:prstGeom>
            <a:noFill/>
            <a:ln w="12700">
              <a:solidFill>
                <a:srgbClr val="0000FF"/>
              </a:solidFill>
              <a:round/>
              <a:headEnd/>
              <a:tailEnd/>
            </a:ln>
          </p:spPr>
          <p:txBody>
            <a:bodyPr/>
            <a:lstStyle/>
            <a:p>
              <a:endParaRPr lang="fr-CH"/>
            </a:p>
          </p:txBody>
        </p:sp>
        <p:sp>
          <p:nvSpPr>
            <p:cNvPr id="2705919" name="Line 1535"/>
            <p:cNvSpPr>
              <a:spLocks noChangeShapeType="1"/>
            </p:cNvSpPr>
            <p:nvPr/>
          </p:nvSpPr>
          <p:spPr bwMode="auto">
            <a:xfrm flipV="1">
              <a:off x="3124" y="2443"/>
              <a:ext cx="8" cy="8"/>
            </a:xfrm>
            <a:prstGeom prst="line">
              <a:avLst/>
            </a:prstGeom>
            <a:noFill/>
            <a:ln w="12700">
              <a:solidFill>
                <a:srgbClr val="0000FF"/>
              </a:solidFill>
              <a:round/>
              <a:headEnd/>
              <a:tailEnd/>
            </a:ln>
          </p:spPr>
          <p:txBody>
            <a:bodyPr/>
            <a:lstStyle/>
            <a:p>
              <a:endParaRPr lang="fr-CH"/>
            </a:p>
          </p:txBody>
        </p:sp>
        <p:sp>
          <p:nvSpPr>
            <p:cNvPr id="2705920" name="Line 1536"/>
            <p:cNvSpPr>
              <a:spLocks noChangeShapeType="1"/>
            </p:cNvSpPr>
            <p:nvPr/>
          </p:nvSpPr>
          <p:spPr bwMode="auto">
            <a:xfrm flipV="1">
              <a:off x="3132" y="2435"/>
              <a:ext cx="16" cy="8"/>
            </a:xfrm>
            <a:prstGeom prst="line">
              <a:avLst/>
            </a:prstGeom>
            <a:noFill/>
            <a:ln w="12700">
              <a:solidFill>
                <a:srgbClr val="0000FF"/>
              </a:solidFill>
              <a:round/>
              <a:headEnd/>
              <a:tailEnd/>
            </a:ln>
          </p:spPr>
          <p:txBody>
            <a:bodyPr/>
            <a:lstStyle/>
            <a:p>
              <a:endParaRPr lang="fr-CH"/>
            </a:p>
          </p:txBody>
        </p:sp>
        <p:sp>
          <p:nvSpPr>
            <p:cNvPr id="2705921" name="Line 1537"/>
            <p:cNvSpPr>
              <a:spLocks noChangeShapeType="1"/>
            </p:cNvSpPr>
            <p:nvPr/>
          </p:nvSpPr>
          <p:spPr bwMode="auto">
            <a:xfrm flipV="1">
              <a:off x="3148" y="2427"/>
              <a:ext cx="8" cy="8"/>
            </a:xfrm>
            <a:prstGeom prst="line">
              <a:avLst/>
            </a:prstGeom>
            <a:noFill/>
            <a:ln w="12700">
              <a:solidFill>
                <a:srgbClr val="0000FF"/>
              </a:solidFill>
              <a:round/>
              <a:headEnd/>
              <a:tailEnd/>
            </a:ln>
          </p:spPr>
          <p:txBody>
            <a:bodyPr/>
            <a:lstStyle/>
            <a:p>
              <a:endParaRPr lang="fr-CH"/>
            </a:p>
          </p:txBody>
        </p:sp>
        <p:sp>
          <p:nvSpPr>
            <p:cNvPr id="2705922" name="Line 1538"/>
            <p:cNvSpPr>
              <a:spLocks noChangeShapeType="1"/>
            </p:cNvSpPr>
            <p:nvPr/>
          </p:nvSpPr>
          <p:spPr bwMode="auto">
            <a:xfrm flipV="1">
              <a:off x="3156" y="2419"/>
              <a:ext cx="15" cy="8"/>
            </a:xfrm>
            <a:prstGeom prst="line">
              <a:avLst/>
            </a:prstGeom>
            <a:noFill/>
            <a:ln w="12700">
              <a:solidFill>
                <a:srgbClr val="0000FF"/>
              </a:solidFill>
              <a:round/>
              <a:headEnd/>
              <a:tailEnd/>
            </a:ln>
          </p:spPr>
          <p:txBody>
            <a:bodyPr/>
            <a:lstStyle/>
            <a:p>
              <a:endParaRPr lang="fr-CH"/>
            </a:p>
          </p:txBody>
        </p:sp>
        <p:sp>
          <p:nvSpPr>
            <p:cNvPr id="2705923" name="Line 1539"/>
            <p:cNvSpPr>
              <a:spLocks noChangeShapeType="1"/>
            </p:cNvSpPr>
            <p:nvPr/>
          </p:nvSpPr>
          <p:spPr bwMode="auto">
            <a:xfrm flipV="1">
              <a:off x="3171" y="2412"/>
              <a:ext cx="8" cy="7"/>
            </a:xfrm>
            <a:prstGeom prst="line">
              <a:avLst/>
            </a:prstGeom>
            <a:noFill/>
            <a:ln w="12700">
              <a:solidFill>
                <a:srgbClr val="0000FF"/>
              </a:solidFill>
              <a:round/>
              <a:headEnd/>
              <a:tailEnd/>
            </a:ln>
          </p:spPr>
          <p:txBody>
            <a:bodyPr/>
            <a:lstStyle/>
            <a:p>
              <a:endParaRPr lang="fr-CH"/>
            </a:p>
          </p:txBody>
        </p:sp>
        <p:sp>
          <p:nvSpPr>
            <p:cNvPr id="2705924" name="Line 1540"/>
            <p:cNvSpPr>
              <a:spLocks noChangeShapeType="1"/>
            </p:cNvSpPr>
            <p:nvPr/>
          </p:nvSpPr>
          <p:spPr bwMode="auto">
            <a:xfrm flipV="1">
              <a:off x="3179" y="2404"/>
              <a:ext cx="8" cy="8"/>
            </a:xfrm>
            <a:prstGeom prst="line">
              <a:avLst/>
            </a:prstGeom>
            <a:noFill/>
            <a:ln w="12700">
              <a:solidFill>
                <a:srgbClr val="0000FF"/>
              </a:solidFill>
              <a:round/>
              <a:headEnd/>
              <a:tailEnd/>
            </a:ln>
          </p:spPr>
          <p:txBody>
            <a:bodyPr/>
            <a:lstStyle/>
            <a:p>
              <a:endParaRPr lang="fr-CH"/>
            </a:p>
          </p:txBody>
        </p:sp>
        <p:sp>
          <p:nvSpPr>
            <p:cNvPr id="2705925" name="Line 1541"/>
            <p:cNvSpPr>
              <a:spLocks noChangeShapeType="1"/>
            </p:cNvSpPr>
            <p:nvPr/>
          </p:nvSpPr>
          <p:spPr bwMode="auto">
            <a:xfrm flipV="1">
              <a:off x="3187" y="2396"/>
              <a:ext cx="16" cy="8"/>
            </a:xfrm>
            <a:prstGeom prst="line">
              <a:avLst/>
            </a:prstGeom>
            <a:noFill/>
            <a:ln w="12700">
              <a:solidFill>
                <a:srgbClr val="0000FF"/>
              </a:solidFill>
              <a:round/>
              <a:headEnd/>
              <a:tailEnd/>
            </a:ln>
          </p:spPr>
          <p:txBody>
            <a:bodyPr/>
            <a:lstStyle/>
            <a:p>
              <a:endParaRPr lang="fr-CH"/>
            </a:p>
          </p:txBody>
        </p:sp>
        <p:sp>
          <p:nvSpPr>
            <p:cNvPr id="2705926" name="Line 1542"/>
            <p:cNvSpPr>
              <a:spLocks noChangeShapeType="1"/>
            </p:cNvSpPr>
            <p:nvPr/>
          </p:nvSpPr>
          <p:spPr bwMode="auto">
            <a:xfrm flipV="1">
              <a:off x="3203" y="2388"/>
              <a:ext cx="8" cy="8"/>
            </a:xfrm>
            <a:prstGeom prst="line">
              <a:avLst/>
            </a:prstGeom>
            <a:noFill/>
            <a:ln w="12700">
              <a:solidFill>
                <a:srgbClr val="0000FF"/>
              </a:solidFill>
              <a:round/>
              <a:headEnd/>
              <a:tailEnd/>
            </a:ln>
          </p:spPr>
          <p:txBody>
            <a:bodyPr/>
            <a:lstStyle/>
            <a:p>
              <a:endParaRPr lang="fr-CH"/>
            </a:p>
          </p:txBody>
        </p:sp>
        <p:sp>
          <p:nvSpPr>
            <p:cNvPr id="2705927" name="Line 1543"/>
            <p:cNvSpPr>
              <a:spLocks noChangeShapeType="1"/>
            </p:cNvSpPr>
            <p:nvPr/>
          </p:nvSpPr>
          <p:spPr bwMode="auto">
            <a:xfrm flipV="1">
              <a:off x="3211" y="2380"/>
              <a:ext cx="15" cy="8"/>
            </a:xfrm>
            <a:prstGeom prst="line">
              <a:avLst/>
            </a:prstGeom>
            <a:noFill/>
            <a:ln w="12700">
              <a:solidFill>
                <a:srgbClr val="0000FF"/>
              </a:solidFill>
              <a:round/>
              <a:headEnd/>
              <a:tailEnd/>
            </a:ln>
          </p:spPr>
          <p:txBody>
            <a:bodyPr/>
            <a:lstStyle/>
            <a:p>
              <a:endParaRPr lang="fr-CH"/>
            </a:p>
          </p:txBody>
        </p:sp>
        <p:sp>
          <p:nvSpPr>
            <p:cNvPr id="2705928" name="Line 1544"/>
            <p:cNvSpPr>
              <a:spLocks noChangeShapeType="1"/>
            </p:cNvSpPr>
            <p:nvPr/>
          </p:nvSpPr>
          <p:spPr bwMode="auto">
            <a:xfrm flipV="1">
              <a:off x="3226" y="2372"/>
              <a:ext cx="8" cy="8"/>
            </a:xfrm>
            <a:prstGeom prst="line">
              <a:avLst/>
            </a:prstGeom>
            <a:noFill/>
            <a:ln w="12700">
              <a:solidFill>
                <a:srgbClr val="0000FF"/>
              </a:solidFill>
              <a:round/>
              <a:headEnd/>
              <a:tailEnd/>
            </a:ln>
          </p:spPr>
          <p:txBody>
            <a:bodyPr/>
            <a:lstStyle/>
            <a:p>
              <a:endParaRPr lang="fr-CH"/>
            </a:p>
          </p:txBody>
        </p:sp>
        <p:sp>
          <p:nvSpPr>
            <p:cNvPr id="2705929" name="Line 1545"/>
            <p:cNvSpPr>
              <a:spLocks noChangeShapeType="1"/>
            </p:cNvSpPr>
            <p:nvPr/>
          </p:nvSpPr>
          <p:spPr bwMode="auto">
            <a:xfrm flipV="1">
              <a:off x="3234" y="2364"/>
              <a:ext cx="8" cy="8"/>
            </a:xfrm>
            <a:prstGeom prst="line">
              <a:avLst/>
            </a:prstGeom>
            <a:noFill/>
            <a:ln w="12700">
              <a:solidFill>
                <a:srgbClr val="0000FF"/>
              </a:solidFill>
              <a:round/>
              <a:headEnd/>
              <a:tailEnd/>
            </a:ln>
          </p:spPr>
          <p:txBody>
            <a:bodyPr/>
            <a:lstStyle/>
            <a:p>
              <a:endParaRPr lang="fr-CH"/>
            </a:p>
          </p:txBody>
        </p:sp>
        <p:sp>
          <p:nvSpPr>
            <p:cNvPr id="2705930" name="Line 1546"/>
            <p:cNvSpPr>
              <a:spLocks noChangeShapeType="1"/>
            </p:cNvSpPr>
            <p:nvPr/>
          </p:nvSpPr>
          <p:spPr bwMode="auto">
            <a:xfrm>
              <a:off x="3242" y="2364"/>
              <a:ext cx="16" cy="0"/>
            </a:xfrm>
            <a:prstGeom prst="line">
              <a:avLst/>
            </a:prstGeom>
            <a:noFill/>
            <a:ln w="12700">
              <a:solidFill>
                <a:srgbClr val="0000FF"/>
              </a:solidFill>
              <a:round/>
              <a:headEnd/>
              <a:tailEnd/>
            </a:ln>
          </p:spPr>
          <p:txBody>
            <a:bodyPr/>
            <a:lstStyle/>
            <a:p>
              <a:endParaRPr lang="fr-CH"/>
            </a:p>
          </p:txBody>
        </p:sp>
        <p:sp>
          <p:nvSpPr>
            <p:cNvPr id="2705931" name="Line 1547"/>
            <p:cNvSpPr>
              <a:spLocks noChangeShapeType="1"/>
            </p:cNvSpPr>
            <p:nvPr/>
          </p:nvSpPr>
          <p:spPr bwMode="auto">
            <a:xfrm flipV="1">
              <a:off x="3258" y="2356"/>
              <a:ext cx="8" cy="8"/>
            </a:xfrm>
            <a:prstGeom prst="line">
              <a:avLst/>
            </a:prstGeom>
            <a:noFill/>
            <a:ln w="12700">
              <a:solidFill>
                <a:srgbClr val="0000FF"/>
              </a:solidFill>
              <a:round/>
              <a:headEnd/>
              <a:tailEnd/>
            </a:ln>
          </p:spPr>
          <p:txBody>
            <a:bodyPr/>
            <a:lstStyle/>
            <a:p>
              <a:endParaRPr lang="fr-CH"/>
            </a:p>
          </p:txBody>
        </p:sp>
        <p:sp>
          <p:nvSpPr>
            <p:cNvPr id="2705932" name="Line 1548"/>
            <p:cNvSpPr>
              <a:spLocks noChangeShapeType="1"/>
            </p:cNvSpPr>
            <p:nvPr/>
          </p:nvSpPr>
          <p:spPr bwMode="auto">
            <a:xfrm flipV="1">
              <a:off x="3266" y="2349"/>
              <a:ext cx="15" cy="7"/>
            </a:xfrm>
            <a:prstGeom prst="line">
              <a:avLst/>
            </a:prstGeom>
            <a:noFill/>
            <a:ln w="12700">
              <a:solidFill>
                <a:srgbClr val="0000FF"/>
              </a:solidFill>
              <a:round/>
              <a:headEnd/>
              <a:tailEnd/>
            </a:ln>
          </p:spPr>
          <p:txBody>
            <a:bodyPr/>
            <a:lstStyle/>
            <a:p>
              <a:endParaRPr lang="fr-CH"/>
            </a:p>
          </p:txBody>
        </p:sp>
        <p:sp>
          <p:nvSpPr>
            <p:cNvPr id="2705933" name="Line 1549"/>
            <p:cNvSpPr>
              <a:spLocks noChangeShapeType="1"/>
            </p:cNvSpPr>
            <p:nvPr/>
          </p:nvSpPr>
          <p:spPr bwMode="auto">
            <a:xfrm flipV="1">
              <a:off x="3281" y="2341"/>
              <a:ext cx="8" cy="8"/>
            </a:xfrm>
            <a:prstGeom prst="line">
              <a:avLst/>
            </a:prstGeom>
            <a:noFill/>
            <a:ln w="12700">
              <a:solidFill>
                <a:srgbClr val="0000FF"/>
              </a:solidFill>
              <a:round/>
              <a:headEnd/>
              <a:tailEnd/>
            </a:ln>
          </p:spPr>
          <p:txBody>
            <a:bodyPr/>
            <a:lstStyle/>
            <a:p>
              <a:endParaRPr lang="fr-CH"/>
            </a:p>
          </p:txBody>
        </p:sp>
        <p:sp>
          <p:nvSpPr>
            <p:cNvPr id="2705934" name="Line 1550"/>
            <p:cNvSpPr>
              <a:spLocks noChangeShapeType="1"/>
            </p:cNvSpPr>
            <p:nvPr/>
          </p:nvSpPr>
          <p:spPr bwMode="auto">
            <a:xfrm flipV="1">
              <a:off x="3289" y="2333"/>
              <a:ext cx="16" cy="8"/>
            </a:xfrm>
            <a:prstGeom prst="line">
              <a:avLst/>
            </a:prstGeom>
            <a:noFill/>
            <a:ln w="12700">
              <a:solidFill>
                <a:srgbClr val="0000FF"/>
              </a:solidFill>
              <a:round/>
              <a:headEnd/>
              <a:tailEnd/>
            </a:ln>
          </p:spPr>
          <p:txBody>
            <a:bodyPr/>
            <a:lstStyle/>
            <a:p>
              <a:endParaRPr lang="fr-CH"/>
            </a:p>
          </p:txBody>
        </p:sp>
        <p:sp>
          <p:nvSpPr>
            <p:cNvPr id="2705935" name="Line 1551"/>
            <p:cNvSpPr>
              <a:spLocks noChangeShapeType="1"/>
            </p:cNvSpPr>
            <p:nvPr/>
          </p:nvSpPr>
          <p:spPr bwMode="auto">
            <a:xfrm>
              <a:off x="3305" y="2333"/>
              <a:ext cx="8" cy="0"/>
            </a:xfrm>
            <a:prstGeom prst="line">
              <a:avLst/>
            </a:prstGeom>
            <a:noFill/>
            <a:ln w="12700">
              <a:solidFill>
                <a:srgbClr val="0000FF"/>
              </a:solidFill>
              <a:round/>
              <a:headEnd/>
              <a:tailEnd/>
            </a:ln>
          </p:spPr>
          <p:txBody>
            <a:bodyPr/>
            <a:lstStyle/>
            <a:p>
              <a:endParaRPr lang="fr-CH"/>
            </a:p>
          </p:txBody>
        </p:sp>
        <p:sp>
          <p:nvSpPr>
            <p:cNvPr id="2705936" name="Line 1552"/>
            <p:cNvSpPr>
              <a:spLocks noChangeShapeType="1"/>
            </p:cNvSpPr>
            <p:nvPr/>
          </p:nvSpPr>
          <p:spPr bwMode="auto">
            <a:xfrm flipV="1">
              <a:off x="3313" y="2325"/>
              <a:ext cx="8" cy="8"/>
            </a:xfrm>
            <a:prstGeom prst="line">
              <a:avLst/>
            </a:prstGeom>
            <a:noFill/>
            <a:ln w="12700">
              <a:solidFill>
                <a:srgbClr val="0000FF"/>
              </a:solidFill>
              <a:round/>
              <a:headEnd/>
              <a:tailEnd/>
            </a:ln>
          </p:spPr>
          <p:txBody>
            <a:bodyPr/>
            <a:lstStyle/>
            <a:p>
              <a:endParaRPr lang="fr-CH"/>
            </a:p>
          </p:txBody>
        </p:sp>
        <p:sp>
          <p:nvSpPr>
            <p:cNvPr id="2705937" name="Line 1553"/>
            <p:cNvSpPr>
              <a:spLocks noChangeShapeType="1"/>
            </p:cNvSpPr>
            <p:nvPr/>
          </p:nvSpPr>
          <p:spPr bwMode="auto">
            <a:xfrm flipV="1">
              <a:off x="3321" y="2317"/>
              <a:ext cx="16" cy="8"/>
            </a:xfrm>
            <a:prstGeom prst="line">
              <a:avLst/>
            </a:prstGeom>
            <a:noFill/>
            <a:ln w="12700">
              <a:solidFill>
                <a:srgbClr val="0000FF"/>
              </a:solidFill>
              <a:round/>
              <a:headEnd/>
              <a:tailEnd/>
            </a:ln>
          </p:spPr>
          <p:txBody>
            <a:bodyPr/>
            <a:lstStyle/>
            <a:p>
              <a:endParaRPr lang="fr-CH"/>
            </a:p>
          </p:txBody>
        </p:sp>
        <p:sp>
          <p:nvSpPr>
            <p:cNvPr id="2705938" name="Line 1554"/>
            <p:cNvSpPr>
              <a:spLocks noChangeShapeType="1"/>
            </p:cNvSpPr>
            <p:nvPr/>
          </p:nvSpPr>
          <p:spPr bwMode="auto">
            <a:xfrm flipV="1">
              <a:off x="3337" y="2309"/>
              <a:ext cx="7" cy="8"/>
            </a:xfrm>
            <a:prstGeom prst="line">
              <a:avLst/>
            </a:prstGeom>
            <a:noFill/>
            <a:ln w="12700">
              <a:solidFill>
                <a:srgbClr val="0000FF"/>
              </a:solidFill>
              <a:round/>
              <a:headEnd/>
              <a:tailEnd/>
            </a:ln>
          </p:spPr>
          <p:txBody>
            <a:bodyPr/>
            <a:lstStyle/>
            <a:p>
              <a:endParaRPr lang="fr-CH"/>
            </a:p>
          </p:txBody>
        </p:sp>
        <p:sp>
          <p:nvSpPr>
            <p:cNvPr id="2705939" name="Line 1555"/>
            <p:cNvSpPr>
              <a:spLocks noChangeShapeType="1"/>
            </p:cNvSpPr>
            <p:nvPr/>
          </p:nvSpPr>
          <p:spPr bwMode="auto">
            <a:xfrm>
              <a:off x="3344" y="2309"/>
              <a:ext cx="16" cy="0"/>
            </a:xfrm>
            <a:prstGeom prst="line">
              <a:avLst/>
            </a:prstGeom>
            <a:noFill/>
            <a:ln w="12700">
              <a:solidFill>
                <a:srgbClr val="0000FF"/>
              </a:solidFill>
              <a:round/>
              <a:headEnd/>
              <a:tailEnd/>
            </a:ln>
          </p:spPr>
          <p:txBody>
            <a:bodyPr/>
            <a:lstStyle/>
            <a:p>
              <a:endParaRPr lang="fr-CH"/>
            </a:p>
          </p:txBody>
        </p:sp>
        <p:sp>
          <p:nvSpPr>
            <p:cNvPr id="2705940" name="Line 1556"/>
            <p:cNvSpPr>
              <a:spLocks noChangeShapeType="1"/>
            </p:cNvSpPr>
            <p:nvPr/>
          </p:nvSpPr>
          <p:spPr bwMode="auto">
            <a:xfrm flipV="1">
              <a:off x="3360" y="2301"/>
              <a:ext cx="8" cy="8"/>
            </a:xfrm>
            <a:prstGeom prst="line">
              <a:avLst/>
            </a:prstGeom>
            <a:noFill/>
            <a:ln w="12700">
              <a:solidFill>
                <a:srgbClr val="0000FF"/>
              </a:solidFill>
              <a:round/>
              <a:headEnd/>
              <a:tailEnd/>
            </a:ln>
          </p:spPr>
          <p:txBody>
            <a:bodyPr/>
            <a:lstStyle/>
            <a:p>
              <a:endParaRPr lang="fr-CH"/>
            </a:p>
          </p:txBody>
        </p:sp>
        <p:sp>
          <p:nvSpPr>
            <p:cNvPr id="2705941" name="Line 1557"/>
            <p:cNvSpPr>
              <a:spLocks noChangeShapeType="1"/>
            </p:cNvSpPr>
            <p:nvPr/>
          </p:nvSpPr>
          <p:spPr bwMode="auto">
            <a:xfrm flipV="1">
              <a:off x="3368" y="2294"/>
              <a:ext cx="8" cy="7"/>
            </a:xfrm>
            <a:prstGeom prst="line">
              <a:avLst/>
            </a:prstGeom>
            <a:noFill/>
            <a:ln w="12700">
              <a:solidFill>
                <a:srgbClr val="0000FF"/>
              </a:solidFill>
              <a:round/>
              <a:headEnd/>
              <a:tailEnd/>
            </a:ln>
          </p:spPr>
          <p:txBody>
            <a:bodyPr/>
            <a:lstStyle/>
            <a:p>
              <a:endParaRPr lang="fr-CH"/>
            </a:p>
          </p:txBody>
        </p:sp>
        <p:sp>
          <p:nvSpPr>
            <p:cNvPr id="2705942" name="Line 1558"/>
            <p:cNvSpPr>
              <a:spLocks noChangeShapeType="1"/>
            </p:cNvSpPr>
            <p:nvPr/>
          </p:nvSpPr>
          <p:spPr bwMode="auto">
            <a:xfrm>
              <a:off x="3376" y="2294"/>
              <a:ext cx="16" cy="0"/>
            </a:xfrm>
            <a:prstGeom prst="line">
              <a:avLst/>
            </a:prstGeom>
            <a:noFill/>
            <a:ln w="12700">
              <a:solidFill>
                <a:srgbClr val="0000FF"/>
              </a:solidFill>
              <a:round/>
              <a:headEnd/>
              <a:tailEnd/>
            </a:ln>
          </p:spPr>
          <p:txBody>
            <a:bodyPr/>
            <a:lstStyle/>
            <a:p>
              <a:endParaRPr lang="fr-CH"/>
            </a:p>
          </p:txBody>
        </p:sp>
        <p:sp>
          <p:nvSpPr>
            <p:cNvPr id="2705943" name="Line 1559"/>
            <p:cNvSpPr>
              <a:spLocks noChangeShapeType="1"/>
            </p:cNvSpPr>
            <p:nvPr/>
          </p:nvSpPr>
          <p:spPr bwMode="auto">
            <a:xfrm flipV="1">
              <a:off x="3392" y="2286"/>
              <a:ext cx="7" cy="8"/>
            </a:xfrm>
            <a:prstGeom prst="line">
              <a:avLst/>
            </a:prstGeom>
            <a:noFill/>
            <a:ln w="12700">
              <a:solidFill>
                <a:srgbClr val="0000FF"/>
              </a:solidFill>
              <a:round/>
              <a:headEnd/>
              <a:tailEnd/>
            </a:ln>
          </p:spPr>
          <p:txBody>
            <a:bodyPr/>
            <a:lstStyle/>
            <a:p>
              <a:endParaRPr lang="fr-CH"/>
            </a:p>
          </p:txBody>
        </p:sp>
        <p:sp>
          <p:nvSpPr>
            <p:cNvPr id="2705944" name="Line 1560"/>
            <p:cNvSpPr>
              <a:spLocks noChangeShapeType="1"/>
            </p:cNvSpPr>
            <p:nvPr/>
          </p:nvSpPr>
          <p:spPr bwMode="auto">
            <a:xfrm flipV="1">
              <a:off x="3399" y="2278"/>
              <a:ext cx="16" cy="8"/>
            </a:xfrm>
            <a:prstGeom prst="line">
              <a:avLst/>
            </a:prstGeom>
            <a:noFill/>
            <a:ln w="12700">
              <a:solidFill>
                <a:srgbClr val="0000FF"/>
              </a:solidFill>
              <a:round/>
              <a:headEnd/>
              <a:tailEnd/>
            </a:ln>
          </p:spPr>
          <p:txBody>
            <a:bodyPr/>
            <a:lstStyle/>
            <a:p>
              <a:endParaRPr lang="fr-CH"/>
            </a:p>
          </p:txBody>
        </p:sp>
        <p:sp>
          <p:nvSpPr>
            <p:cNvPr id="2705945" name="Line 1561"/>
            <p:cNvSpPr>
              <a:spLocks noChangeShapeType="1"/>
            </p:cNvSpPr>
            <p:nvPr/>
          </p:nvSpPr>
          <p:spPr bwMode="auto">
            <a:xfrm>
              <a:off x="3415" y="2278"/>
              <a:ext cx="8" cy="0"/>
            </a:xfrm>
            <a:prstGeom prst="line">
              <a:avLst/>
            </a:prstGeom>
            <a:noFill/>
            <a:ln w="12700">
              <a:solidFill>
                <a:srgbClr val="0000FF"/>
              </a:solidFill>
              <a:round/>
              <a:headEnd/>
              <a:tailEnd/>
            </a:ln>
          </p:spPr>
          <p:txBody>
            <a:bodyPr/>
            <a:lstStyle/>
            <a:p>
              <a:endParaRPr lang="fr-CH"/>
            </a:p>
          </p:txBody>
        </p:sp>
        <p:sp>
          <p:nvSpPr>
            <p:cNvPr id="2705946" name="Line 1562"/>
            <p:cNvSpPr>
              <a:spLocks noChangeShapeType="1"/>
            </p:cNvSpPr>
            <p:nvPr/>
          </p:nvSpPr>
          <p:spPr bwMode="auto">
            <a:xfrm flipV="1">
              <a:off x="3423" y="2270"/>
              <a:ext cx="8" cy="8"/>
            </a:xfrm>
            <a:prstGeom prst="line">
              <a:avLst/>
            </a:prstGeom>
            <a:noFill/>
            <a:ln w="12700">
              <a:solidFill>
                <a:srgbClr val="0000FF"/>
              </a:solidFill>
              <a:round/>
              <a:headEnd/>
              <a:tailEnd/>
            </a:ln>
          </p:spPr>
          <p:txBody>
            <a:bodyPr/>
            <a:lstStyle/>
            <a:p>
              <a:endParaRPr lang="fr-CH"/>
            </a:p>
          </p:txBody>
        </p:sp>
        <p:sp>
          <p:nvSpPr>
            <p:cNvPr id="2705947" name="Line 1563"/>
            <p:cNvSpPr>
              <a:spLocks noChangeShapeType="1"/>
            </p:cNvSpPr>
            <p:nvPr/>
          </p:nvSpPr>
          <p:spPr bwMode="auto">
            <a:xfrm flipV="1">
              <a:off x="3431" y="2262"/>
              <a:ext cx="16" cy="8"/>
            </a:xfrm>
            <a:prstGeom prst="line">
              <a:avLst/>
            </a:prstGeom>
            <a:noFill/>
            <a:ln w="12700">
              <a:solidFill>
                <a:srgbClr val="0000FF"/>
              </a:solidFill>
              <a:round/>
              <a:headEnd/>
              <a:tailEnd/>
            </a:ln>
          </p:spPr>
          <p:txBody>
            <a:bodyPr/>
            <a:lstStyle/>
            <a:p>
              <a:endParaRPr lang="fr-CH"/>
            </a:p>
          </p:txBody>
        </p:sp>
        <p:sp>
          <p:nvSpPr>
            <p:cNvPr id="2705948" name="Line 1564"/>
            <p:cNvSpPr>
              <a:spLocks noChangeShapeType="1"/>
            </p:cNvSpPr>
            <p:nvPr/>
          </p:nvSpPr>
          <p:spPr bwMode="auto">
            <a:xfrm>
              <a:off x="3447" y="2262"/>
              <a:ext cx="8" cy="0"/>
            </a:xfrm>
            <a:prstGeom prst="line">
              <a:avLst/>
            </a:prstGeom>
            <a:noFill/>
            <a:ln w="12700">
              <a:solidFill>
                <a:srgbClr val="0000FF"/>
              </a:solidFill>
              <a:round/>
              <a:headEnd/>
              <a:tailEnd/>
            </a:ln>
          </p:spPr>
          <p:txBody>
            <a:bodyPr/>
            <a:lstStyle/>
            <a:p>
              <a:endParaRPr lang="fr-CH"/>
            </a:p>
          </p:txBody>
        </p:sp>
        <p:sp>
          <p:nvSpPr>
            <p:cNvPr id="2705949" name="Line 1565"/>
            <p:cNvSpPr>
              <a:spLocks noChangeShapeType="1"/>
            </p:cNvSpPr>
            <p:nvPr/>
          </p:nvSpPr>
          <p:spPr bwMode="auto">
            <a:xfrm flipV="1">
              <a:off x="3455" y="2254"/>
              <a:ext cx="15" cy="8"/>
            </a:xfrm>
            <a:prstGeom prst="line">
              <a:avLst/>
            </a:prstGeom>
            <a:noFill/>
            <a:ln w="12700">
              <a:solidFill>
                <a:srgbClr val="0000FF"/>
              </a:solidFill>
              <a:round/>
              <a:headEnd/>
              <a:tailEnd/>
            </a:ln>
          </p:spPr>
          <p:txBody>
            <a:bodyPr/>
            <a:lstStyle/>
            <a:p>
              <a:endParaRPr lang="fr-CH"/>
            </a:p>
          </p:txBody>
        </p:sp>
        <p:sp>
          <p:nvSpPr>
            <p:cNvPr id="2705950" name="Line 1566"/>
            <p:cNvSpPr>
              <a:spLocks noChangeShapeType="1"/>
            </p:cNvSpPr>
            <p:nvPr/>
          </p:nvSpPr>
          <p:spPr bwMode="auto">
            <a:xfrm flipV="1">
              <a:off x="3470" y="2246"/>
              <a:ext cx="8" cy="8"/>
            </a:xfrm>
            <a:prstGeom prst="line">
              <a:avLst/>
            </a:prstGeom>
            <a:noFill/>
            <a:ln w="12700">
              <a:solidFill>
                <a:srgbClr val="0000FF"/>
              </a:solidFill>
              <a:round/>
              <a:headEnd/>
              <a:tailEnd/>
            </a:ln>
          </p:spPr>
          <p:txBody>
            <a:bodyPr/>
            <a:lstStyle/>
            <a:p>
              <a:endParaRPr lang="fr-CH"/>
            </a:p>
          </p:txBody>
        </p:sp>
        <p:sp>
          <p:nvSpPr>
            <p:cNvPr id="2705951" name="Line 1567"/>
            <p:cNvSpPr>
              <a:spLocks noChangeShapeType="1"/>
            </p:cNvSpPr>
            <p:nvPr/>
          </p:nvSpPr>
          <p:spPr bwMode="auto">
            <a:xfrm>
              <a:off x="3478" y="2246"/>
              <a:ext cx="8" cy="0"/>
            </a:xfrm>
            <a:prstGeom prst="line">
              <a:avLst/>
            </a:prstGeom>
            <a:noFill/>
            <a:ln w="12700">
              <a:solidFill>
                <a:srgbClr val="0000FF"/>
              </a:solidFill>
              <a:round/>
              <a:headEnd/>
              <a:tailEnd/>
            </a:ln>
          </p:spPr>
          <p:txBody>
            <a:bodyPr/>
            <a:lstStyle/>
            <a:p>
              <a:endParaRPr lang="fr-CH"/>
            </a:p>
          </p:txBody>
        </p:sp>
        <p:sp>
          <p:nvSpPr>
            <p:cNvPr id="2705952" name="Line 1568"/>
            <p:cNvSpPr>
              <a:spLocks noChangeShapeType="1"/>
            </p:cNvSpPr>
            <p:nvPr/>
          </p:nvSpPr>
          <p:spPr bwMode="auto">
            <a:xfrm flipV="1">
              <a:off x="3486" y="2238"/>
              <a:ext cx="16" cy="8"/>
            </a:xfrm>
            <a:prstGeom prst="line">
              <a:avLst/>
            </a:prstGeom>
            <a:noFill/>
            <a:ln w="12700">
              <a:solidFill>
                <a:srgbClr val="0000FF"/>
              </a:solidFill>
              <a:round/>
              <a:headEnd/>
              <a:tailEnd/>
            </a:ln>
          </p:spPr>
          <p:txBody>
            <a:bodyPr/>
            <a:lstStyle/>
            <a:p>
              <a:endParaRPr lang="fr-CH"/>
            </a:p>
          </p:txBody>
        </p:sp>
        <p:sp>
          <p:nvSpPr>
            <p:cNvPr id="2705953" name="Line 1569"/>
            <p:cNvSpPr>
              <a:spLocks noChangeShapeType="1"/>
            </p:cNvSpPr>
            <p:nvPr/>
          </p:nvSpPr>
          <p:spPr bwMode="auto">
            <a:xfrm flipV="1">
              <a:off x="3502" y="2231"/>
              <a:ext cx="8" cy="7"/>
            </a:xfrm>
            <a:prstGeom prst="line">
              <a:avLst/>
            </a:prstGeom>
            <a:noFill/>
            <a:ln w="12700">
              <a:solidFill>
                <a:srgbClr val="0000FF"/>
              </a:solidFill>
              <a:round/>
              <a:headEnd/>
              <a:tailEnd/>
            </a:ln>
          </p:spPr>
          <p:txBody>
            <a:bodyPr/>
            <a:lstStyle/>
            <a:p>
              <a:endParaRPr lang="fr-CH"/>
            </a:p>
          </p:txBody>
        </p:sp>
        <p:sp>
          <p:nvSpPr>
            <p:cNvPr id="2705954" name="Line 1570"/>
            <p:cNvSpPr>
              <a:spLocks noChangeShapeType="1"/>
            </p:cNvSpPr>
            <p:nvPr/>
          </p:nvSpPr>
          <p:spPr bwMode="auto">
            <a:xfrm>
              <a:off x="3510" y="2231"/>
              <a:ext cx="15" cy="0"/>
            </a:xfrm>
            <a:prstGeom prst="line">
              <a:avLst/>
            </a:prstGeom>
            <a:noFill/>
            <a:ln w="12700">
              <a:solidFill>
                <a:srgbClr val="0000FF"/>
              </a:solidFill>
              <a:round/>
              <a:headEnd/>
              <a:tailEnd/>
            </a:ln>
          </p:spPr>
          <p:txBody>
            <a:bodyPr/>
            <a:lstStyle/>
            <a:p>
              <a:endParaRPr lang="fr-CH"/>
            </a:p>
          </p:txBody>
        </p:sp>
        <p:sp>
          <p:nvSpPr>
            <p:cNvPr id="2705955" name="Line 1571"/>
            <p:cNvSpPr>
              <a:spLocks noChangeShapeType="1"/>
            </p:cNvSpPr>
            <p:nvPr/>
          </p:nvSpPr>
          <p:spPr bwMode="auto">
            <a:xfrm flipV="1">
              <a:off x="3525" y="2223"/>
              <a:ext cx="8" cy="8"/>
            </a:xfrm>
            <a:prstGeom prst="line">
              <a:avLst/>
            </a:prstGeom>
            <a:noFill/>
            <a:ln w="12700">
              <a:solidFill>
                <a:srgbClr val="0000FF"/>
              </a:solidFill>
              <a:round/>
              <a:headEnd/>
              <a:tailEnd/>
            </a:ln>
          </p:spPr>
          <p:txBody>
            <a:bodyPr/>
            <a:lstStyle/>
            <a:p>
              <a:endParaRPr lang="fr-CH"/>
            </a:p>
          </p:txBody>
        </p:sp>
        <p:sp>
          <p:nvSpPr>
            <p:cNvPr id="2705956" name="Line 1572"/>
            <p:cNvSpPr>
              <a:spLocks noChangeShapeType="1"/>
            </p:cNvSpPr>
            <p:nvPr/>
          </p:nvSpPr>
          <p:spPr bwMode="auto">
            <a:xfrm flipV="1">
              <a:off x="3533" y="2215"/>
              <a:ext cx="8" cy="8"/>
            </a:xfrm>
            <a:prstGeom prst="line">
              <a:avLst/>
            </a:prstGeom>
            <a:noFill/>
            <a:ln w="12700">
              <a:solidFill>
                <a:srgbClr val="0000FF"/>
              </a:solidFill>
              <a:round/>
              <a:headEnd/>
              <a:tailEnd/>
            </a:ln>
          </p:spPr>
          <p:txBody>
            <a:bodyPr/>
            <a:lstStyle/>
            <a:p>
              <a:endParaRPr lang="fr-CH"/>
            </a:p>
          </p:txBody>
        </p:sp>
        <p:sp>
          <p:nvSpPr>
            <p:cNvPr id="2705957" name="Line 1573"/>
            <p:cNvSpPr>
              <a:spLocks noChangeShapeType="1"/>
            </p:cNvSpPr>
            <p:nvPr/>
          </p:nvSpPr>
          <p:spPr bwMode="auto">
            <a:xfrm>
              <a:off x="3541" y="2215"/>
              <a:ext cx="16" cy="0"/>
            </a:xfrm>
            <a:prstGeom prst="line">
              <a:avLst/>
            </a:prstGeom>
            <a:noFill/>
            <a:ln w="12700">
              <a:solidFill>
                <a:srgbClr val="0000FF"/>
              </a:solidFill>
              <a:round/>
              <a:headEnd/>
              <a:tailEnd/>
            </a:ln>
          </p:spPr>
          <p:txBody>
            <a:bodyPr/>
            <a:lstStyle/>
            <a:p>
              <a:endParaRPr lang="fr-CH"/>
            </a:p>
          </p:txBody>
        </p:sp>
        <p:sp>
          <p:nvSpPr>
            <p:cNvPr id="2705958" name="Line 1574"/>
            <p:cNvSpPr>
              <a:spLocks noChangeShapeType="1"/>
            </p:cNvSpPr>
            <p:nvPr/>
          </p:nvSpPr>
          <p:spPr bwMode="auto">
            <a:xfrm flipV="1">
              <a:off x="3557" y="2207"/>
              <a:ext cx="8" cy="8"/>
            </a:xfrm>
            <a:prstGeom prst="line">
              <a:avLst/>
            </a:prstGeom>
            <a:noFill/>
            <a:ln w="12700">
              <a:solidFill>
                <a:srgbClr val="0000FF"/>
              </a:solidFill>
              <a:round/>
              <a:headEnd/>
              <a:tailEnd/>
            </a:ln>
          </p:spPr>
          <p:txBody>
            <a:bodyPr/>
            <a:lstStyle/>
            <a:p>
              <a:endParaRPr lang="fr-CH"/>
            </a:p>
          </p:txBody>
        </p:sp>
        <p:sp>
          <p:nvSpPr>
            <p:cNvPr id="2705959" name="Line 1575"/>
            <p:cNvSpPr>
              <a:spLocks noChangeShapeType="1"/>
            </p:cNvSpPr>
            <p:nvPr/>
          </p:nvSpPr>
          <p:spPr bwMode="auto">
            <a:xfrm flipV="1">
              <a:off x="3565" y="2199"/>
              <a:ext cx="15" cy="8"/>
            </a:xfrm>
            <a:prstGeom prst="line">
              <a:avLst/>
            </a:prstGeom>
            <a:noFill/>
            <a:ln w="12700">
              <a:solidFill>
                <a:srgbClr val="0000FF"/>
              </a:solidFill>
              <a:round/>
              <a:headEnd/>
              <a:tailEnd/>
            </a:ln>
          </p:spPr>
          <p:txBody>
            <a:bodyPr/>
            <a:lstStyle/>
            <a:p>
              <a:endParaRPr lang="fr-CH"/>
            </a:p>
          </p:txBody>
        </p:sp>
        <p:sp>
          <p:nvSpPr>
            <p:cNvPr id="2705960" name="Line 1576"/>
            <p:cNvSpPr>
              <a:spLocks noChangeShapeType="1"/>
            </p:cNvSpPr>
            <p:nvPr/>
          </p:nvSpPr>
          <p:spPr bwMode="auto">
            <a:xfrm>
              <a:off x="3580" y="2199"/>
              <a:ext cx="8" cy="0"/>
            </a:xfrm>
            <a:prstGeom prst="line">
              <a:avLst/>
            </a:prstGeom>
            <a:noFill/>
            <a:ln w="12700">
              <a:solidFill>
                <a:srgbClr val="0000FF"/>
              </a:solidFill>
              <a:round/>
              <a:headEnd/>
              <a:tailEnd/>
            </a:ln>
          </p:spPr>
          <p:txBody>
            <a:bodyPr/>
            <a:lstStyle/>
            <a:p>
              <a:endParaRPr lang="fr-CH"/>
            </a:p>
          </p:txBody>
        </p:sp>
        <p:sp>
          <p:nvSpPr>
            <p:cNvPr id="2705961" name="Line 1577"/>
            <p:cNvSpPr>
              <a:spLocks noChangeShapeType="1"/>
            </p:cNvSpPr>
            <p:nvPr/>
          </p:nvSpPr>
          <p:spPr bwMode="auto">
            <a:xfrm flipV="1">
              <a:off x="3588" y="2191"/>
              <a:ext cx="8" cy="8"/>
            </a:xfrm>
            <a:prstGeom prst="line">
              <a:avLst/>
            </a:prstGeom>
            <a:noFill/>
            <a:ln w="12700">
              <a:solidFill>
                <a:srgbClr val="0000FF"/>
              </a:solidFill>
              <a:round/>
              <a:headEnd/>
              <a:tailEnd/>
            </a:ln>
          </p:spPr>
          <p:txBody>
            <a:bodyPr/>
            <a:lstStyle/>
            <a:p>
              <a:endParaRPr lang="fr-CH"/>
            </a:p>
          </p:txBody>
        </p:sp>
        <p:sp>
          <p:nvSpPr>
            <p:cNvPr id="2705962" name="Line 1578"/>
            <p:cNvSpPr>
              <a:spLocks noChangeShapeType="1"/>
            </p:cNvSpPr>
            <p:nvPr/>
          </p:nvSpPr>
          <p:spPr bwMode="auto">
            <a:xfrm>
              <a:off x="3596" y="2191"/>
              <a:ext cx="16" cy="0"/>
            </a:xfrm>
            <a:prstGeom prst="line">
              <a:avLst/>
            </a:prstGeom>
            <a:noFill/>
            <a:ln w="12700">
              <a:solidFill>
                <a:srgbClr val="0000FF"/>
              </a:solidFill>
              <a:round/>
              <a:headEnd/>
              <a:tailEnd/>
            </a:ln>
          </p:spPr>
          <p:txBody>
            <a:bodyPr/>
            <a:lstStyle/>
            <a:p>
              <a:endParaRPr lang="fr-CH"/>
            </a:p>
          </p:txBody>
        </p:sp>
        <p:sp>
          <p:nvSpPr>
            <p:cNvPr id="2705963" name="Line 1579"/>
            <p:cNvSpPr>
              <a:spLocks noChangeShapeType="1"/>
            </p:cNvSpPr>
            <p:nvPr/>
          </p:nvSpPr>
          <p:spPr bwMode="auto">
            <a:xfrm flipV="1">
              <a:off x="3612" y="2183"/>
              <a:ext cx="8" cy="8"/>
            </a:xfrm>
            <a:prstGeom prst="line">
              <a:avLst/>
            </a:prstGeom>
            <a:noFill/>
            <a:ln w="12700">
              <a:solidFill>
                <a:srgbClr val="0000FF"/>
              </a:solidFill>
              <a:round/>
              <a:headEnd/>
              <a:tailEnd/>
            </a:ln>
          </p:spPr>
          <p:txBody>
            <a:bodyPr/>
            <a:lstStyle/>
            <a:p>
              <a:endParaRPr lang="fr-CH"/>
            </a:p>
          </p:txBody>
        </p:sp>
        <p:sp>
          <p:nvSpPr>
            <p:cNvPr id="2705964" name="Line 1580"/>
            <p:cNvSpPr>
              <a:spLocks noChangeShapeType="1"/>
            </p:cNvSpPr>
            <p:nvPr/>
          </p:nvSpPr>
          <p:spPr bwMode="auto">
            <a:xfrm flipV="1">
              <a:off x="3620" y="2176"/>
              <a:ext cx="15" cy="7"/>
            </a:xfrm>
            <a:prstGeom prst="line">
              <a:avLst/>
            </a:prstGeom>
            <a:noFill/>
            <a:ln w="12700">
              <a:solidFill>
                <a:srgbClr val="0000FF"/>
              </a:solidFill>
              <a:round/>
              <a:headEnd/>
              <a:tailEnd/>
            </a:ln>
          </p:spPr>
          <p:txBody>
            <a:bodyPr/>
            <a:lstStyle/>
            <a:p>
              <a:endParaRPr lang="fr-CH"/>
            </a:p>
          </p:txBody>
        </p:sp>
        <p:sp>
          <p:nvSpPr>
            <p:cNvPr id="2705965" name="Line 1581"/>
            <p:cNvSpPr>
              <a:spLocks noChangeShapeType="1"/>
            </p:cNvSpPr>
            <p:nvPr/>
          </p:nvSpPr>
          <p:spPr bwMode="auto">
            <a:xfrm>
              <a:off x="3635" y="2176"/>
              <a:ext cx="8" cy="0"/>
            </a:xfrm>
            <a:prstGeom prst="line">
              <a:avLst/>
            </a:prstGeom>
            <a:noFill/>
            <a:ln w="12700">
              <a:solidFill>
                <a:srgbClr val="0000FF"/>
              </a:solidFill>
              <a:round/>
              <a:headEnd/>
              <a:tailEnd/>
            </a:ln>
          </p:spPr>
          <p:txBody>
            <a:bodyPr/>
            <a:lstStyle/>
            <a:p>
              <a:endParaRPr lang="fr-CH"/>
            </a:p>
          </p:txBody>
        </p:sp>
        <p:sp>
          <p:nvSpPr>
            <p:cNvPr id="2705966" name="Line 1582"/>
            <p:cNvSpPr>
              <a:spLocks noChangeShapeType="1"/>
            </p:cNvSpPr>
            <p:nvPr/>
          </p:nvSpPr>
          <p:spPr bwMode="auto">
            <a:xfrm flipV="1">
              <a:off x="3643" y="2168"/>
              <a:ext cx="16" cy="8"/>
            </a:xfrm>
            <a:prstGeom prst="line">
              <a:avLst/>
            </a:prstGeom>
            <a:noFill/>
            <a:ln w="12700">
              <a:solidFill>
                <a:srgbClr val="0000FF"/>
              </a:solidFill>
              <a:round/>
              <a:headEnd/>
              <a:tailEnd/>
            </a:ln>
          </p:spPr>
          <p:txBody>
            <a:bodyPr/>
            <a:lstStyle/>
            <a:p>
              <a:endParaRPr lang="fr-CH"/>
            </a:p>
          </p:txBody>
        </p:sp>
        <p:sp>
          <p:nvSpPr>
            <p:cNvPr id="2705967" name="Line 1583"/>
            <p:cNvSpPr>
              <a:spLocks noChangeShapeType="1"/>
            </p:cNvSpPr>
            <p:nvPr/>
          </p:nvSpPr>
          <p:spPr bwMode="auto">
            <a:xfrm flipV="1">
              <a:off x="3659" y="2160"/>
              <a:ext cx="8" cy="8"/>
            </a:xfrm>
            <a:prstGeom prst="line">
              <a:avLst/>
            </a:prstGeom>
            <a:noFill/>
            <a:ln w="12700">
              <a:solidFill>
                <a:srgbClr val="0000FF"/>
              </a:solidFill>
              <a:round/>
              <a:headEnd/>
              <a:tailEnd/>
            </a:ln>
          </p:spPr>
          <p:txBody>
            <a:bodyPr/>
            <a:lstStyle/>
            <a:p>
              <a:endParaRPr lang="fr-CH"/>
            </a:p>
          </p:txBody>
        </p:sp>
        <p:sp>
          <p:nvSpPr>
            <p:cNvPr id="2705968" name="Line 1584"/>
            <p:cNvSpPr>
              <a:spLocks noChangeShapeType="1"/>
            </p:cNvSpPr>
            <p:nvPr/>
          </p:nvSpPr>
          <p:spPr bwMode="auto">
            <a:xfrm>
              <a:off x="3667" y="2160"/>
              <a:ext cx="8" cy="0"/>
            </a:xfrm>
            <a:prstGeom prst="line">
              <a:avLst/>
            </a:prstGeom>
            <a:noFill/>
            <a:ln w="12700">
              <a:solidFill>
                <a:srgbClr val="0000FF"/>
              </a:solidFill>
              <a:round/>
              <a:headEnd/>
              <a:tailEnd/>
            </a:ln>
          </p:spPr>
          <p:txBody>
            <a:bodyPr/>
            <a:lstStyle/>
            <a:p>
              <a:endParaRPr lang="fr-CH"/>
            </a:p>
          </p:txBody>
        </p:sp>
        <p:sp>
          <p:nvSpPr>
            <p:cNvPr id="2705969" name="Line 1585"/>
            <p:cNvSpPr>
              <a:spLocks noChangeShapeType="1"/>
            </p:cNvSpPr>
            <p:nvPr/>
          </p:nvSpPr>
          <p:spPr bwMode="auto">
            <a:xfrm flipV="1">
              <a:off x="3675" y="2152"/>
              <a:ext cx="15" cy="8"/>
            </a:xfrm>
            <a:prstGeom prst="line">
              <a:avLst/>
            </a:prstGeom>
            <a:noFill/>
            <a:ln w="12700">
              <a:solidFill>
                <a:srgbClr val="0000FF"/>
              </a:solidFill>
              <a:round/>
              <a:headEnd/>
              <a:tailEnd/>
            </a:ln>
          </p:spPr>
          <p:txBody>
            <a:bodyPr/>
            <a:lstStyle/>
            <a:p>
              <a:endParaRPr lang="fr-CH"/>
            </a:p>
          </p:txBody>
        </p:sp>
        <p:sp>
          <p:nvSpPr>
            <p:cNvPr id="2705970" name="Line 1586"/>
            <p:cNvSpPr>
              <a:spLocks noChangeShapeType="1"/>
            </p:cNvSpPr>
            <p:nvPr/>
          </p:nvSpPr>
          <p:spPr bwMode="auto">
            <a:xfrm flipV="1">
              <a:off x="3690" y="2144"/>
              <a:ext cx="8" cy="8"/>
            </a:xfrm>
            <a:prstGeom prst="line">
              <a:avLst/>
            </a:prstGeom>
            <a:noFill/>
            <a:ln w="12700">
              <a:solidFill>
                <a:srgbClr val="0000FF"/>
              </a:solidFill>
              <a:round/>
              <a:headEnd/>
              <a:tailEnd/>
            </a:ln>
          </p:spPr>
          <p:txBody>
            <a:bodyPr/>
            <a:lstStyle/>
            <a:p>
              <a:endParaRPr lang="fr-CH"/>
            </a:p>
          </p:txBody>
        </p:sp>
        <p:sp>
          <p:nvSpPr>
            <p:cNvPr id="2705971" name="Line 1587"/>
            <p:cNvSpPr>
              <a:spLocks noChangeShapeType="1"/>
            </p:cNvSpPr>
            <p:nvPr/>
          </p:nvSpPr>
          <p:spPr bwMode="auto">
            <a:xfrm>
              <a:off x="3698" y="2144"/>
              <a:ext cx="16" cy="0"/>
            </a:xfrm>
            <a:prstGeom prst="line">
              <a:avLst/>
            </a:prstGeom>
            <a:noFill/>
            <a:ln w="12700">
              <a:solidFill>
                <a:srgbClr val="0000FF"/>
              </a:solidFill>
              <a:round/>
              <a:headEnd/>
              <a:tailEnd/>
            </a:ln>
          </p:spPr>
          <p:txBody>
            <a:bodyPr/>
            <a:lstStyle/>
            <a:p>
              <a:endParaRPr lang="fr-CH"/>
            </a:p>
          </p:txBody>
        </p:sp>
        <p:sp>
          <p:nvSpPr>
            <p:cNvPr id="2705972" name="Line 1588"/>
            <p:cNvSpPr>
              <a:spLocks noChangeShapeType="1"/>
            </p:cNvSpPr>
            <p:nvPr/>
          </p:nvSpPr>
          <p:spPr bwMode="auto">
            <a:xfrm flipV="1">
              <a:off x="3714" y="2136"/>
              <a:ext cx="8" cy="8"/>
            </a:xfrm>
            <a:prstGeom prst="line">
              <a:avLst/>
            </a:prstGeom>
            <a:noFill/>
            <a:ln w="12700">
              <a:solidFill>
                <a:srgbClr val="0000FF"/>
              </a:solidFill>
              <a:round/>
              <a:headEnd/>
              <a:tailEnd/>
            </a:ln>
          </p:spPr>
          <p:txBody>
            <a:bodyPr/>
            <a:lstStyle/>
            <a:p>
              <a:endParaRPr lang="fr-CH"/>
            </a:p>
          </p:txBody>
        </p:sp>
        <p:sp>
          <p:nvSpPr>
            <p:cNvPr id="2705973" name="Line 1589"/>
            <p:cNvSpPr>
              <a:spLocks noChangeShapeType="1"/>
            </p:cNvSpPr>
            <p:nvPr/>
          </p:nvSpPr>
          <p:spPr bwMode="auto">
            <a:xfrm flipV="1">
              <a:off x="3722" y="2128"/>
              <a:ext cx="8" cy="8"/>
            </a:xfrm>
            <a:prstGeom prst="line">
              <a:avLst/>
            </a:prstGeom>
            <a:noFill/>
            <a:ln w="12700">
              <a:solidFill>
                <a:srgbClr val="0000FF"/>
              </a:solidFill>
              <a:round/>
              <a:headEnd/>
              <a:tailEnd/>
            </a:ln>
          </p:spPr>
          <p:txBody>
            <a:bodyPr/>
            <a:lstStyle/>
            <a:p>
              <a:endParaRPr lang="fr-CH"/>
            </a:p>
          </p:txBody>
        </p:sp>
        <p:sp>
          <p:nvSpPr>
            <p:cNvPr id="2705974" name="Line 1590"/>
            <p:cNvSpPr>
              <a:spLocks noChangeShapeType="1"/>
            </p:cNvSpPr>
            <p:nvPr/>
          </p:nvSpPr>
          <p:spPr bwMode="auto">
            <a:xfrm>
              <a:off x="3730" y="2128"/>
              <a:ext cx="16" cy="0"/>
            </a:xfrm>
            <a:prstGeom prst="line">
              <a:avLst/>
            </a:prstGeom>
            <a:noFill/>
            <a:ln w="12700">
              <a:solidFill>
                <a:srgbClr val="0000FF"/>
              </a:solidFill>
              <a:round/>
              <a:headEnd/>
              <a:tailEnd/>
            </a:ln>
          </p:spPr>
          <p:txBody>
            <a:bodyPr/>
            <a:lstStyle/>
            <a:p>
              <a:endParaRPr lang="fr-CH"/>
            </a:p>
          </p:txBody>
        </p:sp>
        <p:sp>
          <p:nvSpPr>
            <p:cNvPr id="2705975" name="Line 1591"/>
            <p:cNvSpPr>
              <a:spLocks noChangeShapeType="1"/>
            </p:cNvSpPr>
            <p:nvPr/>
          </p:nvSpPr>
          <p:spPr bwMode="auto">
            <a:xfrm flipV="1">
              <a:off x="3746" y="2121"/>
              <a:ext cx="7" cy="7"/>
            </a:xfrm>
            <a:prstGeom prst="line">
              <a:avLst/>
            </a:prstGeom>
            <a:noFill/>
            <a:ln w="12700">
              <a:solidFill>
                <a:srgbClr val="0000FF"/>
              </a:solidFill>
              <a:round/>
              <a:headEnd/>
              <a:tailEnd/>
            </a:ln>
          </p:spPr>
          <p:txBody>
            <a:bodyPr/>
            <a:lstStyle/>
            <a:p>
              <a:endParaRPr lang="fr-CH"/>
            </a:p>
          </p:txBody>
        </p:sp>
        <p:sp>
          <p:nvSpPr>
            <p:cNvPr id="2705976" name="Line 1592"/>
            <p:cNvSpPr>
              <a:spLocks noChangeShapeType="1"/>
            </p:cNvSpPr>
            <p:nvPr/>
          </p:nvSpPr>
          <p:spPr bwMode="auto">
            <a:xfrm flipV="1">
              <a:off x="3753" y="2113"/>
              <a:ext cx="16" cy="8"/>
            </a:xfrm>
            <a:prstGeom prst="line">
              <a:avLst/>
            </a:prstGeom>
            <a:noFill/>
            <a:ln w="12700">
              <a:solidFill>
                <a:srgbClr val="0000FF"/>
              </a:solidFill>
              <a:round/>
              <a:headEnd/>
              <a:tailEnd/>
            </a:ln>
          </p:spPr>
          <p:txBody>
            <a:bodyPr/>
            <a:lstStyle/>
            <a:p>
              <a:endParaRPr lang="fr-CH"/>
            </a:p>
          </p:txBody>
        </p:sp>
        <p:sp>
          <p:nvSpPr>
            <p:cNvPr id="2705977" name="Line 1593"/>
            <p:cNvSpPr>
              <a:spLocks noChangeShapeType="1"/>
            </p:cNvSpPr>
            <p:nvPr/>
          </p:nvSpPr>
          <p:spPr bwMode="auto">
            <a:xfrm>
              <a:off x="3769" y="2113"/>
              <a:ext cx="8" cy="0"/>
            </a:xfrm>
            <a:prstGeom prst="line">
              <a:avLst/>
            </a:prstGeom>
            <a:noFill/>
            <a:ln w="12700">
              <a:solidFill>
                <a:srgbClr val="0000FF"/>
              </a:solidFill>
              <a:round/>
              <a:headEnd/>
              <a:tailEnd/>
            </a:ln>
          </p:spPr>
          <p:txBody>
            <a:bodyPr/>
            <a:lstStyle/>
            <a:p>
              <a:endParaRPr lang="fr-CH"/>
            </a:p>
          </p:txBody>
        </p:sp>
        <p:sp>
          <p:nvSpPr>
            <p:cNvPr id="2705978" name="Line 1594"/>
            <p:cNvSpPr>
              <a:spLocks noChangeShapeType="1"/>
            </p:cNvSpPr>
            <p:nvPr/>
          </p:nvSpPr>
          <p:spPr bwMode="auto">
            <a:xfrm flipV="1">
              <a:off x="3777" y="2105"/>
              <a:ext cx="8" cy="8"/>
            </a:xfrm>
            <a:prstGeom prst="line">
              <a:avLst/>
            </a:prstGeom>
            <a:noFill/>
            <a:ln w="12700">
              <a:solidFill>
                <a:srgbClr val="0000FF"/>
              </a:solidFill>
              <a:round/>
              <a:headEnd/>
              <a:tailEnd/>
            </a:ln>
          </p:spPr>
          <p:txBody>
            <a:bodyPr/>
            <a:lstStyle/>
            <a:p>
              <a:endParaRPr lang="fr-CH"/>
            </a:p>
          </p:txBody>
        </p:sp>
        <p:sp>
          <p:nvSpPr>
            <p:cNvPr id="2705979" name="Line 1595"/>
            <p:cNvSpPr>
              <a:spLocks noChangeShapeType="1"/>
            </p:cNvSpPr>
            <p:nvPr/>
          </p:nvSpPr>
          <p:spPr bwMode="auto">
            <a:xfrm flipV="1">
              <a:off x="3785" y="2097"/>
              <a:ext cx="16" cy="8"/>
            </a:xfrm>
            <a:prstGeom prst="line">
              <a:avLst/>
            </a:prstGeom>
            <a:noFill/>
            <a:ln w="12700">
              <a:solidFill>
                <a:srgbClr val="0000FF"/>
              </a:solidFill>
              <a:round/>
              <a:headEnd/>
              <a:tailEnd/>
            </a:ln>
          </p:spPr>
          <p:txBody>
            <a:bodyPr/>
            <a:lstStyle/>
            <a:p>
              <a:endParaRPr lang="fr-CH"/>
            </a:p>
          </p:txBody>
        </p:sp>
        <p:sp>
          <p:nvSpPr>
            <p:cNvPr id="2705980" name="Line 1596"/>
            <p:cNvSpPr>
              <a:spLocks noChangeShapeType="1"/>
            </p:cNvSpPr>
            <p:nvPr/>
          </p:nvSpPr>
          <p:spPr bwMode="auto">
            <a:xfrm>
              <a:off x="3801" y="2097"/>
              <a:ext cx="7" cy="0"/>
            </a:xfrm>
            <a:prstGeom prst="line">
              <a:avLst/>
            </a:prstGeom>
            <a:noFill/>
            <a:ln w="12700">
              <a:solidFill>
                <a:srgbClr val="0000FF"/>
              </a:solidFill>
              <a:round/>
              <a:headEnd/>
              <a:tailEnd/>
            </a:ln>
          </p:spPr>
          <p:txBody>
            <a:bodyPr/>
            <a:lstStyle/>
            <a:p>
              <a:endParaRPr lang="fr-CH"/>
            </a:p>
          </p:txBody>
        </p:sp>
        <p:sp>
          <p:nvSpPr>
            <p:cNvPr id="2705981" name="Line 1597"/>
            <p:cNvSpPr>
              <a:spLocks noChangeShapeType="1"/>
            </p:cNvSpPr>
            <p:nvPr/>
          </p:nvSpPr>
          <p:spPr bwMode="auto">
            <a:xfrm flipV="1">
              <a:off x="3808" y="2089"/>
              <a:ext cx="16" cy="8"/>
            </a:xfrm>
            <a:prstGeom prst="line">
              <a:avLst/>
            </a:prstGeom>
            <a:noFill/>
            <a:ln w="12700">
              <a:solidFill>
                <a:srgbClr val="0000FF"/>
              </a:solidFill>
              <a:round/>
              <a:headEnd/>
              <a:tailEnd/>
            </a:ln>
          </p:spPr>
          <p:txBody>
            <a:bodyPr/>
            <a:lstStyle/>
            <a:p>
              <a:endParaRPr lang="fr-CH"/>
            </a:p>
          </p:txBody>
        </p:sp>
        <p:sp>
          <p:nvSpPr>
            <p:cNvPr id="2705982" name="Line 1598"/>
            <p:cNvSpPr>
              <a:spLocks noChangeShapeType="1"/>
            </p:cNvSpPr>
            <p:nvPr/>
          </p:nvSpPr>
          <p:spPr bwMode="auto">
            <a:xfrm flipV="1">
              <a:off x="3824" y="2081"/>
              <a:ext cx="8" cy="8"/>
            </a:xfrm>
            <a:prstGeom prst="line">
              <a:avLst/>
            </a:prstGeom>
            <a:noFill/>
            <a:ln w="12700">
              <a:solidFill>
                <a:srgbClr val="0000FF"/>
              </a:solidFill>
              <a:round/>
              <a:headEnd/>
              <a:tailEnd/>
            </a:ln>
          </p:spPr>
          <p:txBody>
            <a:bodyPr/>
            <a:lstStyle/>
            <a:p>
              <a:endParaRPr lang="fr-CH"/>
            </a:p>
          </p:txBody>
        </p:sp>
        <p:sp>
          <p:nvSpPr>
            <p:cNvPr id="2705983" name="Line 1599"/>
            <p:cNvSpPr>
              <a:spLocks noChangeShapeType="1"/>
            </p:cNvSpPr>
            <p:nvPr/>
          </p:nvSpPr>
          <p:spPr bwMode="auto">
            <a:xfrm>
              <a:off x="3832" y="2081"/>
              <a:ext cx="8" cy="0"/>
            </a:xfrm>
            <a:prstGeom prst="line">
              <a:avLst/>
            </a:prstGeom>
            <a:noFill/>
            <a:ln w="12700">
              <a:solidFill>
                <a:srgbClr val="0000FF"/>
              </a:solidFill>
              <a:round/>
              <a:headEnd/>
              <a:tailEnd/>
            </a:ln>
          </p:spPr>
          <p:txBody>
            <a:bodyPr/>
            <a:lstStyle/>
            <a:p>
              <a:endParaRPr lang="fr-CH"/>
            </a:p>
          </p:txBody>
        </p:sp>
        <p:sp>
          <p:nvSpPr>
            <p:cNvPr id="2705984" name="Line 1600"/>
            <p:cNvSpPr>
              <a:spLocks noChangeShapeType="1"/>
            </p:cNvSpPr>
            <p:nvPr/>
          </p:nvSpPr>
          <p:spPr bwMode="auto">
            <a:xfrm flipV="1">
              <a:off x="3840" y="2073"/>
              <a:ext cx="16" cy="8"/>
            </a:xfrm>
            <a:prstGeom prst="line">
              <a:avLst/>
            </a:prstGeom>
            <a:noFill/>
            <a:ln w="12700">
              <a:solidFill>
                <a:srgbClr val="0000FF"/>
              </a:solidFill>
              <a:round/>
              <a:headEnd/>
              <a:tailEnd/>
            </a:ln>
          </p:spPr>
          <p:txBody>
            <a:bodyPr/>
            <a:lstStyle/>
            <a:p>
              <a:endParaRPr lang="fr-CH"/>
            </a:p>
          </p:txBody>
        </p:sp>
        <p:sp>
          <p:nvSpPr>
            <p:cNvPr id="2705985" name="Line 1601"/>
            <p:cNvSpPr>
              <a:spLocks noChangeShapeType="1"/>
            </p:cNvSpPr>
            <p:nvPr/>
          </p:nvSpPr>
          <p:spPr bwMode="auto">
            <a:xfrm flipV="1">
              <a:off x="3856" y="2065"/>
              <a:ext cx="8" cy="8"/>
            </a:xfrm>
            <a:prstGeom prst="line">
              <a:avLst/>
            </a:prstGeom>
            <a:noFill/>
            <a:ln w="12700">
              <a:solidFill>
                <a:srgbClr val="0000FF"/>
              </a:solidFill>
              <a:round/>
              <a:headEnd/>
              <a:tailEnd/>
            </a:ln>
          </p:spPr>
          <p:txBody>
            <a:bodyPr/>
            <a:lstStyle/>
            <a:p>
              <a:endParaRPr lang="fr-CH"/>
            </a:p>
          </p:txBody>
        </p:sp>
        <p:sp>
          <p:nvSpPr>
            <p:cNvPr id="2705986" name="Line 1602"/>
            <p:cNvSpPr>
              <a:spLocks noChangeShapeType="1"/>
            </p:cNvSpPr>
            <p:nvPr/>
          </p:nvSpPr>
          <p:spPr bwMode="auto">
            <a:xfrm>
              <a:off x="3864" y="2065"/>
              <a:ext cx="15" cy="0"/>
            </a:xfrm>
            <a:prstGeom prst="line">
              <a:avLst/>
            </a:prstGeom>
            <a:noFill/>
            <a:ln w="12700">
              <a:solidFill>
                <a:srgbClr val="0000FF"/>
              </a:solidFill>
              <a:round/>
              <a:headEnd/>
              <a:tailEnd/>
            </a:ln>
          </p:spPr>
          <p:txBody>
            <a:bodyPr/>
            <a:lstStyle/>
            <a:p>
              <a:endParaRPr lang="fr-CH"/>
            </a:p>
          </p:txBody>
        </p:sp>
        <p:sp>
          <p:nvSpPr>
            <p:cNvPr id="2705987" name="Line 1603"/>
            <p:cNvSpPr>
              <a:spLocks noChangeShapeType="1"/>
            </p:cNvSpPr>
            <p:nvPr/>
          </p:nvSpPr>
          <p:spPr bwMode="auto">
            <a:xfrm flipV="1">
              <a:off x="3879" y="2058"/>
              <a:ext cx="8" cy="7"/>
            </a:xfrm>
            <a:prstGeom prst="line">
              <a:avLst/>
            </a:prstGeom>
            <a:noFill/>
            <a:ln w="12700">
              <a:solidFill>
                <a:srgbClr val="0000FF"/>
              </a:solidFill>
              <a:round/>
              <a:headEnd/>
              <a:tailEnd/>
            </a:ln>
          </p:spPr>
          <p:txBody>
            <a:bodyPr/>
            <a:lstStyle/>
            <a:p>
              <a:endParaRPr lang="fr-CH"/>
            </a:p>
          </p:txBody>
        </p:sp>
        <p:sp>
          <p:nvSpPr>
            <p:cNvPr id="2705988" name="Line 1604"/>
            <p:cNvSpPr>
              <a:spLocks noChangeShapeType="1"/>
            </p:cNvSpPr>
            <p:nvPr/>
          </p:nvSpPr>
          <p:spPr bwMode="auto">
            <a:xfrm flipV="1">
              <a:off x="3887" y="2050"/>
              <a:ext cx="8" cy="8"/>
            </a:xfrm>
            <a:prstGeom prst="line">
              <a:avLst/>
            </a:prstGeom>
            <a:noFill/>
            <a:ln w="12700">
              <a:solidFill>
                <a:srgbClr val="0000FF"/>
              </a:solidFill>
              <a:round/>
              <a:headEnd/>
              <a:tailEnd/>
            </a:ln>
          </p:spPr>
          <p:txBody>
            <a:bodyPr/>
            <a:lstStyle/>
            <a:p>
              <a:endParaRPr lang="fr-CH"/>
            </a:p>
          </p:txBody>
        </p:sp>
        <p:sp>
          <p:nvSpPr>
            <p:cNvPr id="2705989" name="Line 1605"/>
            <p:cNvSpPr>
              <a:spLocks noChangeShapeType="1"/>
            </p:cNvSpPr>
            <p:nvPr/>
          </p:nvSpPr>
          <p:spPr bwMode="auto">
            <a:xfrm flipV="1">
              <a:off x="3895" y="2042"/>
              <a:ext cx="16" cy="8"/>
            </a:xfrm>
            <a:prstGeom prst="line">
              <a:avLst/>
            </a:prstGeom>
            <a:noFill/>
            <a:ln w="12700">
              <a:solidFill>
                <a:srgbClr val="0000FF"/>
              </a:solidFill>
              <a:round/>
              <a:headEnd/>
              <a:tailEnd/>
            </a:ln>
          </p:spPr>
          <p:txBody>
            <a:bodyPr/>
            <a:lstStyle/>
            <a:p>
              <a:endParaRPr lang="fr-CH"/>
            </a:p>
          </p:txBody>
        </p:sp>
        <p:sp>
          <p:nvSpPr>
            <p:cNvPr id="2705990" name="Line 1606"/>
            <p:cNvSpPr>
              <a:spLocks noChangeShapeType="1"/>
            </p:cNvSpPr>
            <p:nvPr/>
          </p:nvSpPr>
          <p:spPr bwMode="auto">
            <a:xfrm>
              <a:off x="3911" y="2042"/>
              <a:ext cx="8" cy="0"/>
            </a:xfrm>
            <a:prstGeom prst="line">
              <a:avLst/>
            </a:prstGeom>
            <a:noFill/>
            <a:ln w="12700">
              <a:solidFill>
                <a:srgbClr val="0000FF"/>
              </a:solidFill>
              <a:round/>
              <a:headEnd/>
              <a:tailEnd/>
            </a:ln>
          </p:spPr>
          <p:txBody>
            <a:bodyPr/>
            <a:lstStyle/>
            <a:p>
              <a:endParaRPr lang="fr-CH"/>
            </a:p>
          </p:txBody>
        </p:sp>
        <p:sp>
          <p:nvSpPr>
            <p:cNvPr id="2705991" name="Line 1607"/>
            <p:cNvSpPr>
              <a:spLocks noChangeShapeType="1"/>
            </p:cNvSpPr>
            <p:nvPr/>
          </p:nvSpPr>
          <p:spPr bwMode="auto">
            <a:xfrm flipV="1">
              <a:off x="3919" y="2034"/>
              <a:ext cx="15" cy="8"/>
            </a:xfrm>
            <a:prstGeom prst="line">
              <a:avLst/>
            </a:prstGeom>
            <a:noFill/>
            <a:ln w="12700">
              <a:solidFill>
                <a:srgbClr val="0000FF"/>
              </a:solidFill>
              <a:round/>
              <a:headEnd/>
              <a:tailEnd/>
            </a:ln>
          </p:spPr>
          <p:txBody>
            <a:bodyPr/>
            <a:lstStyle/>
            <a:p>
              <a:endParaRPr lang="fr-CH"/>
            </a:p>
          </p:txBody>
        </p:sp>
        <p:sp>
          <p:nvSpPr>
            <p:cNvPr id="2705992" name="Line 1608"/>
            <p:cNvSpPr>
              <a:spLocks noChangeShapeType="1"/>
            </p:cNvSpPr>
            <p:nvPr/>
          </p:nvSpPr>
          <p:spPr bwMode="auto">
            <a:xfrm flipV="1">
              <a:off x="3934" y="2026"/>
              <a:ext cx="8" cy="8"/>
            </a:xfrm>
            <a:prstGeom prst="line">
              <a:avLst/>
            </a:prstGeom>
            <a:noFill/>
            <a:ln w="12700">
              <a:solidFill>
                <a:srgbClr val="0000FF"/>
              </a:solidFill>
              <a:round/>
              <a:headEnd/>
              <a:tailEnd/>
            </a:ln>
          </p:spPr>
          <p:txBody>
            <a:bodyPr/>
            <a:lstStyle/>
            <a:p>
              <a:endParaRPr lang="fr-CH"/>
            </a:p>
          </p:txBody>
        </p:sp>
        <p:sp>
          <p:nvSpPr>
            <p:cNvPr id="2705993" name="Line 1609"/>
            <p:cNvSpPr>
              <a:spLocks noChangeShapeType="1"/>
            </p:cNvSpPr>
            <p:nvPr/>
          </p:nvSpPr>
          <p:spPr bwMode="auto">
            <a:xfrm>
              <a:off x="3942" y="2026"/>
              <a:ext cx="8" cy="0"/>
            </a:xfrm>
            <a:prstGeom prst="line">
              <a:avLst/>
            </a:prstGeom>
            <a:noFill/>
            <a:ln w="12700">
              <a:solidFill>
                <a:srgbClr val="0000FF"/>
              </a:solidFill>
              <a:round/>
              <a:headEnd/>
              <a:tailEnd/>
            </a:ln>
          </p:spPr>
          <p:txBody>
            <a:bodyPr/>
            <a:lstStyle/>
            <a:p>
              <a:endParaRPr lang="fr-CH"/>
            </a:p>
          </p:txBody>
        </p:sp>
        <p:sp>
          <p:nvSpPr>
            <p:cNvPr id="2705994" name="Line 1610"/>
            <p:cNvSpPr>
              <a:spLocks noChangeShapeType="1"/>
            </p:cNvSpPr>
            <p:nvPr/>
          </p:nvSpPr>
          <p:spPr bwMode="auto">
            <a:xfrm flipV="1">
              <a:off x="3950" y="2018"/>
              <a:ext cx="16" cy="8"/>
            </a:xfrm>
            <a:prstGeom prst="line">
              <a:avLst/>
            </a:prstGeom>
            <a:noFill/>
            <a:ln w="12700">
              <a:solidFill>
                <a:srgbClr val="0000FF"/>
              </a:solidFill>
              <a:round/>
              <a:headEnd/>
              <a:tailEnd/>
            </a:ln>
          </p:spPr>
          <p:txBody>
            <a:bodyPr/>
            <a:lstStyle/>
            <a:p>
              <a:endParaRPr lang="fr-CH"/>
            </a:p>
          </p:txBody>
        </p:sp>
        <p:sp>
          <p:nvSpPr>
            <p:cNvPr id="2705995" name="Line 1611"/>
            <p:cNvSpPr>
              <a:spLocks noChangeShapeType="1"/>
            </p:cNvSpPr>
            <p:nvPr/>
          </p:nvSpPr>
          <p:spPr bwMode="auto">
            <a:xfrm flipV="1">
              <a:off x="3966" y="2010"/>
              <a:ext cx="8" cy="8"/>
            </a:xfrm>
            <a:prstGeom prst="line">
              <a:avLst/>
            </a:prstGeom>
            <a:noFill/>
            <a:ln w="12700">
              <a:solidFill>
                <a:srgbClr val="0000FF"/>
              </a:solidFill>
              <a:round/>
              <a:headEnd/>
              <a:tailEnd/>
            </a:ln>
          </p:spPr>
          <p:txBody>
            <a:bodyPr/>
            <a:lstStyle/>
            <a:p>
              <a:endParaRPr lang="fr-CH"/>
            </a:p>
          </p:txBody>
        </p:sp>
        <p:sp>
          <p:nvSpPr>
            <p:cNvPr id="2705996" name="Line 1612"/>
            <p:cNvSpPr>
              <a:spLocks noChangeShapeType="1"/>
            </p:cNvSpPr>
            <p:nvPr/>
          </p:nvSpPr>
          <p:spPr bwMode="auto">
            <a:xfrm flipV="1">
              <a:off x="3974" y="2003"/>
              <a:ext cx="15" cy="7"/>
            </a:xfrm>
            <a:prstGeom prst="line">
              <a:avLst/>
            </a:prstGeom>
            <a:noFill/>
            <a:ln w="12700">
              <a:solidFill>
                <a:srgbClr val="0000FF"/>
              </a:solidFill>
              <a:round/>
              <a:headEnd/>
              <a:tailEnd/>
            </a:ln>
          </p:spPr>
          <p:txBody>
            <a:bodyPr/>
            <a:lstStyle/>
            <a:p>
              <a:endParaRPr lang="fr-CH"/>
            </a:p>
          </p:txBody>
        </p:sp>
        <p:sp>
          <p:nvSpPr>
            <p:cNvPr id="2705997" name="Line 1613"/>
            <p:cNvSpPr>
              <a:spLocks noChangeShapeType="1"/>
            </p:cNvSpPr>
            <p:nvPr/>
          </p:nvSpPr>
          <p:spPr bwMode="auto">
            <a:xfrm>
              <a:off x="3989" y="2003"/>
              <a:ext cx="8" cy="0"/>
            </a:xfrm>
            <a:prstGeom prst="line">
              <a:avLst/>
            </a:prstGeom>
            <a:noFill/>
            <a:ln w="12700">
              <a:solidFill>
                <a:srgbClr val="0000FF"/>
              </a:solidFill>
              <a:round/>
              <a:headEnd/>
              <a:tailEnd/>
            </a:ln>
          </p:spPr>
          <p:txBody>
            <a:bodyPr/>
            <a:lstStyle/>
            <a:p>
              <a:endParaRPr lang="fr-CH"/>
            </a:p>
          </p:txBody>
        </p:sp>
        <p:sp>
          <p:nvSpPr>
            <p:cNvPr id="2705998" name="Line 1614"/>
            <p:cNvSpPr>
              <a:spLocks noChangeShapeType="1"/>
            </p:cNvSpPr>
            <p:nvPr/>
          </p:nvSpPr>
          <p:spPr bwMode="auto">
            <a:xfrm flipV="1">
              <a:off x="3997" y="1995"/>
              <a:ext cx="8" cy="8"/>
            </a:xfrm>
            <a:prstGeom prst="line">
              <a:avLst/>
            </a:prstGeom>
            <a:noFill/>
            <a:ln w="12700">
              <a:solidFill>
                <a:srgbClr val="0000FF"/>
              </a:solidFill>
              <a:round/>
              <a:headEnd/>
              <a:tailEnd/>
            </a:ln>
          </p:spPr>
          <p:txBody>
            <a:bodyPr/>
            <a:lstStyle/>
            <a:p>
              <a:endParaRPr lang="fr-CH"/>
            </a:p>
          </p:txBody>
        </p:sp>
        <p:sp>
          <p:nvSpPr>
            <p:cNvPr id="2705999" name="Line 1615"/>
            <p:cNvSpPr>
              <a:spLocks noChangeShapeType="1"/>
            </p:cNvSpPr>
            <p:nvPr/>
          </p:nvSpPr>
          <p:spPr bwMode="auto">
            <a:xfrm flipV="1">
              <a:off x="4005" y="1987"/>
              <a:ext cx="16" cy="8"/>
            </a:xfrm>
            <a:prstGeom prst="line">
              <a:avLst/>
            </a:prstGeom>
            <a:noFill/>
            <a:ln w="12700">
              <a:solidFill>
                <a:srgbClr val="0000FF"/>
              </a:solidFill>
              <a:round/>
              <a:headEnd/>
              <a:tailEnd/>
            </a:ln>
          </p:spPr>
          <p:txBody>
            <a:bodyPr/>
            <a:lstStyle/>
            <a:p>
              <a:endParaRPr lang="fr-CH"/>
            </a:p>
          </p:txBody>
        </p:sp>
        <p:sp>
          <p:nvSpPr>
            <p:cNvPr id="2706000" name="Line 1616"/>
            <p:cNvSpPr>
              <a:spLocks noChangeShapeType="1"/>
            </p:cNvSpPr>
            <p:nvPr/>
          </p:nvSpPr>
          <p:spPr bwMode="auto">
            <a:xfrm flipV="1">
              <a:off x="4021" y="1979"/>
              <a:ext cx="8" cy="8"/>
            </a:xfrm>
            <a:prstGeom prst="line">
              <a:avLst/>
            </a:prstGeom>
            <a:noFill/>
            <a:ln w="12700">
              <a:solidFill>
                <a:srgbClr val="0000FF"/>
              </a:solidFill>
              <a:round/>
              <a:headEnd/>
              <a:tailEnd/>
            </a:ln>
          </p:spPr>
          <p:txBody>
            <a:bodyPr/>
            <a:lstStyle/>
            <a:p>
              <a:endParaRPr lang="fr-CH"/>
            </a:p>
          </p:txBody>
        </p:sp>
        <p:sp>
          <p:nvSpPr>
            <p:cNvPr id="2706001" name="Line 1617"/>
            <p:cNvSpPr>
              <a:spLocks noChangeShapeType="1"/>
            </p:cNvSpPr>
            <p:nvPr/>
          </p:nvSpPr>
          <p:spPr bwMode="auto">
            <a:xfrm>
              <a:off x="4029" y="1979"/>
              <a:ext cx="15" cy="0"/>
            </a:xfrm>
            <a:prstGeom prst="line">
              <a:avLst/>
            </a:prstGeom>
            <a:noFill/>
            <a:ln w="12700">
              <a:solidFill>
                <a:srgbClr val="0000FF"/>
              </a:solidFill>
              <a:round/>
              <a:headEnd/>
              <a:tailEnd/>
            </a:ln>
          </p:spPr>
          <p:txBody>
            <a:bodyPr/>
            <a:lstStyle/>
            <a:p>
              <a:endParaRPr lang="fr-CH"/>
            </a:p>
          </p:txBody>
        </p:sp>
        <p:sp>
          <p:nvSpPr>
            <p:cNvPr id="2706002" name="Line 1618"/>
            <p:cNvSpPr>
              <a:spLocks noChangeShapeType="1"/>
            </p:cNvSpPr>
            <p:nvPr/>
          </p:nvSpPr>
          <p:spPr bwMode="auto">
            <a:xfrm flipV="1">
              <a:off x="4044" y="1971"/>
              <a:ext cx="8" cy="8"/>
            </a:xfrm>
            <a:prstGeom prst="line">
              <a:avLst/>
            </a:prstGeom>
            <a:noFill/>
            <a:ln w="12700">
              <a:solidFill>
                <a:srgbClr val="0000FF"/>
              </a:solidFill>
              <a:round/>
              <a:headEnd/>
              <a:tailEnd/>
            </a:ln>
          </p:spPr>
          <p:txBody>
            <a:bodyPr/>
            <a:lstStyle/>
            <a:p>
              <a:endParaRPr lang="fr-CH"/>
            </a:p>
          </p:txBody>
        </p:sp>
        <p:sp>
          <p:nvSpPr>
            <p:cNvPr id="2706003" name="Line 1619"/>
            <p:cNvSpPr>
              <a:spLocks noChangeShapeType="1"/>
            </p:cNvSpPr>
            <p:nvPr/>
          </p:nvSpPr>
          <p:spPr bwMode="auto">
            <a:xfrm flipV="1">
              <a:off x="4052" y="1963"/>
              <a:ext cx="16" cy="8"/>
            </a:xfrm>
            <a:prstGeom prst="line">
              <a:avLst/>
            </a:prstGeom>
            <a:noFill/>
            <a:ln w="12700">
              <a:solidFill>
                <a:srgbClr val="0000FF"/>
              </a:solidFill>
              <a:round/>
              <a:headEnd/>
              <a:tailEnd/>
            </a:ln>
          </p:spPr>
          <p:txBody>
            <a:bodyPr/>
            <a:lstStyle/>
            <a:p>
              <a:endParaRPr lang="fr-CH"/>
            </a:p>
          </p:txBody>
        </p:sp>
        <p:sp>
          <p:nvSpPr>
            <p:cNvPr id="2706004" name="Line 1620"/>
            <p:cNvSpPr>
              <a:spLocks noChangeShapeType="1"/>
            </p:cNvSpPr>
            <p:nvPr/>
          </p:nvSpPr>
          <p:spPr bwMode="auto">
            <a:xfrm flipV="1">
              <a:off x="4068" y="1955"/>
              <a:ext cx="8" cy="8"/>
            </a:xfrm>
            <a:prstGeom prst="line">
              <a:avLst/>
            </a:prstGeom>
            <a:noFill/>
            <a:ln w="12700">
              <a:solidFill>
                <a:srgbClr val="0000FF"/>
              </a:solidFill>
              <a:round/>
              <a:headEnd/>
              <a:tailEnd/>
            </a:ln>
          </p:spPr>
          <p:txBody>
            <a:bodyPr/>
            <a:lstStyle/>
            <a:p>
              <a:endParaRPr lang="fr-CH"/>
            </a:p>
          </p:txBody>
        </p:sp>
        <p:sp>
          <p:nvSpPr>
            <p:cNvPr id="2706005" name="Line 1621"/>
            <p:cNvSpPr>
              <a:spLocks noChangeShapeType="1"/>
            </p:cNvSpPr>
            <p:nvPr/>
          </p:nvSpPr>
          <p:spPr bwMode="auto">
            <a:xfrm>
              <a:off x="4076" y="1955"/>
              <a:ext cx="8" cy="0"/>
            </a:xfrm>
            <a:prstGeom prst="line">
              <a:avLst/>
            </a:prstGeom>
            <a:noFill/>
            <a:ln w="12700">
              <a:solidFill>
                <a:srgbClr val="0000FF"/>
              </a:solidFill>
              <a:round/>
              <a:headEnd/>
              <a:tailEnd/>
            </a:ln>
          </p:spPr>
          <p:txBody>
            <a:bodyPr/>
            <a:lstStyle/>
            <a:p>
              <a:endParaRPr lang="fr-CH"/>
            </a:p>
          </p:txBody>
        </p:sp>
        <p:sp>
          <p:nvSpPr>
            <p:cNvPr id="2706006" name="Line 1622"/>
            <p:cNvSpPr>
              <a:spLocks noChangeShapeType="1"/>
            </p:cNvSpPr>
            <p:nvPr/>
          </p:nvSpPr>
          <p:spPr bwMode="auto">
            <a:xfrm flipV="1">
              <a:off x="4084" y="1948"/>
              <a:ext cx="16" cy="7"/>
            </a:xfrm>
            <a:prstGeom prst="line">
              <a:avLst/>
            </a:prstGeom>
            <a:noFill/>
            <a:ln w="12700">
              <a:solidFill>
                <a:srgbClr val="0000FF"/>
              </a:solidFill>
              <a:round/>
              <a:headEnd/>
              <a:tailEnd/>
            </a:ln>
          </p:spPr>
          <p:txBody>
            <a:bodyPr/>
            <a:lstStyle/>
            <a:p>
              <a:endParaRPr lang="fr-CH"/>
            </a:p>
          </p:txBody>
        </p:sp>
        <p:sp>
          <p:nvSpPr>
            <p:cNvPr id="2706007" name="Line 1623"/>
            <p:cNvSpPr>
              <a:spLocks noChangeShapeType="1"/>
            </p:cNvSpPr>
            <p:nvPr/>
          </p:nvSpPr>
          <p:spPr bwMode="auto">
            <a:xfrm flipV="1">
              <a:off x="4100" y="1940"/>
              <a:ext cx="7" cy="8"/>
            </a:xfrm>
            <a:prstGeom prst="line">
              <a:avLst/>
            </a:prstGeom>
            <a:noFill/>
            <a:ln w="12700">
              <a:solidFill>
                <a:srgbClr val="0000FF"/>
              </a:solidFill>
              <a:round/>
              <a:headEnd/>
              <a:tailEnd/>
            </a:ln>
          </p:spPr>
          <p:txBody>
            <a:bodyPr/>
            <a:lstStyle/>
            <a:p>
              <a:endParaRPr lang="fr-CH"/>
            </a:p>
          </p:txBody>
        </p:sp>
        <p:sp>
          <p:nvSpPr>
            <p:cNvPr id="2706008" name="Line 1624"/>
            <p:cNvSpPr>
              <a:spLocks noChangeShapeType="1"/>
            </p:cNvSpPr>
            <p:nvPr/>
          </p:nvSpPr>
          <p:spPr bwMode="auto">
            <a:xfrm flipV="1">
              <a:off x="4107" y="1932"/>
              <a:ext cx="16" cy="8"/>
            </a:xfrm>
            <a:prstGeom prst="line">
              <a:avLst/>
            </a:prstGeom>
            <a:noFill/>
            <a:ln w="12700">
              <a:solidFill>
                <a:srgbClr val="0000FF"/>
              </a:solidFill>
              <a:round/>
              <a:headEnd/>
              <a:tailEnd/>
            </a:ln>
          </p:spPr>
          <p:txBody>
            <a:bodyPr/>
            <a:lstStyle/>
            <a:p>
              <a:endParaRPr lang="fr-CH"/>
            </a:p>
          </p:txBody>
        </p:sp>
        <p:sp>
          <p:nvSpPr>
            <p:cNvPr id="2706009" name="Line 1625"/>
            <p:cNvSpPr>
              <a:spLocks noChangeShapeType="1"/>
            </p:cNvSpPr>
            <p:nvPr/>
          </p:nvSpPr>
          <p:spPr bwMode="auto">
            <a:xfrm>
              <a:off x="4123" y="1932"/>
              <a:ext cx="8" cy="0"/>
            </a:xfrm>
            <a:prstGeom prst="line">
              <a:avLst/>
            </a:prstGeom>
            <a:noFill/>
            <a:ln w="12700">
              <a:solidFill>
                <a:srgbClr val="0000FF"/>
              </a:solidFill>
              <a:round/>
              <a:headEnd/>
              <a:tailEnd/>
            </a:ln>
          </p:spPr>
          <p:txBody>
            <a:bodyPr/>
            <a:lstStyle/>
            <a:p>
              <a:endParaRPr lang="fr-CH"/>
            </a:p>
          </p:txBody>
        </p:sp>
        <p:sp>
          <p:nvSpPr>
            <p:cNvPr id="2706010" name="Line 1626"/>
            <p:cNvSpPr>
              <a:spLocks noChangeShapeType="1"/>
            </p:cNvSpPr>
            <p:nvPr/>
          </p:nvSpPr>
          <p:spPr bwMode="auto">
            <a:xfrm flipV="1">
              <a:off x="4131" y="1924"/>
              <a:ext cx="8" cy="8"/>
            </a:xfrm>
            <a:prstGeom prst="line">
              <a:avLst/>
            </a:prstGeom>
            <a:noFill/>
            <a:ln w="12700">
              <a:solidFill>
                <a:srgbClr val="0000FF"/>
              </a:solidFill>
              <a:round/>
              <a:headEnd/>
              <a:tailEnd/>
            </a:ln>
          </p:spPr>
          <p:txBody>
            <a:bodyPr/>
            <a:lstStyle/>
            <a:p>
              <a:endParaRPr lang="fr-CH"/>
            </a:p>
          </p:txBody>
        </p:sp>
        <p:sp>
          <p:nvSpPr>
            <p:cNvPr id="2706011" name="Line 1627"/>
            <p:cNvSpPr>
              <a:spLocks noChangeShapeType="1"/>
            </p:cNvSpPr>
            <p:nvPr/>
          </p:nvSpPr>
          <p:spPr bwMode="auto">
            <a:xfrm flipV="1">
              <a:off x="4139" y="1916"/>
              <a:ext cx="16" cy="8"/>
            </a:xfrm>
            <a:prstGeom prst="line">
              <a:avLst/>
            </a:prstGeom>
            <a:noFill/>
            <a:ln w="12700">
              <a:solidFill>
                <a:srgbClr val="0000FF"/>
              </a:solidFill>
              <a:round/>
              <a:headEnd/>
              <a:tailEnd/>
            </a:ln>
          </p:spPr>
          <p:txBody>
            <a:bodyPr/>
            <a:lstStyle/>
            <a:p>
              <a:endParaRPr lang="fr-CH"/>
            </a:p>
          </p:txBody>
        </p:sp>
        <p:sp>
          <p:nvSpPr>
            <p:cNvPr id="2706012" name="Line 1628"/>
            <p:cNvSpPr>
              <a:spLocks noChangeShapeType="1"/>
            </p:cNvSpPr>
            <p:nvPr/>
          </p:nvSpPr>
          <p:spPr bwMode="auto">
            <a:xfrm flipV="1">
              <a:off x="4155" y="1908"/>
              <a:ext cx="7" cy="8"/>
            </a:xfrm>
            <a:prstGeom prst="line">
              <a:avLst/>
            </a:prstGeom>
            <a:noFill/>
            <a:ln w="12700">
              <a:solidFill>
                <a:srgbClr val="0000FF"/>
              </a:solidFill>
              <a:round/>
              <a:headEnd/>
              <a:tailEnd/>
            </a:ln>
          </p:spPr>
          <p:txBody>
            <a:bodyPr/>
            <a:lstStyle/>
            <a:p>
              <a:endParaRPr lang="fr-CH"/>
            </a:p>
          </p:txBody>
        </p:sp>
        <p:sp>
          <p:nvSpPr>
            <p:cNvPr id="2706013" name="Line 1629"/>
            <p:cNvSpPr>
              <a:spLocks noChangeShapeType="1"/>
            </p:cNvSpPr>
            <p:nvPr/>
          </p:nvSpPr>
          <p:spPr bwMode="auto">
            <a:xfrm flipV="1">
              <a:off x="4162" y="1900"/>
              <a:ext cx="16" cy="8"/>
            </a:xfrm>
            <a:prstGeom prst="line">
              <a:avLst/>
            </a:prstGeom>
            <a:noFill/>
            <a:ln w="12700">
              <a:solidFill>
                <a:srgbClr val="0000FF"/>
              </a:solidFill>
              <a:round/>
              <a:headEnd/>
              <a:tailEnd/>
            </a:ln>
          </p:spPr>
          <p:txBody>
            <a:bodyPr/>
            <a:lstStyle/>
            <a:p>
              <a:endParaRPr lang="fr-CH"/>
            </a:p>
          </p:txBody>
        </p:sp>
        <p:sp>
          <p:nvSpPr>
            <p:cNvPr id="2706014" name="Line 1630"/>
            <p:cNvSpPr>
              <a:spLocks noChangeShapeType="1"/>
            </p:cNvSpPr>
            <p:nvPr/>
          </p:nvSpPr>
          <p:spPr bwMode="auto">
            <a:xfrm flipV="1">
              <a:off x="1960" y="2899"/>
              <a:ext cx="16" cy="8"/>
            </a:xfrm>
            <a:prstGeom prst="line">
              <a:avLst/>
            </a:prstGeom>
            <a:noFill/>
            <a:ln w="12700">
              <a:solidFill>
                <a:srgbClr val="000000"/>
              </a:solidFill>
              <a:prstDash val="sysDot"/>
              <a:round/>
              <a:headEnd/>
              <a:tailEnd/>
            </a:ln>
          </p:spPr>
          <p:txBody>
            <a:bodyPr/>
            <a:lstStyle/>
            <a:p>
              <a:endParaRPr lang="fr-CH"/>
            </a:p>
          </p:txBody>
        </p:sp>
        <p:sp>
          <p:nvSpPr>
            <p:cNvPr id="2706015" name="Line 1631"/>
            <p:cNvSpPr>
              <a:spLocks noChangeShapeType="1"/>
            </p:cNvSpPr>
            <p:nvPr/>
          </p:nvSpPr>
          <p:spPr bwMode="auto">
            <a:xfrm flipV="1">
              <a:off x="1976" y="2891"/>
              <a:ext cx="8" cy="8"/>
            </a:xfrm>
            <a:prstGeom prst="line">
              <a:avLst/>
            </a:prstGeom>
            <a:noFill/>
            <a:ln w="12700">
              <a:solidFill>
                <a:srgbClr val="000000"/>
              </a:solidFill>
              <a:prstDash val="sysDot"/>
              <a:round/>
              <a:headEnd/>
              <a:tailEnd/>
            </a:ln>
          </p:spPr>
          <p:txBody>
            <a:bodyPr/>
            <a:lstStyle/>
            <a:p>
              <a:endParaRPr lang="fr-CH"/>
            </a:p>
          </p:txBody>
        </p:sp>
        <p:sp>
          <p:nvSpPr>
            <p:cNvPr id="2706016" name="Line 1632"/>
            <p:cNvSpPr>
              <a:spLocks noChangeShapeType="1"/>
            </p:cNvSpPr>
            <p:nvPr/>
          </p:nvSpPr>
          <p:spPr bwMode="auto">
            <a:xfrm>
              <a:off x="1984" y="2891"/>
              <a:ext cx="15" cy="0"/>
            </a:xfrm>
            <a:prstGeom prst="line">
              <a:avLst/>
            </a:prstGeom>
            <a:noFill/>
            <a:ln w="12700">
              <a:solidFill>
                <a:srgbClr val="000000"/>
              </a:solidFill>
              <a:prstDash val="sysDot"/>
              <a:round/>
              <a:headEnd/>
              <a:tailEnd/>
            </a:ln>
          </p:spPr>
          <p:txBody>
            <a:bodyPr/>
            <a:lstStyle/>
            <a:p>
              <a:endParaRPr lang="fr-CH"/>
            </a:p>
          </p:txBody>
        </p:sp>
        <p:sp>
          <p:nvSpPr>
            <p:cNvPr id="2706017" name="Line 1633"/>
            <p:cNvSpPr>
              <a:spLocks noChangeShapeType="1"/>
            </p:cNvSpPr>
            <p:nvPr/>
          </p:nvSpPr>
          <p:spPr bwMode="auto">
            <a:xfrm flipV="1">
              <a:off x="1999" y="2883"/>
              <a:ext cx="8" cy="8"/>
            </a:xfrm>
            <a:prstGeom prst="line">
              <a:avLst/>
            </a:prstGeom>
            <a:noFill/>
            <a:ln w="12700">
              <a:solidFill>
                <a:srgbClr val="000000"/>
              </a:solidFill>
              <a:prstDash val="sysDot"/>
              <a:round/>
              <a:headEnd/>
              <a:tailEnd/>
            </a:ln>
          </p:spPr>
          <p:txBody>
            <a:bodyPr/>
            <a:lstStyle/>
            <a:p>
              <a:endParaRPr lang="fr-CH"/>
            </a:p>
          </p:txBody>
        </p:sp>
        <p:sp>
          <p:nvSpPr>
            <p:cNvPr id="2706018" name="Line 1634"/>
            <p:cNvSpPr>
              <a:spLocks noChangeShapeType="1"/>
            </p:cNvSpPr>
            <p:nvPr/>
          </p:nvSpPr>
          <p:spPr bwMode="auto">
            <a:xfrm>
              <a:off x="2007" y="2883"/>
              <a:ext cx="8" cy="0"/>
            </a:xfrm>
            <a:prstGeom prst="line">
              <a:avLst/>
            </a:prstGeom>
            <a:noFill/>
            <a:ln w="12700">
              <a:solidFill>
                <a:srgbClr val="000000"/>
              </a:solidFill>
              <a:prstDash val="sysDot"/>
              <a:round/>
              <a:headEnd/>
              <a:tailEnd/>
            </a:ln>
          </p:spPr>
          <p:txBody>
            <a:bodyPr/>
            <a:lstStyle/>
            <a:p>
              <a:endParaRPr lang="fr-CH"/>
            </a:p>
          </p:txBody>
        </p:sp>
        <p:sp>
          <p:nvSpPr>
            <p:cNvPr id="2706019" name="Line 1635"/>
            <p:cNvSpPr>
              <a:spLocks noChangeShapeType="1"/>
            </p:cNvSpPr>
            <p:nvPr/>
          </p:nvSpPr>
          <p:spPr bwMode="auto">
            <a:xfrm flipV="1">
              <a:off x="2015" y="2875"/>
              <a:ext cx="16" cy="8"/>
            </a:xfrm>
            <a:prstGeom prst="line">
              <a:avLst/>
            </a:prstGeom>
            <a:noFill/>
            <a:ln w="12700">
              <a:solidFill>
                <a:srgbClr val="000000"/>
              </a:solidFill>
              <a:prstDash val="sysDot"/>
              <a:round/>
              <a:headEnd/>
              <a:tailEnd/>
            </a:ln>
          </p:spPr>
          <p:txBody>
            <a:bodyPr/>
            <a:lstStyle/>
            <a:p>
              <a:endParaRPr lang="fr-CH"/>
            </a:p>
          </p:txBody>
        </p:sp>
        <p:sp>
          <p:nvSpPr>
            <p:cNvPr id="2706020" name="Line 1636"/>
            <p:cNvSpPr>
              <a:spLocks noChangeShapeType="1"/>
            </p:cNvSpPr>
            <p:nvPr/>
          </p:nvSpPr>
          <p:spPr bwMode="auto">
            <a:xfrm flipV="1">
              <a:off x="2031" y="2868"/>
              <a:ext cx="8" cy="7"/>
            </a:xfrm>
            <a:prstGeom prst="line">
              <a:avLst/>
            </a:prstGeom>
            <a:noFill/>
            <a:ln w="12700">
              <a:solidFill>
                <a:srgbClr val="000000"/>
              </a:solidFill>
              <a:prstDash val="sysDot"/>
              <a:round/>
              <a:headEnd/>
              <a:tailEnd/>
            </a:ln>
          </p:spPr>
          <p:txBody>
            <a:bodyPr/>
            <a:lstStyle/>
            <a:p>
              <a:endParaRPr lang="fr-CH"/>
            </a:p>
          </p:txBody>
        </p:sp>
        <p:sp>
          <p:nvSpPr>
            <p:cNvPr id="2706021" name="Line 1637"/>
            <p:cNvSpPr>
              <a:spLocks noChangeShapeType="1"/>
            </p:cNvSpPr>
            <p:nvPr/>
          </p:nvSpPr>
          <p:spPr bwMode="auto">
            <a:xfrm>
              <a:off x="2039" y="2868"/>
              <a:ext cx="15" cy="0"/>
            </a:xfrm>
            <a:prstGeom prst="line">
              <a:avLst/>
            </a:prstGeom>
            <a:noFill/>
            <a:ln w="12700">
              <a:solidFill>
                <a:srgbClr val="000000"/>
              </a:solidFill>
              <a:prstDash val="sysDot"/>
              <a:round/>
              <a:headEnd/>
              <a:tailEnd/>
            </a:ln>
          </p:spPr>
          <p:txBody>
            <a:bodyPr/>
            <a:lstStyle/>
            <a:p>
              <a:endParaRPr lang="fr-CH"/>
            </a:p>
          </p:txBody>
        </p:sp>
        <p:sp>
          <p:nvSpPr>
            <p:cNvPr id="2706022" name="Line 1638"/>
            <p:cNvSpPr>
              <a:spLocks noChangeShapeType="1"/>
            </p:cNvSpPr>
            <p:nvPr/>
          </p:nvSpPr>
          <p:spPr bwMode="auto">
            <a:xfrm flipV="1">
              <a:off x="2054" y="2860"/>
              <a:ext cx="8" cy="8"/>
            </a:xfrm>
            <a:prstGeom prst="line">
              <a:avLst/>
            </a:prstGeom>
            <a:noFill/>
            <a:ln w="12700">
              <a:solidFill>
                <a:srgbClr val="000000"/>
              </a:solidFill>
              <a:prstDash val="sysDot"/>
              <a:round/>
              <a:headEnd/>
              <a:tailEnd/>
            </a:ln>
          </p:spPr>
          <p:txBody>
            <a:bodyPr/>
            <a:lstStyle/>
            <a:p>
              <a:endParaRPr lang="fr-CH"/>
            </a:p>
          </p:txBody>
        </p:sp>
        <p:sp>
          <p:nvSpPr>
            <p:cNvPr id="2706023" name="Line 1639"/>
            <p:cNvSpPr>
              <a:spLocks noChangeShapeType="1"/>
            </p:cNvSpPr>
            <p:nvPr/>
          </p:nvSpPr>
          <p:spPr bwMode="auto">
            <a:xfrm>
              <a:off x="2062" y="2860"/>
              <a:ext cx="8" cy="0"/>
            </a:xfrm>
            <a:prstGeom prst="line">
              <a:avLst/>
            </a:prstGeom>
            <a:noFill/>
            <a:ln w="12700">
              <a:solidFill>
                <a:srgbClr val="000000"/>
              </a:solidFill>
              <a:prstDash val="sysDot"/>
              <a:round/>
              <a:headEnd/>
              <a:tailEnd/>
            </a:ln>
          </p:spPr>
          <p:txBody>
            <a:bodyPr/>
            <a:lstStyle/>
            <a:p>
              <a:endParaRPr lang="fr-CH"/>
            </a:p>
          </p:txBody>
        </p:sp>
        <p:sp>
          <p:nvSpPr>
            <p:cNvPr id="2706024" name="Line 1640"/>
            <p:cNvSpPr>
              <a:spLocks noChangeShapeType="1"/>
            </p:cNvSpPr>
            <p:nvPr/>
          </p:nvSpPr>
          <p:spPr bwMode="auto">
            <a:xfrm flipV="1">
              <a:off x="2070" y="2852"/>
              <a:ext cx="16" cy="8"/>
            </a:xfrm>
            <a:prstGeom prst="line">
              <a:avLst/>
            </a:prstGeom>
            <a:noFill/>
            <a:ln w="12700">
              <a:solidFill>
                <a:srgbClr val="000000"/>
              </a:solidFill>
              <a:prstDash val="sysDot"/>
              <a:round/>
              <a:headEnd/>
              <a:tailEnd/>
            </a:ln>
          </p:spPr>
          <p:txBody>
            <a:bodyPr/>
            <a:lstStyle/>
            <a:p>
              <a:endParaRPr lang="fr-CH"/>
            </a:p>
          </p:txBody>
        </p:sp>
        <p:sp>
          <p:nvSpPr>
            <p:cNvPr id="2706025" name="Line 1641"/>
            <p:cNvSpPr>
              <a:spLocks noChangeShapeType="1"/>
            </p:cNvSpPr>
            <p:nvPr/>
          </p:nvSpPr>
          <p:spPr bwMode="auto">
            <a:xfrm flipV="1">
              <a:off x="2086" y="2844"/>
              <a:ext cx="8" cy="8"/>
            </a:xfrm>
            <a:prstGeom prst="line">
              <a:avLst/>
            </a:prstGeom>
            <a:noFill/>
            <a:ln w="12700">
              <a:solidFill>
                <a:srgbClr val="000000"/>
              </a:solidFill>
              <a:prstDash val="sysDot"/>
              <a:round/>
              <a:headEnd/>
              <a:tailEnd/>
            </a:ln>
          </p:spPr>
          <p:txBody>
            <a:bodyPr/>
            <a:lstStyle/>
            <a:p>
              <a:endParaRPr lang="fr-CH"/>
            </a:p>
          </p:txBody>
        </p:sp>
        <p:sp>
          <p:nvSpPr>
            <p:cNvPr id="2706026" name="Line 1642"/>
            <p:cNvSpPr>
              <a:spLocks noChangeShapeType="1"/>
            </p:cNvSpPr>
            <p:nvPr/>
          </p:nvSpPr>
          <p:spPr bwMode="auto">
            <a:xfrm>
              <a:off x="2094" y="2844"/>
              <a:ext cx="15" cy="0"/>
            </a:xfrm>
            <a:prstGeom prst="line">
              <a:avLst/>
            </a:prstGeom>
            <a:noFill/>
            <a:ln w="12700">
              <a:solidFill>
                <a:srgbClr val="000000"/>
              </a:solidFill>
              <a:prstDash val="sysDot"/>
              <a:round/>
              <a:headEnd/>
              <a:tailEnd/>
            </a:ln>
          </p:spPr>
          <p:txBody>
            <a:bodyPr/>
            <a:lstStyle/>
            <a:p>
              <a:endParaRPr lang="fr-CH"/>
            </a:p>
          </p:txBody>
        </p:sp>
        <p:sp>
          <p:nvSpPr>
            <p:cNvPr id="2706027" name="Line 1643"/>
            <p:cNvSpPr>
              <a:spLocks noChangeShapeType="1"/>
            </p:cNvSpPr>
            <p:nvPr/>
          </p:nvSpPr>
          <p:spPr bwMode="auto">
            <a:xfrm flipV="1">
              <a:off x="2109" y="2836"/>
              <a:ext cx="8" cy="8"/>
            </a:xfrm>
            <a:prstGeom prst="line">
              <a:avLst/>
            </a:prstGeom>
            <a:noFill/>
            <a:ln w="12700">
              <a:solidFill>
                <a:srgbClr val="000000"/>
              </a:solidFill>
              <a:prstDash val="sysDot"/>
              <a:round/>
              <a:headEnd/>
              <a:tailEnd/>
            </a:ln>
          </p:spPr>
          <p:txBody>
            <a:bodyPr/>
            <a:lstStyle/>
            <a:p>
              <a:endParaRPr lang="fr-CH"/>
            </a:p>
          </p:txBody>
        </p:sp>
        <p:sp>
          <p:nvSpPr>
            <p:cNvPr id="2706028" name="Line 1644"/>
            <p:cNvSpPr>
              <a:spLocks noChangeShapeType="1"/>
            </p:cNvSpPr>
            <p:nvPr/>
          </p:nvSpPr>
          <p:spPr bwMode="auto">
            <a:xfrm>
              <a:off x="2117" y="2836"/>
              <a:ext cx="16" cy="0"/>
            </a:xfrm>
            <a:prstGeom prst="line">
              <a:avLst/>
            </a:prstGeom>
            <a:noFill/>
            <a:ln w="12700">
              <a:solidFill>
                <a:srgbClr val="000000"/>
              </a:solidFill>
              <a:prstDash val="sysDot"/>
              <a:round/>
              <a:headEnd/>
              <a:tailEnd/>
            </a:ln>
          </p:spPr>
          <p:txBody>
            <a:bodyPr/>
            <a:lstStyle/>
            <a:p>
              <a:endParaRPr lang="fr-CH"/>
            </a:p>
          </p:txBody>
        </p:sp>
        <p:sp>
          <p:nvSpPr>
            <p:cNvPr id="2706029" name="Line 1645"/>
            <p:cNvSpPr>
              <a:spLocks noChangeShapeType="1"/>
            </p:cNvSpPr>
            <p:nvPr/>
          </p:nvSpPr>
          <p:spPr bwMode="auto">
            <a:xfrm flipV="1">
              <a:off x="2133" y="2828"/>
              <a:ext cx="8" cy="8"/>
            </a:xfrm>
            <a:prstGeom prst="line">
              <a:avLst/>
            </a:prstGeom>
            <a:noFill/>
            <a:ln w="12700">
              <a:solidFill>
                <a:srgbClr val="000000"/>
              </a:solidFill>
              <a:prstDash val="sysDot"/>
              <a:round/>
              <a:headEnd/>
              <a:tailEnd/>
            </a:ln>
          </p:spPr>
          <p:txBody>
            <a:bodyPr/>
            <a:lstStyle/>
            <a:p>
              <a:endParaRPr lang="fr-CH"/>
            </a:p>
          </p:txBody>
        </p:sp>
        <p:sp>
          <p:nvSpPr>
            <p:cNvPr id="2706030" name="Line 1646"/>
            <p:cNvSpPr>
              <a:spLocks noChangeShapeType="1"/>
            </p:cNvSpPr>
            <p:nvPr/>
          </p:nvSpPr>
          <p:spPr bwMode="auto">
            <a:xfrm flipV="1">
              <a:off x="2141" y="2820"/>
              <a:ext cx="8" cy="8"/>
            </a:xfrm>
            <a:prstGeom prst="line">
              <a:avLst/>
            </a:prstGeom>
            <a:noFill/>
            <a:ln w="12700">
              <a:solidFill>
                <a:srgbClr val="000000"/>
              </a:solidFill>
              <a:prstDash val="sysDot"/>
              <a:round/>
              <a:headEnd/>
              <a:tailEnd/>
            </a:ln>
          </p:spPr>
          <p:txBody>
            <a:bodyPr/>
            <a:lstStyle/>
            <a:p>
              <a:endParaRPr lang="fr-CH"/>
            </a:p>
          </p:txBody>
        </p:sp>
        <p:sp>
          <p:nvSpPr>
            <p:cNvPr id="2706031" name="Line 1647"/>
            <p:cNvSpPr>
              <a:spLocks noChangeShapeType="1"/>
            </p:cNvSpPr>
            <p:nvPr/>
          </p:nvSpPr>
          <p:spPr bwMode="auto">
            <a:xfrm>
              <a:off x="2149" y="2820"/>
              <a:ext cx="15" cy="0"/>
            </a:xfrm>
            <a:prstGeom prst="line">
              <a:avLst/>
            </a:prstGeom>
            <a:noFill/>
            <a:ln w="12700">
              <a:solidFill>
                <a:srgbClr val="000000"/>
              </a:solidFill>
              <a:prstDash val="sysDot"/>
              <a:round/>
              <a:headEnd/>
              <a:tailEnd/>
            </a:ln>
          </p:spPr>
          <p:txBody>
            <a:bodyPr/>
            <a:lstStyle/>
            <a:p>
              <a:endParaRPr lang="fr-CH"/>
            </a:p>
          </p:txBody>
        </p:sp>
        <p:sp>
          <p:nvSpPr>
            <p:cNvPr id="2706032" name="Line 1648"/>
            <p:cNvSpPr>
              <a:spLocks noChangeShapeType="1"/>
            </p:cNvSpPr>
            <p:nvPr/>
          </p:nvSpPr>
          <p:spPr bwMode="auto">
            <a:xfrm flipV="1">
              <a:off x="2164" y="2813"/>
              <a:ext cx="8" cy="7"/>
            </a:xfrm>
            <a:prstGeom prst="line">
              <a:avLst/>
            </a:prstGeom>
            <a:noFill/>
            <a:ln w="12700">
              <a:solidFill>
                <a:srgbClr val="000000"/>
              </a:solidFill>
              <a:prstDash val="sysDot"/>
              <a:round/>
              <a:headEnd/>
              <a:tailEnd/>
            </a:ln>
          </p:spPr>
          <p:txBody>
            <a:bodyPr/>
            <a:lstStyle/>
            <a:p>
              <a:endParaRPr lang="fr-CH"/>
            </a:p>
          </p:txBody>
        </p:sp>
        <p:sp>
          <p:nvSpPr>
            <p:cNvPr id="2706033" name="Line 1649"/>
            <p:cNvSpPr>
              <a:spLocks noChangeShapeType="1"/>
            </p:cNvSpPr>
            <p:nvPr/>
          </p:nvSpPr>
          <p:spPr bwMode="auto">
            <a:xfrm>
              <a:off x="2172" y="2813"/>
              <a:ext cx="16" cy="0"/>
            </a:xfrm>
            <a:prstGeom prst="line">
              <a:avLst/>
            </a:prstGeom>
            <a:noFill/>
            <a:ln w="12700">
              <a:solidFill>
                <a:srgbClr val="000000"/>
              </a:solidFill>
              <a:prstDash val="sysDot"/>
              <a:round/>
              <a:headEnd/>
              <a:tailEnd/>
            </a:ln>
          </p:spPr>
          <p:txBody>
            <a:bodyPr/>
            <a:lstStyle/>
            <a:p>
              <a:endParaRPr lang="fr-CH"/>
            </a:p>
          </p:txBody>
        </p:sp>
        <p:sp>
          <p:nvSpPr>
            <p:cNvPr id="2706034" name="Line 1650"/>
            <p:cNvSpPr>
              <a:spLocks noChangeShapeType="1"/>
            </p:cNvSpPr>
            <p:nvPr/>
          </p:nvSpPr>
          <p:spPr bwMode="auto">
            <a:xfrm flipV="1">
              <a:off x="2188" y="2805"/>
              <a:ext cx="8" cy="8"/>
            </a:xfrm>
            <a:prstGeom prst="line">
              <a:avLst/>
            </a:prstGeom>
            <a:noFill/>
            <a:ln w="12700">
              <a:solidFill>
                <a:srgbClr val="000000"/>
              </a:solidFill>
              <a:prstDash val="sysDot"/>
              <a:round/>
              <a:headEnd/>
              <a:tailEnd/>
            </a:ln>
          </p:spPr>
          <p:txBody>
            <a:bodyPr/>
            <a:lstStyle/>
            <a:p>
              <a:endParaRPr lang="fr-CH"/>
            </a:p>
          </p:txBody>
        </p:sp>
        <p:sp>
          <p:nvSpPr>
            <p:cNvPr id="2706035" name="Line 1651"/>
            <p:cNvSpPr>
              <a:spLocks noChangeShapeType="1"/>
            </p:cNvSpPr>
            <p:nvPr/>
          </p:nvSpPr>
          <p:spPr bwMode="auto">
            <a:xfrm flipV="1">
              <a:off x="2196" y="2797"/>
              <a:ext cx="8" cy="8"/>
            </a:xfrm>
            <a:prstGeom prst="line">
              <a:avLst/>
            </a:prstGeom>
            <a:noFill/>
            <a:ln w="12700">
              <a:solidFill>
                <a:srgbClr val="000000"/>
              </a:solidFill>
              <a:prstDash val="sysDot"/>
              <a:round/>
              <a:headEnd/>
              <a:tailEnd/>
            </a:ln>
          </p:spPr>
          <p:txBody>
            <a:bodyPr/>
            <a:lstStyle/>
            <a:p>
              <a:endParaRPr lang="fr-CH"/>
            </a:p>
          </p:txBody>
        </p:sp>
        <p:sp>
          <p:nvSpPr>
            <p:cNvPr id="2706036" name="Line 1652"/>
            <p:cNvSpPr>
              <a:spLocks noChangeShapeType="1"/>
            </p:cNvSpPr>
            <p:nvPr/>
          </p:nvSpPr>
          <p:spPr bwMode="auto">
            <a:xfrm>
              <a:off x="2204" y="2797"/>
              <a:ext cx="16" cy="0"/>
            </a:xfrm>
            <a:prstGeom prst="line">
              <a:avLst/>
            </a:prstGeom>
            <a:noFill/>
            <a:ln w="12700">
              <a:solidFill>
                <a:srgbClr val="000000"/>
              </a:solidFill>
              <a:prstDash val="sysDot"/>
              <a:round/>
              <a:headEnd/>
              <a:tailEnd/>
            </a:ln>
          </p:spPr>
          <p:txBody>
            <a:bodyPr/>
            <a:lstStyle/>
            <a:p>
              <a:endParaRPr lang="fr-CH"/>
            </a:p>
          </p:txBody>
        </p:sp>
        <p:sp>
          <p:nvSpPr>
            <p:cNvPr id="2706037" name="Line 1653"/>
            <p:cNvSpPr>
              <a:spLocks noChangeShapeType="1"/>
            </p:cNvSpPr>
            <p:nvPr/>
          </p:nvSpPr>
          <p:spPr bwMode="auto">
            <a:xfrm flipV="1">
              <a:off x="2220" y="2789"/>
              <a:ext cx="7" cy="8"/>
            </a:xfrm>
            <a:prstGeom prst="line">
              <a:avLst/>
            </a:prstGeom>
            <a:noFill/>
            <a:ln w="12700">
              <a:solidFill>
                <a:srgbClr val="000000"/>
              </a:solidFill>
              <a:prstDash val="sysDot"/>
              <a:round/>
              <a:headEnd/>
              <a:tailEnd/>
            </a:ln>
          </p:spPr>
          <p:txBody>
            <a:bodyPr/>
            <a:lstStyle/>
            <a:p>
              <a:endParaRPr lang="fr-CH"/>
            </a:p>
          </p:txBody>
        </p:sp>
        <p:sp>
          <p:nvSpPr>
            <p:cNvPr id="2706038" name="Line 1654"/>
            <p:cNvSpPr>
              <a:spLocks noChangeShapeType="1"/>
            </p:cNvSpPr>
            <p:nvPr/>
          </p:nvSpPr>
          <p:spPr bwMode="auto">
            <a:xfrm>
              <a:off x="2227" y="2789"/>
              <a:ext cx="16" cy="0"/>
            </a:xfrm>
            <a:prstGeom prst="line">
              <a:avLst/>
            </a:prstGeom>
            <a:noFill/>
            <a:ln w="12700">
              <a:solidFill>
                <a:srgbClr val="000000"/>
              </a:solidFill>
              <a:prstDash val="sysDot"/>
              <a:round/>
              <a:headEnd/>
              <a:tailEnd/>
            </a:ln>
          </p:spPr>
          <p:txBody>
            <a:bodyPr/>
            <a:lstStyle/>
            <a:p>
              <a:endParaRPr lang="fr-CH"/>
            </a:p>
          </p:txBody>
        </p:sp>
        <p:sp>
          <p:nvSpPr>
            <p:cNvPr id="2706039" name="Line 1655"/>
            <p:cNvSpPr>
              <a:spLocks noChangeShapeType="1"/>
            </p:cNvSpPr>
            <p:nvPr/>
          </p:nvSpPr>
          <p:spPr bwMode="auto">
            <a:xfrm flipV="1">
              <a:off x="2243" y="2781"/>
              <a:ext cx="8" cy="8"/>
            </a:xfrm>
            <a:prstGeom prst="line">
              <a:avLst/>
            </a:prstGeom>
            <a:noFill/>
            <a:ln w="12700">
              <a:solidFill>
                <a:srgbClr val="000000"/>
              </a:solidFill>
              <a:prstDash val="sysDot"/>
              <a:round/>
              <a:headEnd/>
              <a:tailEnd/>
            </a:ln>
          </p:spPr>
          <p:txBody>
            <a:bodyPr/>
            <a:lstStyle/>
            <a:p>
              <a:endParaRPr lang="fr-CH"/>
            </a:p>
          </p:txBody>
        </p:sp>
        <p:sp>
          <p:nvSpPr>
            <p:cNvPr id="2706040" name="Line 1656"/>
            <p:cNvSpPr>
              <a:spLocks noChangeShapeType="1"/>
            </p:cNvSpPr>
            <p:nvPr/>
          </p:nvSpPr>
          <p:spPr bwMode="auto">
            <a:xfrm flipV="1">
              <a:off x="2251" y="2773"/>
              <a:ext cx="8" cy="8"/>
            </a:xfrm>
            <a:prstGeom prst="line">
              <a:avLst/>
            </a:prstGeom>
            <a:noFill/>
            <a:ln w="12700">
              <a:solidFill>
                <a:srgbClr val="000000"/>
              </a:solidFill>
              <a:prstDash val="sysDot"/>
              <a:round/>
              <a:headEnd/>
              <a:tailEnd/>
            </a:ln>
          </p:spPr>
          <p:txBody>
            <a:bodyPr/>
            <a:lstStyle/>
            <a:p>
              <a:endParaRPr lang="fr-CH"/>
            </a:p>
          </p:txBody>
        </p:sp>
        <p:sp>
          <p:nvSpPr>
            <p:cNvPr id="2706041" name="Line 1657"/>
            <p:cNvSpPr>
              <a:spLocks noChangeShapeType="1"/>
            </p:cNvSpPr>
            <p:nvPr/>
          </p:nvSpPr>
          <p:spPr bwMode="auto">
            <a:xfrm>
              <a:off x="2259" y="2773"/>
              <a:ext cx="16" cy="0"/>
            </a:xfrm>
            <a:prstGeom prst="line">
              <a:avLst/>
            </a:prstGeom>
            <a:noFill/>
            <a:ln w="12700">
              <a:solidFill>
                <a:srgbClr val="000000"/>
              </a:solidFill>
              <a:prstDash val="sysDot"/>
              <a:round/>
              <a:headEnd/>
              <a:tailEnd/>
            </a:ln>
          </p:spPr>
          <p:txBody>
            <a:bodyPr/>
            <a:lstStyle/>
            <a:p>
              <a:endParaRPr lang="fr-CH"/>
            </a:p>
          </p:txBody>
        </p:sp>
        <p:sp>
          <p:nvSpPr>
            <p:cNvPr id="2706042" name="Line 1658"/>
            <p:cNvSpPr>
              <a:spLocks noChangeShapeType="1"/>
            </p:cNvSpPr>
            <p:nvPr/>
          </p:nvSpPr>
          <p:spPr bwMode="auto">
            <a:xfrm flipV="1">
              <a:off x="2275" y="2765"/>
              <a:ext cx="7" cy="8"/>
            </a:xfrm>
            <a:prstGeom prst="line">
              <a:avLst/>
            </a:prstGeom>
            <a:noFill/>
            <a:ln w="12700">
              <a:solidFill>
                <a:srgbClr val="000000"/>
              </a:solidFill>
              <a:prstDash val="sysDot"/>
              <a:round/>
              <a:headEnd/>
              <a:tailEnd/>
            </a:ln>
          </p:spPr>
          <p:txBody>
            <a:bodyPr/>
            <a:lstStyle/>
            <a:p>
              <a:endParaRPr lang="fr-CH"/>
            </a:p>
          </p:txBody>
        </p:sp>
        <p:sp>
          <p:nvSpPr>
            <p:cNvPr id="2706043" name="Line 1659"/>
            <p:cNvSpPr>
              <a:spLocks noChangeShapeType="1"/>
            </p:cNvSpPr>
            <p:nvPr/>
          </p:nvSpPr>
          <p:spPr bwMode="auto">
            <a:xfrm>
              <a:off x="2282" y="2765"/>
              <a:ext cx="16" cy="0"/>
            </a:xfrm>
            <a:prstGeom prst="line">
              <a:avLst/>
            </a:prstGeom>
            <a:noFill/>
            <a:ln w="12700">
              <a:solidFill>
                <a:srgbClr val="000000"/>
              </a:solidFill>
              <a:prstDash val="sysDot"/>
              <a:round/>
              <a:headEnd/>
              <a:tailEnd/>
            </a:ln>
          </p:spPr>
          <p:txBody>
            <a:bodyPr/>
            <a:lstStyle/>
            <a:p>
              <a:endParaRPr lang="fr-CH"/>
            </a:p>
          </p:txBody>
        </p:sp>
        <p:sp>
          <p:nvSpPr>
            <p:cNvPr id="2706044" name="Line 1660"/>
            <p:cNvSpPr>
              <a:spLocks noChangeShapeType="1"/>
            </p:cNvSpPr>
            <p:nvPr/>
          </p:nvSpPr>
          <p:spPr bwMode="auto">
            <a:xfrm flipV="1">
              <a:off x="2298" y="2758"/>
              <a:ext cx="8" cy="7"/>
            </a:xfrm>
            <a:prstGeom prst="line">
              <a:avLst/>
            </a:prstGeom>
            <a:noFill/>
            <a:ln w="12700">
              <a:solidFill>
                <a:srgbClr val="000000"/>
              </a:solidFill>
              <a:prstDash val="sysDot"/>
              <a:round/>
              <a:headEnd/>
              <a:tailEnd/>
            </a:ln>
          </p:spPr>
          <p:txBody>
            <a:bodyPr/>
            <a:lstStyle/>
            <a:p>
              <a:endParaRPr lang="fr-CH"/>
            </a:p>
          </p:txBody>
        </p:sp>
        <p:sp>
          <p:nvSpPr>
            <p:cNvPr id="2706045" name="Line 1661"/>
            <p:cNvSpPr>
              <a:spLocks noChangeShapeType="1"/>
            </p:cNvSpPr>
            <p:nvPr/>
          </p:nvSpPr>
          <p:spPr bwMode="auto">
            <a:xfrm flipV="1">
              <a:off x="2306" y="2750"/>
              <a:ext cx="8" cy="8"/>
            </a:xfrm>
            <a:prstGeom prst="line">
              <a:avLst/>
            </a:prstGeom>
            <a:noFill/>
            <a:ln w="12700">
              <a:solidFill>
                <a:srgbClr val="000000"/>
              </a:solidFill>
              <a:prstDash val="sysDot"/>
              <a:round/>
              <a:headEnd/>
              <a:tailEnd/>
            </a:ln>
          </p:spPr>
          <p:txBody>
            <a:bodyPr/>
            <a:lstStyle/>
            <a:p>
              <a:endParaRPr lang="fr-CH"/>
            </a:p>
          </p:txBody>
        </p:sp>
        <p:sp>
          <p:nvSpPr>
            <p:cNvPr id="2706046" name="Line 1662"/>
            <p:cNvSpPr>
              <a:spLocks noChangeShapeType="1"/>
            </p:cNvSpPr>
            <p:nvPr/>
          </p:nvSpPr>
          <p:spPr bwMode="auto">
            <a:xfrm>
              <a:off x="2314" y="2750"/>
              <a:ext cx="16" cy="0"/>
            </a:xfrm>
            <a:prstGeom prst="line">
              <a:avLst/>
            </a:prstGeom>
            <a:noFill/>
            <a:ln w="12700">
              <a:solidFill>
                <a:srgbClr val="000000"/>
              </a:solidFill>
              <a:prstDash val="sysDot"/>
              <a:round/>
              <a:headEnd/>
              <a:tailEnd/>
            </a:ln>
          </p:spPr>
          <p:txBody>
            <a:bodyPr/>
            <a:lstStyle/>
            <a:p>
              <a:endParaRPr lang="fr-CH"/>
            </a:p>
          </p:txBody>
        </p:sp>
        <p:sp>
          <p:nvSpPr>
            <p:cNvPr id="2706047" name="Line 1663"/>
            <p:cNvSpPr>
              <a:spLocks noChangeShapeType="1"/>
            </p:cNvSpPr>
            <p:nvPr/>
          </p:nvSpPr>
          <p:spPr bwMode="auto">
            <a:xfrm flipV="1">
              <a:off x="2330" y="2742"/>
              <a:ext cx="8" cy="8"/>
            </a:xfrm>
            <a:prstGeom prst="line">
              <a:avLst/>
            </a:prstGeom>
            <a:noFill/>
            <a:ln w="12700">
              <a:solidFill>
                <a:srgbClr val="000000"/>
              </a:solidFill>
              <a:prstDash val="sysDot"/>
              <a:round/>
              <a:headEnd/>
              <a:tailEnd/>
            </a:ln>
          </p:spPr>
          <p:txBody>
            <a:bodyPr/>
            <a:lstStyle/>
            <a:p>
              <a:endParaRPr lang="fr-CH"/>
            </a:p>
          </p:txBody>
        </p:sp>
        <p:sp>
          <p:nvSpPr>
            <p:cNvPr id="2706048" name="Line 1664"/>
            <p:cNvSpPr>
              <a:spLocks noChangeShapeType="1"/>
            </p:cNvSpPr>
            <p:nvPr/>
          </p:nvSpPr>
          <p:spPr bwMode="auto">
            <a:xfrm>
              <a:off x="2338" y="2742"/>
              <a:ext cx="15" cy="0"/>
            </a:xfrm>
            <a:prstGeom prst="line">
              <a:avLst/>
            </a:prstGeom>
            <a:noFill/>
            <a:ln w="12700">
              <a:solidFill>
                <a:srgbClr val="000000"/>
              </a:solidFill>
              <a:prstDash val="sysDot"/>
              <a:round/>
              <a:headEnd/>
              <a:tailEnd/>
            </a:ln>
          </p:spPr>
          <p:txBody>
            <a:bodyPr/>
            <a:lstStyle/>
            <a:p>
              <a:endParaRPr lang="fr-CH"/>
            </a:p>
          </p:txBody>
        </p:sp>
        <p:sp>
          <p:nvSpPr>
            <p:cNvPr id="2706049" name="Line 1665"/>
            <p:cNvSpPr>
              <a:spLocks noChangeShapeType="1"/>
            </p:cNvSpPr>
            <p:nvPr/>
          </p:nvSpPr>
          <p:spPr bwMode="auto">
            <a:xfrm flipV="1">
              <a:off x="2353" y="2734"/>
              <a:ext cx="8" cy="8"/>
            </a:xfrm>
            <a:prstGeom prst="line">
              <a:avLst/>
            </a:prstGeom>
            <a:noFill/>
            <a:ln w="12700">
              <a:solidFill>
                <a:srgbClr val="000000"/>
              </a:solidFill>
              <a:prstDash val="sysDot"/>
              <a:round/>
              <a:headEnd/>
              <a:tailEnd/>
            </a:ln>
          </p:spPr>
          <p:txBody>
            <a:bodyPr/>
            <a:lstStyle/>
            <a:p>
              <a:endParaRPr lang="fr-CH"/>
            </a:p>
          </p:txBody>
        </p:sp>
        <p:sp>
          <p:nvSpPr>
            <p:cNvPr id="2706050" name="Line 1666"/>
            <p:cNvSpPr>
              <a:spLocks noChangeShapeType="1"/>
            </p:cNvSpPr>
            <p:nvPr/>
          </p:nvSpPr>
          <p:spPr bwMode="auto">
            <a:xfrm flipV="1">
              <a:off x="2361" y="2726"/>
              <a:ext cx="8" cy="8"/>
            </a:xfrm>
            <a:prstGeom prst="line">
              <a:avLst/>
            </a:prstGeom>
            <a:noFill/>
            <a:ln w="12700">
              <a:solidFill>
                <a:srgbClr val="000000"/>
              </a:solidFill>
              <a:prstDash val="sysDot"/>
              <a:round/>
              <a:headEnd/>
              <a:tailEnd/>
            </a:ln>
          </p:spPr>
          <p:txBody>
            <a:bodyPr/>
            <a:lstStyle/>
            <a:p>
              <a:endParaRPr lang="fr-CH"/>
            </a:p>
          </p:txBody>
        </p:sp>
        <p:sp>
          <p:nvSpPr>
            <p:cNvPr id="2706051" name="Line 1667"/>
            <p:cNvSpPr>
              <a:spLocks noChangeShapeType="1"/>
            </p:cNvSpPr>
            <p:nvPr/>
          </p:nvSpPr>
          <p:spPr bwMode="auto">
            <a:xfrm>
              <a:off x="2369" y="2726"/>
              <a:ext cx="16" cy="0"/>
            </a:xfrm>
            <a:prstGeom prst="line">
              <a:avLst/>
            </a:prstGeom>
            <a:noFill/>
            <a:ln w="12700">
              <a:solidFill>
                <a:srgbClr val="000000"/>
              </a:solidFill>
              <a:prstDash val="sysDot"/>
              <a:round/>
              <a:headEnd/>
              <a:tailEnd/>
            </a:ln>
          </p:spPr>
          <p:txBody>
            <a:bodyPr/>
            <a:lstStyle/>
            <a:p>
              <a:endParaRPr lang="fr-CH"/>
            </a:p>
          </p:txBody>
        </p:sp>
        <p:sp>
          <p:nvSpPr>
            <p:cNvPr id="2706052" name="Line 1668"/>
            <p:cNvSpPr>
              <a:spLocks noChangeShapeType="1"/>
            </p:cNvSpPr>
            <p:nvPr/>
          </p:nvSpPr>
          <p:spPr bwMode="auto">
            <a:xfrm flipV="1">
              <a:off x="2385" y="2718"/>
              <a:ext cx="8" cy="8"/>
            </a:xfrm>
            <a:prstGeom prst="line">
              <a:avLst/>
            </a:prstGeom>
            <a:noFill/>
            <a:ln w="12700">
              <a:solidFill>
                <a:srgbClr val="000000"/>
              </a:solidFill>
              <a:prstDash val="sysDot"/>
              <a:round/>
              <a:headEnd/>
              <a:tailEnd/>
            </a:ln>
          </p:spPr>
          <p:txBody>
            <a:bodyPr/>
            <a:lstStyle/>
            <a:p>
              <a:endParaRPr lang="fr-CH"/>
            </a:p>
          </p:txBody>
        </p:sp>
        <p:sp>
          <p:nvSpPr>
            <p:cNvPr id="2706053" name="Line 1669"/>
            <p:cNvSpPr>
              <a:spLocks noChangeShapeType="1"/>
            </p:cNvSpPr>
            <p:nvPr/>
          </p:nvSpPr>
          <p:spPr bwMode="auto">
            <a:xfrm>
              <a:off x="2393" y="2718"/>
              <a:ext cx="15" cy="0"/>
            </a:xfrm>
            <a:prstGeom prst="line">
              <a:avLst/>
            </a:prstGeom>
            <a:noFill/>
            <a:ln w="12700">
              <a:solidFill>
                <a:srgbClr val="000000"/>
              </a:solidFill>
              <a:prstDash val="sysDot"/>
              <a:round/>
              <a:headEnd/>
              <a:tailEnd/>
            </a:ln>
          </p:spPr>
          <p:txBody>
            <a:bodyPr/>
            <a:lstStyle/>
            <a:p>
              <a:endParaRPr lang="fr-CH"/>
            </a:p>
          </p:txBody>
        </p:sp>
        <p:sp>
          <p:nvSpPr>
            <p:cNvPr id="2706054" name="Line 1670"/>
            <p:cNvSpPr>
              <a:spLocks noChangeShapeType="1"/>
            </p:cNvSpPr>
            <p:nvPr/>
          </p:nvSpPr>
          <p:spPr bwMode="auto">
            <a:xfrm flipV="1">
              <a:off x="2408" y="2710"/>
              <a:ext cx="8" cy="8"/>
            </a:xfrm>
            <a:prstGeom prst="line">
              <a:avLst/>
            </a:prstGeom>
            <a:noFill/>
            <a:ln w="12700">
              <a:solidFill>
                <a:srgbClr val="000000"/>
              </a:solidFill>
              <a:prstDash val="sysDot"/>
              <a:round/>
              <a:headEnd/>
              <a:tailEnd/>
            </a:ln>
          </p:spPr>
          <p:txBody>
            <a:bodyPr/>
            <a:lstStyle/>
            <a:p>
              <a:endParaRPr lang="fr-CH"/>
            </a:p>
          </p:txBody>
        </p:sp>
        <p:sp>
          <p:nvSpPr>
            <p:cNvPr id="2706055" name="Line 1671"/>
            <p:cNvSpPr>
              <a:spLocks noChangeShapeType="1"/>
            </p:cNvSpPr>
            <p:nvPr/>
          </p:nvSpPr>
          <p:spPr bwMode="auto">
            <a:xfrm flipV="1">
              <a:off x="2416" y="2702"/>
              <a:ext cx="8" cy="8"/>
            </a:xfrm>
            <a:prstGeom prst="line">
              <a:avLst/>
            </a:prstGeom>
            <a:noFill/>
            <a:ln w="12700">
              <a:solidFill>
                <a:srgbClr val="000000"/>
              </a:solidFill>
              <a:prstDash val="sysDot"/>
              <a:round/>
              <a:headEnd/>
              <a:tailEnd/>
            </a:ln>
          </p:spPr>
          <p:txBody>
            <a:bodyPr/>
            <a:lstStyle/>
            <a:p>
              <a:endParaRPr lang="fr-CH"/>
            </a:p>
          </p:txBody>
        </p:sp>
        <p:sp>
          <p:nvSpPr>
            <p:cNvPr id="2706056" name="Line 1672"/>
            <p:cNvSpPr>
              <a:spLocks noChangeShapeType="1"/>
            </p:cNvSpPr>
            <p:nvPr/>
          </p:nvSpPr>
          <p:spPr bwMode="auto">
            <a:xfrm>
              <a:off x="2424" y="2702"/>
              <a:ext cx="16" cy="0"/>
            </a:xfrm>
            <a:prstGeom prst="line">
              <a:avLst/>
            </a:prstGeom>
            <a:noFill/>
            <a:ln w="12700">
              <a:solidFill>
                <a:srgbClr val="000000"/>
              </a:solidFill>
              <a:prstDash val="sysDot"/>
              <a:round/>
              <a:headEnd/>
              <a:tailEnd/>
            </a:ln>
          </p:spPr>
          <p:txBody>
            <a:bodyPr/>
            <a:lstStyle/>
            <a:p>
              <a:endParaRPr lang="fr-CH"/>
            </a:p>
          </p:txBody>
        </p:sp>
        <p:sp>
          <p:nvSpPr>
            <p:cNvPr id="2706057" name="Line 1673"/>
            <p:cNvSpPr>
              <a:spLocks noChangeShapeType="1"/>
            </p:cNvSpPr>
            <p:nvPr/>
          </p:nvSpPr>
          <p:spPr bwMode="auto">
            <a:xfrm flipV="1">
              <a:off x="2440" y="2695"/>
              <a:ext cx="8" cy="7"/>
            </a:xfrm>
            <a:prstGeom prst="line">
              <a:avLst/>
            </a:prstGeom>
            <a:noFill/>
            <a:ln w="12700">
              <a:solidFill>
                <a:srgbClr val="000000"/>
              </a:solidFill>
              <a:prstDash val="sysDot"/>
              <a:round/>
              <a:headEnd/>
              <a:tailEnd/>
            </a:ln>
          </p:spPr>
          <p:txBody>
            <a:bodyPr/>
            <a:lstStyle/>
            <a:p>
              <a:endParaRPr lang="fr-CH"/>
            </a:p>
          </p:txBody>
        </p:sp>
        <p:sp>
          <p:nvSpPr>
            <p:cNvPr id="2706058" name="Line 1674"/>
            <p:cNvSpPr>
              <a:spLocks noChangeShapeType="1"/>
            </p:cNvSpPr>
            <p:nvPr/>
          </p:nvSpPr>
          <p:spPr bwMode="auto">
            <a:xfrm flipV="1">
              <a:off x="2448" y="2687"/>
              <a:ext cx="15" cy="8"/>
            </a:xfrm>
            <a:prstGeom prst="line">
              <a:avLst/>
            </a:prstGeom>
            <a:noFill/>
            <a:ln w="12700">
              <a:solidFill>
                <a:srgbClr val="000000"/>
              </a:solidFill>
              <a:prstDash val="sysDot"/>
              <a:round/>
              <a:headEnd/>
              <a:tailEnd/>
            </a:ln>
          </p:spPr>
          <p:txBody>
            <a:bodyPr/>
            <a:lstStyle/>
            <a:p>
              <a:endParaRPr lang="fr-CH"/>
            </a:p>
          </p:txBody>
        </p:sp>
        <p:sp>
          <p:nvSpPr>
            <p:cNvPr id="2706059" name="Line 1675"/>
            <p:cNvSpPr>
              <a:spLocks noChangeShapeType="1"/>
            </p:cNvSpPr>
            <p:nvPr/>
          </p:nvSpPr>
          <p:spPr bwMode="auto">
            <a:xfrm>
              <a:off x="2463" y="2687"/>
              <a:ext cx="8" cy="0"/>
            </a:xfrm>
            <a:prstGeom prst="line">
              <a:avLst/>
            </a:prstGeom>
            <a:noFill/>
            <a:ln w="12700">
              <a:solidFill>
                <a:srgbClr val="000000"/>
              </a:solidFill>
              <a:prstDash val="sysDot"/>
              <a:round/>
              <a:headEnd/>
              <a:tailEnd/>
            </a:ln>
          </p:spPr>
          <p:txBody>
            <a:bodyPr/>
            <a:lstStyle/>
            <a:p>
              <a:endParaRPr lang="fr-CH"/>
            </a:p>
          </p:txBody>
        </p:sp>
        <p:sp>
          <p:nvSpPr>
            <p:cNvPr id="2706060" name="Line 1676"/>
            <p:cNvSpPr>
              <a:spLocks noChangeShapeType="1"/>
            </p:cNvSpPr>
            <p:nvPr/>
          </p:nvSpPr>
          <p:spPr bwMode="auto">
            <a:xfrm flipV="1">
              <a:off x="2471" y="2679"/>
              <a:ext cx="8" cy="8"/>
            </a:xfrm>
            <a:prstGeom prst="line">
              <a:avLst/>
            </a:prstGeom>
            <a:noFill/>
            <a:ln w="12700">
              <a:solidFill>
                <a:srgbClr val="000000"/>
              </a:solidFill>
              <a:prstDash val="sysDot"/>
              <a:round/>
              <a:headEnd/>
              <a:tailEnd/>
            </a:ln>
          </p:spPr>
          <p:txBody>
            <a:bodyPr/>
            <a:lstStyle/>
            <a:p>
              <a:endParaRPr lang="fr-CH"/>
            </a:p>
          </p:txBody>
        </p:sp>
        <p:sp>
          <p:nvSpPr>
            <p:cNvPr id="2706061" name="Line 1677"/>
            <p:cNvSpPr>
              <a:spLocks noChangeShapeType="1"/>
            </p:cNvSpPr>
            <p:nvPr/>
          </p:nvSpPr>
          <p:spPr bwMode="auto">
            <a:xfrm>
              <a:off x="2479" y="2679"/>
              <a:ext cx="16" cy="0"/>
            </a:xfrm>
            <a:prstGeom prst="line">
              <a:avLst/>
            </a:prstGeom>
            <a:noFill/>
            <a:ln w="12700">
              <a:solidFill>
                <a:srgbClr val="000000"/>
              </a:solidFill>
              <a:prstDash val="sysDot"/>
              <a:round/>
              <a:headEnd/>
              <a:tailEnd/>
            </a:ln>
          </p:spPr>
          <p:txBody>
            <a:bodyPr/>
            <a:lstStyle/>
            <a:p>
              <a:endParaRPr lang="fr-CH"/>
            </a:p>
          </p:txBody>
        </p:sp>
        <p:sp>
          <p:nvSpPr>
            <p:cNvPr id="2706062" name="Line 1678"/>
            <p:cNvSpPr>
              <a:spLocks noChangeShapeType="1"/>
            </p:cNvSpPr>
            <p:nvPr/>
          </p:nvSpPr>
          <p:spPr bwMode="auto">
            <a:xfrm flipV="1">
              <a:off x="2495" y="2671"/>
              <a:ext cx="8" cy="8"/>
            </a:xfrm>
            <a:prstGeom prst="line">
              <a:avLst/>
            </a:prstGeom>
            <a:noFill/>
            <a:ln w="12700">
              <a:solidFill>
                <a:srgbClr val="000000"/>
              </a:solidFill>
              <a:prstDash val="sysDot"/>
              <a:round/>
              <a:headEnd/>
              <a:tailEnd/>
            </a:ln>
          </p:spPr>
          <p:txBody>
            <a:bodyPr/>
            <a:lstStyle/>
            <a:p>
              <a:endParaRPr lang="fr-CH"/>
            </a:p>
          </p:txBody>
        </p:sp>
        <p:sp>
          <p:nvSpPr>
            <p:cNvPr id="2706063" name="Line 1679"/>
            <p:cNvSpPr>
              <a:spLocks noChangeShapeType="1"/>
            </p:cNvSpPr>
            <p:nvPr/>
          </p:nvSpPr>
          <p:spPr bwMode="auto">
            <a:xfrm flipV="1">
              <a:off x="2503" y="2663"/>
              <a:ext cx="15" cy="8"/>
            </a:xfrm>
            <a:prstGeom prst="line">
              <a:avLst/>
            </a:prstGeom>
            <a:noFill/>
            <a:ln w="12700">
              <a:solidFill>
                <a:srgbClr val="000000"/>
              </a:solidFill>
              <a:prstDash val="sysDot"/>
              <a:round/>
              <a:headEnd/>
              <a:tailEnd/>
            </a:ln>
          </p:spPr>
          <p:txBody>
            <a:bodyPr/>
            <a:lstStyle/>
            <a:p>
              <a:endParaRPr lang="fr-CH"/>
            </a:p>
          </p:txBody>
        </p:sp>
        <p:sp>
          <p:nvSpPr>
            <p:cNvPr id="2706064" name="Line 1680"/>
            <p:cNvSpPr>
              <a:spLocks noChangeShapeType="1"/>
            </p:cNvSpPr>
            <p:nvPr/>
          </p:nvSpPr>
          <p:spPr bwMode="auto">
            <a:xfrm>
              <a:off x="2518" y="2663"/>
              <a:ext cx="8" cy="0"/>
            </a:xfrm>
            <a:prstGeom prst="line">
              <a:avLst/>
            </a:prstGeom>
            <a:noFill/>
            <a:ln w="12700">
              <a:solidFill>
                <a:srgbClr val="000000"/>
              </a:solidFill>
              <a:prstDash val="sysDot"/>
              <a:round/>
              <a:headEnd/>
              <a:tailEnd/>
            </a:ln>
          </p:spPr>
          <p:txBody>
            <a:bodyPr/>
            <a:lstStyle/>
            <a:p>
              <a:endParaRPr lang="fr-CH"/>
            </a:p>
          </p:txBody>
        </p:sp>
        <p:sp>
          <p:nvSpPr>
            <p:cNvPr id="2706065" name="Line 1681"/>
            <p:cNvSpPr>
              <a:spLocks noChangeShapeType="1"/>
            </p:cNvSpPr>
            <p:nvPr/>
          </p:nvSpPr>
          <p:spPr bwMode="auto">
            <a:xfrm flipV="1">
              <a:off x="2526" y="2655"/>
              <a:ext cx="16" cy="8"/>
            </a:xfrm>
            <a:prstGeom prst="line">
              <a:avLst/>
            </a:prstGeom>
            <a:noFill/>
            <a:ln w="12700">
              <a:solidFill>
                <a:srgbClr val="000000"/>
              </a:solidFill>
              <a:prstDash val="sysDot"/>
              <a:round/>
              <a:headEnd/>
              <a:tailEnd/>
            </a:ln>
          </p:spPr>
          <p:txBody>
            <a:bodyPr/>
            <a:lstStyle/>
            <a:p>
              <a:endParaRPr lang="fr-CH"/>
            </a:p>
          </p:txBody>
        </p:sp>
        <p:sp>
          <p:nvSpPr>
            <p:cNvPr id="2706066" name="Line 1682"/>
            <p:cNvSpPr>
              <a:spLocks noChangeShapeType="1"/>
            </p:cNvSpPr>
            <p:nvPr/>
          </p:nvSpPr>
          <p:spPr bwMode="auto">
            <a:xfrm>
              <a:off x="2542" y="2655"/>
              <a:ext cx="8" cy="0"/>
            </a:xfrm>
            <a:prstGeom prst="line">
              <a:avLst/>
            </a:prstGeom>
            <a:noFill/>
            <a:ln w="12700">
              <a:solidFill>
                <a:srgbClr val="000000"/>
              </a:solidFill>
              <a:prstDash val="sysDot"/>
              <a:round/>
              <a:headEnd/>
              <a:tailEnd/>
            </a:ln>
          </p:spPr>
          <p:txBody>
            <a:bodyPr/>
            <a:lstStyle/>
            <a:p>
              <a:endParaRPr lang="fr-CH"/>
            </a:p>
          </p:txBody>
        </p:sp>
        <p:sp>
          <p:nvSpPr>
            <p:cNvPr id="2706067" name="Line 1683"/>
            <p:cNvSpPr>
              <a:spLocks noChangeShapeType="1"/>
            </p:cNvSpPr>
            <p:nvPr/>
          </p:nvSpPr>
          <p:spPr bwMode="auto">
            <a:xfrm flipV="1">
              <a:off x="2550" y="2647"/>
              <a:ext cx="8" cy="8"/>
            </a:xfrm>
            <a:prstGeom prst="line">
              <a:avLst/>
            </a:prstGeom>
            <a:noFill/>
            <a:ln w="12700">
              <a:solidFill>
                <a:srgbClr val="000000"/>
              </a:solidFill>
              <a:prstDash val="sysDot"/>
              <a:round/>
              <a:headEnd/>
              <a:tailEnd/>
            </a:ln>
          </p:spPr>
          <p:txBody>
            <a:bodyPr/>
            <a:lstStyle/>
            <a:p>
              <a:endParaRPr lang="fr-CH"/>
            </a:p>
          </p:txBody>
        </p:sp>
        <p:sp>
          <p:nvSpPr>
            <p:cNvPr id="2706068" name="Line 1684"/>
            <p:cNvSpPr>
              <a:spLocks noChangeShapeType="1"/>
            </p:cNvSpPr>
            <p:nvPr/>
          </p:nvSpPr>
          <p:spPr bwMode="auto">
            <a:xfrm flipV="1">
              <a:off x="2558" y="2640"/>
              <a:ext cx="16" cy="7"/>
            </a:xfrm>
            <a:prstGeom prst="line">
              <a:avLst/>
            </a:prstGeom>
            <a:noFill/>
            <a:ln w="12700">
              <a:solidFill>
                <a:srgbClr val="000000"/>
              </a:solidFill>
              <a:prstDash val="sysDot"/>
              <a:round/>
              <a:headEnd/>
              <a:tailEnd/>
            </a:ln>
          </p:spPr>
          <p:txBody>
            <a:bodyPr/>
            <a:lstStyle/>
            <a:p>
              <a:endParaRPr lang="fr-CH"/>
            </a:p>
          </p:txBody>
        </p:sp>
        <p:sp>
          <p:nvSpPr>
            <p:cNvPr id="2706069" name="Line 1685"/>
            <p:cNvSpPr>
              <a:spLocks noChangeShapeType="1"/>
            </p:cNvSpPr>
            <p:nvPr/>
          </p:nvSpPr>
          <p:spPr bwMode="auto">
            <a:xfrm>
              <a:off x="2574" y="2640"/>
              <a:ext cx="7" cy="0"/>
            </a:xfrm>
            <a:prstGeom prst="line">
              <a:avLst/>
            </a:prstGeom>
            <a:noFill/>
            <a:ln w="12700">
              <a:solidFill>
                <a:srgbClr val="000000"/>
              </a:solidFill>
              <a:prstDash val="sysDot"/>
              <a:round/>
              <a:headEnd/>
              <a:tailEnd/>
            </a:ln>
          </p:spPr>
          <p:txBody>
            <a:bodyPr/>
            <a:lstStyle/>
            <a:p>
              <a:endParaRPr lang="fr-CH"/>
            </a:p>
          </p:txBody>
        </p:sp>
        <p:sp>
          <p:nvSpPr>
            <p:cNvPr id="2706070" name="Line 1686"/>
            <p:cNvSpPr>
              <a:spLocks noChangeShapeType="1"/>
            </p:cNvSpPr>
            <p:nvPr/>
          </p:nvSpPr>
          <p:spPr bwMode="auto">
            <a:xfrm flipV="1">
              <a:off x="2581" y="2632"/>
              <a:ext cx="16" cy="8"/>
            </a:xfrm>
            <a:prstGeom prst="line">
              <a:avLst/>
            </a:prstGeom>
            <a:noFill/>
            <a:ln w="12700">
              <a:solidFill>
                <a:srgbClr val="000000"/>
              </a:solidFill>
              <a:prstDash val="sysDot"/>
              <a:round/>
              <a:headEnd/>
              <a:tailEnd/>
            </a:ln>
          </p:spPr>
          <p:txBody>
            <a:bodyPr/>
            <a:lstStyle/>
            <a:p>
              <a:endParaRPr lang="fr-CH"/>
            </a:p>
          </p:txBody>
        </p:sp>
        <p:sp>
          <p:nvSpPr>
            <p:cNvPr id="2706071" name="Line 1687"/>
            <p:cNvSpPr>
              <a:spLocks noChangeShapeType="1"/>
            </p:cNvSpPr>
            <p:nvPr/>
          </p:nvSpPr>
          <p:spPr bwMode="auto">
            <a:xfrm>
              <a:off x="2597" y="2632"/>
              <a:ext cx="8" cy="0"/>
            </a:xfrm>
            <a:prstGeom prst="line">
              <a:avLst/>
            </a:prstGeom>
            <a:noFill/>
            <a:ln w="12700">
              <a:solidFill>
                <a:srgbClr val="000000"/>
              </a:solidFill>
              <a:prstDash val="sysDot"/>
              <a:round/>
              <a:headEnd/>
              <a:tailEnd/>
            </a:ln>
          </p:spPr>
          <p:txBody>
            <a:bodyPr/>
            <a:lstStyle/>
            <a:p>
              <a:endParaRPr lang="fr-CH"/>
            </a:p>
          </p:txBody>
        </p:sp>
        <p:sp>
          <p:nvSpPr>
            <p:cNvPr id="2706072" name="Line 1688"/>
            <p:cNvSpPr>
              <a:spLocks noChangeShapeType="1"/>
            </p:cNvSpPr>
            <p:nvPr/>
          </p:nvSpPr>
          <p:spPr bwMode="auto">
            <a:xfrm flipV="1">
              <a:off x="2605" y="2624"/>
              <a:ext cx="8" cy="8"/>
            </a:xfrm>
            <a:prstGeom prst="line">
              <a:avLst/>
            </a:prstGeom>
            <a:noFill/>
            <a:ln w="12700">
              <a:solidFill>
                <a:srgbClr val="000000"/>
              </a:solidFill>
              <a:prstDash val="sysDot"/>
              <a:round/>
              <a:headEnd/>
              <a:tailEnd/>
            </a:ln>
          </p:spPr>
          <p:txBody>
            <a:bodyPr/>
            <a:lstStyle/>
            <a:p>
              <a:endParaRPr lang="fr-CH"/>
            </a:p>
          </p:txBody>
        </p:sp>
        <p:sp>
          <p:nvSpPr>
            <p:cNvPr id="2706073" name="Line 1689"/>
            <p:cNvSpPr>
              <a:spLocks noChangeShapeType="1"/>
            </p:cNvSpPr>
            <p:nvPr/>
          </p:nvSpPr>
          <p:spPr bwMode="auto">
            <a:xfrm flipV="1">
              <a:off x="2613" y="2616"/>
              <a:ext cx="16" cy="8"/>
            </a:xfrm>
            <a:prstGeom prst="line">
              <a:avLst/>
            </a:prstGeom>
            <a:noFill/>
            <a:ln w="12700">
              <a:solidFill>
                <a:srgbClr val="000000"/>
              </a:solidFill>
              <a:prstDash val="sysDot"/>
              <a:round/>
              <a:headEnd/>
              <a:tailEnd/>
            </a:ln>
          </p:spPr>
          <p:txBody>
            <a:bodyPr/>
            <a:lstStyle/>
            <a:p>
              <a:endParaRPr lang="fr-CH"/>
            </a:p>
          </p:txBody>
        </p:sp>
        <p:sp>
          <p:nvSpPr>
            <p:cNvPr id="2706074" name="Line 1690"/>
            <p:cNvSpPr>
              <a:spLocks noChangeShapeType="1"/>
            </p:cNvSpPr>
            <p:nvPr/>
          </p:nvSpPr>
          <p:spPr bwMode="auto">
            <a:xfrm>
              <a:off x="2629" y="2616"/>
              <a:ext cx="7" cy="0"/>
            </a:xfrm>
            <a:prstGeom prst="line">
              <a:avLst/>
            </a:prstGeom>
            <a:noFill/>
            <a:ln w="12700">
              <a:solidFill>
                <a:srgbClr val="000000"/>
              </a:solidFill>
              <a:prstDash val="sysDot"/>
              <a:round/>
              <a:headEnd/>
              <a:tailEnd/>
            </a:ln>
          </p:spPr>
          <p:txBody>
            <a:bodyPr/>
            <a:lstStyle/>
            <a:p>
              <a:endParaRPr lang="fr-CH"/>
            </a:p>
          </p:txBody>
        </p:sp>
        <p:sp>
          <p:nvSpPr>
            <p:cNvPr id="2706075" name="Line 1691"/>
            <p:cNvSpPr>
              <a:spLocks noChangeShapeType="1"/>
            </p:cNvSpPr>
            <p:nvPr/>
          </p:nvSpPr>
          <p:spPr bwMode="auto">
            <a:xfrm flipV="1">
              <a:off x="2636" y="2608"/>
              <a:ext cx="16" cy="8"/>
            </a:xfrm>
            <a:prstGeom prst="line">
              <a:avLst/>
            </a:prstGeom>
            <a:noFill/>
            <a:ln w="12700">
              <a:solidFill>
                <a:srgbClr val="000000"/>
              </a:solidFill>
              <a:prstDash val="sysDot"/>
              <a:round/>
              <a:headEnd/>
              <a:tailEnd/>
            </a:ln>
          </p:spPr>
          <p:txBody>
            <a:bodyPr/>
            <a:lstStyle/>
            <a:p>
              <a:endParaRPr lang="fr-CH"/>
            </a:p>
          </p:txBody>
        </p:sp>
        <p:sp>
          <p:nvSpPr>
            <p:cNvPr id="2706076" name="Line 1692"/>
            <p:cNvSpPr>
              <a:spLocks noChangeShapeType="1"/>
            </p:cNvSpPr>
            <p:nvPr/>
          </p:nvSpPr>
          <p:spPr bwMode="auto">
            <a:xfrm>
              <a:off x="2652" y="2608"/>
              <a:ext cx="8" cy="0"/>
            </a:xfrm>
            <a:prstGeom prst="line">
              <a:avLst/>
            </a:prstGeom>
            <a:noFill/>
            <a:ln w="12700">
              <a:solidFill>
                <a:srgbClr val="000000"/>
              </a:solidFill>
              <a:prstDash val="sysDot"/>
              <a:round/>
              <a:headEnd/>
              <a:tailEnd/>
            </a:ln>
          </p:spPr>
          <p:txBody>
            <a:bodyPr/>
            <a:lstStyle/>
            <a:p>
              <a:endParaRPr lang="fr-CH"/>
            </a:p>
          </p:txBody>
        </p:sp>
        <p:sp>
          <p:nvSpPr>
            <p:cNvPr id="2706077" name="Line 1693"/>
            <p:cNvSpPr>
              <a:spLocks noChangeShapeType="1"/>
            </p:cNvSpPr>
            <p:nvPr/>
          </p:nvSpPr>
          <p:spPr bwMode="auto">
            <a:xfrm flipV="1">
              <a:off x="2660" y="2600"/>
              <a:ext cx="8" cy="8"/>
            </a:xfrm>
            <a:prstGeom prst="line">
              <a:avLst/>
            </a:prstGeom>
            <a:noFill/>
            <a:ln w="12700">
              <a:solidFill>
                <a:srgbClr val="000000"/>
              </a:solidFill>
              <a:prstDash val="sysDot"/>
              <a:round/>
              <a:headEnd/>
              <a:tailEnd/>
            </a:ln>
          </p:spPr>
          <p:txBody>
            <a:bodyPr/>
            <a:lstStyle/>
            <a:p>
              <a:endParaRPr lang="fr-CH"/>
            </a:p>
          </p:txBody>
        </p:sp>
        <p:sp>
          <p:nvSpPr>
            <p:cNvPr id="2706078" name="Line 1694"/>
            <p:cNvSpPr>
              <a:spLocks noChangeShapeType="1"/>
            </p:cNvSpPr>
            <p:nvPr/>
          </p:nvSpPr>
          <p:spPr bwMode="auto">
            <a:xfrm flipV="1">
              <a:off x="2668" y="2592"/>
              <a:ext cx="16" cy="8"/>
            </a:xfrm>
            <a:prstGeom prst="line">
              <a:avLst/>
            </a:prstGeom>
            <a:noFill/>
            <a:ln w="12700">
              <a:solidFill>
                <a:srgbClr val="000000"/>
              </a:solidFill>
              <a:prstDash val="sysDot"/>
              <a:round/>
              <a:headEnd/>
              <a:tailEnd/>
            </a:ln>
          </p:spPr>
          <p:txBody>
            <a:bodyPr/>
            <a:lstStyle/>
            <a:p>
              <a:endParaRPr lang="fr-CH"/>
            </a:p>
          </p:txBody>
        </p:sp>
        <p:sp>
          <p:nvSpPr>
            <p:cNvPr id="2706079" name="Line 1695"/>
            <p:cNvSpPr>
              <a:spLocks noChangeShapeType="1"/>
            </p:cNvSpPr>
            <p:nvPr/>
          </p:nvSpPr>
          <p:spPr bwMode="auto">
            <a:xfrm>
              <a:off x="2684" y="2592"/>
              <a:ext cx="7" cy="0"/>
            </a:xfrm>
            <a:prstGeom prst="line">
              <a:avLst/>
            </a:prstGeom>
            <a:noFill/>
            <a:ln w="12700">
              <a:solidFill>
                <a:srgbClr val="000000"/>
              </a:solidFill>
              <a:prstDash val="sysDot"/>
              <a:round/>
              <a:headEnd/>
              <a:tailEnd/>
            </a:ln>
          </p:spPr>
          <p:txBody>
            <a:bodyPr/>
            <a:lstStyle/>
            <a:p>
              <a:endParaRPr lang="fr-CH"/>
            </a:p>
          </p:txBody>
        </p:sp>
        <p:sp>
          <p:nvSpPr>
            <p:cNvPr id="2706080" name="Line 1696"/>
            <p:cNvSpPr>
              <a:spLocks noChangeShapeType="1"/>
            </p:cNvSpPr>
            <p:nvPr/>
          </p:nvSpPr>
          <p:spPr bwMode="auto">
            <a:xfrm flipV="1">
              <a:off x="2691" y="2585"/>
              <a:ext cx="16" cy="7"/>
            </a:xfrm>
            <a:prstGeom prst="line">
              <a:avLst/>
            </a:prstGeom>
            <a:noFill/>
            <a:ln w="12700">
              <a:solidFill>
                <a:srgbClr val="000000"/>
              </a:solidFill>
              <a:prstDash val="sysDot"/>
              <a:round/>
              <a:headEnd/>
              <a:tailEnd/>
            </a:ln>
          </p:spPr>
          <p:txBody>
            <a:bodyPr/>
            <a:lstStyle/>
            <a:p>
              <a:endParaRPr lang="fr-CH"/>
            </a:p>
          </p:txBody>
        </p:sp>
        <p:sp>
          <p:nvSpPr>
            <p:cNvPr id="2706081" name="Line 1697"/>
            <p:cNvSpPr>
              <a:spLocks noChangeShapeType="1"/>
            </p:cNvSpPr>
            <p:nvPr/>
          </p:nvSpPr>
          <p:spPr bwMode="auto">
            <a:xfrm>
              <a:off x="2707" y="2585"/>
              <a:ext cx="8" cy="0"/>
            </a:xfrm>
            <a:prstGeom prst="line">
              <a:avLst/>
            </a:prstGeom>
            <a:noFill/>
            <a:ln w="12700">
              <a:solidFill>
                <a:srgbClr val="000000"/>
              </a:solidFill>
              <a:prstDash val="sysDot"/>
              <a:round/>
              <a:headEnd/>
              <a:tailEnd/>
            </a:ln>
          </p:spPr>
          <p:txBody>
            <a:bodyPr/>
            <a:lstStyle/>
            <a:p>
              <a:endParaRPr lang="fr-CH"/>
            </a:p>
          </p:txBody>
        </p:sp>
        <p:sp>
          <p:nvSpPr>
            <p:cNvPr id="2706082" name="Line 1698"/>
            <p:cNvSpPr>
              <a:spLocks noChangeShapeType="1"/>
            </p:cNvSpPr>
            <p:nvPr/>
          </p:nvSpPr>
          <p:spPr bwMode="auto">
            <a:xfrm flipV="1">
              <a:off x="2715" y="2577"/>
              <a:ext cx="8" cy="8"/>
            </a:xfrm>
            <a:prstGeom prst="line">
              <a:avLst/>
            </a:prstGeom>
            <a:noFill/>
            <a:ln w="12700">
              <a:solidFill>
                <a:srgbClr val="000000"/>
              </a:solidFill>
              <a:prstDash val="sysDot"/>
              <a:round/>
              <a:headEnd/>
              <a:tailEnd/>
            </a:ln>
          </p:spPr>
          <p:txBody>
            <a:bodyPr/>
            <a:lstStyle/>
            <a:p>
              <a:endParaRPr lang="fr-CH"/>
            </a:p>
          </p:txBody>
        </p:sp>
        <p:sp>
          <p:nvSpPr>
            <p:cNvPr id="2706083" name="Line 1699"/>
            <p:cNvSpPr>
              <a:spLocks noChangeShapeType="1"/>
            </p:cNvSpPr>
            <p:nvPr/>
          </p:nvSpPr>
          <p:spPr bwMode="auto">
            <a:xfrm flipV="1">
              <a:off x="2723" y="2569"/>
              <a:ext cx="16" cy="8"/>
            </a:xfrm>
            <a:prstGeom prst="line">
              <a:avLst/>
            </a:prstGeom>
            <a:noFill/>
            <a:ln w="12700">
              <a:solidFill>
                <a:srgbClr val="000000"/>
              </a:solidFill>
              <a:prstDash val="sysDot"/>
              <a:round/>
              <a:headEnd/>
              <a:tailEnd/>
            </a:ln>
          </p:spPr>
          <p:txBody>
            <a:bodyPr/>
            <a:lstStyle/>
            <a:p>
              <a:endParaRPr lang="fr-CH"/>
            </a:p>
          </p:txBody>
        </p:sp>
        <p:sp>
          <p:nvSpPr>
            <p:cNvPr id="2706084" name="Line 1700"/>
            <p:cNvSpPr>
              <a:spLocks noChangeShapeType="1"/>
            </p:cNvSpPr>
            <p:nvPr/>
          </p:nvSpPr>
          <p:spPr bwMode="auto">
            <a:xfrm>
              <a:off x="2739" y="2569"/>
              <a:ext cx="8" cy="0"/>
            </a:xfrm>
            <a:prstGeom prst="line">
              <a:avLst/>
            </a:prstGeom>
            <a:noFill/>
            <a:ln w="12700">
              <a:solidFill>
                <a:srgbClr val="000000"/>
              </a:solidFill>
              <a:prstDash val="sysDot"/>
              <a:round/>
              <a:headEnd/>
              <a:tailEnd/>
            </a:ln>
          </p:spPr>
          <p:txBody>
            <a:bodyPr/>
            <a:lstStyle/>
            <a:p>
              <a:endParaRPr lang="fr-CH"/>
            </a:p>
          </p:txBody>
        </p:sp>
        <p:sp>
          <p:nvSpPr>
            <p:cNvPr id="2706085" name="Line 1701"/>
            <p:cNvSpPr>
              <a:spLocks noChangeShapeType="1"/>
            </p:cNvSpPr>
            <p:nvPr/>
          </p:nvSpPr>
          <p:spPr bwMode="auto">
            <a:xfrm flipV="1">
              <a:off x="2747" y="2561"/>
              <a:ext cx="15" cy="8"/>
            </a:xfrm>
            <a:prstGeom prst="line">
              <a:avLst/>
            </a:prstGeom>
            <a:noFill/>
            <a:ln w="12700">
              <a:solidFill>
                <a:srgbClr val="000000"/>
              </a:solidFill>
              <a:prstDash val="sysDot"/>
              <a:round/>
              <a:headEnd/>
              <a:tailEnd/>
            </a:ln>
          </p:spPr>
          <p:txBody>
            <a:bodyPr/>
            <a:lstStyle/>
            <a:p>
              <a:endParaRPr lang="fr-CH"/>
            </a:p>
          </p:txBody>
        </p:sp>
        <p:sp>
          <p:nvSpPr>
            <p:cNvPr id="2706086" name="Line 1702"/>
            <p:cNvSpPr>
              <a:spLocks noChangeShapeType="1"/>
            </p:cNvSpPr>
            <p:nvPr/>
          </p:nvSpPr>
          <p:spPr bwMode="auto">
            <a:xfrm>
              <a:off x="2762" y="2561"/>
              <a:ext cx="8" cy="0"/>
            </a:xfrm>
            <a:prstGeom prst="line">
              <a:avLst/>
            </a:prstGeom>
            <a:noFill/>
            <a:ln w="12700">
              <a:solidFill>
                <a:srgbClr val="000000"/>
              </a:solidFill>
              <a:prstDash val="sysDot"/>
              <a:round/>
              <a:headEnd/>
              <a:tailEnd/>
            </a:ln>
          </p:spPr>
          <p:txBody>
            <a:bodyPr/>
            <a:lstStyle/>
            <a:p>
              <a:endParaRPr lang="fr-CH"/>
            </a:p>
          </p:txBody>
        </p:sp>
        <p:sp>
          <p:nvSpPr>
            <p:cNvPr id="2706087" name="Line 1703"/>
            <p:cNvSpPr>
              <a:spLocks noChangeShapeType="1"/>
            </p:cNvSpPr>
            <p:nvPr/>
          </p:nvSpPr>
          <p:spPr bwMode="auto">
            <a:xfrm flipV="1">
              <a:off x="2770" y="2553"/>
              <a:ext cx="8" cy="8"/>
            </a:xfrm>
            <a:prstGeom prst="line">
              <a:avLst/>
            </a:prstGeom>
            <a:noFill/>
            <a:ln w="12700">
              <a:solidFill>
                <a:srgbClr val="000000"/>
              </a:solidFill>
              <a:prstDash val="sysDot"/>
              <a:round/>
              <a:headEnd/>
              <a:tailEnd/>
            </a:ln>
          </p:spPr>
          <p:txBody>
            <a:bodyPr/>
            <a:lstStyle/>
            <a:p>
              <a:endParaRPr lang="fr-CH"/>
            </a:p>
          </p:txBody>
        </p:sp>
        <p:sp>
          <p:nvSpPr>
            <p:cNvPr id="2706088" name="Line 1704"/>
            <p:cNvSpPr>
              <a:spLocks noChangeShapeType="1"/>
            </p:cNvSpPr>
            <p:nvPr/>
          </p:nvSpPr>
          <p:spPr bwMode="auto">
            <a:xfrm flipV="1">
              <a:off x="2778" y="2545"/>
              <a:ext cx="16" cy="8"/>
            </a:xfrm>
            <a:prstGeom prst="line">
              <a:avLst/>
            </a:prstGeom>
            <a:noFill/>
            <a:ln w="12700">
              <a:solidFill>
                <a:srgbClr val="000000"/>
              </a:solidFill>
              <a:prstDash val="sysDot"/>
              <a:round/>
              <a:headEnd/>
              <a:tailEnd/>
            </a:ln>
          </p:spPr>
          <p:txBody>
            <a:bodyPr/>
            <a:lstStyle/>
            <a:p>
              <a:endParaRPr lang="fr-CH"/>
            </a:p>
          </p:txBody>
        </p:sp>
        <p:sp>
          <p:nvSpPr>
            <p:cNvPr id="2706089" name="Line 1705"/>
            <p:cNvSpPr>
              <a:spLocks noChangeShapeType="1"/>
            </p:cNvSpPr>
            <p:nvPr/>
          </p:nvSpPr>
          <p:spPr bwMode="auto">
            <a:xfrm>
              <a:off x="2794" y="2545"/>
              <a:ext cx="8" cy="0"/>
            </a:xfrm>
            <a:prstGeom prst="line">
              <a:avLst/>
            </a:prstGeom>
            <a:noFill/>
            <a:ln w="12700">
              <a:solidFill>
                <a:srgbClr val="000000"/>
              </a:solidFill>
              <a:prstDash val="sysDot"/>
              <a:round/>
              <a:headEnd/>
              <a:tailEnd/>
            </a:ln>
          </p:spPr>
          <p:txBody>
            <a:bodyPr/>
            <a:lstStyle/>
            <a:p>
              <a:endParaRPr lang="fr-CH"/>
            </a:p>
          </p:txBody>
        </p:sp>
        <p:sp>
          <p:nvSpPr>
            <p:cNvPr id="2706090" name="Line 1706"/>
            <p:cNvSpPr>
              <a:spLocks noChangeShapeType="1"/>
            </p:cNvSpPr>
            <p:nvPr/>
          </p:nvSpPr>
          <p:spPr bwMode="auto">
            <a:xfrm flipV="1">
              <a:off x="2802" y="2537"/>
              <a:ext cx="15" cy="8"/>
            </a:xfrm>
            <a:prstGeom prst="line">
              <a:avLst/>
            </a:prstGeom>
            <a:noFill/>
            <a:ln w="12700">
              <a:solidFill>
                <a:srgbClr val="000000"/>
              </a:solidFill>
              <a:prstDash val="sysDot"/>
              <a:round/>
              <a:headEnd/>
              <a:tailEnd/>
            </a:ln>
          </p:spPr>
          <p:txBody>
            <a:bodyPr/>
            <a:lstStyle/>
            <a:p>
              <a:endParaRPr lang="fr-CH"/>
            </a:p>
          </p:txBody>
        </p:sp>
        <p:sp>
          <p:nvSpPr>
            <p:cNvPr id="2706091" name="Line 1707"/>
            <p:cNvSpPr>
              <a:spLocks noChangeShapeType="1"/>
            </p:cNvSpPr>
            <p:nvPr/>
          </p:nvSpPr>
          <p:spPr bwMode="auto">
            <a:xfrm>
              <a:off x="2817" y="2537"/>
              <a:ext cx="8" cy="0"/>
            </a:xfrm>
            <a:prstGeom prst="line">
              <a:avLst/>
            </a:prstGeom>
            <a:noFill/>
            <a:ln w="12700">
              <a:solidFill>
                <a:srgbClr val="000000"/>
              </a:solidFill>
              <a:prstDash val="sysDot"/>
              <a:round/>
              <a:headEnd/>
              <a:tailEnd/>
            </a:ln>
          </p:spPr>
          <p:txBody>
            <a:bodyPr/>
            <a:lstStyle/>
            <a:p>
              <a:endParaRPr lang="fr-CH"/>
            </a:p>
          </p:txBody>
        </p:sp>
        <p:sp>
          <p:nvSpPr>
            <p:cNvPr id="2706092" name="Line 1708"/>
            <p:cNvSpPr>
              <a:spLocks noChangeShapeType="1"/>
            </p:cNvSpPr>
            <p:nvPr/>
          </p:nvSpPr>
          <p:spPr bwMode="auto">
            <a:xfrm flipV="1">
              <a:off x="2825" y="2529"/>
              <a:ext cx="8" cy="8"/>
            </a:xfrm>
            <a:prstGeom prst="line">
              <a:avLst/>
            </a:prstGeom>
            <a:noFill/>
            <a:ln w="12700">
              <a:solidFill>
                <a:srgbClr val="000000"/>
              </a:solidFill>
              <a:prstDash val="sysDot"/>
              <a:round/>
              <a:headEnd/>
              <a:tailEnd/>
            </a:ln>
          </p:spPr>
          <p:txBody>
            <a:bodyPr/>
            <a:lstStyle/>
            <a:p>
              <a:endParaRPr lang="fr-CH"/>
            </a:p>
          </p:txBody>
        </p:sp>
        <p:sp>
          <p:nvSpPr>
            <p:cNvPr id="2706093" name="Line 1709"/>
            <p:cNvSpPr>
              <a:spLocks noChangeShapeType="1"/>
            </p:cNvSpPr>
            <p:nvPr/>
          </p:nvSpPr>
          <p:spPr bwMode="auto">
            <a:xfrm flipV="1">
              <a:off x="2833" y="2522"/>
              <a:ext cx="16" cy="7"/>
            </a:xfrm>
            <a:prstGeom prst="line">
              <a:avLst/>
            </a:prstGeom>
            <a:noFill/>
            <a:ln w="12700">
              <a:solidFill>
                <a:srgbClr val="000000"/>
              </a:solidFill>
              <a:prstDash val="sysDot"/>
              <a:round/>
              <a:headEnd/>
              <a:tailEnd/>
            </a:ln>
          </p:spPr>
          <p:txBody>
            <a:bodyPr/>
            <a:lstStyle/>
            <a:p>
              <a:endParaRPr lang="fr-CH"/>
            </a:p>
          </p:txBody>
        </p:sp>
        <p:sp>
          <p:nvSpPr>
            <p:cNvPr id="2706094" name="Line 1710"/>
            <p:cNvSpPr>
              <a:spLocks noChangeShapeType="1"/>
            </p:cNvSpPr>
            <p:nvPr/>
          </p:nvSpPr>
          <p:spPr bwMode="auto">
            <a:xfrm>
              <a:off x="2849" y="2522"/>
              <a:ext cx="8" cy="0"/>
            </a:xfrm>
            <a:prstGeom prst="line">
              <a:avLst/>
            </a:prstGeom>
            <a:noFill/>
            <a:ln w="12700">
              <a:solidFill>
                <a:srgbClr val="000000"/>
              </a:solidFill>
              <a:prstDash val="sysDot"/>
              <a:round/>
              <a:headEnd/>
              <a:tailEnd/>
            </a:ln>
          </p:spPr>
          <p:txBody>
            <a:bodyPr/>
            <a:lstStyle/>
            <a:p>
              <a:endParaRPr lang="fr-CH"/>
            </a:p>
          </p:txBody>
        </p:sp>
        <p:sp>
          <p:nvSpPr>
            <p:cNvPr id="2706095" name="Line 1711"/>
            <p:cNvSpPr>
              <a:spLocks noChangeShapeType="1"/>
            </p:cNvSpPr>
            <p:nvPr/>
          </p:nvSpPr>
          <p:spPr bwMode="auto">
            <a:xfrm flipV="1">
              <a:off x="2857" y="2514"/>
              <a:ext cx="15" cy="8"/>
            </a:xfrm>
            <a:prstGeom prst="line">
              <a:avLst/>
            </a:prstGeom>
            <a:noFill/>
            <a:ln w="12700">
              <a:solidFill>
                <a:srgbClr val="000000"/>
              </a:solidFill>
              <a:prstDash val="sysDot"/>
              <a:round/>
              <a:headEnd/>
              <a:tailEnd/>
            </a:ln>
          </p:spPr>
          <p:txBody>
            <a:bodyPr/>
            <a:lstStyle/>
            <a:p>
              <a:endParaRPr lang="fr-CH"/>
            </a:p>
          </p:txBody>
        </p:sp>
        <p:sp>
          <p:nvSpPr>
            <p:cNvPr id="2706096" name="Line 1712"/>
            <p:cNvSpPr>
              <a:spLocks noChangeShapeType="1"/>
            </p:cNvSpPr>
            <p:nvPr/>
          </p:nvSpPr>
          <p:spPr bwMode="auto">
            <a:xfrm>
              <a:off x="2872" y="2514"/>
              <a:ext cx="8" cy="0"/>
            </a:xfrm>
            <a:prstGeom prst="line">
              <a:avLst/>
            </a:prstGeom>
            <a:noFill/>
            <a:ln w="12700">
              <a:solidFill>
                <a:srgbClr val="000000"/>
              </a:solidFill>
              <a:prstDash val="sysDot"/>
              <a:round/>
              <a:headEnd/>
              <a:tailEnd/>
            </a:ln>
          </p:spPr>
          <p:txBody>
            <a:bodyPr/>
            <a:lstStyle/>
            <a:p>
              <a:endParaRPr lang="fr-CH"/>
            </a:p>
          </p:txBody>
        </p:sp>
        <p:sp>
          <p:nvSpPr>
            <p:cNvPr id="2706097" name="Line 1713"/>
            <p:cNvSpPr>
              <a:spLocks noChangeShapeType="1"/>
            </p:cNvSpPr>
            <p:nvPr/>
          </p:nvSpPr>
          <p:spPr bwMode="auto">
            <a:xfrm flipV="1">
              <a:off x="2880" y="2506"/>
              <a:ext cx="16" cy="8"/>
            </a:xfrm>
            <a:prstGeom prst="line">
              <a:avLst/>
            </a:prstGeom>
            <a:noFill/>
            <a:ln w="12700">
              <a:solidFill>
                <a:srgbClr val="000000"/>
              </a:solidFill>
              <a:prstDash val="sysDot"/>
              <a:round/>
              <a:headEnd/>
              <a:tailEnd/>
            </a:ln>
          </p:spPr>
          <p:txBody>
            <a:bodyPr/>
            <a:lstStyle/>
            <a:p>
              <a:endParaRPr lang="fr-CH"/>
            </a:p>
          </p:txBody>
        </p:sp>
        <p:sp>
          <p:nvSpPr>
            <p:cNvPr id="2706098" name="Line 1714"/>
            <p:cNvSpPr>
              <a:spLocks noChangeShapeType="1"/>
            </p:cNvSpPr>
            <p:nvPr/>
          </p:nvSpPr>
          <p:spPr bwMode="auto">
            <a:xfrm flipV="1">
              <a:off x="2896" y="2498"/>
              <a:ext cx="8" cy="8"/>
            </a:xfrm>
            <a:prstGeom prst="line">
              <a:avLst/>
            </a:prstGeom>
            <a:noFill/>
            <a:ln w="12700">
              <a:solidFill>
                <a:srgbClr val="000000"/>
              </a:solidFill>
              <a:prstDash val="sysDot"/>
              <a:round/>
              <a:headEnd/>
              <a:tailEnd/>
            </a:ln>
          </p:spPr>
          <p:txBody>
            <a:bodyPr/>
            <a:lstStyle/>
            <a:p>
              <a:endParaRPr lang="fr-CH"/>
            </a:p>
          </p:txBody>
        </p:sp>
        <p:sp>
          <p:nvSpPr>
            <p:cNvPr id="2706099" name="Line 1715"/>
            <p:cNvSpPr>
              <a:spLocks noChangeShapeType="1"/>
            </p:cNvSpPr>
            <p:nvPr/>
          </p:nvSpPr>
          <p:spPr bwMode="auto">
            <a:xfrm>
              <a:off x="2904" y="2498"/>
              <a:ext cx="8" cy="0"/>
            </a:xfrm>
            <a:prstGeom prst="line">
              <a:avLst/>
            </a:prstGeom>
            <a:noFill/>
            <a:ln w="12700">
              <a:solidFill>
                <a:srgbClr val="000000"/>
              </a:solidFill>
              <a:prstDash val="sysDot"/>
              <a:round/>
              <a:headEnd/>
              <a:tailEnd/>
            </a:ln>
          </p:spPr>
          <p:txBody>
            <a:bodyPr/>
            <a:lstStyle/>
            <a:p>
              <a:endParaRPr lang="fr-CH"/>
            </a:p>
          </p:txBody>
        </p:sp>
        <p:sp>
          <p:nvSpPr>
            <p:cNvPr id="2706100" name="Line 1716"/>
            <p:cNvSpPr>
              <a:spLocks noChangeShapeType="1"/>
            </p:cNvSpPr>
            <p:nvPr/>
          </p:nvSpPr>
          <p:spPr bwMode="auto">
            <a:xfrm flipV="1">
              <a:off x="2912" y="2490"/>
              <a:ext cx="15" cy="8"/>
            </a:xfrm>
            <a:prstGeom prst="line">
              <a:avLst/>
            </a:prstGeom>
            <a:noFill/>
            <a:ln w="12700">
              <a:solidFill>
                <a:srgbClr val="000000"/>
              </a:solidFill>
              <a:prstDash val="sysDot"/>
              <a:round/>
              <a:headEnd/>
              <a:tailEnd/>
            </a:ln>
          </p:spPr>
          <p:txBody>
            <a:bodyPr/>
            <a:lstStyle/>
            <a:p>
              <a:endParaRPr lang="fr-CH"/>
            </a:p>
          </p:txBody>
        </p:sp>
        <p:sp>
          <p:nvSpPr>
            <p:cNvPr id="2706101" name="Line 1717"/>
            <p:cNvSpPr>
              <a:spLocks noChangeShapeType="1"/>
            </p:cNvSpPr>
            <p:nvPr/>
          </p:nvSpPr>
          <p:spPr bwMode="auto">
            <a:xfrm>
              <a:off x="2927" y="2490"/>
              <a:ext cx="8" cy="0"/>
            </a:xfrm>
            <a:prstGeom prst="line">
              <a:avLst/>
            </a:prstGeom>
            <a:noFill/>
            <a:ln w="12700">
              <a:solidFill>
                <a:srgbClr val="000000"/>
              </a:solidFill>
              <a:prstDash val="sysDot"/>
              <a:round/>
              <a:headEnd/>
              <a:tailEnd/>
            </a:ln>
          </p:spPr>
          <p:txBody>
            <a:bodyPr/>
            <a:lstStyle/>
            <a:p>
              <a:endParaRPr lang="fr-CH"/>
            </a:p>
          </p:txBody>
        </p:sp>
        <p:sp>
          <p:nvSpPr>
            <p:cNvPr id="2706102" name="Line 1718"/>
            <p:cNvSpPr>
              <a:spLocks noChangeShapeType="1"/>
            </p:cNvSpPr>
            <p:nvPr/>
          </p:nvSpPr>
          <p:spPr bwMode="auto">
            <a:xfrm flipV="1">
              <a:off x="2935" y="2482"/>
              <a:ext cx="16" cy="8"/>
            </a:xfrm>
            <a:prstGeom prst="line">
              <a:avLst/>
            </a:prstGeom>
            <a:noFill/>
            <a:ln w="12700">
              <a:solidFill>
                <a:srgbClr val="000000"/>
              </a:solidFill>
              <a:prstDash val="sysDot"/>
              <a:round/>
              <a:headEnd/>
              <a:tailEnd/>
            </a:ln>
          </p:spPr>
          <p:txBody>
            <a:bodyPr/>
            <a:lstStyle/>
            <a:p>
              <a:endParaRPr lang="fr-CH"/>
            </a:p>
          </p:txBody>
        </p:sp>
        <p:sp>
          <p:nvSpPr>
            <p:cNvPr id="2706103" name="Line 1719"/>
            <p:cNvSpPr>
              <a:spLocks noChangeShapeType="1"/>
            </p:cNvSpPr>
            <p:nvPr/>
          </p:nvSpPr>
          <p:spPr bwMode="auto">
            <a:xfrm flipV="1">
              <a:off x="2951" y="2474"/>
              <a:ext cx="8" cy="8"/>
            </a:xfrm>
            <a:prstGeom prst="line">
              <a:avLst/>
            </a:prstGeom>
            <a:noFill/>
            <a:ln w="12700">
              <a:solidFill>
                <a:srgbClr val="000000"/>
              </a:solidFill>
              <a:prstDash val="sysDot"/>
              <a:round/>
              <a:headEnd/>
              <a:tailEnd/>
            </a:ln>
          </p:spPr>
          <p:txBody>
            <a:bodyPr/>
            <a:lstStyle/>
            <a:p>
              <a:endParaRPr lang="fr-CH"/>
            </a:p>
          </p:txBody>
        </p:sp>
        <p:sp>
          <p:nvSpPr>
            <p:cNvPr id="2706105" name="Line 1721"/>
            <p:cNvSpPr>
              <a:spLocks noChangeShapeType="1"/>
            </p:cNvSpPr>
            <p:nvPr/>
          </p:nvSpPr>
          <p:spPr bwMode="auto">
            <a:xfrm>
              <a:off x="2959" y="2474"/>
              <a:ext cx="8" cy="0"/>
            </a:xfrm>
            <a:prstGeom prst="line">
              <a:avLst/>
            </a:prstGeom>
            <a:noFill/>
            <a:ln w="12700">
              <a:solidFill>
                <a:srgbClr val="000000"/>
              </a:solidFill>
              <a:prstDash val="sysDot"/>
              <a:round/>
              <a:headEnd/>
              <a:tailEnd/>
            </a:ln>
          </p:spPr>
          <p:txBody>
            <a:bodyPr/>
            <a:lstStyle/>
            <a:p>
              <a:endParaRPr lang="fr-CH"/>
            </a:p>
          </p:txBody>
        </p:sp>
        <p:sp>
          <p:nvSpPr>
            <p:cNvPr id="2706106" name="Line 1722"/>
            <p:cNvSpPr>
              <a:spLocks noChangeShapeType="1"/>
            </p:cNvSpPr>
            <p:nvPr/>
          </p:nvSpPr>
          <p:spPr bwMode="auto">
            <a:xfrm flipV="1">
              <a:off x="2967" y="2467"/>
              <a:ext cx="16" cy="7"/>
            </a:xfrm>
            <a:prstGeom prst="line">
              <a:avLst/>
            </a:prstGeom>
            <a:noFill/>
            <a:ln w="12700">
              <a:solidFill>
                <a:srgbClr val="000000"/>
              </a:solidFill>
              <a:prstDash val="sysDot"/>
              <a:round/>
              <a:headEnd/>
              <a:tailEnd/>
            </a:ln>
          </p:spPr>
          <p:txBody>
            <a:bodyPr/>
            <a:lstStyle/>
            <a:p>
              <a:endParaRPr lang="fr-CH"/>
            </a:p>
          </p:txBody>
        </p:sp>
        <p:sp>
          <p:nvSpPr>
            <p:cNvPr id="2706107" name="Line 1723"/>
            <p:cNvSpPr>
              <a:spLocks noChangeShapeType="1"/>
            </p:cNvSpPr>
            <p:nvPr/>
          </p:nvSpPr>
          <p:spPr bwMode="auto">
            <a:xfrm>
              <a:off x="2983" y="2467"/>
              <a:ext cx="7" cy="0"/>
            </a:xfrm>
            <a:prstGeom prst="line">
              <a:avLst/>
            </a:prstGeom>
            <a:noFill/>
            <a:ln w="12700">
              <a:solidFill>
                <a:srgbClr val="000000"/>
              </a:solidFill>
              <a:prstDash val="sysDot"/>
              <a:round/>
              <a:headEnd/>
              <a:tailEnd/>
            </a:ln>
          </p:spPr>
          <p:txBody>
            <a:bodyPr/>
            <a:lstStyle/>
            <a:p>
              <a:endParaRPr lang="fr-CH"/>
            </a:p>
          </p:txBody>
        </p:sp>
        <p:sp>
          <p:nvSpPr>
            <p:cNvPr id="2706108" name="Line 1724"/>
            <p:cNvSpPr>
              <a:spLocks noChangeShapeType="1"/>
            </p:cNvSpPr>
            <p:nvPr/>
          </p:nvSpPr>
          <p:spPr bwMode="auto">
            <a:xfrm flipV="1">
              <a:off x="2990" y="2459"/>
              <a:ext cx="16" cy="8"/>
            </a:xfrm>
            <a:prstGeom prst="line">
              <a:avLst/>
            </a:prstGeom>
            <a:noFill/>
            <a:ln w="12700">
              <a:solidFill>
                <a:srgbClr val="000000"/>
              </a:solidFill>
              <a:prstDash val="sysDot"/>
              <a:round/>
              <a:headEnd/>
              <a:tailEnd/>
            </a:ln>
          </p:spPr>
          <p:txBody>
            <a:bodyPr/>
            <a:lstStyle/>
            <a:p>
              <a:endParaRPr lang="fr-CH"/>
            </a:p>
          </p:txBody>
        </p:sp>
        <p:sp>
          <p:nvSpPr>
            <p:cNvPr id="2706109" name="Line 1725"/>
            <p:cNvSpPr>
              <a:spLocks noChangeShapeType="1"/>
            </p:cNvSpPr>
            <p:nvPr/>
          </p:nvSpPr>
          <p:spPr bwMode="auto">
            <a:xfrm flipV="1">
              <a:off x="3006" y="2451"/>
              <a:ext cx="8" cy="8"/>
            </a:xfrm>
            <a:prstGeom prst="line">
              <a:avLst/>
            </a:prstGeom>
            <a:noFill/>
            <a:ln w="12700">
              <a:solidFill>
                <a:srgbClr val="000000"/>
              </a:solidFill>
              <a:prstDash val="sysDot"/>
              <a:round/>
              <a:headEnd/>
              <a:tailEnd/>
            </a:ln>
          </p:spPr>
          <p:txBody>
            <a:bodyPr/>
            <a:lstStyle/>
            <a:p>
              <a:endParaRPr lang="fr-CH"/>
            </a:p>
          </p:txBody>
        </p:sp>
        <p:sp>
          <p:nvSpPr>
            <p:cNvPr id="2706110" name="Line 1726"/>
            <p:cNvSpPr>
              <a:spLocks noChangeShapeType="1"/>
            </p:cNvSpPr>
            <p:nvPr/>
          </p:nvSpPr>
          <p:spPr bwMode="auto">
            <a:xfrm>
              <a:off x="3014" y="2451"/>
              <a:ext cx="8" cy="0"/>
            </a:xfrm>
            <a:prstGeom prst="line">
              <a:avLst/>
            </a:prstGeom>
            <a:noFill/>
            <a:ln w="12700">
              <a:solidFill>
                <a:srgbClr val="000000"/>
              </a:solidFill>
              <a:prstDash val="sysDot"/>
              <a:round/>
              <a:headEnd/>
              <a:tailEnd/>
            </a:ln>
          </p:spPr>
          <p:txBody>
            <a:bodyPr/>
            <a:lstStyle/>
            <a:p>
              <a:endParaRPr lang="fr-CH"/>
            </a:p>
          </p:txBody>
        </p:sp>
        <p:sp>
          <p:nvSpPr>
            <p:cNvPr id="2706111" name="Line 1727"/>
            <p:cNvSpPr>
              <a:spLocks noChangeShapeType="1"/>
            </p:cNvSpPr>
            <p:nvPr/>
          </p:nvSpPr>
          <p:spPr bwMode="auto">
            <a:xfrm flipV="1">
              <a:off x="3022" y="2443"/>
              <a:ext cx="16" cy="8"/>
            </a:xfrm>
            <a:prstGeom prst="line">
              <a:avLst/>
            </a:prstGeom>
            <a:noFill/>
            <a:ln w="12700">
              <a:solidFill>
                <a:srgbClr val="000000"/>
              </a:solidFill>
              <a:prstDash val="sysDot"/>
              <a:round/>
              <a:headEnd/>
              <a:tailEnd/>
            </a:ln>
          </p:spPr>
          <p:txBody>
            <a:bodyPr/>
            <a:lstStyle/>
            <a:p>
              <a:endParaRPr lang="fr-CH"/>
            </a:p>
          </p:txBody>
        </p:sp>
        <p:sp>
          <p:nvSpPr>
            <p:cNvPr id="2706112" name="Line 1728"/>
            <p:cNvSpPr>
              <a:spLocks noChangeShapeType="1"/>
            </p:cNvSpPr>
            <p:nvPr/>
          </p:nvSpPr>
          <p:spPr bwMode="auto">
            <a:xfrm>
              <a:off x="3038" y="2443"/>
              <a:ext cx="7" cy="0"/>
            </a:xfrm>
            <a:prstGeom prst="line">
              <a:avLst/>
            </a:prstGeom>
            <a:noFill/>
            <a:ln w="12700">
              <a:solidFill>
                <a:srgbClr val="000000"/>
              </a:solidFill>
              <a:prstDash val="sysDot"/>
              <a:round/>
              <a:headEnd/>
              <a:tailEnd/>
            </a:ln>
          </p:spPr>
          <p:txBody>
            <a:bodyPr/>
            <a:lstStyle/>
            <a:p>
              <a:endParaRPr lang="fr-CH"/>
            </a:p>
          </p:txBody>
        </p:sp>
        <p:sp>
          <p:nvSpPr>
            <p:cNvPr id="2706113" name="Line 1729"/>
            <p:cNvSpPr>
              <a:spLocks noChangeShapeType="1"/>
            </p:cNvSpPr>
            <p:nvPr/>
          </p:nvSpPr>
          <p:spPr bwMode="auto">
            <a:xfrm flipV="1">
              <a:off x="3045" y="2435"/>
              <a:ext cx="16" cy="8"/>
            </a:xfrm>
            <a:prstGeom prst="line">
              <a:avLst/>
            </a:prstGeom>
            <a:noFill/>
            <a:ln w="12700">
              <a:solidFill>
                <a:srgbClr val="000000"/>
              </a:solidFill>
              <a:prstDash val="sysDot"/>
              <a:round/>
              <a:headEnd/>
              <a:tailEnd/>
            </a:ln>
          </p:spPr>
          <p:txBody>
            <a:bodyPr/>
            <a:lstStyle/>
            <a:p>
              <a:endParaRPr lang="fr-CH"/>
            </a:p>
          </p:txBody>
        </p:sp>
        <p:sp>
          <p:nvSpPr>
            <p:cNvPr id="2706114" name="Line 1730"/>
            <p:cNvSpPr>
              <a:spLocks noChangeShapeType="1"/>
            </p:cNvSpPr>
            <p:nvPr/>
          </p:nvSpPr>
          <p:spPr bwMode="auto">
            <a:xfrm flipV="1">
              <a:off x="3061" y="2427"/>
              <a:ext cx="8" cy="8"/>
            </a:xfrm>
            <a:prstGeom prst="line">
              <a:avLst/>
            </a:prstGeom>
            <a:noFill/>
            <a:ln w="12700">
              <a:solidFill>
                <a:srgbClr val="000000"/>
              </a:solidFill>
              <a:prstDash val="sysDot"/>
              <a:round/>
              <a:headEnd/>
              <a:tailEnd/>
            </a:ln>
          </p:spPr>
          <p:txBody>
            <a:bodyPr/>
            <a:lstStyle/>
            <a:p>
              <a:endParaRPr lang="fr-CH"/>
            </a:p>
          </p:txBody>
        </p:sp>
        <p:sp>
          <p:nvSpPr>
            <p:cNvPr id="2706115" name="Line 1731"/>
            <p:cNvSpPr>
              <a:spLocks noChangeShapeType="1"/>
            </p:cNvSpPr>
            <p:nvPr/>
          </p:nvSpPr>
          <p:spPr bwMode="auto">
            <a:xfrm>
              <a:off x="3069" y="2427"/>
              <a:ext cx="8" cy="0"/>
            </a:xfrm>
            <a:prstGeom prst="line">
              <a:avLst/>
            </a:prstGeom>
            <a:noFill/>
            <a:ln w="12700">
              <a:solidFill>
                <a:srgbClr val="000000"/>
              </a:solidFill>
              <a:prstDash val="sysDot"/>
              <a:round/>
              <a:headEnd/>
              <a:tailEnd/>
            </a:ln>
          </p:spPr>
          <p:txBody>
            <a:bodyPr/>
            <a:lstStyle/>
            <a:p>
              <a:endParaRPr lang="fr-CH"/>
            </a:p>
          </p:txBody>
        </p:sp>
        <p:sp>
          <p:nvSpPr>
            <p:cNvPr id="2706116" name="Line 1732"/>
            <p:cNvSpPr>
              <a:spLocks noChangeShapeType="1"/>
            </p:cNvSpPr>
            <p:nvPr/>
          </p:nvSpPr>
          <p:spPr bwMode="auto">
            <a:xfrm flipV="1">
              <a:off x="3077" y="2419"/>
              <a:ext cx="16" cy="8"/>
            </a:xfrm>
            <a:prstGeom prst="line">
              <a:avLst/>
            </a:prstGeom>
            <a:noFill/>
            <a:ln w="12700">
              <a:solidFill>
                <a:srgbClr val="000000"/>
              </a:solidFill>
              <a:prstDash val="sysDot"/>
              <a:round/>
              <a:headEnd/>
              <a:tailEnd/>
            </a:ln>
          </p:spPr>
          <p:txBody>
            <a:bodyPr/>
            <a:lstStyle/>
            <a:p>
              <a:endParaRPr lang="fr-CH"/>
            </a:p>
          </p:txBody>
        </p:sp>
        <p:sp>
          <p:nvSpPr>
            <p:cNvPr id="2706117" name="Line 1733"/>
            <p:cNvSpPr>
              <a:spLocks noChangeShapeType="1"/>
            </p:cNvSpPr>
            <p:nvPr/>
          </p:nvSpPr>
          <p:spPr bwMode="auto">
            <a:xfrm>
              <a:off x="3093" y="2419"/>
              <a:ext cx="8" cy="0"/>
            </a:xfrm>
            <a:prstGeom prst="line">
              <a:avLst/>
            </a:prstGeom>
            <a:noFill/>
            <a:ln w="12700">
              <a:solidFill>
                <a:srgbClr val="000000"/>
              </a:solidFill>
              <a:prstDash val="sysDot"/>
              <a:round/>
              <a:headEnd/>
              <a:tailEnd/>
            </a:ln>
          </p:spPr>
          <p:txBody>
            <a:bodyPr/>
            <a:lstStyle/>
            <a:p>
              <a:endParaRPr lang="fr-CH"/>
            </a:p>
          </p:txBody>
        </p:sp>
        <p:sp>
          <p:nvSpPr>
            <p:cNvPr id="2706118" name="Line 1734"/>
            <p:cNvSpPr>
              <a:spLocks noChangeShapeType="1"/>
            </p:cNvSpPr>
            <p:nvPr/>
          </p:nvSpPr>
          <p:spPr bwMode="auto">
            <a:xfrm flipV="1">
              <a:off x="3101" y="2412"/>
              <a:ext cx="15" cy="7"/>
            </a:xfrm>
            <a:prstGeom prst="line">
              <a:avLst/>
            </a:prstGeom>
            <a:noFill/>
            <a:ln w="12700">
              <a:solidFill>
                <a:srgbClr val="000000"/>
              </a:solidFill>
              <a:prstDash val="sysDot"/>
              <a:round/>
              <a:headEnd/>
              <a:tailEnd/>
            </a:ln>
          </p:spPr>
          <p:txBody>
            <a:bodyPr/>
            <a:lstStyle/>
            <a:p>
              <a:endParaRPr lang="fr-CH"/>
            </a:p>
          </p:txBody>
        </p:sp>
        <p:sp>
          <p:nvSpPr>
            <p:cNvPr id="2706119" name="Line 1735"/>
            <p:cNvSpPr>
              <a:spLocks noChangeShapeType="1"/>
            </p:cNvSpPr>
            <p:nvPr/>
          </p:nvSpPr>
          <p:spPr bwMode="auto">
            <a:xfrm flipV="1">
              <a:off x="3116" y="2404"/>
              <a:ext cx="8" cy="8"/>
            </a:xfrm>
            <a:prstGeom prst="line">
              <a:avLst/>
            </a:prstGeom>
            <a:noFill/>
            <a:ln w="12700">
              <a:solidFill>
                <a:srgbClr val="000000"/>
              </a:solidFill>
              <a:prstDash val="sysDot"/>
              <a:round/>
              <a:headEnd/>
              <a:tailEnd/>
            </a:ln>
          </p:spPr>
          <p:txBody>
            <a:bodyPr/>
            <a:lstStyle/>
            <a:p>
              <a:endParaRPr lang="fr-CH"/>
            </a:p>
          </p:txBody>
        </p:sp>
        <p:sp>
          <p:nvSpPr>
            <p:cNvPr id="2706120" name="Line 1736"/>
            <p:cNvSpPr>
              <a:spLocks noChangeShapeType="1"/>
            </p:cNvSpPr>
            <p:nvPr/>
          </p:nvSpPr>
          <p:spPr bwMode="auto">
            <a:xfrm>
              <a:off x="3124" y="2404"/>
              <a:ext cx="8" cy="0"/>
            </a:xfrm>
            <a:prstGeom prst="line">
              <a:avLst/>
            </a:prstGeom>
            <a:noFill/>
            <a:ln w="12700">
              <a:solidFill>
                <a:srgbClr val="000000"/>
              </a:solidFill>
              <a:prstDash val="sysDot"/>
              <a:round/>
              <a:headEnd/>
              <a:tailEnd/>
            </a:ln>
          </p:spPr>
          <p:txBody>
            <a:bodyPr/>
            <a:lstStyle/>
            <a:p>
              <a:endParaRPr lang="fr-CH"/>
            </a:p>
          </p:txBody>
        </p:sp>
        <p:sp>
          <p:nvSpPr>
            <p:cNvPr id="2706121" name="Line 1737"/>
            <p:cNvSpPr>
              <a:spLocks noChangeShapeType="1"/>
            </p:cNvSpPr>
            <p:nvPr/>
          </p:nvSpPr>
          <p:spPr bwMode="auto">
            <a:xfrm flipV="1">
              <a:off x="3132" y="2396"/>
              <a:ext cx="16" cy="8"/>
            </a:xfrm>
            <a:prstGeom prst="line">
              <a:avLst/>
            </a:prstGeom>
            <a:noFill/>
            <a:ln w="12700">
              <a:solidFill>
                <a:srgbClr val="000000"/>
              </a:solidFill>
              <a:prstDash val="sysDot"/>
              <a:round/>
              <a:headEnd/>
              <a:tailEnd/>
            </a:ln>
          </p:spPr>
          <p:txBody>
            <a:bodyPr/>
            <a:lstStyle/>
            <a:p>
              <a:endParaRPr lang="fr-CH"/>
            </a:p>
          </p:txBody>
        </p:sp>
        <p:sp>
          <p:nvSpPr>
            <p:cNvPr id="2706122" name="Line 1738"/>
            <p:cNvSpPr>
              <a:spLocks noChangeShapeType="1"/>
            </p:cNvSpPr>
            <p:nvPr/>
          </p:nvSpPr>
          <p:spPr bwMode="auto">
            <a:xfrm flipV="1">
              <a:off x="3148" y="2388"/>
              <a:ext cx="8" cy="8"/>
            </a:xfrm>
            <a:prstGeom prst="line">
              <a:avLst/>
            </a:prstGeom>
            <a:noFill/>
            <a:ln w="12700">
              <a:solidFill>
                <a:srgbClr val="000000"/>
              </a:solidFill>
              <a:prstDash val="sysDot"/>
              <a:round/>
              <a:headEnd/>
              <a:tailEnd/>
            </a:ln>
          </p:spPr>
          <p:txBody>
            <a:bodyPr/>
            <a:lstStyle/>
            <a:p>
              <a:endParaRPr lang="fr-CH"/>
            </a:p>
          </p:txBody>
        </p:sp>
        <p:sp>
          <p:nvSpPr>
            <p:cNvPr id="2706123" name="Line 1739"/>
            <p:cNvSpPr>
              <a:spLocks noChangeShapeType="1"/>
            </p:cNvSpPr>
            <p:nvPr/>
          </p:nvSpPr>
          <p:spPr bwMode="auto">
            <a:xfrm>
              <a:off x="3156" y="2388"/>
              <a:ext cx="15" cy="0"/>
            </a:xfrm>
            <a:prstGeom prst="line">
              <a:avLst/>
            </a:prstGeom>
            <a:noFill/>
            <a:ln w="12700">
              <a:solidFill>
                <a:srgbClr val="000000"/>
              </a:solidFill>
              <a:prstDash val="sysDot"/>
              <a:round/>
              <a:headEnd/>
              <a:tailEnd/>
            </a:ln>
          </p:spPr>
          <p:txBody>
            <a:bodyPr/>
            <a:lstStyle/>
            <a:p>
              <a:endParaRPr lang="fr-CH"/>
            </a:p>
          </p:txBody>
        </p:sp>
        <p:sp>
          <p:nvSpPr>
            <p:cNvPr id="2706124" name="Line 1740"/>
            <p:cNvSpPr>
              <a:spLocks noChangeShapeType="1"/>
            </p:cNvSpPr>
            <p:nvPr/>
          </p:nvSpPr>
          <p:spPr bwMode="auto">
            <a:xfrm flipV="1">
              <a:off x="3171" y="2380"/>
              <a:ext cx="8" cy="8"/>
            </a:xfrm>
            <a:prstGeom prst="line">
              <a:avLst/>
            </a:prstGeom>
            <a:noFill/>
            <a:ln w="12700">
              <a:solidFill>
                <a:srgbClr val="000000"/>
              </a:solidFill>
              <a:prstDash val="sysDot"/>
              <a:round/>
              <a:headEnd/>
              <a:tailEnd/>
            </a:ln>
          </p:spPr>
          <p:txBody>
            <a:bodyPr/>
            <a:lstStyle/>
            <a:p>
              <a:endParaRPr lang="fr-CH"/>
            </a:p>
          </p:txBody>
        </p:sp>
        <p:sp>
          <p:nvSpPr>
            <p:cNvPr id="2706125" name="Line 1741"/>
            <p:cNvSpPr>
              <a:spLocks noChangeShapeType="1"/>
            </p:cNvSpPr>
            <p:nvPr/>
          </p:nvSpPr>
          <p:spPr bwMode="auto">
            <a:xfrm>
              <a:off x="3179" y="2380"/>
              <a:ext cx="8" cy="0"/>
            </a:xfrm>
            <a:prstGeom prst="line">
              <a:avLst/>
            </a:prstGeom>
            <a:noFill/>
            <a:ln w="12700">
              <a:solidFill>
                <a:srgbClr val="000000"/>
              </a:solidFill>
              <a:prstDash val="sysDot"/>
              <a:round/>
              <a:headEnd/>
              <a:tailEnd/>
            </a:ln>
          </p:spPr>
          <p:txBody>
            <a:bodyPr/>
            <a:lstStyle/>
            <a:p>
              <a:endParaRPr lang="fr-CH"/>
            </a:p>
          </p:txBody>
        </p:sp>
        <p:sp>
          <p:nvSpPr>
            <p:cNvPr id="2706126" name="Line 1742"/>
            <p:cNvSpPr>
              <a:spLocks noChangeShapeType="1"/>
            </p:cNvSpPr>
            <p:nvPr/>
          </p:nvSpPr>
          <p:spPr bwMode="auto">
            <a:xfrm flipV="1">
              <a:off x="3187" y="2372"/>
              <a:ext cx="16" cy="8"/>
            </a:xfrm>
            <a:prstGeom prst="line">
              <a:avLst/>
            </a:prstGeom>
            <a:noFill/>
            <a:ln w="12700">
              <a:solidFill>
                <a:srgbClr val="000000"/>
              </a:solidFill>
              <a:prstDash val="sysDot"/>
              <a:round/>
              <a:headEnd/>
              <a:tailEnd/>
            </a:ln>
          </p:spPr>
          <p:txBody>
            <a:bodyPr/>
            <a:lstStyle/>
            <a:p>
              <a:endParaRPr lang="fr-CH"/>
            </a:p>
          </p:txBody>
        </p:sp>
        <p:sp>
          <p:nvSpPr>
            <p:cNvPr id="2706127" name="Line 1743"/>
            <p:cNvSpPr>
              <a:spLocks noChangeShapeType="1"/>
            </p:cNvSpPr>
            <p:nvPr/>
          </p:nvSpPr>
          <p:spPr bwMode="auto">
            <a:xfrm flipV="1">
              <a:off x="3203" y="2364"/>
              <a:ext cx="8" cy="8"/>
            </a:xfrm>
            <a:prstGeom prst="line">
              <a:avLst/>
            </a:prstGeom>
            <a:noFill/>
            <a:ln w="12700">
              <a:solidFill>
                <a:srgbClr val="000000"/>
              </a:solidFill>
              <a:prstDash val="sysDot"/>
              <a:round/>
              <a:headEnd/>
              <a:tailEnd/>
            </a:ln>
          </p:spPr>
          <p:txBody>
            <a:bodyPr/>
            <a:lstStyle/>
            <a:p>
              <a:endParaRPr lang="fr-CH"/>
            </a:p>
          </p:txBody>
        </p:sp>
        <p:sp>
          <p:nvSpPr>
            <p:cNvPr id="2706128" name="Line 1744"/>
            <p:cNvSpPr>
              <a:spLocks noChangeShapeType="1"/>
            </p:cNvSpPr>
            <p:nvPr/>
          </p:nvSpPr>
          <p:spPr bwMode="auto">
            <a:xfrm>
              <a:off x="3211" y="2364"/>
              <a:ext cx="15" cy="0"/>
            </a:xfrm>
            <a:prstGeom prst="line">
              <a:avLst/>
            </a:prstGeom>
            <a:noFill/>
            <a:ln w="12700">
              <a:solidFill>
                <a:srgbClr val="000000"/>
              </a:solidFill>
              <a:prstDash val="sysDot"/>
              <a:round/>
              <a:headEnd/>
              <a:tailEnd/>
            </a:ln>
          </p:spPr>
          <p:txBody>
            <a:bodyPr/>
            <a:lstStyle/>
            <a:p>
              <a:endParaRPr lang="fr-CH"/>
            </a:p>
          </p:txBody>
        </p:sp>
        <p:sp>
          <p:nvSpPr>
            <p:cNvPr id="2706129" name="Line 1745"/>
            <p:cNvSpPr>
              <a:spLocks noChangeShapeType="1"/>
            </p:cNvSpPr>
            <p:nvPr/>
          </p:nvSpPr>
          <p:spPr bwMode="auto">
            <a:xfrm flipV="1">
              <a:off x="3226" y="2356"/>
              <a:ext cx="8" cy="8"/>
            </a:xfrm>
            <a:prstGeom prst="line">
              <a:avLst/>
            </a:prstGeom>
            <a:noFill/>
            <a:ln w="12700">
              <a:solidFill>
                <a:srgbClr val="000000"/>
              </a:solidFill>
              <a:prstDash val="sysDot"/>
              <a:round/>
              <a:headEnd/>
              <a:tailEnd/>
            </a:ln>
          </p:spPr>
          <p:txBody>
            <a:bodyPr/>
            <a:lstStyle/>
            <a:p>
              <a:endParaRPr lang="fr-CH"/>
            </a:p>
          </p:txBody>
        </p:sp>
        <p:sp>
          <p:nvSpPr>
            <p:cNvPr id="2706130" name="Line 1746"/>
            <p:cNvSpPr>
              <a:spLocks noChangeShapeType="1"/>
            </p:cNvSpPr>
            <p:nvPr/>
          </p:nvSpPr>
          <p:spPr bwMode="auto">
            <a:xfrm>
              <a:off x="3234" y="2356"/>
              <a:ext cx="8" cy="0"/>
            </a:xfrm>
            <a:prstGeom prst="line">
              <a:avLst/>
            </a:prstGeom>
            <a:noFill/>
            <a:ln w="12700">
              <a:solidFill>
                <a:srgbClr val="000000"/>
              </a:solidFill>
              <a:prstDash val="sysDot"/>
              <a:round/>
              <a:headEnd/>
              <a:tailEnd/>
            </a:ln>
          </p:spPr>
          <p:txBody>
            <a:bodyPr/>
            <a:lstStyle/>
            <a:p>
              <a:endParaRPr lang="fr-CH"/>
            </a:p>
          </p:txBody>
        </p:sp>
        <p:sp>
          <p:nvSpPr>
            <p:cNvPr id="2706131" name="Line 1747"/>
            <p:cNvSpPr>
              <a:spLocks noChangeShapeType="1"/>
            </p:cNvSpPr>
            <p:nvPr/>
          </p:nvSpPr>
          <p:spPr bwMode="auto">
            <a:xfrm flipV="1">
              <a:off x="3242" y="2349"/>
              <a:ext cx="16" cy="7"/>
            </a:xfrm>
            <a:prstGeom prst="line">
              <a:avLst/>
            </a:prstGeom>
            <a:noFill/>
            <a:ln w="12700">
              <a:solidFill>
                <a:srgbClr val="000000"/>
              </a:solidFill>
              <a:prstDash val="sysDot"/>
              <a:round/>
              <a:headEnd/>
              <a:tailEnd/>
            </a:ln>
          </p:spPr>
          <p:txBody>
            <a:bodyPr/>
            <a:lstStyle/>
            <a:p>
              <a:endParaRPr lang="fr-CH"/>
            </a:p>
          </p:txBody>
        </p:sp>
        <p:sp>
          <p:nvSpPr>
            <p:cNvPr id="2706132" name="Line 1748"/>
            <p:cNvSpPr>
              <a:spLocks noChangeShapeType="1"/>
            </p:cNvSpPr>
            <p:nvPr/>
          </p:nvSpPr>
          <p:spPr bwMode="auto">
            <a:xfrm flipV="1">
              <a:off x="3258" y="2341"/>
              <a:ext cx="8" cy="8"/>
            </a:xfrm>
            <a:prstGeom prst="line">
              <a:avLst/>
            </a:prstGeom>
            <a:noFill/>
            <a:ln w="12700">
              <a:solidFill>
                <a:srgbClr val="000000"/>
              </a:solidFill>
              <a:prstDash val="sysDot"/>
              <a:round/>
              <a:headEnd/>
              <a:tailEnd/>
            </a:ln>
          </p:spPr>
          <p:txBody>
            <a:bodyPr/>
            <a:lstStyle/>
            <a:p>
              <a:endParaRPr lang="fr-CH"/>
            </a:p>
          </p:txBody>
        </p:sp>
        <p:sp>
          <p:nvSpPr>
            <p:cNvPr id="2706133" name="Line 1749"/>
            <p:cNvSpPr>
              <a:spLocks noChangeShapeType="1"/>
            </p:cNvSpPr>
            <p:nvPr/>
          </p:nvSpPr>
          <p:spPr bwMode="auto">
            <a:xfrm>
              <a:off x="3266" y="2341"/>
              <a:ext cx="15" cy="0"/>
            </a:xfrm>
            <a:prstGeom prst="line">
              <a:avLst/>
            </a:prstGeom>
            <a:noFill/>
            <a:ln w="12700">
              <a:solidFill>
                <a:srgbClr val="000000"/>
              </a:solidFill>
              <a:prstDash val="sysDot"/>
              <a:round/>
              <a:headEnd/>
              <a:tailEnd/>
            </a:ln>
          </p:spPr>
          <p:txBody>
            <a:bodyPr/>
            <a:lstStyle/>
            <a:p>
              <a:endParaRPr lang="fr-CH"/>
            </a:p>
          </p:txBody>
        </p:sp>
        <p:sp>
          <p:nvSpPr>
            <p:cNvPr id="2706134" name="Line 1750"/>
            <p:cNvSpPr>
              <a:spLocks noChangeShapeType="1"/>
            </p:cNvSpPr>
            <p:nvPr/>
          </p:nvSpPr>
          <p:spPr bwMode="auto">
            <a:xfrm flipV="1">
              <a:off x="3281" y="2333"/>
              <a:ext cx="8" cy="8"/>
            </a:xfrm>
            <a:prstGeom prst="line">
              <a:avLst/>
            </a:prstGeom>
            <a:noFill/>
            <a:ln w="12700">
              <a:solidFill>
                <a:srgbClr val="000000"/>
              </a:solidFill>
              <a:prstDash val="sysDot"/>
              <a:round/>
              <a:headEnd/>
              <a:tailEnd/>
            </a:ln>
          </p:spPr>
          <p:txBody>
            <a:bodyPr/>
            <a:lstStyle/>
            <a:p>
              <a:endParaRPr lang="fr-CH"/>
            </a:p>
          </p:txBody>
        </p:sp>
        <p:sp>
          <p:nvSpPr>
            <p:cNvPr id="2706135" name="Line 1751"/>
            <p:cNvSpPr>
              <a:spLocks noChangeShapeType="1"/>
            </p:cNvSpPr>
            <p:nvPr/>
          </p:nvSpPr>
          <p:spPr bwMode="auto">
            <a:xfrm>
              <a:off x="3289" y="2333"/>
              <a:ext cx="16" cy="0"/>
            </a:xfrm>
            <a:prstGeom prst="line">
              <a:avLst/>
            </a:prstGeom>
            <a:noFill/>
            <a:ln w="12700">
              <a:solidFill>
                <a:srgbClr val="000000"/>
              </a:solidFill>
              <a:prstDash val="sysDot"/>
              <a:round/>
              <a:headEnd/>
              <a:tailEnd/>
            </a:ln>
          </p:spPr>
          <p:txBody>
            <a:bodyPr/>
            <a:lstStyle/>
            <a:p>
              <a:endParaRPr lang="fr-CH"/>
            </a:p>
          </p:txBody>
        </p:sp>
        <p:sp>
          <p:nvSpPr>
            <p:cNvPr id="2706136" name="Line 1752"/>
            <p:cNvSpPr>
              <a:spLocks noChangeShapeType="1"/>
            </p:cNvSpPr>
            <p:nvPr/>
          </p:nvSpPr>
          <p:spPr bwMode="auto">
            <a:xfrm flipV="1">
              <a:off x="3305" y="2325"/>
              <a:ext cx="8" cy="8"/>
            </a:xfrm>
            <a:prstGeom prst="line">
              <a:avLst/>
            </a:prstGeom>
            <a:noFill/>
            <a:ln w="12700">
              <a:solidFill>
                <a:srgbClr val="000000"/>
              </a:solidFill>
              <a:prstDash val="sysDot"/>
              <a:round/>
              <a:headEnd/>
              <a:tailEnd/>
            </a:ln>
          </p:spPr>
          <p:txBody>
            <a:bodyPr/>
            <a:lstStyle/>
            <a:p>
              <a:endParaRPr lang="fr-CH"/>
            </a:p>
          </p:txBody>
        </p:sp>
        <p:sp>
          <p:nvSpPr>
            <p:cNvPr id="2706137" name="Line 1753"/>
            <p:cNvSpPr>
              <a:spLocks noChangeShapeType="1"/>
            </p:cNvSpPr>
            <p:nvPr/>
          </p:nvSpPr>
          <p:spPr bwMode="auto">
            <a:xfrm flipV="1">
              <a:off x="3313" y="2317"/>
              <a:ext cx="8" cy="8"/>
            </a:xfrm>
            <a:prstGeom prst="line">
              <a:avLst/>
            </a:prstGeom>
            <a:noFill/>
            <a:ln w="12700">
              <a:solidFill>
                <a:srgbClr val="000000"/>
              </a:solidFill>
              <a:prstDash val="sysDot"/>
              <a:round/>
              <a:headEnd/>
              <a:tailEnd/>
            </a:ln>
          </p:spPr>
          <p:txBody>
            <a:bodyPr/>
            <a:lstStyle/>
            <a:p>
              <a:endParaRPr lang="fr-CH"/>
            </a:p>
          </p:txBody>
        </p:sp>
        <p:sp>
          <p:nvSpPr>
            <p:cNvPr id="2706138" name="Line 1754"/>
            <p:cNvSpPr>
              <a:spLocks noChangeShapeType="1"/>
            </p:cNvSpPr>
            <p:nvPr/>
          </p:nvSpPr>
          <p:spPr bwMode="auto">
            <a:xfrm>
              <a:off x="3321" y="2317"/>
              <a:ext cx="16" cy="0"/>
            </a:xfrm>
            <a:prstGeom prst="line">
              <a:avLst/>
            </a:prstGeom>
            <a:noFill/>
            <a:ln w="12700">
              <a:solidFill>
                <a:srgbClr val="000000"/>
              </a:solidFill>
              <a:prstDash val="sysDot"/>
              <a:round/>
              <a:headEnd/>
              <a:tailEnd/>
            </a:ln>
          </p:spPr>
          <p:txBody>
            <a:bodyPr/>
            <a:lstStyle/>
            <a:p>
              <a:endParaRPr lang="fr-CH"/>
            </a:p>
          </p:txBody>
        </p:sp>
        <p:sp>
          <p:nvSpPr>
            <p:cNvPr id="2706139" name="Line 1755"/>
            <p:cNvSpPr>
              <a:spLocks noChangeShapeType="1"/>
            </p:cNvSpPr>
            <p:nvPr/>
          </p:nvSpPr>
          <p:spPr bwMode="auto">
            <a:xfrm flipV="1">
              <a:off x="3337" y="2309"/>
              <a:ext cx="7" cy="8"/>
            </a:xfrm>
            <a:prstGeom prst="line">
              <a:avLst/>
            </a:prstGeom>
            <a:noFill/>
            <a:ln w="12700">
              <a:solidFill>
                <a:srgbClr val="000000"/>
              </a:solidFill>
              <a:prstDash val="sysDot"/>
              <a:round/>
              <a:headEnd/>
              <a:tailEnd/>
            </a:ln>
          </p:spPr>
          <p:txBody>
            <a:bodyPr/>
            <a:lstStyle/>
            <a:p>
              <a:endParaRPr lang="fr-CH"/>
            </a:p>
          </p:txBody>
        </p:sp>
        <p:sp>
          <p:nvSpPr>
            <p:cNvPr id="2706140" name="Line 1756"/>
            <p:cNvSpPr>
              <a:spLocks noChangeShapeType="1"/>
            </p:cNvSpPr>
            <p:nvPr/>
          </p:nvSpPr>
          <p:spPr bwMode="auto">
            <a:xfrm>
              <a:off x="3344" y="2309"/>
              <a:ext cx="16" cy="0"/>
            </a:xfrm>
            <a:prstGeom prst="line">
              <a:avLst/>
            </a:prstGeom>
            <a:noFill/>
            <a:ln w="12700">
              <a:solidFill>
                <a:srgbClr val="000000"/>
              </a:solidFill>
              <a:prstDash val="sysDot"/>
              <a:round/>
              <a:headEnd/>
              <a:tailEnd/>
            </a:ln>
          </p:spPr>
          <p:txBody>
            <a:bodyPr/>
            <a:lstStyle/>
            <a:p>
              <a:endParaRPr lang="fr-CH"/>
            </a:p>
          </p:txBody>
        </p:sp>
        <p:sp>
          <p:nvSpPr>
            <p:cNvPr id="2706141" name="Line 1757"/>
            <p:cNvSpPr>
              <a:spLocks noChangeShapeType="1"/>
            </p:cNvSpPr>
            <p:nvPr/>
          </p:nvSpPr>
          <p:spPr bwMode="auto">
            <a:xfrm flipV="1">
              <a:off x="3360" y="2301"/>
              <a:ext cx="8" cy="8"/>
            </a:xfrm>
            <a:prstGeom prst="line">
              <a:avLst/>
            </a:prstGeom>
            <a:noFill/>
            <a:ln w="12700">
              <a:solidFill>
                <a:srgbClr val="000000"/>
              </a:solidFill>
              <a:prstDash val="sysDot"/>
              <a:round/>
              <a:headEnd/>
              <a:tailEnd/>
            </a:ln>
          </p:spPr>
          <p:txBody>
            <a:bodyPr/>
            <a:lstStyle/>
            <a:p>
              <a:endParaRPr lang="fr-CH"/>
            </a:p>
          </p:txBody>
        </p:sp>
        <p:sp>
          <p:nvSpPr>
            <p:cNvPr id="2706142" name="Line 1758"/>
            <p:cNvSpPr>
              <a:spLocks noChangeShapeType="1"/>
            </p:cNvSpPr>
            <p:nvPr/>
          </p:nvSpPr>
          <p:spPr bwMode="auto">
            <a:xfrm flipV="1">
              <a:off x="3368" y="2294"/>
              <a:ext cx="8" cy="7"/>
            </a:xfrm>
            <a:prstGeom prst="line">
              <a:avLst/>
            </a:prstGeom>
            <a:noFill/>
            <a:ln w="12700">
              <a:solidFill>
                <a:srgbClr val="000000"/>
              </a:solidFill>
              <a:prstDash val="sysDot"/>
              <a:round/>
              <a:headEnd/>
              <a:tailEnd/>
            </a:ln>
          </p:spPr>
          <p:txBody>
            <a:bodyPr/>
            <a:lstStyle/>
            <a:p>
              <a:endParaRPr lang="fr-CH"/>
            </a:p>
          </p:txBody>
        </p:sp>
        <p:sp>
          <p:nvSpPr>
            <p:cNvPr id="2706143" name="Line 1759"/>
            <p:cNvSpPr>
              <a:spLocks noChangeShapeType="1"/>
            </p:cNvSpPr>
            <p:nvPr/>
          </p:nvSpPr>
          <p:spPr bwMode="auto">
            <a:xfrm>
              <a:off x="3376" y="2294"/>
              <a:ext cx="16" cy="0"/>
            </a:xfrm>
            <a:prstGeom prst="line">
              <a:avLst/>
            </a:prstGeom>
            <a:noFill/>
            <a:ln w="12700">
              <a:solidFill>
                <a:srgbClr val="000000"/>
              </a:solidFill>
              <a:prstDash val="sysDot"/>
              <a:round/>
              <a:headEnd/>
              <a:tailEnd/>
            </a:ln>
          </p:spPr>
          <p:txBody>
            <a:bodyPr/>
            <a:lstStyle/>
            <a:p>
              <a:endParaRPr lang="fr-CH"/>
            </a:p>
          </p:txBody>
        </p:sp>
        <p:sp>
          <p:nvSpPr>
            <p:cNvPr id="2706144" name="Line 1760"/>
            <p:cNvSpPr>
              <a:spLocks noChangeShapeType="1"/>
            </p:cNvSpPr>
            <p:nvPr/>
          </p:nvSpPr>
          <p:spPr bwMode="auto">
            <a:xfrm flipV="1">
              <a:off x="3392" y="2286"/>
              <a:ext cx="7" cy="8"/>
            </a:xfrm>
            <a:prstGeom prst="line">
              <a:avLst/>
            </a:prstGeom>
            <a:noFill/>
            <a:ln w="12700">
              <a:solidFill>
                <a:srgbClr val="000000"/>
              </a:solidFill>
              <a:prstDash val="sysDot"/>
              <a:round/>
              <a:headEnd/>
              <a:tailEnd/>
            </a:ln>
          </p:spPr>
          <p:txBody>
            <a:bodyPr/>
            <a:lstStyle/>
            <a:p>
              <a:endParaRPr lang="fr-CH"/>
            </a:p>
          </p:txBody>
        </p:sp>
        <p:sp>
          <p:nvSpPr>
            <p:cNvPr id="2706145" name="Line 1761"/>
            <p:cNvSpPr>
              <a:spLocks noChangeShapeType="1"/>
            </p:cNvSpPr>
            <p:nvPr/>
          </p:nvSpPr>
          <p:spPr bwMode="auto">
            <a:xfrm>
              <a:off x="3399" y="2286"/>
              <a:ext cx="16" cy="0"/>
            </a:xfrm>
            <a:prstGeom prst="line">
              <a:avLst/>
            </a:prstGeom>
            <a:noFill/>
            <a:ln w="12700">
              <a:solidFill>
                <a:srgbClr val="000000"/>
              </a:solidFill>
              <a:prstDash val="sysDot"/>
              <a:round/>
              <a:headEnd/>
              <a:tailEnd/>
            </a:ln>
          </p:spPr>
          <p:txBody>
            <a:bodyPr/>
            <a:lstStyle/>
            <a:p>
              <a:endParaRPr lang="fr-CH"/>
            </a:p>
          </p:txBody>
        </p:sp>
        <p:sp>
          <p:nvSpPr>
            <p:cNvPr id="2706146" name="Line 1762"/>
            <p:cNvSpPr>
              <a:spLocks noChangeShapeType="1"/>
            </p:cNvSpPr>
            <p:nvPr/>
          </p:nvSpPr>
          <p:spPr bwMode="auto">
            <a:xfrm flipV="1">
              <a:off x="3415" y="2278"/>
              <a:ext cx="8" cy="8"/>
            </a:xfrm>
            <a:prstGeom prst="line">
              <a:avLst/>
            </a:prstGeom>
            <a:noFill/>
            <a:ln w="12700">
              <a:solidFill>
                <a:srgbClr val="000000"/>
              </a:solidFill>
              <a:prstDash val="sysDot"/>
              <a:round/>
              <a:headEnd/>
              <a:tailEnd/>
            </a:ln>
          </p:spPr>
          <p:txBody>
            <a:bodyPr/>
            <a:lstStyle/>
            <a:p>
              <a:endParaRPr lang="fr-CH"/>
            </a:p>
          </p:txBody>
        </p:sp>
        <p:sp>
          <p:nvSpPr>
            <p:cNvPr id="2706147" name="Line 1763"/>
            <p:cNvSpPr>
              <a:spLocks noChangeShapeType="1"/>
            </p:cNvSpPr>
            <p:nvPr/>
          </p:nvSpPr>
          <p:spPr bwMode="auto">
            <a:xfrm flipV="1">
              <a:off x="3423" y="2270"/>
              <a:ext cx="8" cy="8"/>
            </a:xfrm>
            <a:prstGeom prst="line">
              <a:avLst/>
            </a:prstGeom>
            <a:noFill/>
            <a:ln w="12700">
              <a:solidFill>
                <a:srgbClr val="000000"/>
              </a:solidFill>
              <a:prstDash val="sysDot"/>
              <a:round/>
              <a:headEnd/>
              <a:tailEnd/>
            </a:ln>
          </p:spPr>
          <p:txBody>
            <a:bodyPr/>
            <a:lstStyle/>
            <a:p>
              <a:endParaRPr lang="fr-CH"/>
            </a:p>
          </p:txBody>
        </p:sp>
        <p:sp>
          <p:nvSpPr>
            <p:cNvPr id="2706148" name="Line 1764"/>
            <p:cNvSpPr>
              <a:spLocks noChangeShapeType="1"/>
            </p:cNvSpPr>
            <p:nvPr/>
          </p:nvSpPr>
          <p:spPr bwMode="auto">
            <a:xfrm>
              <a:off x="3431" y="2270"/>
              <a:ext cx="16" cy="0"/>
            </a:xfrm>
            <a:prstGeom prst="line">
              <a:avLst/>
            </a:prstGeom>
            <a:noFill/>
            <a:ln w="12700">
              <a:solidFill>
                <a:srgbClr val="000000"/>
              </a:solidFill>
              <a:prstDash val="sysDot"/>
              <a:round/>
              <a:headEnd/>
              <a:tailEnd/>
            </a:ln>
          </p:spPr>
          <p:txBody>
            <a:bodyPr/>
            <a:lstStyle/>
            <a:p>
              <a:endParaRPr lang="fr-CH"/>
            </a:p>
          </p:txBody>
        </p:sp>
        <p:sp>
          <p:nvSpPr>
            <p:cNvPr id="2706149" name="Line 1765"/>
            <p:cNvSpPr>
              <a:spLocks noChangeShapeType="1"/>
            </p:cNvSpPr>
            <p:nvPr/>
          </p:nvSpPr>
          <p:spPr bwMode="auto">
            <a:xfrm flipV="1">
              <a:off x="3447" y="2262"/>
              <a:ext cx="8" cy="8"/>
            </a:xfrm>
            <a:prstGeom prst="line">
              <a:avLst/>
            </a:prstGeom>
            <a:noFill/>
            <a:ln w="12700">
              <a:solidFill>
                <a:srgbClr val="000000"/>
              </a:solidFill>
              <a:prstDash val="sysDot"/>
              <a:round/>
              <a:headEnd/>
              <a:tailEnd/>
            </a:ln>
          </p:spPr>
          <p:txBody>
            <a:bodyPr/>
            <a:lstStyle/>
            <a:p>
              <a:endParaRPr lang="fr-CH"/>
            </a:p>
          </p:txBody>
        </p:sp>
        <p:sp>
          <p:nvSpPr>
            <p:cNvPr id="2706150" name="Line 1766"/>
            <p:cNvSpPr>
              <a:spLocks noChangeShapeType="1"/>
            </p:cNvSpPr>
            <p:nvPr/>
          </p:nvSpPr>
          <p:spPr bwMode="auto">
            <a:xfrm>
              <a:off x="3455" y="2262"/>
              <a:ext cx="15" cy="0"/>
            </a:xfrm>
            <a:prstGeom prst="line">
              <a:avLst/>
            </a:prstGeom>
            <a:noFill/>
            <a:ln w="12700">
              <a:solidFill>
                <a:srgbClr val="000000"/>
              </a:solidFill>
              <a:prstDash val="sysDot"/>
              <a:round/>
              <a:headEnd/>
              <a:tailEnd/>
            </a:ln>
          </p:spPr>
          <p:txBody>
            <a:bodyPr/>
            <a:lstStyle/>
            <a:p>
              <a:endParaRPr lang="fr-CH"/>
            </a:p>
          </p:txBody>
        </p:sp>
        <p:sp>
          <p:nvSpPr>
            <p:cNvPr id="2706151" name="Line 1767"/>
            <p:cNvSpPr>
              <a:spLocks noChangeShapeType="1"/>
            </p:cNvSpPr>
            <p:nvPr/>
          </p:nvSpPr>
          <p:spPr bwMode="auto">
            <a:xfrm flipV="1">
              <a:off x="3470" y="2254"/>
              <a:ext cx="8" cy="8"/>
            </a:xfrm>
            <a:prstGeom prst="line">
              <a:avLst/>
            </a:prstGeom>
            <a:noFill/>
            <a:ln w="12700">
              <a:solidFill>
                <a:srgbClr val="000000"/>
              </a:solidFill>
              <a:prstDash val="sysDot"/>
              <a:round/>
              <a:headEnd/>
              <a:tailEnd/>
            </a:ln>
          </p:spPr>
          <p:txBody>
            <a:bodyPr/>
            <a:lstStyle/>
            <a:p>
              <a:endParaRPr lang="fr-CH"/>
            </a:p>
          </p:txBody>
        </p:sp>
        <p:sp>
          <p:nvSpPr>
            <p:cNvPr id="2706152" name="Line 1768"/>
            <p:cNvSpPr>
              <a:spLocks noChangeShapeType="1"/>
            </p:cNvSpPr>
            <p:nvPr/>
          </p:nvSpPr>
          <p:spPr bwMode="auto">
            <a:xfrm flipV="1">
              <a:off x="3478" y="2246"/>
              <a:ext cx="8" cy="8"/>
            </a:xfrm>
            <a:prstGeom prst="line">
              <a:avLst/>
            </a:prstGeom>
            <a:noFill/>
            <a:ln w="12700">
              <a:solidFill>
                <a:srgbClr val="000000"/>
              </a:solidFill>
              <a:prstDash val="sysDot"/>
              <a:round/>
              <a:headEnd/>
              <a:tailEnd/>
            </a:ln>
          </p:spPr>
          <p:txBody>
            <a:bodyPr/>
            <a:lstStyle/>
            <a:p>
              <a:endParaRPr lang="fr-CH"/>
            </a:p>
          </p:txBody>
        </p:sp>
        <p:sp>
          <p:nvSpPr>
            <p:cNvPr id="2706153" name="Line 1769"/>
            <p:cNvSpPr>
              <a:spLocks noChangeShapeType="1"/>
            </p:cNvSpPr>
            <p:nvPr/>
          </p:nvSpPr>
          <p:spPr bwMode="auto">
            <a:xfrm>
              <a:off x="3486" y="2246"/>
              <a:ext cx="16" cy="0"/>
            </a:xfrm>
            <a:prstGeom prst="line">
              <a:avLst/>
            </a:prstGeom>
            <a:noFill/>
            <a:ln w="12700">
              <a:solidFill>
                <a:srgbClr val="000000"/>
              </a:solidFill>
              <a:prstDash val="sysDot"/>
              <a:round/>
              <a:headEnd/>
              <a:tailEnd/>
            </a:ln>
          </p:spPr>
          <p:txBody>
            <a:bodyPr/>
            <a:lstStyle/>
            <a:p>
              <a:endParaRPr lang="fr-CH"/>
            </a:p>
          </p:txBody>
        </p:sp>
        <p:sp>
          <p:nvSpPr>
            <p:cNvPr id="2706154" name="Line 1770"/>
            <p:cNvSpPr>
              <a:spLocks noChangeShapeType="1"/>
            </p:cNvSpPr>
            <p:nvPr/>
          </p:nvSpPr>
          <p:spPr bwMode="auto">
            <a:xfrm flipV="1">
              <a:off x="3502" y="2238"/>
              <a:ext cx="8" cy="8"/>
            </a:xfrm>
            <a:prstGeom prst="line">
              <a:avLst/>
            </a:prstGeom>
            <a:noFill/>
            <a:ln w="12700">
              <a:solidFill>
                <a:srgbClr val="000000"/>
              </a:solidFill>
              <a:prstDash val="sysDot"/>
              <a:round/>
              <a:headEnd/>
              <a:tailEnd/>
            </a:ln>
          </p:spPr>
          <p:txBody>
            <a:bodyPr/>
            <a:lstStyle/>
            <a:p>
              <a:endParaRPr lang="fr-CH"/>
            </a:p>
          </p:txBody>
        </p:sp>
        <p:sp>
          <p:nvSpPr>
            <p:cNvPr id="2706155" name="Line 1771"/>
            <p:cNvSpPr>
              <a:spLocks noChangeShapeType="1"/>
            </p:cNvSpPr>
            <p:nvPr/>
          </p:nvSpPr>
          <p:spPr bwMode="auto">
            <a:xfrm>
              <a:off x="3510" y="2238"/>
              <a:ext cx="15" cy="0"/>
            </a:xfrm>
            <a:prstGeom prst="line">
              <a:avLst/>
            </a:prstGeom>
            <a:noFill/>
            <a:ln w="12700">
              <a:solidFill>
                <a:srgbClr val="000000"/>
              </a:solidFill>
              <a:prstDash val="sysDot"/>
              <a:round/>
              <a:headEnd/>
              <a:tailEnd/>
            </a:ln>
          </p:spPr>
          <p:txBody>
            <a:bodyPr/>
            <a:lstStyle/>
            <a:p>
              <a:endParaRPr lang="fr-CH"/>
            </a:p>
          </p:txBody>
        </p:sp>
        <p:sp>
          <p:nvSpPr>
            <p:cNvPr id="2706156" name="Line 1772"/>
            <p:cNvSpPr>
              <a:spLocks noChangeShapeType="1"/>
            </p:cNvSpPr>
            <p:nvPr/>
          </p:nvSpPr>
          <p:spPr bwMode="auto">
            <a:xfrm flipV="1">
              <a:off x="3525" y="2231"/>
              <a:ext cx="8" cy="7"/>
            </a:xfrm>
            <a:prstGeom prst="line">
              <a:avLst/>
            </a:prstGeom>
            <a:noFill/>
            <a:ln w="12700">
              <a:solidFill>
                <a:srgbClr val="000000"/>
              </a:solidFill>
              <a:prstDash val="sysDot"/>
              <a:round/>
              <a:headEnd/>
              <a:tailEnd/>
            </a:ln>
          </p:spPr>
          <p:txBody>
            <a:bodyPr/>
            <a:lstStyle/>
            <a:p>
              <a:endParaRPr lang="fr-CH"/>
            </a:p>
          </p:txBody>
        </p:sp>
        <p:sp>
          <p:nvSpPr>
            <p:cNvPr id="2706157" name="Line 1773"/>
            <p:cNvSpPr>
              <a:spLocks noChangeShapeType="1"/>
            </p:cNvSpPr>
            <p:nvPr/>
          </p:nvSpPr>
          <p:spPr bwMode="auto">
            <a:xfrm flipV="1">
              <a:off x="3533" y="2223"/>
              <a:ext cx="8" cy="8"/>
            </a:xfrm>
            <a:prstGeom prst="line">
              <a:avLst/>
            </a:prstGeom>
            <a:noFill/>
            <a:ln w="12700">
              <a:solidFill>
                <a:srgbClr val="000000"/>
              </a:solidFill>
              <a:prstDash val="sysDot"/>
              <a:round/>
              <a:headEnd/>
              <a:tailEnd/>
            </a:ln>
          </p:spPr>
          <p:txBody>
            <a:bodyPr/>
            <a:lstStyle/>
            <a:p>
              <a:endParaRPr lang="fr-CH"/>
            </a:p>
          </p:txBody>
        </p:sp>
        <p:sp>
          <p:nvSpPr>
            <p:cNvPr id="2706158" name="Line 1774"/>
            <p:cNvSpPr>
              <a:spLocks noChangeShapeType="1"/>
            </p:cNvSpPr>
            <p:nvPr/>
          </p:nvSpPr>
          <p:spPr bwMode="auto">
            <a:xfrm>
              <a:off x="3541" y="2223"/>
              <a:ext cx="16" cy="0"/>
            </a:xfrm>
            <a:prstGeom prst="line">
              <a:avLst/>
            </a:prstGeom>
            <a:noFill/>
            <a:ln w="12700">
              <a:solidFill>
                <a:srgbClr val="000000"/>
              </a:solidFill>
              <a:prstDash val="sysDot"/>
              <a:round/>
              <a:headEnd/>
              <a:tailEnd/>
            </a:ln>
          </p:spPr>
          <p:txBody>
            <a:bodyPr/>
            <a:lstStyle/>
            <a:p>
              <a:endParaRPr lang="fr-CH"/>
            </a:p>
          </p:txBody>
        </p:sp>
        <p:sp>
          <p:nvSpPr>
            <p:cNvPr id="2706159" name="Line 1775"/>
            <p:cNvSpPr>
              <a:spLocks noChangeShapeType="1"/>
            </p:cNvSpPr>
            <p:nvPr/>
          </p:nvSpPr>
          <p:spPr bwMode="auto">
            <a:xfrm flipV="1">
              <a:off x="3557" y="2215"/>
              <a:ext cx="8" cy="8"/>
            </a:xfrm>
            <a:prstGeom prst="line">
              <a:avLst/>
            </a:prstGeom>
            <a:noFill/>
            <a:ln w="12700">
              <a:solidFill>
                <a:srgbClr val="000000"/>
              </a:solidFill>
              <a:prstDash val="sysDot"/>
              <a:round/>
              <a:headEnd/>
              <a:tailEnd/>
            </a:ln>
          </p:spPr>
          <p:txBody>
            <a:bodyPr/>
            <a:lstStyle/>
            <a:p>
              <a:endParaRPr lang="fr-CH"/>
            </a:p>
          </p:txBody>
        </p:sp>
        <p:sp>
          <p:nvSpPr>
            <p:cNvPr id="2706160" name="Line 1776"/>
            <p:cNvSpPr>
              <a:spLocks noChangeShapeType="1"/>
            </p:cNvSpPr>
            <p:nvPr/>
          </p:nvSpPr>
          <p:spPr bwMode="auto">
            <a:xfrm>
              <a:off x="3565" y="2215"/>
              <a:ext cx="15" cy="0"/>
            </a:xfrm>
            <a:prstGeom prst="line">
              <a:avLst/>
            </a:prstGeom>
            <a:noFill/>
            <a:ln w="12700">
              <a:solidFill>
                <a:srgbClr val="000000"/>
              </a:solidFill>
              <a:prstDash val="sysDot"/>
              <a:round/>
              <a:headEnd/>
              <a:tailEnd/>
            </a:ln>
          </p:spPr>
          <p:txBody>
            <a:bodyPr/>
            <a:lstStyle/>
            <a:p>
              <a:endParaRPr lang="fr-CH"/>
            </a:p>
          </p:txBody>
        </p:sp>
        <p:sp>
          <p:nvSpPr>
            <p:cNvPr id="2706161" name="Line 1777"/>
            <p:cNvSpPr>
              <a:spLocks noChangeShapeType="1"/>
            </p:cNvSpPr>
            <p:nvPr/>
          </p:nvSpPr>
          <p:spPr bwMode="auto">
            <a:xfrm flipV="1">
              <a:off x="3580" y="2207"/>
              <a:ext cx="8" cy="8"/>
            </a:xfrm>
            <a:prstGeom prst="line">
              <a:avLst/>
            </a:prstGeom>
            <a:noFill/>
            <a:ln w="12700">
              <a:solidFill>
                <a:srgbClr val="000000"/>
              </a:solidFill>
              <a:prstDash val="sysDot"/>
              <a:round/>
              <a:headEnd/>
              <a:tailEnd/>
            </a:ln>
          </p:spPr>
          <p:txBody>
            <a:bodyPr/>
            <a:lstStyle/>
            <a:p>
              <a:endParaRPr lang="fr-CH"/>
            </a:p>
          </p:txBody>
        </p:sp>
        <p:sp>
          <p:nvSpPr>
            <p:cNvPr id="2706162" name="Line 1778"/>
            <p:cNvSpPr>
              <a:spLocks noChangeShapeType="1"/>
            </p:cNvSpPr>
            <p:nvPr/>
          </p:nvSpPr>
          <p:spPr bwMode="auto">
            <a:xfrm flipV="1">
              <a:off x="3588" y="2199"/>
              <a:ext cx="8" cy="8"/>
            </a:xfrm>
            <a:prstGeom prst="line">
              <a:avLst/>
            </a:prstGeom>
            <a:noFill/>
            <a:ln w="12700">
              <a:solidFill>
                <a:srgbClr val="000000"/>
              </a:solidFill>
              <a:prstDash val="sysDot"/>
              <a:round/>
              <a:headEnd/>
              <a:tailEnd/>
            </a:ln>
          </p:spPr>
          <p:txBody>
            <a:bodyPr/>
            <a:lstStyle/>
            <a:p>
              <a:endParaRPr lang="fr-CH"/>
            </a:p>
          </p:txBody>
        </p:sp>
        <p:sp>
          <p:nvSpPr>
            <p:cNvPr id="2706163" name="Line 1779"/>
            <p:cNvSpPr>
              <a:spLocks noChangeShapeType="1"/>
            </p:cNvSpPr>
            <p:nvPr/>
          </p:nvSpPr>
          <p:spPr bwMode="auto">
            <a:xfrm>
              <a:off x="3596" y="2199"/>
              <a:ext cx="16" cy="0"/>
            </a:xfrm>
            <a:prstGeom prst="line">
              <a:avLst/>
            </a:prstGeom>
            <a:noFill/>
            <a:ln w="12700">
              <a:solidFill>
                <a:srgbClr val="000000"/>
              </a:solidFill>
              <a:prstDash val="sysDot"/>
              <a:round/>
              <a:headEnd/>
              <a:tailEnd/>
            </a:ln>
          </p:spPr>
          <p:txBody>
            <a:bodyPr/>
            <a:lstStyle/>
            <a:p>
              <a:endParaRPr lang="fr-CH"/>
            </a:p>
          </p:txBody>
        </p:sp>
        <p:sp>
          <p:nvSpPr>
            <p:cNvPr id="2706164" name="Line 1780"/>
            <p:cNvSpPr>
              <a:spLocks noChangeShapeType="1"/>
            </p:cNvSpPr>
            <p:nvPr/>
          </p:nvSpPr>
          <p:spPr bwMode="auto">
            <a:xfrm flipV="1">
              <a:off x="3612" y="2191"/>
              <a:ext cx="8" cy="8"/>
            </a:xfrm>
            <a:prstGeom prst="line">
              <a:avLst/>
            </a:prstGeom>
            <a:noFill/>
            <a:ln w="12700">
              <a:solidFill>
                <a:srgbClr val="000000"/>
              </a:solidFill>
              <a:prstDash val="sysDot"/>
              <a:round/>
              <a:headEnd/>
              <a:tailEnd/>
            </a:ln>
          </p:spPr>
          <p:txBody>
            <a:bodyPr/>
            <a:lstStyle/>
            <a:p>
              <a:endParaRPr lang="fr-CH"/>
            </a:p>
          </p:txBody>
        </p:sp>
        <p:sp>
          <p:nvSpPr>
            <p:cNvPr id="2706165" name="Line 1781"/>
            <p:cNvSpPr>
              <a:spLocks noChangeShapeType="1"/>
            </p:cNvSpPr>
            <p:nvPr/>
          </p:nvSpPr>
          <p:spPr bwMode="auto">
            <a:xfrm>
              <a:off x="3620" y="2191"/>
              <a:ext cx="15" cy="0"/>
            </a:xfrm>
            <a:prstGeom prst="line">
              <a:avLst/>
            </a:prstGeom>
            <a:noFill/>
            <a:ln w="12700">
              <a:solidFill>
                <a:srgbClr val="000000"/>
              </a:solidFill>
              <a:prstDash val="sysDot"/>
              <a:round/>
              <a:headEnd/>
              <a:tailEnd/>
            </a:ln>
          </p:spPr>
          <p:txBody>
            <a:bodyPr/>
            <a:lstStyle/>
            <a:p>
              <a:endParaRPr lang="fr-CH"/>
            </a:p>
          </p:txBody>
        </p:sp>
        <p:sp>
          <p:nvSpPr>
            <p:cNvPr id="2706166" name="Line 1782"/>
            <p:cNvSpPr>
              <a:spLocks noChangeShapeType="1"/>
            </p:cNvSpPr>
            <p:nvPr/>
          </p:nvSpPr>
          <p:spPr bwMode="auto">
            <a:xfrm flipV="1">
              <a:off x="3635" y="2183"/>
              <a:ext cx="8" cy="8"/>
            </a:xfrm>
            <a:prstGeom prst="line">
              <a:avLst/>
            </a:prstGeom>
            <a:noFill/>
            <a:ln w="12700">
              <a:solidFill>
                <a:srgbClr val="000000"/>
              </a:solidFill>
              <a:prstDash val="sysDot"/>
              <a:round/>
              <a:headEnd/>
              <a:tailEnd/>
            </a:ln>
          </p:spPr>
          <p:txBody>
            <a:bodyPr/>
            <a:lstStyle/>
            <a:p>
              <a:endParaRPr lang="fr-CH"/>
            </a:p>
          </p:txBody>
        </p:sp>
        <p:sp>
          <p:nvSpPr>
            <p:cNvPr id="2706167" name="Line 1783"/>
            <p:cNvSpPr>
              <a:spLocks noChangeShapeType="1"/>
            </p:cNvSpPr>
            <p:nvPr/>
          </p:nvSpPr>
          <p:spPr bwMode="auto">
            <a:xfrm flipV="1">
              <a:off x="3643" y="2176"/>
              <a:ext cx="16" cy="7"/>
            </a:xfrm>
            <a:prstGeom prst="line">
              <a:avLst/>
            </a:prstGeom>
            <a:noFill/>
            <a:ln w="12700">
              <a:solidFill>
                <a:srgbClr val="000000"/>
              </a:solidFill>
              <a:prstDash val="sysDot"/>
              <a:round/>
              <a:headEnd/>
              <a:tailEnd/>
            </a:ln>
          </p:spPr>
          <p:txBody>
            <a:bodyPr/>
            <a:lstStyle/>
            <a:p>
              <a:endParaRPr lang="fr-CH"/>
            </a:p>
          </p:txBody>
        </p:sp>
        <p:sp>
          <p:nvSpPr>
            <p:cNvPr id="2706168" name="Line 1784"/>
            <p:cNvSpPr>
              <a:spLocks noChangeShapeType="1"/>
            </p:cNvSpPr>
            <p:nvPr/>
          </p:nvSpPr>
          <p:spPr bwMode="auto">
            <a:xfrm>
              <a:off x="3659" y="2176"/>
              <a:ext cx="8" cy="0"/>
            </a:xfrm>
            <a:prstGeom prst="line">
              <a:avLst/>
            </a:prstGeom>
            <a:noFill/>
            <a:ln w="12700">
              <a:solidFill>
                <a:srgbClr val="000000"/>
              </a:solidFill>
              <a:prstDash val="sysDot"/>
              <a:round/>
              <a:headEnd/>
              <a:tailEnd/>
            </a:ln>
          </p:spPr>
          <p:txBody>
            <a:bodyPr/>
            <a:lstStyle/>
            <a:p>
              <a:endParaRPr lang="fr-CH"/>
            </a:p>
          </p:txBody>
        </p:sp>
        <p:sp>
          <p:nvSpPr>
            <p:cNvPr id="2706169" name="Line 1785"/>
            <p:cNvSpPr>
              <a:spLocks noChangeShapeType="1"/>
            </p:cNvSpPr>
            <p:nvPr/>
          </p:nvSpPr>
          <p:spPr bwMode="auto">
            <a:xfrm flipV="1">
              <a:off x="3667" y="2168"/>
              <a:ext cx="8" cy="8"/>
            </a:xfrm>
            <a:prstGeom prst="line">
              <a:avLst/>
            </a:prstGeom>
            <a:noFill/>
            <a:ln w="12700">
              <a:solidFill>
                <a:srgbClr val="000000"/>
              </a:solidFill>
              <a:prstDash val="sysDot"/>
              <a:round/>
              <a:headEnd/>
              <a:tailEnd/>
            </a:ln>
          </p:spPr>
          <p:txBody>
            <a:bodyPr/>
            <a:lstStyle/>
            <a:p>
              <a:endParaRPr lang="fr-CH"/>
            </a:p>
          </p:txBody>
        </p:sp>
        <p:sp>
          <p:nvSpPr>
            <p:cNvPr id="2706170" name="Line 1786"/>
            <p:cNvSpPr>
              <a:spLocks noChangeShapeType="1"/>
            </p:cNvSpPr>
            <p:nvPr/>
          </p:nvSpPr>
          <p:spPr bwMode="auto">
            <a:xfrm>
              <a:off x="3675" y="2168"/>
              <a:ext cx="15" cy="0"/>
            </a:xfrm>
            <a:prstGeom prst="line">
              <a:avLst/>
            </a:prstGeom>
            <a:noFill/>
            <a:ln w="12700">
              <a:solidFill>
                <a:srgbClr val="000000"/>
              </a:solidFill>
              <a:prstDash val="sysDot"/>
              <a:round/>
              <a:headEnd/>
              <a:tailEnd/>
            </a:ln>
          </p:spPr>
          <p:txBody>
            <a:bodyPr/>
            <a:lstStyle/>
            <a:p>
              <a:endParaRPr lang="fr-CH"/>
            </a:p>
          </p:txBody>
        </p:sp>
        <p:sp>
          <p:nvSpPr>
            <p:cNvPr id="2706171" name="Line 1787"/>
            <p:cNvSpPr>
              <a:spLocks noChangeShapeType="1"/>
            </p:cNvSpPr>
            <p:nvPr/>
          </p:nvSpPr>
          <p:spPr bwMode="auto">
            <a:xfrm flipV="1">
              <a:off x="3690" y="2160"/>
              <a:ext cx="8" cy="8"/>
            </a:xfrm>
            <a:prstGeom prst="line">
              <a:avLst/>
            </a:prstGeom>
            <a:noFill/>
            <a:ln w="12700">
              <a:solidFill>
                <a:srgbClr val="000000"/>
              </a:solidFill>
              <a:prstDash val="sysDot"/>
              <a:round/>
              <a:headEnd/>
              <a:tailEnd/>
            </a:ln>
          </p:spPr>
          <p:txBody>
            <a:bodyPr/>
            <a:lstStyle/>
            <a:p>
              <a:endParaRPr lang="fr-CH"/>
            </a:p>
          </p:txBody>
        </p:sp>
        <p:sp>
          <p:nvSpPr>
            <p:cNvPr id="2706172" name="Line 1788"/>
            <p:cNvSpPr>
              <a:spLocks noChangeShapeType="1"/>
            </p:cNvSpPr>
            <p:nvPr/>
          </p:nvSpPr>
          <p:spPr bwMode="auto">
            <a:xfrm flipV="1">
              <a:off x="3698" y="2152"/>
              <a:ext cx="16" cy="8"/>
            </a:xfrm>
            <a:prstGeom prst="line">
              <a:avLst/>
            </a:prstGeom>
            <a:noFill/>
            <a:ln w="12700">
              <a:solidFill>
                <a:srgbClr val="000000"/>
              </a:solidFill>
              <a:prstDash val="sysDot"/>
              <a:round/>
              <a:headEnd/>
              <a:tailEnd/>
            </a:ln>
          </p:spPr>
          <p:txBody>
            <a:bodyPr/>
            <a:lstStyle/>
            <a:p>
              <a:endParaRPr lang="fr-CH"/>
            </a:p>
          </p:txBody>
        </p:sp>
        <p:sp>
          <p:nvSpPr>
            <p:cNvPr id="2706173" name="Line 1789"/>
            <p:cNvSpPr>
              <a:spLocks noChangeShapeType="1"/>
            </p:cNvSpPr>
            <p:nvPr/>
          </p:nvSpPr>
          <p:spPr bwMode="auto">
            <a:xfrm>
              <a:off x="3714" y="2152"/>
              <a:ext cx="8" cy="0"/>
            </a:xfrm>
            <a:prstGeom prst="line">
              <a:avLst/>
            </a:prstGeom>
            <a:noFill/>
            <a:ln w="12700">
              <a:solidFill>
                <a:srgbClr val="000000"/>
              </a:solidFill>
              <a:prstDash val="sysDot"/>
              <a:round/>
              <a:headEnd/>
              <a:tailEnd/>
            </a:ln>
          </p:spPr>
          <p:txBody>
            <a:bodyPr/>
            <a:lstStyle/>
            <a:p>
              <a:endParaRPr lang="fr-CH"/>
            </a:p>
          </p:txBody>
        </p:sp>
        <p:sp>
          <p:nvSpPr>
            <p:cNvPr id="2706174" name="Line 1790"/>
            <p:cNvSpPr>
              <a:spLocks noChangeShapeType="1"/>
            </p:cNvSpPr>
            <p:nvPr/>
          </p:nvSpPr>
          <p:spPr bwMode="auto">
            <a:xfrm flipV="1">
              <a:off x="3722" y="2144"/>
              <a:ext cx="8" cy="8"/>
            </a:xfrm>
            <a:prstGeom prst="line">
              <a:avLst/>
            </a:prstGeom>
            <a:noFill/>
            <a:ln w="12700">
              <a:solidFill>
                <a:srgbClr val="000000"/>
              </a:solidFill>
              <a:prstDash val="sysDot"/>
              <a:round/>
              <a:headEnd/>
              <a:tailEnd/>
            </a:ln>
          </p:spPr>
          <p:txBody>
            <a:bodyPr/>
            <a:lstStyle/>
            <a:p>
              <a:endParaRPr lang="fr-CH"/>
            </a:p>
          </p:txBody>
        </p:sp>
        <p:sp>
          <p:nvSpPr>
            <p:cNvPr id="2706175" name="Line 1791"/>
            <p:cNvSpPr>
              <a:spLocks noChangeShapeType="1"/>
            </p:cNvSpPr>
            <p:nvPr/>
          </p:nvSpPr>
          <p:spPr bwMode="auto">
            <a:xfrm>
              <a:off x="3730" y="2144"/>
              <a:ext cx="16" cy="0"/>
            </a:xfrm>
            <a:prstGeom prst="line">
              <a:avLst/>
            </a:prstGeom>
            <a:noFill/>
            <a:ln w="12700">
              <a:solidFill>
                <a:srgbClr val="000000"/>
              </a:solidFill>
              <a:prstDash val="sysDot"/>
              <a:round/>
              <a:headEnd/>
              <a:tailEnd/>
            </a:ln>
          </p:spPr>
          <p:txBody>
            <a:bodyPr/>
            <a:lstStyle/>
            <a:p>
              <a:endParaRPr lang="fr-CH"/>
            </a:p>
          </p:txBody>
        </p:sp>
        <p:sp>
          <p:nvSpPr>
            <p:cNvPr id="2706176" name="Line 1792"/>
            <p:cNvSpPr>
              <a:spLocks noChangeShapeType="1"/>
            </p:cNvSpPr>
            <p:nvPr/>
          </p:nvSpPr>
          <p:spPr bwMode="auto">
            <a:xfrm flipV="1">
              <a:off x="3746" y="2136"/>
              <a:ext cx="7" cy="8"/>
            </a:xfrm>
            <a:prstGeom prst="line">
              <a:avLst/>
            </a:prstGeom>
            <a:noFill/>
            <a:ln w="12700">
              <a:solidFill>
                <a:srgbClr val="000000"/>
              </a:solidFill>
              <a:prstDash val="sysDot"/>
              <a:round/>
              <a:headEnd/>
              <a:tailEnd/>
            </a:ln>
          </p:spPr>
          <p:txBody>
            <a:bodyPr/>
            <a:lstStyle/>
            <a:p>
              <a:endParaRPr lang="fr-CH"/>
            </a:p>
          </p:txBody>
        </p:sp>
        <p:sp>
          <p:nvSpPr>
            <p:cNvPr id="2706177" name="Line 1793"/>
            <p:cNvSpPr>
              <a:spLocks noChangeShapeType="1"/>
            </p:cNvSpPr>
            <p:nvPr/>
          </p:nvSpPr>
          <p:spPr bwMode="auto">
            <a:xfrm flipV="1">
              <a:off x="3753" y="2128"/>
              <a:ext cx="16" cy="8"/>
            </a:xfrm>
            <a:prstGeom prst="line">
              <a:avLst/>
            </a:prstGeom>
            <a:noFill/>
            <a:ln w="12700">
              <a:solidFill>
                <a:srgbClr val="000000"/>
              </a:solidFill>
              <a:prstDash val="sysDot"/>
              <a:round/>
              <a:headEnd/>
              <a:tailEnd/>
            </a:ln>
          </p:spPr>
          <p:txBody>
            <a:bodyPr/>
            <a:lstStyle/>
            <a:p>
              <a:endParaRPr lang="fr-CH"/>
            </a:p>
          </p:txBody>
        </p:sp>
        <p:sp>
          <p:nvSpPr>
            <p:cNvPr id="2706178" name="Line 1794"/>
            <p:cNvSpPr>
              <a:spLocks noChangeShapeType="1"/>
            </p:cNvSpPr>
            <p:nvPr/>
          </p:nvSpPr>
          <p:spPr bwMode="auto">
            <a:xfrm>
              <a:off x="3769" y="2128"/>
              <a:ext cx="8" cy="0"/>
            </a:xfrm>
            <a:prstGeom prst="line">
              <a:avLst/>
            </a:prstGeom>
            <a:noFill/>
            <a:ln w="12700">
              <a:solidFill>
                <a:srgbClr val="000000"/>
              </a:solidFill>
              <a:prstDash val="sysDot"/>
              <a:round/>
              <a:headEnd/>
              <a:tailEnd/>
            </a:ln>
          </p:spPr>
          <p:txBody>
            <a:bodyPr/>
            <a:lstStyle/>
            <a:p>
              <a:endParaRPr lang="fr-CH"/>
            </a:p>
          </p:txBody>
        </p:sp>
        <p:sp>
          <p:nvSpPr>
            <p:cNvPr id="2706179" name="Line 1795"/>
            <p:cNvSpPr>
              <a:spLocks noChangeShapeType="1"/>
            </p:cNvSpPr>
            <p:nvPr/>
          </p:nvSpPr>
          <p:spPr bwMode="auto">
            <a:xfrm flipV="1">
              <a:off x="3777" y="2121"/>
              <a:ext cx="8" cy="7"/>
            </a:xfrm>
            <a:prstGeom prst="line">
              <a:avLst/>
            </a:prstGeom>
            <a:noFill/>
            <a:ln w="12700">
              <a:solidFill>
                <a:srgbClr val="000000"/>
              </a:solidFill>
              <a:prstDash val="sysDot"/>
              <a:round/>
              <a:headEnd/>
              <a:tailEnd/>
            </a:ln>
          </p:spPr>
          <p:txBody>
            <a:bodyPr/>
            <a:lstStyle/>
            <a:p>
              <a:endParaRPr lang="fr-CH"/>
            </a:p>
          </p:txBody>
        </p:sp>
        <p:sp>
          <p:nvSpPr>
            <p:cNvPr id="2706180" name="Line 1796"/>
            <p:cNvSpPr>
              <a:spLocks noChangeShapeType="1"/>
            </p:cNvSpPr>
            <p:nvPr/>
          </p:nvSpPr>
          <p:spPr bwMode="auto">
            <a:xfrm>
              <a:off x="3785" y="2121"/>
              <a:ext cx="16" cy="0"/>
            </a:xfrm>
            <a:prstGeom prst="line">
              <a:avLst/>
            </a:prstGeom>
            <a:noFill/>
            <a:ln w="12700">
              <a:solidFill>
                <a:srgbClr val="000000"/>
              </a:solidFill>
              <a:prstDash val="sysDot"/>
              <a:round/>
              <a:headEnd/>
              <a:tailEnd/>
            </a:ln>
          </p:spPr>
          <p:txBody>
            <a:bodyPr/>
            <a:lstStyle/>
            <a:p>
              <a:endParaRPr lang="fr-CH"/>
            </a:p>
          </p:txBody>
        </p:sp>
        <p:sp>
          <p:nvSpPr>
            <p:cNvPr id="2706181" name="Line 1797"/>
            <p:cNvSpPr>
              <a:spLocks noChangeShapeType="1"/>
            </p:cNvSpPr>
            <p:nvPr/>
          </p:nvSpPr>
          <p:spPr bwMode="auto">
            <a:xfrm flipV="1">
              <a:off x="3801" y="2113"/>
              <a:ext cx="7" cy="8"/>
            </a:xfrm>
            <a:prstGeom prst="line">
              <a:avLst/>
            </a:prstGeom>
            <a:noFill/>
            <a:ln w="12700">
              <a:solidFill>
                <a:srgbClr val="000000"/>
              </a:solidFill>
              <a:prstDash val="sysDot"/>
              <a:round/>
              <a:headEnd/>
              <a:tailEnd/>
            </a:ln>
          </p:spPr>
          <p:txBody>
            <a:bodyPr/>
            <a:lstStyle/>
            <a:p>
              <a:endParaRPr lang="fr-CH"/>
            </a:p>
          </p:txBody>
        </p:sp>
        <p:sp>
          <p:nvSpPr>
            <p:cNvPr id="2706182" name="Line 1798"/>
            <p:cNvSpPr>
              <a:spLocks noChangeShapeType="1"/>
            </p:cNvSpPr>
            <p:nvPr/>
          </p:nvSpPr>
          <p:spPr bwMode="auto">
            <a:xfrm flipV="1">
              <a:off x="3808" y="2105"/>
              <a:ext cx="16" cy="8"/>
            </a:xfrm>
            <a:prstGeom prst="line">
              <a:avLst/>
            </a:prstGeom>
            <a:noFill/>
            <a:ln w="12700">
              <a:solidFill>
                <a:srgbClr val="000000"/>
              </a:solidFill>
              <a:prstDash val="sysDot"/>
              <a:round/>
              <a:headEnd/>
              <a:tailEnd/>
            </a:ln>
          </p:spPr>
          <p:txBody>
            <a:bodyPr/>
            <a:lstStyle/>
            <a:p>
              <a:endParaRPr lang="fr-CH"/>
            </a:p>
          </p:txBody>
        </p:sp>
        <p:sp>
          <p:nvSpPr>
            <p:cNvPr id="2706183" name="Line 1799"/>
            <p:cNvSpPr>
              <a:spLocks noChangeShapeType="1"/>
            </p:cNvSpPr>
            <p:nvPr/>
          </p:nvSpPr>
          <p:spPr bwMode="auto">
            <a:xfrm>
              <a:off x="3824" y="2105"/>
              <a:ext cx="8" cy="0"/>
            </a:xfrm>
            <a:prstGeom prst="line">
              <a:avLst/>
            </a:prstGeom>
            <a:noFill/>
            <a:ln w="12700">
              <a:solidFill>
                <a:srgbClr val="000000"/>
              </a:solidFill>
              <a:prstDash val="sysDot"/>
              <a:round/>
              <a:headEnd/>
              <a:tailEnd/>
            </a:ln>
          </p:spPr>
          <p:txBody>
            <a:bodyPr/>
            <a:lstStyle/>
            <a:p>
              <a:endParaRPr lang="fr-CH"/>
            </a:p>
          </p:txBody>
        </p:sp>
        <p:sp>
          <p:nvSpPr>
            <p:cNvPr id="2706184" name="Line 1800"/>
            <p:cNvSpPr>
              <a:spLocks noChangeShapeType="1"/>
            </p:cNvSpPr>
            <p:nvPr/>
          </p:nvSpPr>
          <p:spPr bwMode="auto">
            <a:xfrm flipV="1">
              <a:off x="3832" y="2097"/>
              <a:ext cx="8" cy="8"/>
            </a:xfrm>
            <a:prstGeom prst="line">
              <a:avLst/>
            </a:prstGeom>
            <a:noFill/>
            <a:ln w="12700">
              <a:solidFill>
                <a:srgbClr val="000000"/>
              </a:solidFill>
              <a:prstDash val="sysDot"/>
              <a:round/>
              <a:headEnd/>
              <a:tailEnd/>
            </a:ln>
          </p:spPr>
          <p:txBody>
            <a:bodyPr/>
            <a:lstStyle/>
            <a:p>
              <a:endParaRPr lang="fr-CH"/>
            </a:p>
          </p:txBody>
        </p:sp>
        <p:sp>
          <p:nvSpPr>
            <p:cNvPr id="2706185" name="Line 1801"/>
            <p:cNvSpPr>
              <a:spLocks noChangeShapeType="1"/>
            </p:cNvSpPr>
            <p:nvPr/>
          </p:nvSpPr>
          <p:spPr bwMode="auto">
            <a:xfrm flipV="1">
              <a:off x="3840" y="2089"/>
              <a:ext cx="16" cy="8"/>
            </a:xfrm>
            <a:prstGeom prst="line">
              <a:avLst/>
            </a:prstGeom>
            <a:noFill/>
            <a:ln w="12700">
              <a:solidFill>
                <a:srgbClr val="000000"/>
              </a:solidFill>
              <a:prstDash val="sysDot"/>
              <a:round/>
              <a:headEnd/>
              <a:tailEnd/>
            </a:ln>
          </p:spPr>
          <p:txBody>
            <a:bodyPr/>
            <a:lstStyle/>
            <a:p>
              <a:endParaRPr lang="fr-CH"/>
            </a:p>
          </p:txBody>
        </p:sp>
        <p:sp>
          <p:nvSpPr>
            <p:cNvPr id="2706186" name="Line 1802"/>
            <p:cNvSpPr>
              <a:spLocks noChangeShapeType="1"/>
            </p:cNvSpPr>
            <p:nvPr/>
          </p:nvSpPr>
          <p:spPr bwMode="auto">
            <a:xfrm>
              <a:off x="3856" y="2089"/>
              <a:ext cx="8" cy="0"/>
            </a:xfrm>
            <a:prstGeom prst="line">
              <a:avLst/>
            </a:prstGeom>
            <a:noFill/>
            <a:ln w="12700">
              <a:solidFill>
                <a:srgbClr val="000000"/>
              </a:solidFill>
              <a:prstDash val="sysDot"/>
              <a:round/>
              <a:headEnd/>
              <a:tailEnd/>
            </a:ln>
          </p:spPr>
          <p:txBody>
            <a:bodyPr/>
            <a:lstStyle/>
            <a:p>
              <a:endParaRPr lang="fr-CH"/>
            </a:p>
          </p:txBody>
        </p:sp>
        <p:sp>
          <p:nvSpPr>
            <p:cNvPr id="2706187" name="Line 1803"/>
            <p:cNvSpPr>
              <a:spLocks noChangeShapeType="1"/>
            </p:cNvSpPr>
            <p:nvPr/>
          </p:nvSpPr>
          <p:spPr bwMode="auto">
            <a:xfrm flipV="1">
              <a:off x="3864" y="2081"/>
              <a:ext cx="15" cy="8"/>
            </a:xfrm>
            <a:prstGeom prst="line">
              <a:avLst/>
            </a:prstGeom>
            <a:noFill/>
            <a:ln w="12700">
              <a:solidFill>
                <a:srgbClr val="000000"/>
              </a:solidFill>
              <a:prstDash val="sysDot"/>
              <a:round/>
              <a:headEnd/>
              <a:tailEnd/>
            </a:ln>
          </p:spPr>
          <p:txBody>
            <a:bodyPr/>
            <a:lstStyle/>
            <a:p>
              <a:endParaRPr lang="fr-CH"/>
            </a:p>
          </p:txBody>
        </p:sp>
        <p:sp>
          <p:nvSpPr>
            <p:cNvPr id="2706188" name="Line 1804"/>
            <p:cNvSpPr>
              <a:spLocks noChangeShapeType="1"/>
            </p:cNvSpPr>
            <p:nvPr/>
          </p:nvSpPr>
          <p:spPr bwMode="auto">
            <a:xfrm>
              <a:off x="3879" y="2081"/>
              <a:ext cx="8" cy="0"/>
            </a:xfrm>
            <a:prstGeom prst="line">
              <a:avLst/>
            </a:prstGeom>
            <a:noFill/>
            <a:ln w="12700">
              <a:solidFill>
                <a:srgbClr val="000000"/>
              </a:solidFill>
              <a:prstDash val="sysDot"/>
              <a:round/>
              <a:headEnd/>
              <a:tailEnd/>
            </a:ln>
          </p:spPr>
          <p:txBody>
            <a:bodyPr/>
            <a:lstStyle/>
            <a:p>
              <a:endParaRPr lang="fr-CH"/>
            </a:p>
          </p:txBody>
        </p:sp>
        <p:sp>
          <p:nvSpPr>
            <p:cNvPr id="2706189" name="Line 1805"/>
            <p:cNvSpPr>
              <a:spLocks noChangeShapeType="1"/>
            </p:cNvSpPr>
            <p:nvPr/>
          </p:nvSpPr>
          <p:spPr bwMode="auto">
            <a:xfrm flipV="1">
              <a:off x="3887" y="2073"/>
              <a:ext cx="8" cy="8"/>
            </a:xfrm>
            <a:prstGeom prst="line">
              <a:avLst/>
            </a:prstGeom>
            <a:noFill/>
            <a:ln w="12700">
              <a:solidFill>
                <a:srgbClr val="000000"/>
              </a:solidFill>
              <a:prstDash val="sysDot"/>
              <a:round/>
              <a:headEnd/>
              <a:tailEnd/>
            </a:ln>
          </p:spPr>
          <p:txBody>
            <a:bodyPr/>
            <a:lstStyle/>
            <a:p>
              <a:endParaRPr lang="fr-CH"/>
            </a:p>
          </p:txBody>
        </p:sp>
        <p:sp>
          <p:nvSpPr>
            <p:cNvPr id="2706190" name="Line 1806"/>
            <p:cNvSpPr>
              <a:spLocks noChangeShapeType="1"/>
            </p:cNvSpPr>
            <p:nvPr/>
          </p:nvSpPr>
          <p:spPr bwMode="auto">
            <a:xfrm flipV="1">
              <a:off x="3895" y="2065"/>
              <a:ext cx="16" cy="8"/>
            </a:xfrm>
            <a:prstGeom prst="line">
              <a:avLst/>
            </a:prstGeom>
            <a:noFill/>
            <a:ln w="12700">
              <a:solidFill>
                <a:srgbClr val="000000"/>
              </a:solidFill>
              <a:prstDash val="sysDot"/>
              <a:round/>
              <a:headEnd/>
              <a:tailEnd/>
            </a:ln>
          </p:spPr>
          <p:txBody>
            <a:bodyPr/>
            <a:lstStyle/>
            <a:p>
              <a:endParaRPr lang="fr-CH"/>
            </a:p>
          </p:txBody>
        </p:sp>
        <p:sp>
          <p:nvSpPr>
            <p:cNvPr id="2706191" name="Line 1807"/>
            <p:cNvSpPr>
              <a:spLocks noChangeShapeType="1"/>
            </p:cNvSpPr>
            <p:nvPr/>
          </p:nvSpPr>
          <p:spPr bwMode="auto">
            <a:xfrm>
              <a:off x="3911" y="2065"/>
              <a:ext cx="8" cy="0"/>
            </a:xfrm>
            <a:prstGeom prst="line">
              <a:avLst/>
            </a:prstGeom>
            <a:noFill/>
            <a:ln w="12700">
              <a:solidFill>
                <a:srgbClr val="000000"/>
              </a:solidFill>
              <a:prstDash val="sysDot"/>
              <a:round/>
              <a:headEnd/>
              <a:tailEnd/>
            </a:ln>
          </p:spPr>
          <p:txBody>
            <a:bodyPr/>
            <a:lstStyle/>
            <a:p>
              <a:endParaRPr lang="fr-CH"/>
            </a:p>
          </p:txBody>
        </p:sp>
        <p:sp>
          <p:nvSpPr>
            <p:cNvPr id="2706192" name="Line 1808"/>
            <p:cNvSpPr>
              <a:spLocks noChangeShapeType="1"/>
            </p:cNvSpPr>
            <p:nvPr/>
          </p:nvSpPr>
          <p:spPr bwMode="auto">
            <a:xfrm flipV="1">
              <a:off x="3919" y="2058"/>
              <a:ext cx="15" cy="7"/>
            </a:xfrm>
            <a:prstGeom prst="line">
              <a:avLst/>
            </a:prstGeom>
            <a:noFill/>
            <a:ln w="12700">
              <a:solidFill>
                <a:srgbClr val="000000"/>
              </a:solidFill>
              <a:prstDash val="sysDot"/>
              <a:round/>
              <a:headEnd/>
              <a:tailEnd/>
            </a:ln>
          </p:spPr>
          <p:txBody>
            <a:bodyPr/>
            <a:lstStyle/>
            <a:p>
              <a:endParaRPr lang="fr-CH"/>
            </a:p>
          </p:txBody>
        </p:sp>
        <p:sp>
          <p:nvSpPr>
            <p:cNvPr id="2706193" name="Line 1809"/>
            <p:cNvSpPr>
              <a:spLocks noChangeShapeType="1"/>
            </p:cNvSpPr>
            <p:nvPr/>
          </p:nvSpPr>
          <p:spPr bwMode="auto">
            <a:xfrm>
              <a:off x="3934" y="2058"/>
              <a:ext cx="8" cy="0"/>
            </a:xfrm>
            <a:prstGeom prst="line">
              <a:avLst/>
            </a:prstGeom>
            <a:noFill/>
            <a:ln w="12700">
              <a:solidFill>
                <a:srgbClr val="000000"/>
              </a:solidFill>
              <a:prstDash val="sysDot"/>
              <a:round/>
              <a:headEnd/>
              <a:tailEnd/>
            </a:ln>
          </p:spPr>
          <p:txBody>
            <a:bodyPr/>
            <a:lstStyle/>
            <a:p>
              <a:endParaRPr lang="fr-CH"/>
            </a:p>
          </p:txBody>
        </p:sp>
        <p:sp>
          <p:nvSpPr>
            <p:cNvPr id="2706194" name="Line 1810"/>
            <p:cNvSpPr>
              <a:spLocks noChangeShapeType="1"/>
            </p:cNvSpPr>
            <p:nvPr/>
          </p:nvSpPr>
          <p:spPr bwMode="auto">
            <a:xfrm flipV="1">
              <a:off x="3942" y="2050"/>
              <a:ext cx="8" cy="8"/>
            </a:xfrm>
            <a:prstGeom prst="line">
              <a:avLst/>
            </a:prstGeom>
            <a:noFill/>
            <a:ln w="12700">
              <a:solidFill>
                <a:srgbClr val="000000"/>
              </a:solidFill>
              <a:prstDash val="sysDot"/>
              <a:round/>
              <a:headEnd/>
              <a:tailEnd/>
            </a:ln>
          </p:spPr>
          <p:txBody>
            <a:bodyPr/>
            <a:lstStyle/>
            <a:p>
              <a:endParaRPr lang="fr-CH"/>
            </a:p>
          </p:txBody>
        </p:sp>
        <p:sp>
          <p:nvSpPr>
            <p:cNvPr id="2706195" name="Line 1811"/>
            <p:cNvSpPr>
              <a:spLocks noChangeShapeType="1"/>
            </p:cNvSpPr>
            <p:nvPr/>
          </p:nvSpPr>
          <p:spPr bwMode="auto">
            <a:xfrm flipV="1">
              <a:off x="3950" y="2042"/>
              <a:ext cx="16" cy="8"/>
            </a:xfrm>
            <a:prstGeom prst="line">
              <a:avLst/>
            </a:prstGeom>
            <a:noFill/>
            <a:ln w="12700">
              <a:solidFill>
                <a:srgbClr val="000000"/>
              </a:solidFill>
              <a:prstDash val="sysDot"/>
              <a:round/>
              <a:headEnd/>
              <a:tailEnd/>
            </a:ln>
          </p:spPr>
          <p:txBody>
            <a:bodyPr/>
            <a:lstStyle/>
            <a:p>
              <a:endParaRPr lang="fr-CH"/>
            </a:p>
          </p:txBody>
        </p:sp>
        <p:sp>
          <p:nvSpPr>
            <p:cNvPr id="2706196" name="Line 1812"/>
            <p:cNvSpPr>
              <a:spLocks noChangeShapeType="1"/>
            </p:cNvSpPr>
            <p:nvPr/>
          </p:nvSpPr>
          <p:spPr bwMode="auto">
            <a:xfrm>
              <a:off x="3966" y="2042"/>
              <a:ext cx="8" cy="0"/>
            </a:xfrm>
            <a:prstGeom prst="line">
              <a:avLst/>
            </a:prstGeom>
            <a:noFill/>
            <a:ln w="12700">
              <a:solidFill>
                <a:srgbClr val="000000"/>
              </a:solidFill>
              <a:prstDash val="sysDot"/>
              <a:round/>
              <a:headEnd/>
              <a:tailEnd/>
            </a:ln>
          </p:spPr>
          <p:txBody>
            <a:bodyPr/>
            <a:lstStyle/>
            <a:p>
              <a:endParaRPr lang="fr-CH"/>
            </a:p>
          </p:txBody>
        </p:sp>
        <p:sp>
          <p:nvSpPr>
            <p:cNvPr id="2706197" name="Line 1813"/>
            <p:cNvSpPr>
              <a:spLocks noChangeShapeType="1"/>
            </p:cNvSpPr>
            <p:nvPr/>
          </p:nvSpPr>
          <p:spPr bwMode="auto">
            <a:xfrm flipV="1">
              <a:off x="3974" y="2034"/>
              <a:ext cx="15" cy="8"/>
            </a:xfrm>
            <a:prstGeom prst="line">
              <a:avLst/>
            </a:prstGeom>
            <a:noFill/>
            <a:ln w="12700">
              <a:solidFill>
                <a:srgbClr val="000000"/>
              </a:solidFill>
              <a:prstDash val="sysDot"/>
              <a:round/>
              <a:headEnd/>
              <a:tailEnd/>
            </a:ln>
          </p:spPr>
          <p:txBody>
            <a:bodyPr/>
            <a:lstStyle/>
            <a:p>
              <a:endParaRPr lang="fr-CH"/>
            </a:p>
          </p:txBody>
        </p:sp>
        <p:sp>
          <p:nvSpPr>
            <p:cNvPr id="2706198" name="Line 1814"/>
            <p:cNvSpPr>
              <a:spLocks noChangeShapeType="1"/>
            </p:cNvSpPr>
            <p:nvPr/>
          </p:nvSpPr>
          <p:spPr bwMode="auto">
            <a:xfrm>
              <a:off x="3989" y="2034"/>
              <a:ext cx="8" cy="0"/>
            </a:xfrm>
            <a:prstGeom prst="line">
              <a:avLst/>
            </a:prstGeom>
            <a:noFill/>
            <a:ln w="12700">
              <a:solidFill>
                <a:srgbClr val="000000"/>
              </a:solidFill>
              <a:prstDash val="sysDot"/>
              <a:round/>
              <a:headEnd/>
              <a:tailEnd/>
            </a:ln>
          </p:spPr>
          <p:txBody>
            <a:bodyPr/>
            <a:lstStyle/>
            <a:p>
              <a:endParaRPr lang="fr-CH"/>
            </a:p>
          </p:txBody>
        </p:sp>
        <p:sp>
          <p:nvSpPr>
            <p:cNvPr id="2706199" name="Line 1815"/>
            <p:cNvSpPr>
              <a:spLocks noChangeShapeType="1"/>
            </p:cNvSpPr>
            <p:nvPr/>
          </p:nvSpPr>
          <p:spPr bwMode="auto">
            <a:xfrm flipV="1">
              <a:off x="3997" y="2026"/>
              <a:ext cx="8" cy="8"/>
            </a:xfrm>
            <a:prstGeom prst="line">
              <a:avLst/>
            </a:prstGeom>
            <a:noFill/>
            <a:ln w="12700">
              <a:solidFill>
                <a:srgbClr val="000000"/>
              </a:solidFill>
              <a:prstDash val="sysDot"/>
              <a:round/>
              <a:headEnd/>
              <a:tailEnd/>
            </a:ln>
          </p:spPr>
          <p:txBody>
            <a:bodyPr/>
            <a:lstStyle/>
            <a:p>
              <a:endParaRPr lang="fr-CH"/>
            </a:p>
          </p:txBody>
        </p:sp>
        <p:sp>
          <p:nvSpPr>
            <p:cNvPr id="2706200" name="Line 1816"/>
            <p:cNvSpPr>
              <a:spLocks noChangeShapeType="1"/>
            </p:cNvSpPr>
            <p:nvPr/>
          </p:nvSpPr>
          <p:spPr bwMode="auto">
            <a:xfrm flipV="1">
              <a:off x="4005" y="2018"/>
              <a:ext cx="16" cy="8"/>
            </a:xfrm>
            <a:prstGeom prst="line">
              <a:avLst/>
            </a:prstGeom>
            <a:noFill/>
            <a:ln w="12700">
              <a:solidFill>
                <a:srgbClr val="000000"/>
              </a:solidFill>
              <a:prstDash val="sysDot"/>
              <a:round/>
              <a:headEnd/>
              <a:tailEnd/>
            </a:ln>
          </p:spPr>
          <p:txBody>
            <a:bodyPr/>
            <a:lstStyle/>
            <a:p>
              <a:endParaRPr lang="fr-CH"/>
            </a:p>
          </p:txBody>
        </p:sp>
        <p:sp>
          <p:nvSpPr>
            <p:cNvPr id="2706201" name="Line 1817"/>
            <p:cNvSpPr>
              <a:spLocks noChangeShapeType="1"/>
            </p:cNvSpPr>
            <p:nvPr/>
          </p:nvSpPr>
          <p:spPr bwMode="auto">
            <a:xfrm>
              <a:off x="4021" y="2018"/>
              <a:ext cx="8" cy="0"/>
            </a:xfrm>
            <a:prstGeom prst="line">
              <a:avLst/>
            </a:prstGeom>
            <a:noFill/>
            <a:ln w="12700">
              <a:solidFill>
                <a:srgbClr val="000000"/>
              </a:solidFill>
              <a:prstDash val="sysDot"/>
              <a:round/>
              <a:headEnd/>
              <a:tailEnd/>
            </a:ln>
          </p:spPr>
          <p:txBody>
            <a:bodyPr/>
            <a:lstStyle/>
            <a:p>
              <a:endParaRPr lang="fr-CH"/>
            </a:p>
          </p:txBody>
        </p:sp>
        <p:sp>
          <p:nvSpPr>
            <p:cNvPr id="2706202" name="Line 1818"/>
            <p:cNvSpPr>
              <a:spLocks noChangeShapeType="1"/>
            </p:cNvSpPr>
            <p:nvPr/>
          </p:nvSpPr>
          <p:spPr bwMode="auto">
            <a:xfrm flipV="1">
              <a:off x="4029" y="2010"/>
              <a:ext cx="15" cy="8"/>
            </a:xfrm>
            <a:prstGeom prst="line">
              <a:avLst/>
            </a:prstGeom>
            <a:noFill/>
            <a:ln w="12700">
              <a:solidFill>
                <a:srgbClr val="000000"/>
              </a:solidFill>
              <a:prstDash val="sysDot"/>
              <a:round/>
              <a:headEnd/>
              <a:tailEnd/>
            </a:ln>
          </p:spPr>
          <p:txBody>
            <a:bodyPr/>
            <a:lstStyle/>
            <a:p>
              <a:endParaRPr lang="fr-CH"/>
            </a:p>
          </p:txBody>
        </p:sp>
        <p:sp>
          <p:nvSpPr>
            <p:cNvPr id="2706203" name="Line 1819"/>
            <p:cNvSpPr>
              <a:spLocks noChangeShapeType="1"/>
            </p:cNvSpPr>
            <p:nvPr/>
          </p:nvSpPr>
          <p:spPr bwMode="auto">
            <a:xfrm>
              <a:off x="4044" y="2010"/>
              <a:ext cx="8" cy="0"/>
            </a:xfrm>
            <a:prstGeom prst="line">
              <a:avLst/>
            </a:prstGeom>
            <a:noFill/>
            <a:ln w="12700">
              <a:solidFill>
                <a:srgbClr val="000000"/>
              </a:solidFill>
              <a:prstDash val="sysDot"/>
              <a:round/>
              <a:headEnd/>
              <a:tailEnd/>
            </a:ln>
          </p:spPr>
          <p:txBody>
            <a:bodyPr/>
            <a:lstStyle/>
            <a:p>
              <a:endParaRPr lang="fr-CH"/>
            </a:p>
          </p:txBody>
        </p:sp>
        <p:sp>
          <p:nvSpPr>
            <p:cNvPr id="2706204" name="Line 1820"/>
            <p:cNvSpPr>
              <a:spLocks noChangeShapeType="1"/>
            </p:cNvSpPr>
            <p:nvPr/>
          </p:nvSpPr>
          <p:spPr bwMode="auto">
            <a:xfrm flipV="1">
              <a:off x="4052" y="2003"/>
              <a:ext cx="16" cy="7"/>
            </a:xfrm>
            <a:prstGeom prst="line">
              <a:avLst/>
            </a:prstGeom>
            <a:noFill/>
            <a:ln w="12700">
              <a:solidFill>
                <a:srgbClr val="000000"/>
              </a:solidFill>
              <a:prstDash val="sysDot"/>
              <a:round/>
              <a:headEnd/>
              <a:tailEnd/>
            </a:ln>
          </p:spPr>
          <p:txBody>
            <a:bodyPr/>
            <a:lstStyle/>
            <a:p>
              <a:endParaRPr lang="fr-CH"/>
            </a:p>
          </p:txBody>
        </p:sp>
        <p:sp>
          <p:nvSpPr>
            <p:cNvPr id="2706205" name="Line 1821"/>
            <p:cNvSpPr>
              <a:spLocks noChangeShapeType="1"/>
            </p:cNvSpPr>
            <p:nvPr/>
          </p:nvSpPr>
          <p:spPr bwMode="auto">
            <a:xfrm flipV="1">
              <a:off x="4068" y="1995"/>
              <a:ext cx="8" cy="8"/>
            </a:xfrm>
            <a:prstGeom prst="line">
              <a:avLst/>
            </a:prstGeom>
            <a:noFill/>
            <a:ln w="12700">
              <a:solidFill>
                <a:srgbClr val="000000"/>
              </a:solidFill>
              <a:prstDash val="sysDot"/>
              <a:round/>
              <a:headEnd/>
              <a:tailEnd/>
            </a:ln>
          </p:spPr>
          <p:txBody>
            <a:bodyPr/>
            <a:lstStyle/>
            <a:p>
              <a:endParaRPr lang="fr-CH"/>
            </a:p>
          </p:txBody>
        </p:sp>
        <p:sp>
          <p:nvSpPr>
            <p:cNvPr id="2706206" name="Line 1822"/>
            <p:cNvSpPr>
              <a:spLocks noChangeShapeType="1"/>
            </p:cNvSpPr>
            <p:nvPr/>
          </p:nvSpPr>
          <p:spPr bwMode="auto">
            <a:xfrm>
              <a:off x="4076" y="1995"/>
              <a:ext cx="8" cy="0"/>
            </a:xfrm>
            <a:prstGeom prst="line">
              <a:avLst/>
            </a:prstGeom>
            <a:noFill/>
            <a:ln w="12700">
              <a:solidFill>
                <a:srgbClr val="000000"/>
              </a:solidFill>
              <a:prstDash val="sysDot"/>
              <a:round/>
              <a:headEnd/>
              <a:tailEnd/>
            </a:ln>
          </p:spPr>
          <p:txBody>
            <a:bodyPr/>
            <a:lstStyle/>
            <a:p>
              <a:endParaRPr lang="fr-CH"/>
            </a:p>
          </p:txBody>
        </p:sp>
        <p:sp>
          <p:nvSpPr>
            <p:cNvPr id="2706207" name="Line 1823"/>
            <p:cNvSpPr>
              <a:spLocks noChangeShapeType="1"/>
            </p:cNvSpPr>
            <p:nvPr/>
          </p:nvSpPr>
          <p:spPr bwMode="auto">
            <a:xfrm flipV="1">
              <a:off x="4084" y="1987"/>
              <a:ext cx="16" cy="8"/>
            </a:xfrm>
            <a:prstGeom prst="line">
              <a:avLst/>
            </a:prstGeom>
            <a:noFill/>
            <a:ln w="12700">
              <a:solidFill>
                <a:srgbClr val="000000"/>
              </a:solidFill>
              <a:prstDash val="sysDot"/>
              <a:round/>
              <a:headEnd/>
              <a:tailEnd/>
            </a:ln>
          </p:spPr>
          <p:txBody>
            <a:bodyPr/>
            <a:lstStyle/>
            <a:p>
              <a:endParaRPr lang="fr-CH"/>
            </a:p>
          </p:txBody>
        </p:sp>
        <p:sp>
          <p:nvSpPr>
            <p:cNvPr id="2706208" name="Line 1824"/>
            <p:cNvSpPr>
              <a:spLocks noChangeShapeType="1"/>
            </p:cNvSpPr>
            <p:nvPr/>
          </p:nvSpPr>
          <p:spPr bwMode="auto">
            <a:xfrm>
              <a:off x="4100" y="1987"/>
              <a:ext cx="7" cy="0"/>
            </a:xfrm>
            <a:prstGeom prst="line">
              <a:avLst/>
            </a:prstGeom>
            <a:noFill/>
            <a:ln w="12700">
              <a:solidFill>
                <a:srgbClr val="000000"/>
              </a:solidFill>
              <a:prstDash val="sysDot"/>
              <a:round/>
              <a:headEnd/>
              <a:tailEnd/>
            </a:ln>
          </p:spPr>
          <p:txBody>
            <a:bodyPr/>
            <a:lstStyle/>
            <a:p>
              <a:endParaRPr lang="fr-CH"/>
            </a:p>
          </p:txBody>
        </p:sp>
        <p:sp>
          <p:nvSpPr>
            <p:cNvPr id="2706209" name="Line 1825"/>
            <p:cNvSpPr>
              <a:spLocks noChangeShapeType="1"/>
            </p:cNvSpPr>
            <p:nvPr/>
          </p:nvSpPr>
          <p:spPr bwMode="auto">
            <a:xfrm flipV="1">
              <a:off x="4107" y="1979"/>
              <a:ext cx="16" cy="8"/>
            </a:xfrm>
            <a:prstGeom prst="line">
              <a:avLst/>
            </a:prstGeom>
            <a:noFill/>
            <a:ln w="12700">
              <a:solidFill>
                <a:srgbClr val="000000"/>
              </a:solidFill>
              <a:prstDash val="sysDot"/>
              <a:round/>
              <a:headEnd/>
              <a:tailEnd/>
            </a:ln>
          </p:spPr>
          <p:txBody>
            <a:bodyPr/>
            <a:lstStyle/>
            <a:p>
              <a:endParaRPr lang="fr-CH"/>
            </a:p>
          </p:txBody>
        </p:sp>
        <p:sp>
          <p:nvSpPr>
            <p:cNvPr id="2706210" name="Line 1826"/>
            <p:cNvSpPr>
              <a:spLocks noChangeShapeType="1"/>
            </p:cNvSpPr>
            <p:nvPr/>
          </p:nvSpPr>
          <p:spPr bwMode="auto">
            <a:xfrm flipV="1">
              <a:off x="4123" y="1971"/>
              <a:ext cx="8" cy="8"/>
            </a:xfrm>
            <a:prstGeom prst="line">
              <a:avLst/>
            </a:prstGeom>
            <a:noFill/>
            <a:ln w="12700">
              <a:solidFill>
                <a:srgbClr val="000000"/>
              </a:solidFill>
              <a:prstDash val="sysDot"/>
              <a:round/>
              <a:headEnd/>
              <a:tailEnd/>
            </a:ln>
          </p:spPr>
          <p:txBody>
            <a:bodyPr/>
            <a:lstStyle/>
            <a:p>
              <a:endParaRPr lang="fr-CH"/>
            </a:p>
          </p:txBody>
        </p:sp>
        <p:sp>
          <p:nvSpPr>
            <p:cNvPr id="2706211" name="Line 1827"/>
            <p:cNvSpPr>
              <a:spLocks noChangeShapeType="1"/>
            </p:cNvSpPr>
            <p:nvPr/>
          </p:nvSpPr>
          <p:spPr bwMode="auto">
            <a:xfrm>
              <a:off x="4131" y="1971"/>
              <a:ext cx="8" cy="0"/>
            </a:xfrm>
            <a:prstGeom prst="line">
              <a:avLst/>
            </a:prstGeom>
            <a:noFill/>
            <a:ln w="12700">
              <a:solidFill>
                <a:srgbClr val="000000"/>
              </a:solidFill>
              <a:prstDash val="sysDot"/>
              <a:round/>
              <a:headEnd/>
              <a:tailEnd/>
            </a:ln>
          </p:spPr>
          <p:txBody>
            <a:bodyPr/>
            <a:lstStyle/>
            <a:p>
              <a:endParaRPr lang="fr-CH"/>
            </a:p>
          </p:txBody>
        </p:sp>
        <p:sp>
          <p:nvSpPr>
            <p:cNvPr id="2706212" name="Line 1828"/>
            <p:cNvSpPr>
              <a:spLocks noChangeShapeType="1"/>
            </p:cNvSpPr>
            <p:nvPr/>
          </p:nvSpPr>
          <p:spPr bwMode="auto">
            <a:xfrm flipV="1">
              <a:off x="4139" y="1963"/>
              <a:ext cx="16" cy="8"/>
            </a:xfrm>
            <a:prstGeom prst="line">
              <a:avLst/>
            </a:prstGeom>
            <a:noFill/>
            <a:ln w="12700">
              <a:solidFill>
                <a:srgbClr val="000000"/>
              </a:solidFill>
              <a:prstDash val="sysDot"/>
              <a:round/>
              <a:headEnd/>
              <a:tailEnd/>
            </a:ln>
          </p:spPr>
          <p:txBody>
            <a:bodyPr/>
            <a:lstStyle/>
            <a:p>
              <a:endParaRPr lang="fr-CH"/>
            </a:p>
          </p:txBody>
        </p:sp>
        <p:sp>
          <p:nvSpPr>
            <p:cNvPr id="2706213" name="Line 1829"/>
            <p:cNvSpPr>
              <a:spLocks noChangeShapeType="1"/>
            </p:cNvSpPr>
            <p:nvPr/>
          </p:nvSpPr>
          <p:spPr bwMode="auto">
            <a:xfrm>
              <a:off x="4155" y="1963"/>
              <a:ext cx="7" cy="0"/>
            </a:xfrm>
            <a:prstGeom prst="line">
              <a:avLst/>
            </a:prstGeom>
            <a:noFill/>
            <a:ln w="12700">
              <a:solidFill>
                <a:srgbClr val="000000"/>
              </a:solidFill>
              <a:prstDash val="sysDot"/>
              <a:round/>
              <a:headEnd/>
              <a:tailEnd/>
            </a:ln>
          </p:spPr>
          <p:txBody>
            <a:bodyPr/>
            <a:lstStyle/>
            <a:p>
              <a:endParaRPr lang="fr-CH"/>
            </a:p>
          </p:txBody>
        </p:sp>
        <p:sp>
          <p:nvSpPr>
            <p:cNvPr id="2706214" name="Line 1830"/>
            <p:cNvSpPr>
              <a:spLocks noChangeShapeType="1"/>
            </p:cNvSpPr>
            <p:nvPr/>
          </p:nvSpPr>
          <p:spPr bwMode="auto">
            <a:xfrm flipV="1">
              <a:off x="4162" y="1955"/>
              <a:ext cx="16" cy="8"/>
            </a:xfrm>
            <a:prstGeom prst="line">
              <a:avLst/>
            </a:prstGeom>
            <a:noFill/>
            <a:ln w="12700">
              <a:solidFill>
                <a:srgbClr val="000000"/>
              </a:solidFill>
              <a:prstDash val="sysDot"/>
              <a:round/>
              <a:headEnd/>
              <a:tailEnd/>
            </a:ln>
          </p:spPr>
          <p:txBody>
            <a:bodyPr/>
            <a:lstStyle/>
            <a:p>
              <a:endParaRPr lang="fr-CH"/>
            </a:p>
          </p:txBody>
        </p:sp>
      </p:grpSp>
    </p:spTree>
    <p:extLst>
      <p:ext uri="{BB962C8B-B14F-4D97-AF65-F5344CB8AC3E}">
        <p14:creationId xmlns:p14="http://schemas.microsoft.com/office/powerpoint/2010/main" val="39807675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8482" name="Rectangle 2"/>
          <p:cNvSpPr>
            <a:spLocks noGrp="1" noChangeArrowheads="1"/>
          </p:cNvSpPr>
          <p:nvPr>
            <p:ph type="title"/>
          </p:nvPr>
        </p:nvSpPr>
        <p:spPr/>
        <p:txBody>
          <a:bodyPr/>
          <a:lstStyle/>
          <a:p>
            <a:r>
              <a:rPr lang="en-US"/>
              <a:t>Examples: Compact Model of MOST– HB Simulations</a:t>
            </a:r>
          </a:p>
        </p:txBody>
      </p:sp>
      <p:sp>
        <p:nvSpPr>
          <p:cNvPr id="2708483" name="Rectangle 3"/>
          <p:cNvSpPr>
            <a:spLocks noGrp="1" noChangeArrowheads="1"/>
          </p:cNvSpPr>
          <p:nvPr>
            <p:ph idx="1"/>
          </p:nvPr>
        </p:nvSpPr>
        <p:spPr/>
        <p:txBody>
          <a:bodyPr/>
          <a:lstStyle/>
          <a:p>
            <a:r>
              <a:rPr lang="en-US" dirty="0"/>
              <a:t>Simulations with complete EKV v2.6 model for a generic 0.18µm CMOS process</a:t>
            </a:r>
          </a:p>
        </p:txBody>
      </p:sp>
      <p:sp>
        <p:nvSpPr>
          <p:cNvPr id="4" name="Date Placeholder 3"/>
          <p:cNvSpPr>
            <a:spLocks noGrp="1"/>
          </p:cNvSpPr>
          <p:nvPr>
            <p:ph type="dt" sz="half" idx="10"/>
          </p:nvPr>
        </p:nvSpPr>
        <p:spPr/>
        <p:txBody>
          <a:bodyPr/>
          <a:lstStyle/>
          <a:p>
            <a:pPr>
              <a:defRPr/>
            </a:pPr>
            <a:r>
              <a:rPr lang="fr-FR"/>
              <a:t>© C. Enz | 2022</a:t>
            </a:r>
            <a:endParaRPr lang="fr-CH" dirty="0"/>
          </a:p>
        </p:txBody>
      </p:sp>
      <p:sp>
        <p:nvSpPr>
          <p:cNvPr id="5" name="Footer Placeholder 4"/>
          <p:cNvSpPr>
            <a:spLocks noGrp="1"/>
          </p:cNvSpPr>
          <p:nvPr>
            <p:ph type="ftr" sz="quarter" idx="11"/>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12"/>
          </p:nvPr>
        </p:nvSpPr>
        <p:spPr/>
        <p:txBody>
          <a:bodyPr/>
          <a:lstStyle/>
          <a:p>
            <a:pPr>
              <a:defRPr/>
            </a:pPr>
            <a:r>
              <a:rPr lang="fr-CH"/>
              <a:t>Slide </a:t>
            </a:r>
            <a:fld id="{9BB60FCD-EFE6-441F-A2C8-D6B898CD23EA}" type="slidenum">
              <a:rPr lang="fr-CH" smtClean="0"/>
              <a:pPr>
                <a:defRPr/>
              </a:pPr>
              <a:t>42</a:t>
            </a:fld>
            <a:endParaRPr lang="fr-CH" dirty="0"/>
          </a:p>
        </p:txBody>
      </p:sp>
      <p:grpSp>
        <p:nvGrpSpPr>
          <p:cNvPr id="2" name="Group 1110"/>
          <p:cNvGrpSpPr>
            <a:grpSpLocks/>
          </p:cNvGrpSpPr>
          <p:nvPr/>
        </p:nvGrpSpPr>
        <p:grpSpPr bwMode="auto">
          <a:xfrm>
            <a:off x="1835150" y="2125663"/>
            <a:ext cx="4994275" cy="4025900"/>
            <a:chOff x="558" y="1339"/>
            <a:chExt cx="3146" cy="2536"/>
          </a:xfrm>
        </p:grpSpPr>
        <p:grpSp>
          <p:nvGrpSpPr>
            <p:cNvPr id="3" name="Group 1103"/>
            <p:cNvGrpSpPr>
              <a:grpSpLocks/>
            </p:cNvGrpSpPr>
            <p:nvPr/>
          </p:nvGrpSpPr>
          <p:grpSpPr bwMode="auto">
            <a:xfrm>
              <a:off x="558" y="1339"/>
              <a:ext cx="3146" cy="2536"/>
              <a:chOff x="1380" y="1303"/>
              <a:chExt cx="2770" cy="2365"/>
            </a:xfrm>
          </p:grpSpPr>
          <p:sp>
            <p:nvSpPr>
              <p:cNvPr id="2708488" name="Line 8"/>
              <p:cNvSpPr>
                <a:spLocks noChangeShapeType="1"/>
              </p:cNvSpPr>
              <p:nvPr/>
            </p:nvSpPr>
            <p:spPr bwMode="auto">
              <a:xfrm>
                <a:off x="1835" y="3296"/>
                <a:ext cx="2241" cy="0"/>
              </a:xfrm>
              <a:prstGeom prst="line">
                <a:avLst/>
              </a:prstGeom>
              <a:noFill/>
              <a:ln w="25400">
                <a:solidFill>
                  <a:srgbClr val="000000"/>
                </a:solidFill>
                <a:round/>
                <a:headEnd/>
                <a:tailEnd/>
              </a:ln>
            </p:spPr>
            <p:txBody>
              <a:bodyPr/>
              <a:lstStyle/>
              <a:p>
                <a:endParaRPr lang="fr-CH"/>
              </a:p>
            </p:txBody>
          </p:sp>
          <p:sp>
            <p:nvSpPr>
              <p:cNvPr id="2708489" name="Line 9"/>
              <p:cNvSpPr>
                <a:spLocks noChangeShapeType="1"/>
              </p:cNvSpPr>
              <p:nvPr/>
            </p:nvSpPr>
            <p:spPr bwMode="auto">
              <a:xfrm flipV="1">
                <a:off x="4076" y="1622"/>
                <a:ext cx="0" cy="1674"/>
              </a:xfrm>
              <a:prstGeom prst="line">
                <a:avLst/>
              </a:prstGeom>
              <a:noFill/>
              <a:ln w="25400">
                <a:solidFill>
                  <a:srgbClr val="000000"/>
                </a:solidFill>
                <a:round/>
                <a:headEnd/>
                <a:tailEnd/>
              </a:ln>
            </p:spPr>
            <p:txBody>
              <a:bodyPr/>
              <a:lstStyle/>
              <a:p>
                <a:endParaRPr lang="fr-CH"/>
              </a:p>
            </p:txBody>
          </p:sp>
          <p:sp>
            <p:nvSpPr>
              <p:cNvPr id="2708490" name="Line 10"/>
              <p:cNvSpPr>
                <a:spLocks noChangeShapeType="1"/>
              </p:cNvSpPr>
              <p:nvPr/>
            </p:nvSpPr>
            <p:spPr bwMode="auto">
              <a:xfrm flipH="1">
                <a:off x="1835" y="1622"/>
                <a:ext cx="2241" cy="0"/>
              </a:xfrm>
              <a:prstGeom prst="line">
                <a:avLst/>
              </a:prstGeom>
              <a:noFill/>
              <a:ln w="25400">
                <a:solidFill>
                  <a:srgbClr val="000000"/>
                </a:solidFill>
                <a:round/>
                <a:headEnd/>
                <a:tailEnd/>
              </a:ln>
            </p:spPr>
            <p:txBody>
              <a:bodyPr/>
              <a:lstStyle/>
              <a:p>
                <a:endParaRPr lang="fr-CH"/>
              </a:p>
            </p:txBody>
          </p:sp>
          <p:sp>
            <p:nvSpPr>
              <p:cNvPr id="2708491" name="Line 11"/>
              <p:cNvSpPr>
                <a:spLocks noChangeShapeType="1"/>
              </p:cNvSpPr>
              <p:nvPr/>
            </p:nvSpPr>
            <p:spPr bwMode="auto">
              <a:xfrm>
                <a:off x="1835" y="1622"/>
                <a:ext cx="0" cy="1674"/>
              </a:xfrm>
              <a:prstGeom prst="line">
                <a:avLst/>
              </a:prstGeom>
              <a:noFill/>
              <a:ln w="25400">
                <a:solidFill>
                  <a:srgbClr val="000000"/>
                </a:solidFill>
                <a:round/>
                <a:headEnd/>
                <a:tailEnd/>
              </a:ln>
            </p:spPr>
            <p:txBody>
              <a:bodyPr/>
              <a:lstStyle/>
              <a:p>
                <a:endParaRPr lang="fr-CH"/>
              </a:p>
            </p:txBody>
          </p:sp>
          <p:sp>
            <p:nvSpPr>
              <p:cNvPr id="2708492" name="Rectangle 12"/>
              <p:cNvSpPr>
                <a:spLocks noChangeArrowheads="1"/>
              </p:cNvSpPr>
              <p:nvPr/>
            </p:nvSpPr>
            <p:spPr bwMode="auto">
              <a:xfrm>
                <a:off x="1668" y="3368"/>
                <a:ext cx="259"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1.0m</a:t>
                </a:r>
                <a:endParaRPr lang="en-US"/>
              </a:p>
            </p:txBody>
          </p:sp>
          <p:sp>
            <p:nvSpPr>
              <p:cNvPr id="2708493" name="Rectangle 13"/>
              <p:cNvSpPr>
                <a:spLocks noChangeArrowheads="1"/>
              </p:cNvSpPr>
              <p:nvPr/>
            </p:nvSpPr>
            <p:spPr bwMode="auto">
              <a:xfrm>
                <a:off x="2007" y="3368"/>
                <a:ext cx="321"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10.0m</a:t>
                </a:r>
                <a:endParaRPr lang="en-US"/>
              </a:p>
            </p:txBody>
          </p:sp>
          <p:sp>
            <p:nvSpPr>
              <p:cNvPr id="2708494" name="Rectangle 14"/>
              <p:cNvSpPr>
                <a:spLocks noChangeArrowheads="1"/>
              </p:cNvSpPr>
              <p:nvPr/>
            </p:nvSpPr>
            <p:spPr bwMode="auto">
              <a:xfrm>
                <a:off x="2470" y="3368"/>
                <a:ext cx="165"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0.1</a:t>
                </a:r>
                <a:endParaRPr lang="en-US"/>
              </a:p>
            </p:txBody>
          </p:sp>
          <p:sp>
            <p:nvSpPr>
              <p:cNvPr id="2708495" name="Rectangle 15"/>
              <p:cNvSpPr>
                <a:spLocks noChangeArrowheads="1"/>
              </p:cNvSpPr>
              <p:nvPr/>
            </p:nvSpPr>
            <p:spPr bwMode="auto">
              <a:xfrm>
                <a:off x="2845" y="3368"/>
                <a:ext cx="165"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a:t>
                </a:r>
                <a:endParaRPr lang="en-US"/>
              </a:p>
            </p:txBody>
          </p:sp>
          <p:sp>
            <p:nvSpPr>
              <p:cNvPr id="2708496" name="Rectangle 16"/>
              <p:cNvSpPr>
                <a:spLocks noChangeArrowheads="1"/>
              </p:cNvSpPr>
              <p:nvPr/>
            </p:nvSpPr>
            <p:spPr bwMode="auto">
              <a:xfrm>
                <a:off x="3175" y="3368"/>
                <a:ext cx="227"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10.0</a:t>
                </a:r>
                <a:endParaRPr lang="en-US"/>
              </a:p>
            </p:txBody>
          </p:sp>
          <p:sp>
            <p:nvSpPr>
              <p:cNvPr id="2708497" name="Rectangle 17"/>
              <p:cNvSpPr>
                <a:spLocks noChangeArrowheads="1"/>
              </p:cNvSpPr>
              <p:nvPr/>
            </p:nvSpPr>
            <p:spPr bwMode="auto">
              <a:xfrm>
                <a:off x="3514" y="3368"/>
                <a:ext cx="290"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100.0</a:t>
                </a:r>
                <a:endParaRPr lang="en-US"/>
              </a:p>
            </p:txBody>
          </p:sp>
          <p:sp>
            <p:nvSpPr>
              <p:cNvPr id="2708498" name="Rectangle 18"/>
              <p:cNvSpPr>
                <a:spLocks noChangeArrowheads="1"/>
              </p:cNvSpPr>
              <p:nvPr/>
            </p:nvSpPr>
            <p:spPr bwMode="auto">
              <a:xfrm>
                <a:off x="3929" y="3368"/>
                <a:ext cx="221"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1.0k</a:t>
                </a:r>
                <a:endParaRPr lang="en-US"/>
              </a:p>
            </p:txBody>
          </p:sp>
          <p:sp>
            <p:nvSpPr>
              <p:cNvPr id="2708499" name="Line 19"/>
              <p:cNvSpPr>
                <a:spLocks noChangeShapeType="1"/>
              </p:cNvSpPr>
              <p:nvPr/>
            </p:nvSpPr>
            <p:spPr bwMode="auto">
              <a:xfrm>
                <a:off x="1947" y="3296"/>
                <a:ext cx="0" cy="24"/>
              </a:xfrm>
              <a:prstGeom prst="line">
                <a:avLst/>
              </a:prstGeom>
              <a:noFill/>
              <a:ln w="12700">
                <a:solidFill>
                  <a:srgbClr val="000000"/>
                </a:solidFill>
                <a:round/>
                <a:headEnd/>
                <a:tailEnd/>
              </a:ln>
            </p:spPr>
            <p:txBody>
              <a:bodyPr/>
              <a:lstStyle/>
              <a:p>
                <a:endParaRPr lang="fr-CH"/>
              </a:p>
            </p:txBody>
          </p:sp>
          <p:sp>
            <p:nvSpPr>
              <p:cNvPr id="2708500" name="Line 20"/>
              <p:cNvSpPr>
                <a:spLocks noChangeShapeType="1"/>
              </p:cNvSpPr>
              <p:nvPr/>
            </p:nvSpPr>
            <p:spPr bwMode="auto">
              <a:xfrm flipV="1">
                <a:off x="1947" y="3296"/>
                <a:ext cx="0" cy="24"/>
              </a:xfrm>
              <a:prstGeom prst="line">
                <a:avLst/>
              </a:prstGeom>
              <a:noFill/>
              <a:ln w="12700">
                <a:solidFill>
                  <a:srgbClr val="000000"/>
                </a:solidFill>
                <a:round/>
                <a:headEnd/>
                <a:tailEnd/>
              </a:ln>
            </p:spPr>
            <p:txBody>
              <a:bodyPr/>
              <a:lstStyle/>
              <a:p>
                <a:endParaRPr lang="fr-CH"/>
              </a:p>
            </p:txBody>
          </p:sp>
          <p:sp>
            <p:nvSpPr>
              <p:cNvPr id="2708501" name="Line 21"/>
              <p:cNvSpPr>
                <a:spLocks noChangeShapeType="1"/>
              </p:cNvSpPr>
              <p:nvPr/>
            </p:nvSpPr>
            <p:spPr bwMode="auto">
              <a:xfrm>
                <a:off x="2011" y="3296"/>
                <a:ext cx="0" cy="24"/>
              </a:xfrm>
              <a:prstGeom prst="line">
                <a:avLst/>
              </a:prstGeom>
              <a:noFill/>
              <a:ln w="12700">
                <a:solidFill>
                  <a:srgbClr val="000000"/>
                </a:solidFill>
                <a:round/>
                <a:headEnd/>
                <a:tailEnd/>
              </a:ln>
            </p:spPr>
            <p:txBody>
              <a:bodyPr/>
              <a:lstStyle/>
              <a:p>
                <a:endParaRPr lang="fr-CH"/>
              </a:p>
            </p:txBody>
          </p:sp>
          <p:sp>
            <p:nvSpPr>
              <p:cNvPr id="2708502" name="Line 22"/>
              <p:cNvSpPr>
                <a:spLocks noChangeShapeType="1"/>
              </p:cNvSpPr>
              <p:nvPr/>
            </p:nvSpPr>
            <p:spPr bwMode="auto">
              <a:xfrm flipV="1">
                <a:off x="2011" y="3296"/>
                <a:ext cx="0" cy="24"/>
              </a:xfrm>
              <a:prstGeom prst="line">
                <a:avLst/>
              </a:prstGeom>
              <a:noFill/>
              <a:ln w="12700">
                <a:solidFill>
                  <a:srgbClr val="000000"/>
                </a:solidFill>
                <a:round/>
                <a:headEnd/>
                <a:tailEnd/>
              </a:ln>
            </p:spPr>
            <p:txBody>
              <a:bodyPr/>
              <a:lstStyle/>
              <a:p>
                <a:endParaRPr lang="fr-CH"/>
              </a:p>
            </p:txBody>
          </p:sp>
          <p:sp>
            <p:nvSpPr>
              <p:cNvPr id="2708503" name="Line 23"/>
              <p:cNvSpPr>
                <a:spLocks noChangeShapeType="1"/>
              </p:cNvSpPr>
              <p:nvPr/>
            </p:nvSpPr>
            <p:spPr bwMode="auto">
              <a:xfrm>
                <a:off x="2058" y="3296"/>
                <a:ext cx="0" cy="24"/>
              </a:xfrm>
              <a:prstGeom prst="line">
                <a:avLst/>
              </a:prstGeom>
              <a:noFill/>
              <a:ln w="12700">
                <a:solidFill>
                  <a:srgbClr val="000000"/>
                </a:solidFill>
                <a:round/>
                <a:headEnd/>
                <a:tailEnd/>
              </a:ln>
            </p:spPr>
            <p:txBody>
              <a:bodyPr/>
              <a:lstStyle/>
              <a:p>
                <a:endParaRPr lang="fr-CH"/>
              </a:p>
            </p:txBody>
          </p:sp>
          <p:sp>
            <p:nvSpPr>
              <p:cNvPr id="2708504" name="Line 24"/>
              <p:cNvSpPr>
                <a:spLocks noChangeShapeType="1"/>
              </p:cNvSpPr>
              <p:nvPr/>
            </p:nvSpPr>
            <p:spPr bwMode="auto">
              <a:xfrm flipV="1">
                <a:off x="2058" y="3296"/>
                <a:ext cx="0" cy="24"/>
              </a:xfrm>
              <a:prstGeom prst="line">
                <a:avLst/>
              </a:prstGeom>
              <a:noFill/>
              <a:ln w="12700">
                <a:solidFill>
                  <a:srgbClr val="000000"/>
                </a:solidFill>
                <a:round/>
                <a:headEnd/>
                <a:tailEnd/>
              </a:ln>
            </p:spPr>
            <p:txBody>
              <a:bodyPr/>
              <a:lstStyle/>
              <a:p>
                <a:endParaRPr lang="fr-CH"/>
              </a:p>
            </p:txBody>
          </p:sp>
          <p:sp>
            <p:nvSpPr>
              <p:cNvPr id="2708505" name="Line 25"/>
              <p:cNvSpPr>
                <a:spLocks noChangeShapeType="1"/>
              </p:cNvSpPr>
              <p:nvPr/>
            </p:nvSpPr>
            <p:spPr bwMode="auto">
              <a:xfrm>
                <a:off x="2098" y="3296"/>
                <a:ext cx="0" cy="24"/>
              </a:xfrm>
              <a:prstGeom prst="line">
                <a:avLst/>
              </a:prstGeom>
              <a:noFill/>
              <a:ln w="12700">
                <a:solidFill>
                  <a:srgbClr val="000000"/>
                </a:solidFill>
                <a:round/>
                <a:headEnd/>
                <a:tailEnd/>
              </a:ln>
            </p:spPr>
            <p:txBody>
              <a:bodyPr/>
              <a:lstStyle/>
              <a:p>
                <a:endParaRPr lang="fr-CH"/>
              </a:p>
            </p:txBody>
          </p:sp>
          <p:sp>
            <p:nvSpPr>
              <p:cNvPr id="2708506" name="Line 26"/>
              <p:cNvSpPr>
                <a:spLocks noChangeShapeType="1"/>
              </p:cNvSpPr>
              <p:nvPr/>
            </p:nvSpPr>
            <p:spPr bwMode="auto">
              <a:xfrm flipV="1">
                <a:off x="2098" y="3296"/>
                <a:ext cx="0" cy="24"/>
              </a:xfrm>
              <a:prstGeom prst="line">
                <a:avLst/>
              </a:prstGeom>
              <a:noFill/>
              <a:ln w="12700">
                <a:solidFill>
                  <a:srgbClr val="000000"/>
                </a:solidFill>
                <a:round/>
                <a:headEnd/>
                <a:tailEnd/>
              </a:ln>
            </p:spPr>
            <p:txBody>
              <a:bodyPr/>
              <a:lstStyle/>
              <a:p>
                <a:endParaRPr lang="fr-CH"/>
              </a:p>
            </p:txBody>
          </p:sp>
          <p:sp>
            <p:nvSpPr>
              <p:cNvPr id="2708507" name="Line 27"/>
              <p:cNvSpPr>
                <a:spLocks noChangeShapeType="1"/>
              </p:cNvSpPr>
              <p:nvPr/>
            </p:nvSpPr>
            <p:spPr bwMode="auto">
              <a:xfrm>
                <a:off x="2122" y="3296"/>
                <a:ext cx="0" cy="24"/>
              </a:xfrm>
              <a:prstGeom prst="line">
                <a:avLst/>
              </a:prstGeom>
              <a:noFill/>
              <a:ln w="12700">
                <a:solidFill>
                  <a:srgbClr val="000000"/>
                </a:solidFill>
                <a:round/>
                <a:headEnd/>
                <a:tailEnd/>
              </a:ln>
            </p:spPr>
            <p:txBody>
              <a:bodyPr/>
              <a:lstStyle/>
              <a:p>
                <a:endParaRPr lang="fr-CH"/>
              </a:p>
            </p:txBody>
          </p:sp>
          <p:sp>
            <p:nvSpPr>
              <p:cNvPr id="2708508" name="Line 28"/>
              <p:cNvSpPr>
                <a:spLocks noChangeShapeType="1"/>
              </p:cNvSpPr>
              <p:nvPr/>
            </p:nvSpPr>
            <p:spPr bwMode="auto">
              <a:xfrm flipV="1">
                <a:off x="2122" y="3296"/>
                <a:ext cx="0" cy="24"/>
              </a:xfrm>
              <a:prstGeom prst="line">
                <a:avLst/>
              </a:prstGeom>
              <a:noFill/>
              <a:ln w="12700">
                <a:solidFill>
                  <a:srgbClr val="000000"/>
                </a:solidFill>
                <a:round/>
                <a:headEnd/>
                <a:tailEnd/>
              </a:ln>
            </p:spPr>
            <p:txBody>
              <a:bodyPr/>
              <a:lstStyle/>
              <a:p>
                <a:endParaRPr lang="fr-CH"/>
              </a:p>
            </p:txBody>
          </p:sp>
          <p:sp>
            <p:nvSpPr>
              <p:cNvPr id="2708509" name="Line 29"/>
              <p:cNvSpPr>
                <a:spLocks noChangeShapeType="1"/>
              </p:cNvSpPr>
              <p:nvPr/>
            </p:nvSpPr>
            <p:spPr bwMode="auto">
              <a:xfrm>
                <a:off x="2146" y="3296"/>
                <a:ext cx="0" cy="24"/>
              </a:xfrm>
              <a:prstGeom prst="line">
                <a:avLst/>
              </a:prstGeom>
              <a:noFill/>
              <a:ln w="12700">
                <a:solidFill>
                  <a:srgbClr val="000000"/>
                </a:solidFill>
                <a:round/>
                <a:headEnd/>
                <a:tailEnd/>
              </a:ln>
            </p:spPr>
            <p:txBody>
              <a:bodyPr/>
              <a:lstStyle/>
              <a:p>
                <a:endParaRPr lang="fr-CH"/>
              </a:p>
            </p:txBody>
          </p:sp>
          <p:sp>
            <p:nvSpPr>
              <p:cNvPr id="2708510" name="Line 30"/>
              <p:cNvSpPr>
                <a:spLocks noChangeShapeType="1"/>
              </p:cNvSpPr>
              <p:nvPr/>
            </p:nvSpPr>
            <p:spPr bwMode="auto">
              <a:xfrm flipV="1">
                <a:off x="2146" y="3296"/>
                <a:ext cx="0" cy="24"/>
              </a:xfrm>
              <a:prstGeom prst="line">
                <a:avLst/>
              </a:prstGeom>
              <a:noFill/>
              <a:ln w="12700">
                <a:solidFill>
                  <a:srgbClr val="000000"/>
                </a:solidFill>
                <a:round/>
                <a:headEnd/>
                <a:tailEnd/>
              </a:ln>
            </p:spPr>
            <p:txBody>
              <a:bodyPr/>
              <a:lstStyle/>
              <a:p>
                <a:endParaRPr lang="fr-CH"/>
              </a:p>
            </p:txBody>
          </p:sp>
          <p:sp>
            <p:nvSpPr>
              <p:cNvPr id="2708511" name="Line 31"/>
              <p:cNvSpPr>
                <a:spLocks noChangeShapeType="1"/>
              </p:cNvSpPr>
              <p:nvPr/>
            </p:nvSpPr>
            <p:spPr bwMode="auto">
              <a:xfrm>
                <a:off x="2170" y="3296"/>
                <a:ext cx="0" cy="24"/>
              </a:xfrm>
              <a:prstGeom prst="line">
                <a:avLst/>
              </a:prstGeom>
              <a:noFill/>
              <a:ln w="12700">
                <a:solidFill>
                  <a:srgbClr val="000000"/>
                </a:solidFill>
                <a:round/>
                <a:headEnd/>
                <a:tailEnd/>
              </a:ln>
            </p:spPr>
            <p:txBody>
              <a:bodyPr/>
              <a:lstStyle/>
              <a:p>
                <a:endParaRPr lang="fr-CH"/>
              </a:p>
            </p:txBody>
          </p:sp>
          <p:sp>
            <p:nvSpPr>
              <p:cNvPr id="2708512" name="Line 32"/>
              <p:cNvSpPr>
                <a:spLocks noChangeShapeType="1"/>
              </p:cNvSpPr>
              <p:nvPr/>
            </p:nvSpPr>
            <p:spPr bwMode="auto">
              <a:xfrm flipV="1">
                <a:off x="2170" y="3296"/>
                <a:ext cx="0" cy="24"/>
              </a:xfrm>
              <a:prstGeom prst="line">
                <a:avLst/>
              </a:prstGeom>
              <a:noFill/>
              <a:ln w="12700">
                <a:solidFill>
                  <a:srgbClr val="000000"/>
                </a:solidFill>
                <a:round/>
                <a:headEnd/>
                <a:tailEnd/>
              </a:ln>
            </p:spPr>
            <p:txBody>
              <a:bodyPr/>
              <a:lstStyle/>
              <a:p>
                <a:endParaRPr lang="fr-CH"/>
              </a:p>
            </p:txBody>
          </p:sp>
          <p:sp>
            <p:nvSpPr>
              <p:cNvPr id="2708513" name="Line 33"/>
              <p:cNvSpPr>
                <a:spLocks noChangeShapeType="1"/>
              </p:cNvSpPr>
              <p:nvPr/>
            </p:nvSpPr>
            <p:spPr bwMode="auto">
              <a:xfrm>
                <a:off x="2186" y="3296"/>
                <a:ext cx="0" cy="24"/>
              </a:xfrm>
              <a:prstGeom prst="line">
                <a:avLst/>
              </a:prstGeom>
              <a:noFill/>
              <a:ln w="12700">
                <a:solidFill>
                  <a:srgbClr val="000000"/>
                </a:solidFill>
                <a:round/>
                <a:headEnd/>
                <a:tailEnd/>
              </a:ln>
            </p:spPr>
            <p:txBody>
              <a:bodyPr/>
              <a:lstStyle/>
              <a:p>
                <a:endParaRPr lang="fr-CH"/>
              </a:p>
            </p:txBody>
          </p:sp>
          <p:sp>
            <p:nvSpPr>
              <p:cNvPr id="2708514" name="Line 34"/>
              <p:cNvSpPr>
                <a:spLocks noChangeShapeType="1"/>
              </p:cNvSpPr>
              <p:nvPr/>
            </p:nvSpPr>
            <p:spPr bwMode="auto">
              <a:xfrm flipV="1">
                <a:off x="2186" y="3296"/>
                <a:ext cx="0" cy="24"/>
              </a:xfrm>
              <a:prstGeom prst="line">
                <a:avLst/>
              </a:prstGeom>
              <a:noFill/>
              <a:ln w="12700">
                <a:solidFill>
                  <a:srgbClr val="000000"/>
                </a:solidFill>
                <a:round/>
                <a:headEnd/>
                <a:tailEnd/>
              </a:ln>
            </p:spPr>
            <p:txBody>
              <a:bodyPr/>
              <a:lstStyle/>
              <a:p>
                <a:endParaRPr lang="fr-CH"/>
              </a:p>
            </p:txBody>
          </p:sp>
          <p:sp>
            <p:nvSpPr>
              <p:cNvPr id="2708515" name="Line 35"/>
              <p:cNvSpPr>
                <a:spLocks noChangeShapeType="1"/>
              </p:cNvSpPr>
              <p:nvPr/>
            </p:nvSpPr>
            <p:spPr bwMode="auto">
              <a:xfrm>
                <a:off x="2322" y="3296"/>
                <a:ext cx="0" cy="24"/>
              </a:xfrm>
              <a:prstGeom prst="line">
                <a:avLst/>
              </a:prstGeom>
              <a:noFill/>
              <a:ln w="12700">
                <a:solidFill>
                  <a:srgbClr val="000000"/>
                </a:solidFill>
                <a:round/>
                <a:headEnd/>
                <a:tailEnd/>
              </a:ln>
            </p:spPr>
            <p:txBody>
              <a:bodyPr/>
              <a:lstStyle/>
              <a:p>
                <a:endParaRPr lang="fr-CH"/>
              </a:p>
            </p:txBody>
          </p:sp>
          <p:sp>
            <p:nvSpPr>
              <p:cNvPr id="2708516" name="Line 36"/>
              <p:cNvSpPr>
                <a:spLocks noChangeShapeType="1"/>
              </p:cNvSpPr>
              <p:nvPr/>
            </p:nvSpPr>
            <p:spPr bwMode="auto">
              <a:xfrm flipV="1">
                <a:off x="2322" y="3296"/>
                <a:ext cx="0" cy="24"/>
              </a:xfrm>
              <a:prstGeom prst="line">
                <a:avLst/>
              </a:prstGeom>
              <a:noFill/>
              <a:ln w="12700">
                <a:solidFill>
                  <a:srgbClr val="000000"/>
                </a:solidFill>
                <a:round/>
                <a:headEnd/>
                <a:tailEnd/>
              </a:ln>
            </p:spPr>
            <p:txBody>
              <a:bodyPr/>
              <a:lstStyle/>
              <a:p>
                <a:endParaRPr lang="fr-CH"/>
              </a:p>
            </p:txBody>
          </p:sp>
          <p:sp>
            <p:nvSpPr>
              <p:cNvPr id="2708517" name="Line 37"/>
              <p:cNvSpPr>
                <a:spLocks noChangeShapeType="1"/>
              </p:cNvSpPr>
              <p:nvPr/>
            </p:nvSpPr>
            <p:spPr bwMode="auto">
              <a:xfrm>
                <a:off x="2385" y="3296"/>
                <a:ext cx="0" cy="24"/>
              </a:xfrm>
              <a:prstGeom prst="line">
                <a:avLst/>
              </a:prstGeom>
              <a:noFill/>
              <a:ln w="12700">
                <a:solidFill>
                  <a:srgbClr val="000000"/>
                </a:solidFill>
                <a:round/>
                <a:headEnd/>
                <a:tailEnd/>
              </a:ln>
            </p:spPr>
            <p:txBody>
              <a:bodyPr/>
              <a:lstStyle/>
              <a:p>
                <a:endParaRPr lang="fr-CH"/>
              </a:p>
            </p:txBody>
          </p:sp>
          <p:sp>
            <p:nvSpPr>
              <p:cNvPr id="2708518" name="Line 38"/>
              <p:cNvSpPr>
                <a:spLocks noChangeShapeType="1"/>
              </p:cNvSpPr>
              <p:nvPr/>
            </p:nvSpPr>
            <p:spPr bwMode="auto">
              <a:xfrm flipV="1">
                <a:off x="2385" y="3296"/>
                <a:ext cx="0" cy="24"/>
              </a:xfrm>
              <a:prstGeom prst="line">
                <a:avLst/>
              </a:prstGeom>
              <a:noFill/>
              <a:ln w="12700">
                <a:solidFill>
                  <a:srgbClr val="000000"/>
                </a:solidFill>
                <a:round/>
                <a:headEnd/>
                <a:tailEnd/>
              </a:ln>
            </p:spPr>
            <p:txBody>
              <a:bodyPr/>
              <a:lstStyle/>
              <a:p>
                <a:endParaRPr lang="fr-CH"/>
              </a:p>
            </p:txBody>
          </p:sp>
          <p:sp>
            <p:nvSpPr>
              <p:cNvPr id="2708519" name="Line 39"/>
              <p:cNvSpPr>
                <a:spLocks noChangeShapeType="1"/>
              </p:cNvSpPr>
              <p:nvPr/>
            </p:nvSpPr>
            <p:spPr bwMode="auto">
              <a:xfrm>
                <a:off x="2433" y="3296"/>
                <a:ext cx="0" cy="24"/>
              </a:xfrm>
              <a:prstGeom prst="line">
                <a:avLst/>
              </a:prstGeom>
              <a:noFill/>
              <a:ln w="12700">
                <a:solidFill>
                  <a:srgbClr val="000000"/>
                </a:solidFill>
                <a:round/>
                <a:headEnd/>
                <a:tailEnd/>
              </a:ln>
            </p:spPr>
            <p:txBody>
              <a:bodyPr/>
              <a:lstStyle/>
              <a:p>
                <a:endParaRPr lang="fr-CH"/>
              </a:p>
            </p:txBody>
          </p:sp>
          <p:sp>
            <p:nvSpPr>
              <p:cNvPr id="2708520" name="Line 40"/>
              <p:cNvSpPr>
                <a:spLocks noChangeShapeType="1"/>
              </p:cNvSpPr>
              <p:nvPr/>
            </p:nvSpPr>
            <p:spPr bwMode="auto">
              <a:xfrm flipV="1">
                <a:off x="2433" y="3296"/>
                <a:ext cx="0" cy="24"/>
              </a:xfrm>
              <a:prstGeom prst="line">
                <a:avLst/>
              </a:prstGeom>
              <a:noFill/>
              <a:ln w="12700">
                <a:solidFill>
                  <a:srgbClr val="000000"/>
                </a:solidFill>
                <a:round/>
                <a:headEnd/>
                <a:tailEnd/>
              </a:ln>
            </p:spPr>
            <p:txBody>
              <a:bodyPr/>
              <a:lstStyle/>
              <a:p>
                <a:endParaRPr lang="fr-CH"/>
              </a:p>
            </p:txBody>
          </p:sp>
          <p:sp>
            <p:nvSpPr>
              <p:cNvPr id="2708521" name="Line 41"/>
              <p:cNvSpPr>
                <a:spLocks noChangeShapeType="1"/>
              </p:cNvSpPr>
              <p:nvPr/>
            </p:nvSpPr>
            <p:spPr bwMode="auto">
              <a:xfrm>
                <a:off x="2465" y="3296"/>
                <a:ext cx="0" cy="24"/>
              </a:xfrm>
              <a:prstGeom prst="line">
                <a:avLst/>
              </a:prstGeom>
              <a:noFill/>
              <a:ln w="12700">
                <a:solidFill>
                  <a:srgbClr val="000000"/>
                </a:solidFill>
                <a:round/>
                <a:headEnd/>
                <a:tailEnd/>
              </a:ln>
            </p:spPr>
            <p:txBody>
              <a:bodyPr/>
              <a:lstStyle/>
              <a:p>
                <a:endParaRPr lang="fr-CH"/>
              </a:p>
            </p:txBody>
          </p:sp>
          <p:sp>
            <p:nvSpPr>
              <p:cNvPr id="2708522" name="Line 42"/>
              <p:cNvSpPr>
                <a:spLocks noChangeShapeType="1"/>
              </p:cNvSpPr>
              <p:nvPr/>
            </p:nvSpPr>
            <p:spPr bwMode="auto">
              <a:xfrm flipV="1">
                <a:off x="2465" y="3296"/>
                <a:ext cx="0" cy="24"/>
              </a:xfrm>
              <a:prstGeom prst="line">
                <a:avLst/>
              </a:prstGeom>
              <a:noFill/>
              <a:ln w="12700">
                <a:solidFill>
                  <a:srgbClr val="000000"/>
                </a:solidFill>
                <a:round/>
                <a:headEnd/>
                <a:tailEnd/>
              </a:ln>
            </p:spPr>
            <p:txBody>
              <a:bodyPr/>
              <a:lstStyle/>
              <a:p>
                <a:endParaRPr lang="fr-CH"/>
              </a:p>
            </p:txBody>
          </p:sp>
          <p:sp>
            <p:nvSpPr>
              <p:cNvPr id="2708523" name="Line 43"/>
              <p:cNvSpPr>
                <a:spLocks noChangeShapeType="1"/>
              </p:cNvSpPr>
              <p:nvPr/>
            </p:nvSpPr>
            <p:spPr bwMode="auto">
              <a:xfrm>
                <a:off x="2497" y="3296"/>
                <a:ext cx="0" cy="24"/>
              </a:xfrm>
              <a:prstGeom prst="line">
                <a:avLst/>
              </a:prstGeom>
              <a:noFill/>
              <a:ln w="12700">
                <a:solidFill>
                  <a:srgbClr val="000000"/>
                </a:solidFill>
                <a:round/>
                <a:headEnd/>
                <a:tailEnd/>
              </a:ln>
            </p:spPr>
            <p:txBody>
              <a:bodyPr/>
              <a:lstStyle/>
              <a:p>
                <a:endParaRPr lang="fr-CH"/>
              </a:p>
            </p:txBody>
          </p:sp>
          <p:sp>
            <p:nvSpPr>
              <p:cNvPr id="2708524" name="Line 44"/>
              <p:cNvSpPr>
                <a:spLocks noChangeShapeType="1"/>
              </p:cNvSpPr>
              <p:nvPr/>
            </p:nvSpPr>
            <p:spPr bwMode="auto">
              <a:xfrm flipV="1">
                <a:off x="2497" y="3296"/>
                <a:ext cx="0" cy="24"/>
              </a:xfrm>
              <a:prstGeom prst="line">
                <a:avLst/>
              </a:prstGeom>
              <a:noFill/>
              <a:ln w="12700">
                <a:solidFill>
                  <a:srgbClr val="000000"/>
                </a:solidFill>
                <a:round/>
                <a:headEnd/>
                <a:tailEnd/>
              </a:ln>
            </p:spPr>
            <p:txBody>
              <a:bodyPr/>
              <a:lstStyle/>
              <a:p>
                <a:endParaRPr lang="fr-CH"/>
              </a:p>
            </p:txBody>
          </p:sp>
          <p:sp>
            <p:nvSpPr>
              <p:cNvPr id="2708525" name="Line 45"/>
              <p:cNvSpPr>
                <a:spLocks noChangeShapeType="1"/>
              </p:cNvSpPr>
              <p:nvPr/>
            </p:nvSpPr>
            <p:spPr bwMode="auto">
              <a:xfrm>
                <a:off x="2521" y="3296"/>
                <a:ext cx="0" cy="24"/>
              </a:xfrm>
              <a:prstGeom prst="line">
                <a:avLst/>
              </a:prstGeom>
              <a:noFill/>
              <a:ln w="12700">
                <a:solidFill>
                  <a:srgbClr val="000000"/>
                </a:solidFill>
                <a:round/>
                <a:headEnd/>
                <a:tailEnd/>
              </a:ln>
            </p:spPr>
            <p:txBody>
              <a:bodyPr/>
              <a:lstStyle/>
              <a:p>
                <a:endParaRPr lang="fr-CH"/>
              </a:p>
            </p:txBody>
          </p:sp>
          <p:sp>
            <p:nvSpPr>
              <p:cNvPr id="2708526" name="Line 46"/>
              <p:cNvSpPr>
                <a:spLocks noChangeShapeType="1"/>
              </p:cNvSpPr>
              <p:nvPr/>
            </p:nvSpPr>
            <p:spPr bwMode="auto">
              <a:xfrm flipV="1">
                <a:off x="2521" y="3296"/>
                <a:ext cx="0" cy="24"/>
              </a:xfrm>
              <a:prstGeom prst="line">
                <a:avLst/>
              </a:prstGeom>
              <a:noFill/>
              <a:ln w="12700">
                <a:solidFill>
                  <a:srgbClr val="000000"/>
                </a:solidFill>
                <a:round/>
                <a:headEnd/>
                <a:tailEnd/>
              </a:ln>
            </p:spPr>
            <p:txBody>
              <a:bodyPr/>
              <a:lstStyle/>
              <a:p>
                <a:endParaRPr lang="fr-CH"/>
              </a:p>
            </p:txBody>
          </p:sp>
          <p:sp>
            <p:nvSpPr>
              <p:cNvPr id="2708527" name="Line 47"/>
              <p:cNvSpPr>
                <a:spLocks noChangeShapeType="1"/>
              </p:cNvSpPr>
              <p:nvPr/>
            </p:nvSpPr>
            <p:spPr bwMode="auto">
              <a:xfrm>
                <a:off x="2545" y="3296"/>
                <a:ext cx="0" cy="24"/>
              </a:xfrm>
              <a:prstGeom prst="line">
                <a:avLst/>
              </a:prstGeom>
              <a:noFill/>
              <a:ln w="12700">
                <a:solidFill>
                  <a:srgbClr val="000000"/>
                </a:solidFill>
                <a:round/>
                <a:headEnd/>
                <a:tailEnd/>
              </a:ln>
            </p:spPr>
            <p:txBody>
              <a:bodyPr/>
              <a:lstStyle/>
              <a:p>
                <a:endParaRPr lang="fr-CH"/>
              </a:p>
            </p:txBody>
          </p:sp>
          <p:sp>
            <p:nvSpPr>
              <p:cNvPr id="2708528" name="Line 48"/>
              <p:cNvSpPr>
                <a:spLocks noChangeShapeType="1"/>
              </p:cNvSpPr>
              <p:nvPr/>
            </p:nvSpPr>
            <p:spPr bwMode="auto">
              <a:xfrm flipV="1">
                <a:off x="2545" y="3296"/>
                <a:ext cx="0" cy="24"/>
              </a:xfrm>
              <a:prstGeom prst="line">
                <a:avLst/>
              </a:prstGeom>
              <a:noFill/>
              <a:ln w="12700">
                <a:solidFill>
                  <a:srgbClr val="000000"/>
                </a:solidFill>
                <a:round/>
                <a:headEnd/>
                <a:tailEnd/>
              </a:ln>
            </p:spPr>
            <p:txBody>
              <a:bodyPr/>
              <a:lstStyle/>
              <a:p>
                <a:endParaRPr lang="fr-CH"/>
              </a:p>
            </p:txBody>
          </p:sp>
          <p:sp>
            <p:nvSpPr>
              <p:cNvPr id="2708529" name="Line 49"/>
              <p:cNvSpPr>
                <a:spLocks noChangeShapeType="1"/>
              </p:cNvSpPr>
              <p:nvPr/>
            </p:nvSpPr>
            <p:spPr bwMode="auto">
              <a:xfrm>
                <a:off x="2561" y="3296"/>
                <a:ext cx="0" cy="24"/>
              </a:xfrm>
              <a:prstGeom prst="line">
                <a:avLst/>
              </a:prstGeom>
              <a:noFill/>
              <a:ln w="12700">
                <a:solidFill>
                  <a:srgbClr val="000000"/>
                </a:solidFill>
                <a:round/>
                <a:headEnd/>
                <a:tailEnd/>
              </a:ln>
            </p:spPr>
            <p:txBody>
              <a:bodyPr/>
              <a:lstStyle/>
              <a:p>
                <a:endParaRPr lang="fr-CH"/>
              </a:p>
            </p:txBody>
          </p:sp>
          <p:sp>
            <p:nvSpPr>
              <p:cNvPr id="2708530" name="Line 50"/>
              <p:cNvSpPr>
                <a:spLocks noChangeShapeType="1"/>
              </p:cNvSpPr>
              <p:nvPr/>
            </p:nvSpPr>
            <p:spPr bwMode="auto">
              <a:xfrm flipV="1">
                <a:off x="2561" y="3296"/>
                <a:ext cx="0" cy="24"/>
              </a:xfrm>
              <a:prstGeom prst="line">
                <a:avLst/>
              </a:prstGeom>
              <a:noFill/>
              <a:ln w="12700">
                <a:solidFill>
                  <a:srgbClr val="000000"/>
                </a:solidFill>
                <a:round/>
                <a:headEnd/>
                <a:tailEnd/>
              </a:ln>
            </p:spPr>
            <p:txBody>
              <a:bodyPr/>
              <a:lstStyle/>
              <a:p>
                <a:endParaRPr lang="fr-CH"/>
              </a:p>
            </p:txBody>
          </p:sp>
          <p:sp>
            <p:nvSpPr>
              <p:cNvPr id="2708531" name="Line 51"/>
              <p:cNvSpPr>
                <a:spLocks noChangeShapeType="1"/>
              </p:cNvSpPr>
              <p:nvPr/>
            </p:nvSpPr>
            <p:spPr bwMode="auto">
              <a:xfrm>
                <a:off x="2585" y="3296"/>
                <a:ext cx="0" cy="24"/>
              </a:xfrm>
              <a:prstGeom prst="line">
                <a:avLst/>
              </a:prstGeom>
              <a:noFill/>
              <a:ln w="12700">
                <a:solidFill>
                  <a:srgbClr val="000000"/>
                </a:solidFill>
                <a:round/>
                <a:headEnd/>
                <a:tailEnd/>
              </a:ln>
            </p:spPr>
            <p:txBody>
              <a:bodyPr/>
              <a:lstStyle/>
              <a:p>
                <a:endParaRPr lang="fr-CH"/>
              </a:p>
            </p:txBody>
          </p:sp>
          <p:sp>
            <p:nvSpPr>
              <p:cNvPr id="2708532" name="Line 52"/>
              <p:cNvSpPr>
                <a:spLocks noChangeShapeType="1"/>
              </p:cNvSpPr>
              <p:nvPr/>
            </p:nvSpPr>
            <p:spPr bwMode="auto">
              <a:xfrm flipV="1">
                <a:off x="2585" y="3296"/>
                <a:ext cx="0" cy="24"/>
              </a:xfrm>
              <a:prstGeom prst="line">
                <a:avLst/>
              </a:prstGeom>
              <a:noFill/>
              <a:ln w="12700">
                <a:solidFill>
                  <a:srgbClr val="000000"/>
                </a:solidFill>
                <a:round/>
                <a:headEnd/>
                <a:tailEnd/>
              </a:ln>
            </p:spPr>
            <p:txBody>
              <a:bodyPr/>
              <a:lstStyle/>
              <a:p>
                <a:endParaRPr lang="fr-CH"/>
              </a:p>
            </p:txBody>
          </p:sp>
          <p:sp>
            <p:nvSpPr>
              <p:cNvPr id="2708533" name="Line 53"/>
              <p:cNvSpPr>
                <a:spLocks noChangeShapeType="1"/>
              </p:cNvSpPr>
              <p:nvPr/>
            </p:nvSpPr>
            <p:spPr bwMode="auto">
              <a:xfrm>
                <a:off x="2696" y="3296"/>
                <a:ext cx="0" cy="24"/>
              </a:xfrm>
              <a:prstGeom prst="line">
                <a:avLst/>
              </a:prstGeom>
              <a:noFill/>
              <a:ln w="12700">
                <a:solidFill>
                  <a:srgbClr val="000000"/>
                </a:solidFill>
                <a:round/>
                <a:headEnd/>
                <a:tailEnd/>
              </a:ln>
            </p:spPr>
            <p:txBody>
              <a:bodyPr/>
              <a:lstStyle/>
              <a:p>
                <a:endParaRPr lang="fr-CH"/>
              </a:p>
            </p:txBody>
          </p:sp>
          <p:sp>
            <p:nvSpPr>
              <p:cNvPr id="2708534" name="Line 54"/>
              <p:cNvSpPr>
                <a:spLocks noChangeShapeType="1"/>
              </p:cNvSpPr>
              <p:nvPr/>
            </p:nvSpPr>
            <p:spPr bwMode="auto">
              <a:xfrm flipV="1">
                <a:off x="2696" y="3296"/>
                <a:ext cx="0" cy="24"/>
              </a:xfrm>
              <a:prstGeom prst="line">
                <a:avLst/>
              </a:prstGeom>
              <a:noFill/>
              <a:ln w="12700">
                <a:solidFill>
                  <a:srgbClr val="000000"/>
                </a:solidFill>
                <a:round/>
                <a:headEnd/>
                <a:tailEnd/>
              </a:ln>
            </p:spPr>
            <p:txBody>
              <a:bodyPr/>
              <a:lstStyle/>
              <a:p>
                <a:endParaRPr lang="fr-CH"/>
              </a:p>
            </p:txBody>
          </p:sp>
          <p:sp>
            <p:nvSpPr>
              <p:cNvPr id="2708535" name="Line 55"/>
              <p:cNvSpPr>
                <a:spLocks noChangeShapeType="1"/>
              </p:cNvSpPr>
              <p:nvPr/>
            </p:nvSpPr>
            <p:spPr bwMode="auto">
              <a:xfrm>
                <a:off x="2760" y="3296"/>
                <a:ext cx="0" cy="24"/>
              </a:xfrm>
              <a:prstGeom prst="line">
                <a:avLst/>
              </a:prstGeom>
              <a:noFill/>
              <a:ln w="12700">
                <a:solidFill>
                  <a:srgbClr val="000000"/>
                </a:solidFill>
                <a:round/>
                <a:headEnd/>
                <a:tailEnd/>
              </a:ln>
            </p:spPr>
            <p:txBody>
              <a:bodyPr/>
              <a:lstStyle/>
              <a:p>
                <a:endParaRPr lang="fr-CH"/>
              </a:p>
            </p:txBody>
          </p:sp>
          <p:sp>
            <p:nvSpPr>
              <p:cNvPr id="2708536" name="Line 56"/>
              <p:cNvSpPr>
                <a:spLocks noChangeShapeType="1"/>
              </p:cNvSpPr>
              <p:nvPr/>
            </p:nvSpPr>
            <p:spPr bwMode="auto">
              <a:xfrm flipV="1">
                <a:off x="2760" y="3296"/>
                <a:ext cx="0" cy="24"/>
              </a:xfrm>
              <a:prstGeom prst="line">
                <a:avLst/>
              </a:prstGeom>
              <a:noFill/>
              <a:ln w="12700">
                <a:solidFill>
                  <a:srgbClr val="000000"/>
                </a:solidFill>
                <a:round/>
                <a:headEnd/>
                <a:tailEnd/>
              </a:ln>
            </p:spPr>
            <p:txBody>
              <a:bodyPr/>
              <a:lstStyle/>
              <a:p>
                <a:endParaRPr lang="fr-CH"/>
              </a:p>
            </p:txBody>
          </p:sp>
          <p:sp>
            <p:nvSpPr>
              <p:cNvPr id="2708537" name="Line 57"/>
              <p:cNvSpPr>
                <a:spLocks noChangeShapeType="1"/>
              </p:cNvSpPr>
              <p:nvPr/>
            </p:nvSpPr>
            <p:spPr bwMode="auto">
              <a:xfrm>
                <a:off x="2808" y="3296"/>
                <a:ext cx="0" cy="24"/>
              </a:xfrm>
              <a:prstGeom prst="line">
                <a:avLst/>
              </a:prstGeom>
              <a:noFill/>
              <a:ln w="12700">
                <a:solidFill>
                  <a:srgbClr val="000000"/>
                </a:solidFill>
                <a:round/>
                <a:headEnd/>
                <a:tailEnd/>
              </a:ln>
            </p:spPr>
            <p:txBody>
              <a:bodyPr/>
              <a:lstStyle/>
              <a:p>
                <a:endParaRPr lang="fr-CH"/>
              </a:p>
            </p:txBody>
          </p:sp>
          <p:sp>
            <p:nvSpPr>
              <p:cNvPr id="2708538" name="Line 58"/>
              <p:cNvSpPr>
                <a:spLocks noChangeShapeType="1"/>
              </p:cNvSpPr>
              <p:nvPr/>
            </p:nvSpPr>
            <p:spPr bwMode="auto">
              <a:xfrm flipV="1">
                <a:off x="2808" y="3296"/>
                <a:ext cx="0" cy="24"/>
              </a:xfrm>
              <a:prstGeom prst="line">
                <a:avLst/>
              </a:prstGeom>
              <a:noFill/>
              <a:ln w="12700">
                <a:solidFill>
                  <a:srgbClr val="000000"/>
                </a:solidFill>
                <a:round/>
                <a:headEnd/>
                <a:tailEnd/>
              </a:ln>
            </p:spPr>
            <p:txBody>
              <a:bodyPr/>
              <a:lstStyle/>
              <a:p>
                <a:endParaRPr lang="fr-CH"/>
              </a:p>
            </p:txBody>
          </p:sp>
          <p:sp>
            <p:nvSpPr>
              <p:cNvPr id="2708539" name="Line 59"/>
              <p:cNvSpPr>
                <a:spLocks noChangeShapeType="1"/>
              </p:cNvSpPr>
              <p:nvPr/>
            </p:nvSpPr>
            <p:spPr bwMode="auto">
              <a:xfrm>
                <a:off x="2840" y="3296"/>
                <a:ext cx="0" cy="24"/>
              </a:xfrm>
              <a:prstGeom prst="line">
                <a:avLst/>
              </a:prstGeom>
              <a:noFill/>
              <a:ln w="12700">
                <a:solidFill>
                  <a:srgbClr val="000000"/>
                </a:solidFill>
                <a:round/>
                <a:headEnd/>
                <a:tailEnd/>
              </a:ln>
            </p:spPr>
            <p:txBody>
              <a:bodyPr/>
              <a:lstStyle/>
              <a:p>
                <a:endParaRPr lang="fr-CH"/>
              </a:p>
            </p:txBody>
          </p:sp>
          <p:sp>
            <p:nvSpPr>
              <p:cNvPr id="2708540" name="Line 60"/>
              <p:cNvSpPr>
                <a:spLocks noChangeShapeType="1"/>
              </p:cNvSpPr>
              <p:nvPr/>
            </p:nvSpPr>
            <p:spPr bwMode="auto">
              <a:xfrm flipV="1">
                <a:off x="2840" y="3296"/>
                <a:ext cx="0" cy="24"/>
              </a:xfrm>
              <a:prstGeom prst="line">
                <a:avLst/>
              </a:prstGeom>
              <a:noFill/>
              <a:ln w="12700">
                <a:solidFill>
                  <a:srgbClr val="000000"/>
                </a:solidFill>
                <a:round/>
                <a:headEnd/>
                <a:tailEnd/>
              </a:ln>
            </p:spPr>
            <p:txBody>
              <a:bodyPr/>
              <a:lstStyle/>
              <a:p>
                <a:endParaRPr lang="fr-CH"/>
              </a:p>
            </p:txBody>
          </p:sp>
          <p:sp>
            <p:nvSpPr>
              <p:cNvPr id="2708541" name="Line 61"/>
              <p:cNvSpPr>
                <a:spLocks noChangeShapeType="1"/>
              </p:cNvSpPr>
              <p:nvPr/>
            </p:nvSpPr>
            <p:spPr bwMode="auto">
              <a:xfrm>
                <a:off x="2872" y="3296"/>
                <a:ext cx="0" cy="24"/>
              </a:xfrm>
              <a:prstGeom prst="line">
                <a:avLst/>
              </a:prstGeom>
              <a:noFill/>
              <a:ln w="12700">
                <a:solidFill>
                  <a:srgbClr val="000000"/>
                </a:solidFill>
                <a:round/>
                <a:headEnd/>
                <a:tailEnd/>
              </a:ln>
            </p:spPr>
            <p:txBody>
              <a:bodyPr/>
              <a:lstStyle/>
              <a:p>
                <a:endParaRPr lang="fr-CH"/>
              </a:p>
            </p:txBody>
          </p:sp>
          <p:sp>
            <p:nvSpPr>
              <p:cNvPr id="2708542" name="Line 62"/>
              <p:cNvSpPr>
                <a:spLocks noChangeShapeType="1"/>
              </p:cNvSpPr>
              <p:nvPr/>
            </p:nvSpPr>
            <p:spPr bwMode="auto">
              <a:xfrm flipV="1">
                <a:off x="2872" y="3296"/>
                <a:ext cx="0" cy="24"/>
              </a:xfrm>
              <a:prstGeom prst="line">
                <a:avLst/>
              </a:prstGeom>
              <a:noFill/>
              <a:ln w="12700">
                <a:solidFill>
                  <a:srgbClr val="000000"/>
                </a:solidFill>
                <a:round/>
                <a:headEnd/>
                <a:tailEnd/>
              </a:ln>
            </p:spPr>
            <p:txBody>
              <a:bodyPr/>
              <a:lstStyle/>
              <a:p>
                <a:endParaRPr lang="fr-CH"/>
              </a:p>
            </p:txBody>
          </p:sp>
          <p:sp>
            <p:nvSpPr>
              <p:cNvPr id="2708543" name="Line 63"/>
              <p:cNvSpPr>
                <a:spLocks noChangeShapeType="1"/>
              </p:cNvSpPr>
              <p:nvPr/>
            </p:nvSpPr>
            <p:spPr bwMode="auto">
              <a:xfrm>
                <a:off x="2896" y="3296"/>
                <a:ext cx="0" cy="24"/>
              </a:xfrm>
              <a:prstGeom prst="line">
                <a:avLst/>
              </a:prstGeom>
              <a:noFill/>
              <a:ln w="12700">
                <a:solidFill>
                  <a:srgbClr val="000000"/>
                </a:solidFill>
                <a:round/>
                <a:headEnd/>
                <a:tailEnd/>
              </a:ln>
            </p:spPr>
            <p:txBody>
              <a:bodyPr/>
              <a:lstStyle/>
              <a:p>
                <a:endParaRPr lang="fr-CH"/>
              </a:p>
            </p:txBody>
          </p:sp>
          <p:sp>
            <p:nvSpPr>
              <p:cNvPr id="2708544" name="Line 64"/>
              <p:cNvSpPr>
                <a:spLocks noChangeShapeType="1"/>
              </p:cNvSpPr>
              <p:nvPr/>
            </p:nvSpPr>
            <p:spPr bwMode="auto">
              <a:xfrm flipV="1">
                <a:off x="2896" y="3296"/>
                <a:ext cx="0" cy="24"/>
              </a:xfrm>
              <a:prstGeom prst="line">
                <a:avLst/>
              </a:prstGeom>
              <a:noFill/>
              <a:ln w="12700">
                <a:solidFill>
                  <a:srgbClr val="000000"/>
                </a:solidFill>
                <a:round/>
                <a:headEnd/>
                <a:tailEnd/>
              </a:ln>
            </p:spPr>
            <p:txBody>
              <a:bodyPr/>
              <a:lstStyle/>
              <a:p>
                <a:endParaRPr lang="fr-CH"/>
              </a:p>
            </p:txBody>
          </p:sp>
          <p:sp>
            <p:nvSpPr>
              <p:cNvPr id="2708545" name="Line 65"/>
              <p:cNvSpPr>
                <a:spLocks noChangeShapeType="1"/>
              </p:cNvSpPr>
              <p:nvPr/>
            </p:nvSpPr>
            <p:spPr bwMode="auto">
              <a:xfrm>
                <a:off x="2920" y="3296"/>
                <a:ext cx="0" cy="24"/>
              </a:xfrm>
              <a:prstGeom prst="line">
                <a:avLst/>
              </a:prstGeom>
              <a:noFill/>
              <a:ln w="12700">
                <a:solidFill>
                  <a:srgbClr val="000000"/>
                </a:solidFill>
                <a:round/>
                <a:headEnd/>
                <a:tailEnd/>
              </a:ln>
            </p:spPr>
            <p:txBody>
              <a:bodyPr/>
              <a:lstStyle/>
              <a:p>
                <a:endParaRPr lang="fr-CH"/>
              </a:p>
            </p:txBody>
          </p:sp>
          <p:sp>
            <p:nvSpPr>
              <p:cNvPr id="2708546" name="Line 66"/>
              <p:cNvSpPr>
                <a:spLocks noChangeShapeType="1"/>
              </p:cNvSpPr>
              <p:nvPr/>
            </p:nvSpPr>
            <p:spPr bwMode="auto">
              <a:xfrm flipV="1">
                <a:off x="2920" y="3296"/>
                <a:ext cx="0" cy="24"/>
              </a:xfrm>
              <a:prstGeom prst="line">
                <a:avLst/>
              </a:prstGeom>
              <a:noFill/>
              <a:ln w="12700">
                <a:solidFill>
                  <a:srgbClr val="000000"/>
                </a:solidFill>
                <a:round/>
                <a:headEnd/>
                <a:tailEnd/>
              </a:ln>
            </p:spPr>
            <p:txBody>
              <a:bodyPr/>
              <a:lstStyle/>
              <a:p>
                <a:endParaRPr lang="fr-CH"/>
              </a:p>
            </p:txBody>
          </p:sp>
          <p:sp>
            <p:nvSpPr>
              <p:cNvPr id="2708547" name="Line 67"/>
              <p:cNvSpPr>
                <a:spLocks noChangeShapeType="1"/>
              </p:cNvSpPr>
              <p:nvPr/>
            </p:nvSpPr>
            <p:spPr bwMode="auto">
              <a:xfrm>
                <a:off x="2936" y="3296"/>
                <a:ext cx="0" cy="24"/>
              </a:xfrm>
              <a:prstGeom prst="line">
                <a:avLst/>
              </a:prstGeom>
              <a:noFill/>
              <a:ln w="12700">
                <a:solidFill>
                  <a:srgbClr val="000000"/>
                </a:solidFill>
                <a:round/>
                <a:headEnd/>
                <a:tailEnd/>
              </a:ln>
            </p:spPr>
            <p:txBody>
              <a:bodyPr/>
              <a:lstStyle/>
              <a:p>
                <a:endParaRPr lang="fr-CH"/>
              </a:p>
            </p:txBody>
          </p:sp>
          <p:sp>
            <p:nvSpPr>
              <p:cNvPr id="2708548" name="Line 68"/>
              <p:cNvSpPr>
                <a:spLocks noChangeShapeType="1"/>
              </p:cNvSpPr>
              <p:nvPr/>
            </p:nvSpPr>
            <p:spPr bwMode="auto">
              <a:xfrm flipV="1">
                <a:off x="2936" y="3296"/>
                <a:ext cx="0" cy="24"/>
              </a:xfrm>
              <a:prstGeom prst="line">
                <a:avLst/>
              </a:prstGeom>
              <a:noFill/>
              <a:ln w="12700">
                <a:solidFill>
                  <a:srgbClr val="000000"/>
                </a:solidFill>
                <a:round/>
                <a:headEnd/>
                <a:tailEnd/>
              </a:ln>
            </p:spPr>
            <p:txBody>
              <a:bodyPr/>
              <a:lstStyle/>
              <a:p>
                <a:endParaRPr lang="fr-CH"/>
              </a:p>
            </p:txBody>
          </p:sp>
          <p:sp>
            <p:nvSpPr>
              <p:cNvPr id="2708549" name="Line 69"/>
              <p:cNvSpPr>
                <a:spLocks noChangeShapeType="1"/>
              </p:cNvSpPr>
              <p:nvPr/>
            </p:nvSpPr>
            <p:spPr bwMode="auto">
              <a:xfrm>
                <a:off x="2960" y="3296"/>
                <a:ext cx="0" cy="24"/>
              </a:xfrm>
              <a:prstGeom prst="line">
                <a:avLst/>
              </a:prstGeom>
              <a:noFill/>
              <a:ln w="12700">
                <a:solidFill>
                  <a:srgbClr val="000000"/>
                </a:solidFill>
                <a:round/>
                <a:headEnd/>
                <a:tailEnd/>
              </a:ln>
            </p:spPr>
            <p:txBody>
              <a:bodyPr/>
              <a:lstStyle/>
              <a:p>
                <a:endParaRPr lang="fr-CH"/>
              </a:p>
            </p:txBody>
          </p:sp>
          <p:sp>
            <p:nvSpPr>
              <p:cNvPr id="2708550" name="Line 70"/>
              <p:cNvSpPr>
                <a:spLocks noChangeShapeType="1"/>
              </p:cNvSpPr>
              <p:nvPr/>
            </p:nvSpPr>
            <p:spPr bwMode="auto">
              <a:xfrm flipV="1">
                <a:off x="2960" y="3296"/>
                <a:ext cx="0" cy="24"/>
              </a:xfrm>
              <a:prstGeom prst="line">
                <a:avLst/>
              </a:prstGeom>
              <a:noFill/>
              <a:ln w="12700">
                <a:solidFill>
                  <a:srgbClr val="000000"/>
                </a:solidFill>
                <a:round/>
                <a:headEnd/>
                <a:tailEnd/>
              </a:ln>
            </p:spPr>
            <p:txBody>
              <a:bodyPr/>
              <a:lstStyle/>
              <a:p>
                <a:endParaRPr lang="fr-CH"/>
              </a:p>
            </p:txBody>
          </p:sp>
          <p:sp>
            <p:nvSpPr>
              <p:cNvPr id="2708551" name="Line 71"/>
              <p:cNvSpPr>
                <a:spLocks noChangeShapeType="1"/>
              </p:cNvSpPr>
              <p:nvPr/>
            </p:nvSpPr>
            <p:spPr bwMode="auto">
              <a:xfrm>
                <a:off x="3071" y="3296"/>
                <a:ext cx="0" cy="24"/>
              </a:xfrm>
              <a:prstGeom prst="line">
                <a:avLst/>
              </a:prstGeom>
              <a:noFill/>
              <a:ln w="12700">
                <a:solidFill>
                  <a:srgbClr val="000000"/>
                </a:solidFill>
                <a:round/>
                <a:headEnd/>
                <a:tailEnd/>
              </a:ln>
            </p:spPr>
            <p:txBody>
              <a:bodyPr/>
              <a:lstStyle/>
              <a:p>
                <a:endParaRPr lang="fr-CH"/>
              </a:p>
            </p:txBody>
          </p:sp>
          <p:sp>
            <p:nvSpPr>
              <p:cNvPr id="2708552" name="Line 72"/>
              <p:cNvSpPr>
                <a:spLocks noChangeShapeType="1"/>
              </p:cNvSpPr>
              <p:nvPr/>
            </p:nvSpPr>
            <p:spPr bwMode="auto">
              <a:xfrm flipV="1">
                <a:off x="3071" y="3296"/>
                <a:ext cx="0" cy="24"/>
              </a:xfrm>
              <a:prstGeom prst="line">
                <a:avLst/>
              </a:prstGeom>
              <a:noFill/>
              <a:ln w="12700">
                <a:solidFill>
                  <a:srgbClr val="000000"/>
                </a:solidFill>
                <a:round/>
                <a:headEnd/>
                <a:tailEnd/>
              </a:ln>
            </p:spPr>
            <p:txBody>
              <a:bodyPr/>
              <a:lstStyle/>
              <a:p>
                <a:endParaRPr lang="fr-CH"/>
              </a:p>
            </p:txBody>
          </p:sp>
          <p:sp>
            <p:nvSpPr>
              <p:cNvPr id="2708553" name="Line 73"/>
              <p:cNvSpPr>
                <a:spLocks noChangeShapeType="1"/>
              </p:cNvSpPr>
              <p:nvPr/>
            </p:nvSpPr>
            <p:spPr bwMode="auto">
              <a:xfrm>
                <a:off x="3135" y="3296"/>
                <a:ext cx="0" cy="24"/>
              </a:xfrm>
              <a:prstGeom prst="line">
                <a:avLst/>
              </a:prstGeom>
              <a:noFill/>
              <a:ln w="12700">
                <a:solidFill>
                  <a:srgbClr val="000000"/>
                </a:solidFill>
                <a:round/>
                <a:headEnd/>
                <a:tailEnd/>
              </a:ln>
            </p:spPr>
            <p:txBody>
              <a:bodyPr/>
              <a:lstStyle/>
              <a:p>
                <a:endParaRPr lang="fr-CH"/>
              </a:p>
            </p:txBody>
          </p:sp>
          <p:sp>
            <p:nvSpPr>
              <p:cNvPr id="2708554" name="Line 74"/>
              <p:cNvSpPr>
                <a:spLocks noChangeShapeType="1"/>
              </p:cNvSpPr>
              <p:nvPr/>
            </p:nvSpPr>
            <p:spPr bwMode="auto">
              <a:xfrm flipV="1">
                <a:off x="3135" y="3296"/>
                <a:ext cx="0" cy="24"/>
              </a:xfrm>
              <a:prstGeom prst="line">
                <a:avLst/>
              </a:prstGeom>
              <a:noFill/>
              <a:ln w="12700">
                <a:solidFill>
                  <a:srgbClr val="000000"/>
                </a:solidFill>
                <a:round/>
                <a:headEnd/>
                <a:tailEnd/>
              </a:ln>
            </p:spPr>
            <p:txBody>
              <a:bodyPr/>
              <a:lstStyle/>
              <a:p>
                <a:endParaRPr lang="fr-CH"/>
              </a:p>
            </p:txBody>
          </p:sp>
          <p:sp>
            <p:nvSpPr>
              <p:cNvPr id="2708555" name="Line 75"/>
              <p:cNvSpPr>
                <a:spLocks noChangeShapeType="1"/>
              </p:cNvSpPr>
              <p:nvPr/>
            </p:nvSpPr>
            <p:spPr bwMode="auto">
              <a:xfrm>
                <a:off x="3183" y="3296"/>
                <a:ext cx="0" cy="24"/>
              </a:xfrm>
              <a:prstGeom prst="line">
                <a:avLst/>
              </a:prstGeom>
              <a:noFill/>
              <a:ln w="12700">
                <a:solidFill>
                  <a:srgbClr val="000000"/>
                </a:solidFill>
                <a:round/>
                <a:headEnd/>
                <a:tailEnd/>
              </a:ln>
            </p:spPr>
            <p:txBody>
              <a:bodyPr/>
              <a:lstStyle/>
              <a:p>
                <a:endParaRPr lang="fr-CH"/>
              </a:p>
            </p:txBody>
          </p:sp>
          <p:sp>
            <p:nvSpPr>
              <p:cNvPr id="2708556" name="Line 76"/>
              <p:cNvSpPr>
                <a:spLocks noChangeShapeType="1"/>
              </p:cNvSpPr>
              <p:nvPr/>
            </p:nvSpPr>
            <p:spPr bwMode="auto">
              <a:xfrm flipV="1">
                <a:off x="3183" y="3296"/>
                <a:ext cx="0" cy="24"/>
              </a:xfrm>
              <a:prstGeom prst="line">
                <a:avLst/>
              </a:prstGeom>
              <a:noFill/>
              <a:ln w="12700">
                <a:solidFill>
                  <a:srgbClr val="000000"/>
                </a:solidFill>
                <a:round/>
                <a:headEnd/>
                <a:tailEnd/>
              </a:ln>
            </p:spPr>
            <p:txBody>
              <a:bodyPr/>
              <a:lstStyle/>
              <a:p>
                <a:endParaRPr lang="fr-CH"/>
              </a:p>
            </p:txBody>
          </p:sp>
          <p:sp>
            <p:nvSpPr>
              <p:cNvPr id="2708557" name="Line 77"/>
              <p:cNvSpPr>
                <a:spLocks noChangeShapeType="1"/>
              </p:cNvSpPr>
              <p:nvPr/>
            </p:nvSpPr>
            <p:spPr bwMode="auto">
              <a:xfrm>
                <a:off x="3215" y="3296"/>
                <a:ext cx="0" cy="24"/>
              </a:xfrm>
              <a:prstGeom prst="line">
                <a:avLst/>
              </a:prstGeom>
              <a:noFill/>
              <a:ln w="12700">
                <a:solidFill>
                  <a:srgbClr val="000000"/>
                </a:solidFill>
                <a:round/>
                <a:headEnd/>
                <a:tailEnd/>
              </a:ln>
            </p:spPr>
            <p:txBody>
              <a:bodyPr/>
              <a:lstStyle/>
              <a:p>
                <a:endParaRPr lang="fr-CH"/>
              </a:p>
            </p:txBody>
          </p:sp>
          <p:sp>
            <p:nvSpPr>
              <p:cNvPr id="2708558" name="Line 78"/>
              <p:cNvSpPr>
                <a:spLocks noChangeShapeType="1"/>
              </p:cNvSpPr>
              <p:nvPr/>
            </p:nvSpPr>
            <p:spPr bwMode="auto">
              <a:xfrm flipV="1">
                <a:off x="3215" y="3296"/>
                <a:ext cx="0" cy="24"/>
              </a:xfrm>
              <a:prstGeom prst="line">
                <a:avLst/>
              </a:prstGeom>
              <a:noFill/>
              <a:ln w="12700">
                <a:solidFill>
                  <a:srgbClr val="000000"/>
                </a:solidFill>
                <a:round/>
                <a:headEnd/>
                <a:tailEnd/>
              </a:ln>
            </p:spPr>
            <p:txBody>
              <a:bodyPr/>
              <a:lstStyle/>
              <a:p>
                <a:endParaRPr lang="fr-CH"/>
              </a:p>
            </p:txBody>
          </p:sp>
          <p:sp>
            <p:nvSpPr>
              <p:cNvPr id="2708559" name="Line 79"/>
              <p:cNvSpPr>
                <a:spLocks noChangeShapeType="1"/>
              </p:cNvSpPr>
              <p:nvPr/>
            </p:nvSpPr>
            <p:spPr bwMode="auto">
              <a:xfrm>
                <a:off x="3247" y="3296"/>
                <a:ext cx="0" cy="24"/>
              </a:xfrm>
              <a:prstGeom prst="line">
                <a:avLst/>
              </a:prstGeom>
              <a:noFill/>
              <a:ln w="12700">
                <a:solidFill>
                  <a:srgbClr val="000000"/>
                </a:solidFill>
                <a:round/>
                <a:headEnd/>
                <a:tailEnd/>
              </a:ln>
            </p:spPr>
            <p:txBody>
              <a:bodyPr/>
              <a:lstStyle/>
              <a:p>
                <a:endParaRPr lang="fr-CH"/>
              </a:p>
            </p:txBody>
          </p:sp>
          <p:sp>
            <p:nvSpPr>
              <p:cNvPr id="2708560" name="Line 80"/>
              <p:cNvSpPr>
                <a:spLocks noChangeShapeType="1"/>
              </p:cNvSpPr>
              <p:nvPr/>
            </p:nvSpPr>
            <p:spPr bwMode="auto">
              <a:xfrm flipV="1">
                <a:off x="3247" y="3296"/>
                <a:ext cx="0" cy="24"/>
              </a:xfrm>
              <a:prstGeom prst="line">
                <a:avLst/>
              </a:prstGeom>
              <a:noFill/>
              <a:ln w="12700">
                <a:solidFill>
                  <a:srgbClr val="000000"/>
                </a:solidFill>
                <a:round/>
                <a:headEnd/>
                <a:tailEnd/>
              </a:ln>
            </p:spPr>
            <p:txBody>
              <a:bodyPr/>
              <a:lstStyle/>
              <a:p>
                <a:endParaRPr lang="fr-CH"/>
              </a:p>
            </p:txBody>
          </p:sp>
          <p:sp>
            <p:nvSpPr>
              <p:cNvPr id="2708561" name="Line 81"/>
              <p:cNvSpPr>
                <a:spLocks noChangeShapeType="1"/>
              </p:cNvSpPr>
              <p:nvPr/>
            </p:nvSpPr>
            <p:spPr bwMode="auto">
              <a:xfrm>
                <a:off x="3270" y="3296"/>
                <a:ext cx="0" cy="24"/>
              </a:xfrm>
              <a:prstGeom prst="line">
                <a:avLst/>
              </a:prstGeom>
              <a:noFill/>
              <a:ln w="12700">
                <a:solidFill>
                  <a:srgbClr val="000000"/>
                </a:solidFill>
                <a:round/>
                <a:headEnd/>
                <a:tailEnd/>
              </a:ln>
            </p:spPr>
            <p:txBody>
              <a:bodyPr/>
              <a:lstStyle/>
              <a:p>
                <a:endParaRPr lang="fr-CH"/>
              </a:p>
            </p:txBody>
          </p:sp>
          <p:sp>
            <p:nvSpPr>
              <p:cNvPr id="2708562" name="Line 82"/>
              <p:cNvSpPr>
                <a:spLocks noChangeShapeType="1"/>
              </p:cNvSpPr>
              <p:nvPr/>
            </p:nvSpPr>
            <p:spPr bwMode="auto">
              <a:xfrm flipV="1">
                <a:off x="3270" y="3296"/>
                <a:ext cx="0" cy="24"/>
              </a:xfrm>
              <a:prstGeom prst="line">
                <a:avLst/>
              </a:prstGeom>
              <a:noFill/>
              <a:ln w="12700">
                <a:solidFill>
                  <a:srgbClr val="000000"/>
                </a:solidFill>
                <a:round/>
                <a:headEnd/>
                <a:tailEnd/>
              </a:ln>
            </p:spPr>
            <p:txBody>
              <a:bodyPr/>
              <a:lstStyle/>
              <a:p>
                <a:endParaRPr lang="fr-CH"/>
              </a:p>
            </p:txBody>
          </p:sp>
          <p:sp>
            <p:nvSpPr>
              <p:cNvPr id="2708563" name="Line 83"/>
              <p:cNvSpPr>
                <a:spLocks noChangeShapeType="1"/>
              </p:cNvSpPr>
              <p:nvPr/>
            </p:nvSpPr>
            <p:spPr bwMode="auto">
              <a:xfrm>
                <a:off x="3294" y="3296"/>
                <a:ext cx="0" cy="24"/>
              </a:xfrm>
              <a:prstGeom prst="line">
                <a:avLst/>
              </a:prstGeom>
              <a:noFill/>
              <a:ln w="12700">
                <a:solidFill>
                  <a:srgbClr val="000000"/>
                </a:solidFill>
                <a:round/>
                <a:headEnd/>
                <a:tailEnd/>
              </a:ln>
            </p:spPr>
            <p:txBody>
              <a:bodyPr/>
              <a:lstStyle/>
              <a:p>
                <a:endParaRPr lang="fr-CH"/>
              </a:p>
            </p:txBody>
          </p:sp>
          <p:sp>
            <p:nvSpPr>
              <p:cNvPr id="2708564" name="Line 84"/>
              <p:cNvSpPr>
                <a:spLocks noChangeShapeType="1"/>
              </p:cNvSpPr>
              <p:nvPr/>
            </p:nvSpPr>
            <p:spPr bwMode="auto">
              <a:xfrm flipV="1">
                <a:off x="3294" y="3296"/>
                <a:ext cx="0" cy="24"/>
              </a:xfrm>
              <a:prstGeom prst="line">
                <a:avLst/>
              </a:prstGeom>
              <a:noFill/>
              <a:ln w="12700">
                <a:solidFill>
                  <a:srgbClr val="000000"/>
                </a:solidFill>
                <a:round/>
                <a:headEnd/>
                <a:tailEnd/>
              </a:ln>
            </p:spPr>
            <p:txBody>
              <a:bodyPr/>
              <a:lstStyle/>
              <a:p>
                <a:endParaRPr lang="fr-CH"/>
              </a:p>
            </p:txBody>
          </p:sp>
          <p:sp>
            <p:nvSpPr>
              <p:cNvPr id="2708565" name="Line 85"/>
              <p:cNvSpPr>
                <a:spLocks noChangeShapeType="1"/>
              </p:cNvSpPr>
              <p:nvPr/>
            </p:nvSpPr>
            <p:spPr bwMode="auto">
              <a:xfrm>
                <a:off x="3310" y="3296"/>
                <a:ext cx="0" cy="24"/>
              </a:xfrm>
              <a:prstGeom prst="line">
                <a:avLst/>
              </a:prstGeom>
              <a:noFill/>
              <a:ln w="12700">
                <a:solidFill>
                  <a:srgbClr val="000000"/>
                </a:solidFill>
                <a:round/>
                <a:headEnd/>
                <a:tailEnd/>
              </a:ln>
            </p:spPr>
            <p:txBody>
              <a:bodyPr/>
              <a:lstStyle/>
              <a:p>
                <a:endParaRPr lang="fr-CH"/>
              </a:p>
            </p:txBody>
          </p:sp>
          <p:sp>
            <p:nvSpPr>
              <p:cNvPr id="2708566" name="Line 86"/>
              <p:cNvSpPr>
                <a:spLocks noChangeShapeType="1"/>
              </p:cNvSpPr>
              <p:nvPr/>
            </p:nvSpPr>
            <p:spPr bwMode="auto">
              <a:xfrm flipV="1">
                <a:off x="3310" y="3296"/>
                <a:ext cx="0" cy="24"/>
              </a:xfrm>
              <a:prstGeom prst="line">
                <a:avLst/>
              </a:prstGeom>
              <a:noFill/>
              <a:ln w="12700">
                <a:solidFill>
                  <a:srgbClr val="000000"/>
                </a:solidFill>
                <a:round/>
                <a:headEnd/>
                <a:tailEnd/>
              </a:ln>
            </p:spPr>
            <p:txBody>
              <a:bodyPr/>
              <a:lstStyle/>
              <a:p>
                <a:endParaRPr lang="fr-CH"/>
              </a:p>
            </p:txBody>
          </p:sp>
          <p:sp>
            <p:nvSpPr>
              <p:cNvPr id="2708567" name="Line 87"/>
              <p:cNvSpPr>
                <a:spLocks noChangeShapeType="1"/>
              </p:cNvSpPr>
              <p:nvPr/>
            </p:nvSpPr>
            <p:spPr bwMode="auto">
              <a:xfrm>
                <a:off x="3446" y="3296"/>
                <a:ext cx="0" cy="24"/>
              </a:xfrm>
              <a:prstGeom prst="line">
                <a:avLst/>
              </a:prstGeom>
              <a:noFill/>
              <a:ln w="12700">
                <a:solidFill>
                  <a:srgbClr val="000000"/>
                </a:solidFill>
                <a:round/>
                <a:headEnd/>
                <a:tailEnd/>
              </a:ln>
            </p:spPr>
            <p:txBody>
              <a:bodyPr/>
              <a:lstStyle/>
              <a:p>
                <a:endParaRPr lang="fr-CH"/>
              </a:p>
            </p:txBody>
          </p:sp>
          <p:sp>
            <p:nvSpPr>
              <p:cNvPr id="2708568" name="Line 88"/>
              <p:cNvSpPr>
                <a:spLocks noChangeShapeType="1"/>
              </p:cNvSpPr>
              <p:nvPr/>
            </p:nvSpPr>
            <p:spPr bwMode="auto">
              <a:xfrm flipV="1">
                <a:off x="3446" y="3296"/>
                <a:ext cx="0" cy="24"/>
              </a:xfrm>
              <a:prstGeom prst="line">
                <a:avLst/>
              </a:prstGeom>
              <a:noFill/>
              <a:ln w="12700">
                <a:solidFill>
                  <a:srgbClr val="000000"/>
                </a:solidFill>
                <a:round/>
                <a:headEnd/>
                <a:tailEnd/>
              </a:ln>
            </p:spPr>
            <p:txBody>
              <a:bodyPr/>
              <a:lstStyle/>
              <a:p>
                <a:endParaRPr lang="fr-CH"/>
              </a:p>
            </p:txBody>
          </p:sp>
          <p:sp>
            <p:nvSpPr>
              <p:cNvPr id="2708569" name="Line 89"/>
              <p:cNvSpPr>
                <a:spLocks noChangeShapeType="1"/>
              </p:cNvSpPr>
              <p:nvPr/>
            </p:nvSpPr>
            <p:spPr bwMode="auto">
              <a:xfrm>
                <a:off x="3510" y="3296"/>
                <a:ext cx="0" cy="24"/>
              </a:xfrm>
              <a:prstGeom prst="line">
                <a:avLst/>
              </a:prstGeom>
              <a:noFill/>
              <a:ln w="12700">
                <a:solidFill>
                  <a:srgbClr val="000000"/>
                </a:solidFill>
                <a:round/>
                <a:headEnd/>
                <a:tailEnd/>
              </a:ln>
            </p:spPr>
            <p:txBody>
              <a:bodyPr/>
              <a:lstStyle/>
              <a:p>
                <a:endParaRPr lang="fr-CH"/>
              </a:p>
            </p:txBody>
          </p:sp>
          <p:sp>
            <p:nvSpPr>
              <p:cNvPr id="2708570" name="Line 90"/>
              <p:cNvSpPr>
                <a:spLocks noChangeShapeType="1"/>
              </p:cNvSpPr>
              <p:nvPr/>
            </p:nvSpPr>
            <p:spPr bwMode="auto">
              <a:xfrm flipV="1">
                <a:off x="3510" y="3296"/>
                <a:ext cx="0" cy="24"/>
              </a:xfrm>
              <a:prstGeom prst="line">
                <a:avLst/>
              </a:prstGeom>
              <a:noFill/>
              <a:ln w="12700">
                <a:solidFill>
                  <a:srgbClr val="000000"/>
                </a:solidFill>
                <a:round/>
                <a:headEnd/>
                <a:tailEnd/>
              </a:ln>
            </p:spPr>
            <p:txBody>
              <a:bodyPr/>
              <a:lstStyle/>
              <a:p>
                <a:endParaRPr lang="fr-CH"/>
              </a:p>
            </p:txBody>
          </p:sp>
          <p:sp>
            <p:nvSpPr>
              <p:cNvPr id="2708571" name="Line 91"/>
              <p:cNvSpPr>
                <a:spLocks noChangeShapeType="1"/>
              </p:cNvSpPr>
              <p:nvPr/>
            </p:nvSpPr>
            <p:spPr bwMode="auto">
              <a:xfrm>
                <a:off x="3558" y="3296"/>
                <a:ext cx="0" cy="24"/>
              </a:xfrm>
              <a:prstGeom prst="line">
                <a:avLst/>
              </a:prstGeom>
              <a:noFill/>
              <a:ln w="12700">
                <a:solidFill>
                  <a:srgbClr val="000000"/>
                </a:solidFill>
                <a:round/>
                <a:headEnd/>
                <a:tailEnd/>
              </a:ln>
            </p:spPr>
            <p:txBody>
              <a:bodyPr/>
              <a:lstStyle/>
              <a:p>
                <a:endParaRPr lang="fr-CH"/>
              </a:p>
            </p:txBody>
          </p:sp>
          <p:sp>
            <p:nvSpPr>
              <p:cNvPr id="2708572" name="Line 92"/>
              <p:cNvSpPr>
                <a:spLocks noChangeShapeType="1"/>
              </p:cNvSpPr>
              <p:nvPr/>
            </p:nvSpPr>
            <p:spPr bwMode="auto">
              <a:xfrm flipV="1">
                <a:off x="3558" y="3296"/>
                <a:ext cx="0" cy="24"/>
              </a:xfrm>
              <a:prstGeom prst="line">
                <a:avLst/>
              </a:prstGeom>
              <a:noFill/>
              <a:ln w="12700">
                <a:solidFill>
                  <a:srgbClr val="000000"/>
                </a:solidFill>
                <a:round/>
                <a:headEnd/>
                <a:tailEnd/>
              </a:ln>
            </p:spPr>
            <p:txBody>
              <a:bodyPr/>
              <a:lstStyle/>
              <a:p>
                <a:endParaRPr lang="fr-CH"/>
              </a:p>
            </p:txBody>
          </p:sp>
          <p:sp>
            <p:nvSpPr>
              <p:cNvPr id="2708573" name="Line 93"/>
              <p:cNvSpPr>
                <a:spLocks noChangeShapeType="1"/>
              </p:cNvSpPr>
              <p:nvPr/>
            </p:nvSpPr>
            <p:spPr bwMode="auto">
              <a:xfrm>
                <a:off x="3589" y="3296"/>
                <a:ext cx="0" cy="24"/>
              </a:xfrm>
              <a:prstGeom prst="line">
                <a:avLst/>
              </a:prstGeom>
              <a:noFill/>
              <a:ln w="12700">
                <a:solidFill>
                  <a:srgbClr val="000000"/>
                </a:solidFill>
                <a:round/>
                <a:headEnd/>
                <a:tailEnd/>
              </a:ln>
            </p:spPr>
            <p:txBody>
              <a:bodyPr/>
              <a:lstStyle/>
              <a:p>
                <a:endParaRPr lang="fr-CH"/>
              </a:p>
            </p:txBody>
          </p:sp>
          <p:sp>
            <p:nvSpPr>
              <p:cNvPr id="2708574" name="Line 94"/>
              <p:cNvSpPr>
                <a:spLocks noChangeShapeType="1"/>
              </p:cNvSpPr>
              <p:nvPr/>
            </p:nvSpPr>
            <p:spPr bwMode="auto">
              <a:xfrm flipV="1">
                <a:off x="3589" y="3296"/>
                <a:ext cx="0" cy="24"/>
              </a:xfrm>
              <a:prstGeom prst="line">
                <a:avLst/>
              </a:prstGeom>
              <a:noFill/>
              <a:ln w="12700">
                <a:solidFill>
                  <a:srgbClr val="000000"/>
                </a:solidFill>
                <a:round/>
                <a:headEnd/>
                <a:tailEnd/>
              </a:ln>
            </p:spPr>
            <p:txBody>
              <a:bodyPr/>
              <a:lstStyle/>
              <a:p>
                <a:endParaRPr lang="fr-CH"/>
              </a:p>
            </p:txBody>
          </p:sp>
          <p:sp>
            <p:nvSpPr>
              <p:cNvPr id="2708575" name="Line 95"/>
              <p:cNvSpPr>
                <a:spLocks noChangeShapeType="1"/>
              </p:cNvSpPr>
              <p:nvPr/>
            </p:nvSpPr>
            <p:spPr bwMode="auto">
              <a:xfrm>
                <a:off x="3621" y="3296"/>
                <a:ext cx="0" cy="24"/>
              </a:xfrm>
              <a:prstGeom prst="line">
                <a:avLst/>
              </a:prstGeom>
              <a:noFill/>
              <a:ln w="12700">
                <a:solidFill>
                  <a:srgbClr val="000000"/>
                </a:solidFill>
                <a:round/>
                <a:headEnd/>
                <a:tailEnd/>
              </a:ln>
            </p:spPr>
            <p:txBody>
              <a:bodyPr/>
              <a:lstStyle/>
              <a:p>
                <a:endParaRPr lang="fr-CH"/>
              </a:p>
            </p:txBody>
          </p:sp>
          <p:sp>
            <p:nvSpPr>
              <p:cNvPr id="2708576" name="Line 96"/>
              <p:cNvSpPr>
                <a:spLocks noChangeShapeType="1"/>
              </p:cNvSpPr>
              <p:nvPr/>
            </p:nvSpPr>
            <p:spPr bwMode="auto">
              <a:xfrm flipV="1">
                <a:off x="3621" y="3296"/>
                <a:ext cx="0" cy="24"/>
              </a:xfrm>
              <a:prstGeom prst="line">
                <a:avLst/>
              </a:prstGeom>
              <a:noFill/>
              <a:ln w="12700">
                <a:solidFill>
                  <a:srgbClr val="000000"/>
                </a:solidFill>
                <a:round/>
                <a:headEnd/>
                <a:tailEnd/>
              </a:ln>
            </p:spPr>
            <p:txBody>
              <a:bodyPr/>
              <a:lstStyle/>
              <a:p>
                <a:endParaRPr lang="fr-CH"/>
              </a:p>
            </p:txBody>
          </p:sp>
          <p:sp>
            <p:nvSpPr>
              <p:cNvPr id="2708577" name="Line 97"/>
              <p:cNvSpPr>
                <a:spLocks noChangeShapeType="1"/>
              </p:cNvSpPr>
              <p:nvPr/>
            </p:nvSpPr>
            <p:spPr bwMode="auto">
              <a:xfrm>
                <a:off x="3645" y="3296"/>
                <a:ext cx="0" cy="24"/>
              </a:xfrm>
              <a:prstGeom prst="line">
                <a:avLst/>
              </a:prstGeom>
              <a:noFill/>
              <a:ln w="12700">
                <a:solidFill>
                  <a:srgbClr val="000000"/>
                </a:solidFill>
                <a:round/>
                <a:headEnd/>
                <a:tailEnd/>
              </a:ln>
            </p:spPr>
            <p:txBody>
              <a:bodyPr/>
              <a:lstStyle/>
              <a:p>
                <a:endParaRPr lang="fr-CH"/>
              </a:p>
            </p:txBody>
          </p:sp>
          <p:sp>
            <p:nvSpPr>
              <p:cNvPr id="2708578" name="Line 98"/>
              <p:cNvSpPr>
                <a:spLocks noChangeShapeType="1"/>
              </p:cNvSpPr>
              <p:nvPr/>
            </p:nvSpPr>
            <p:spPr bwMode="auto">
              <a:xfrm flipV="1">
                <a:off x="3645" y="3296"/>
                <a:ext cx="0" cy="24"/>
              </a:xfrm>
              <a:prstGeom prst="line">
                <a:avLst/>
              </a:prstGeom>
              <a:noFill/>
              <a:ln w="12700">
                <a:solidFill>
                  <a:srgbClr val="000000"/>
                </a:solidFill>
                <a:round/>
                <a:headEnd/>
                <a:tailEnd/>
              </a:ln>
            </p:spPr>
            <p:txBody>
              <a:bodyPr/>
              <a:lstStyle/>
              <a:p>
                <a:endParaRPr lang="fr-CH"/>
              </a:p>
            </p:txBody>
          </p:sp>
          <p:sp>
            <p:nvSpPr>
              <p:cNvPr id="2708579" name="Line 99"/>
              <p:cNvSpPr>
                <a:spLocks noChangeShapeType="1"/>
              </p:cNvSpPr>
              <p:nvPr/>
            </p:nvSpPr>
            <p:spPr bwMode="auto">
              <a:xfrm>
                <a:off x="3669" y="3296"/>
                <a:ext cx="0" cy="24"/>
              </a:xfrm>
              <a:prstGeom prst="line">
                <a:avLst/>
              </a:prstGeom>
              <a:noFill/>
              <a:ln w="12700">
                <a:solidFill>
                  <a:srgbClr val="000000"/>
                </a:solidFill>
                <a:round/>
                <a:headEnd/>
                <a:tailEnd/>
              </a:ln>
            </p:spPr>
            <p:txBody>
              <a:bodyPr/>
              <a:lstStyle/>
              <a:p>
                <a:endParaRPr lang="fr-CH"/>
              </a:p>
            </p:txBody>
          </p:sp>
          <p:sp>
            <p:nvSpPr>
              <p:cNvPr id="2708580" name="Line 100"/>
              <p:cNvSpPr>
                <a:spLocks noChangeShapeType="1"/>
              </p:cNvSpPr>
              <p:nvPr/>
            </p:nvSpPr>
            <p:spPr bwMode="auto">
              <a:xfrm flipV="1">
                <a:off x="3669" y="3296"/>
                <a:ext cx="0" cy="24"/>
              </a:xfrm>
              <a:prstGeom prst="line">
                <a:avLst/>
              </a:prstGeom>
              <a:noFill/>
              <a:ln w="12700">
                <a:solidFill>
                  <a:srgbClr val="000000"/>
                </a:solidFill>
                <a:round/>
                <a:headEnd/>
                <a:tailEnd/>
              </a:ln>
            </p:spPr>
            <p:txBody>
              <a:bodyPr/>
              <a:lstStyle/>
              <a:p>
                <a:endParaRPr lang="fr-CH"/>
              </a:p>
            </p:txBody>
          </p:sp>
          <p:sp>
            <p:nvSpPr>
              <p:cNvPr id="2708581" name="Line 101"/>
              <p:cNvSpPr>
                <a:spLocks noChangeShapeType="1"/>
              </p:cNvSpPr>
              <p:nvPr/>
            </p:nvSpPr>
            <p:spPr bwMode="auto">
              <a:xfrm>
                <a:off x="3685" y="3296"/>
                <a:ext cx="0" cy="24"/>
              </a:xfrm>
              <a:prstGeom prst="line">
                <a:avLst/>
              </a:prstGeom>
              <a:noFill/>
              <a:ln w="12700">
                <a:solidFill>
                  <a:srgbClr val="000000"/>
                </a:solidFill>
                <a:round/>
                <a:headEnd/>
                <a:tailEnd/>
              </a:ln>
            </p:spPr>
            <p:txBody>
              <a:bodyPr/>
              <a:lstStyle/>
              <a:p>
                <a:endParaRPr lang="fr-CH"/>
              </a:p>
            </p:txBody>
          </p:sp>
          <p:sp>
            <p:nvSpPr>
              <p:cNvPr id="2708582" name="Line 102"/>
              <p:cNvSpPr>
                <a:spLocks noChangeShapeType="1"/>
              </p:cNvSpPr>
              <p:nvPr/>
            </p:nvSpPr>
            <p:spPr bwMode="auto">
              <a:xfrm flipV="1">
                <a:off x="3685" y="3296"/>
                <a:ext cx="0" cy="24"/>
              </a:xfrm>
              <a:prstGeom prst="line">
                <a:avLst/>
              </a:prstGeom>
              <a:noFill/>
              <a:ln w="12700">
                <a:solidFill>
                  <a:srgbClr val="000000"/>
                </a:solidFill>
                <a:round/>
                <a:headEnd/>
                <a:tailEnd/>
              </a:ln>
            </p:spPr>
            <p:txBody>
              <a:bodyPr/>
              <a:lstStyle/>
              <a:p>
                <a:endParaRPr lang="fr-CH"/>
              </a:p>
            </p:txBody>
          </p:sp>
          <p:sp>
            <p:nvSpPr>
              <p:cNvPr id="2708583" name="Line 103"/>
              <p:cNvSpPr>
                <a:spLocks noChangeShapeType="1"/>
              </p:cNvSpPr>
              <p:nvPr/>
            </p:nvSpPr>
            <p:spPr bwMode="auto">
              <a:xfrm>
                <a:off x="3813" y="3296"/>
                <a:ext cx="0" cy="24"/>
              </a:xfrm>
              <a:prstGeom prst="line">
                <a:avLst/>
              </a:prstGeom>
              <a:noFill/>
              <a:ln w="12700">
                <a:solidFill>
                  <a:srgbClr val="000000"/>
                </a:solidFill>
                <a:round/>
                <a:headEnd/>
                <a:tailEnd/>
              </a:ln>
            </p:spPr>
            <p:txBody>
              <a:bodyPr/>
              <a:lstStyle/>
              <a:p>
                <a:endParaRPr lang="fr-CH"/>
              </a:p>
            </p:txBody>
          </p:sp>
          <p:sp>
            <p:nvSpPr>
              <p:cNvPr id="2708584" name="Line 104"/>
              <p:cNvSpPr>
                <a:spLocks noChangeShapeType="1"/>
              </p:cNvSpPr>
              <p:nvPr/>
            </p:nvSpPr>
            <p:spPr bwMode="auto">
              <a:xfrm flipV="1">
                <a:off x="3813" y="3296"/>
                <a:ext cx="0" cy="24"/>
              </a:xfrm>
              <a:prstGeom prst="line">
                <a:avLst/>
              </a:prstGeom>
              <a:noFill/>
              <a:ln w="12700">
                <a:solidFill>
                  <a:srgbClr val="000000"/>
                </a:solidFill>
                <a:round/>
                <a:headEnd/>
                <a:tailEnd/>
              </a:ln>
            </p:spPr>
            <p:txBody>
              <a:bodyPr/>
              <a:lstStyle/>
              <a:p>
                <a:endParaRPr lang="fr-CH"/>
              </a:p>
            </p:txBody>
          </p:sp>
          <p:sp>
            <p:nvSpPr>
              <p:cNvPr id="2708585" name="Line 105"/>
              <p:cNvSpPr>
                <a:spLocks noChangeShapeType="1"/>
              </p:cNvSpPr>
              <p:nvPr/>
            </p:nvSpPr>
            <p:spPr bwMode="auto">
              <a:xfrm>
                <a:off x="3884" y="3296"/>
                <a:ext cx="0" cy="24"/>
              </a:xfrm>
              <a:prstGeom prst="line">
                <a:avLst/>
              </a:prstGeom>
              <a:noFill/>
              <a:ln w="12700">
                <a:solidFill>
                  <a:srgbClr val="000000"/>
                </a:solidFill>
                <a:round/>
                <a:headEnd/>
                <a:tailEnd/>
              </a:ln>
            </p:spPr>
            <p:txBody>
              <a:bodyPr/>
              <a:lstStyle/>
              <a:p>
                <a:endParaRPr lang="fr-CH"/>
              </a:p>
            </p:txBody>
          </p:sp>
          <p:sp>
            <p:nvSpPr>
              <p:cNvPr id="2708586" name="Line 106"/>
              <p:cNvSpPr>
                <a:spLocks noChangeShapeType="1"/>
              </p:cNvSpPr>
              <p:nvPr/>
            </p:nvSpPr>
            <p:spPr bwMode="auto">
              <a:xfrm flipV="1">
                <a:off x="3884" y="3296"/>
                <a:ext cx="0" cy="24"/>
              </a:xfrm>
              <a:prstGeom prst="line">
                <a:avLst/>
              </a:prstGeom>
              <a:noFill/>
              <a:ln w="12700">
                <a:solidFill>
                  <a:srgbClr val="000000"/>
                </a:solidFill>
                <a:round/>
                <a:headEnd/>
                <a:tailEnd/>
              </a:ln>
            </p:spPr>
            <p:txBody>
              <a:bodyPr/>
              <a:lstStyle/>
              <a:p>
                <a:endParaRPr lang="fr-CH"/>
              </a:p>
            </p:txBody>
          </p:sp>
          <p:sp>
            <p:nvSpPr>
              <p:cNvPr id="2708587" name="Line 107"/>
              <p:cNvSpPr>
                <a:spLocks noChangeShapeType="1"/>
              </p:cNvSpPr>
              <p:nvPr/>
            </p:nvSpPr>
            <p:spPr bwMode="auto">
              <a:xfrm>
                <a:off x="3932" y="3296"/>
                <a:ext cx="0" cy="24"/>
              </a:xfrm>
              <a:prstGeom prst="line">
                <a:avLst/>
              </a:prstGeom>
              <a:noFill/>
              <a:ln w="12700">
                <a:solidFill>
                  <a:srgbClr val="000000"/>
                </a:solidFill>
                <a:round/>
                <a:headEnd/>
                <a:tailEnd/>
              </a:ln>
            </p:spPr>
            <p:txBody>
              <a:bodyPr/>
              <a:lstStyle/>
              <a:p>
                <a:endParaRPr lang="fr-CH"/>
              </a:p>
            </p:txBody>
          </p:sp>
          <p:sp>
            <p:nvSpPr>
              <p:cNvPr id="2708588" name="Line 108"/>
              <p:cNvSpPr>
                <a:spLocks noChangeShapeType="1"/>
              </p:cNvSpPr>
              <p:nvPr/>
            </p:nvSpPr>
            <p:spPr bwMode="auto">
              <a:xfrm flipV="1">
                <a:off x="3932" y="3296"/>
                <a:ext cx="0" cy="24"/>
              </a:xfrm>
              <a:prstGeom prst="line">
                <a:avLst/>
              </a:prstGeom>
              <a:noFill/>
              <a:ln w="12700">
                <a:solidFill>
                  <a:srgbClr val="000000"/>
                </a:solidFill>
                <a:round/>
                <a:headEnd/>
                <a:tailEnd/>
              </a:ln>
            </p:spPr>
            <p:txBody>
              <a:bodyPr/>
              <a:lstStyle/>
              <a:p>
                <a:endParaRPr lang="fr-CH"/>
              </a:p>
            </p:txBody>
          </p:sp>
          <p:sp>
            <p:nvSpPr>
              <p:cNvPr id="2708589" name="Line 109"/>
              <p:cNvSpPr>
                <a:spLocks noChangeShapeType="1"/>
              </p:cNvSpPr>
              <p:nvPr/>
            </p:nvSpPr>
            <p:spPr bwMode="auto">
              <a:xfrm>
                <a:off x="3964" y="3296"/>
                <a:ext cx="0" cy="24"/>
              </a:xfrm>
              <a:prstGeom prst="line">
                <a:avLst/>
              </a:prstGeom>
              <a:noFill/>
              <a:ln w="12700">
                <a:solidFill>
                  <a:srgbClr val="000000"/>
                </a:solidFill>
                <a:round/>
                <a:headEnd/>
                <a:tailEnd/>
              </a:ln>
            </p:spPr>
            <p:txBody>
              <a:bodyPr/>
              <a:lstStyle/>
              <a:p>
                <a:endParaRPr lang="fr-CH"/>
              </a:p>
            </p:txBody>
          </p:sp>
          <p:sp>
            <p:nvSpPr>
              <p:cNvPr id="2708590" name="Line 110"/>
              <p:cNvSpPr>
                <a:spLocks noChangeShapeType="1"/>
              </p:cNvSpPr>
              <p:nvPr/>
            </p:nvSpPr>
            <p:spPr bwMode="auto">
              <a:xfrm flipV="1">
                <a:off x="3964" y="3296"/>
                <a:ext cx="0" cy="24"/>
              </a:xfrm>
              <a:prstGeom prst="line">
                <a:avLst/>
              </a:prstGeom>
              <a:noFill/>
              <a:ln w="12700">
                <a:solidFill>
                  <a:srgbClr val="000000"/>
                </a:solidFill>
                <a:round/>
                <a:headEnd/>
                <a:tailEnd/>
              </a:ln>
            </p:spPr>
            <p:txBody>
              <a:bodyPr/>
              <a:lstStyle/>
              <a:p>
                <a:endParaRPr lang="fr-CH"/>
              </a:p>
            </p:txBody>
          </p:sp>
          <p:sp>
            <p:nvSpPr>
              <p:cNvPr id="2708591" name="Line 111"/>
              <p:cNvSpPr>
                <a:spLocks noChangeShapeType="1"/>
              </p:cNvSpPr>
              <p:nvPr/>
            </p:nvSpPr>
            <p:spPr bwMode="auto">
              <a:xfrm>
                <a:off x="3996" y="3296"/>
                <a:ext cx="0" cy="24"/>
              </a:xfrm>
              <a:prstGeom prst="line">
                <a:avLst/>
              </a:prstGeom>
              <a:noFill/>
              <a:ln w="12700">
                <a:solidFill>
                  <a:srgbClr val="000000"/>
                </a:solidFill>
                <a:round/>
                <a:headEnd/>
                <a:tailEnd/>
              </a:ln>
            </p:spPr>
            <p:txBody>
              <a:bodyPr/>
              <a:lstStyle/>
              <a:p>
                <a:endParaRPr lang="fr-CH"/>
              </a:p>
            </p:txBody>
          </p:sp>
          <p:sp>
            <p:nvSpPr>
              <p:cNvPr id="2708592" name="Line 112"/>
              <p:cNvSpPr>
                <a:spLocks noChangeShapeType="1"/>
              </p:cNvSpPr>
              <p:nvPr/>
            </p:nvSpPr>
            <p:spPr bwMode="auto">
              <a:xfrm flipV="1">
                <a:off x="3996" y="3296"/>
                <a:ext cx="0" cy="24"/>
              </a:xfrm>
              <a:prstGeom prst="line">
                <a:avLst/>
              </a:prstGeom>
              <a:noFill/>
              <a:ln w="12700">
                <a:solidFill>
                  <a:srgbClr val="000000"/>
                </a:solidFill>
                <a:round/>
                <a:headEnd/>
                <a:tailEnd/>
              </a:ln>
            </p:spPr>
            <p:txBody>
              <a:bodyPr/>
              <a:lstStyle/>
              <a:p>
                <a:endParaRPr lang="fr-CH"/>
              </a:p>
            </p:txBody>
          </p:sp>
          <p:sp>
            <p:nvSpPr>
              <p:cNvPr id="2708593" name="Line 113"/>
              <p:cNvSpPr>
                <a:spLocks noChangeShapeType="1"/>
              </p:cNvSpPr>
              <p:nvPr/>
            </p:nvSpPr>
            <p:spPr bwMode="auto">
              <a:xfrm>
                <a:off x="4020" y="3296"/>
                <a:ext cx="0" cy="24"/>
              </a:xfrm>
              <a:prstGeom prst="line">
                <a:avLst/>
              </a:prstGeom>
              <a:noFill/>
              <a:ln w="12700">
                <a:solidFill>
                  <a:srgbClr val="000000"/>
                </a:solidFill>
                <a:round/>
                <a:headEnd/>
                <a:tailEnd/>
              </a:ln>
            </p:spPr>
            <p:txBody>
              <a:bodyPr/>
              <a:lstStyle/>
              <a:p>
                <a:endParaRPr lang="fr-CH"/>
              </a:p>
            </p:txBody>
          </p:sp>
          <p:sp>
            <p:nvSpPr>
              <p:cNvPr id="2708594" name="Line 114"/>
              <p:cNvSpPr>
                <a:spLocks noChangeShapeType="1"/>
              </p:cNvSpPr>
              <p:nvPr/>
            </p:nvSpPr>
            <p:spPr bwMode="auto">
              <a:xfrm flipV="1">
                <a:off x="4020" y="3296"/>
                <a:ext cx="0" cy="24"/>
              </a:xfrm>
              <a:prstGeom prst="line">
                <a:avLst/>
              </a:prstGeom>
              <a:noFill/>
              <a:ln w="12700">
                <a:solidFill>
                  <a:srgbClr val="000000"/>
                </a:solidFill>
                <a:round/>
                <a:headEnd/>
                <a:tailEnd/>
              </a:ln>
            </p:spPr>
            <p:txBody>
              <a:bodyPr/>
              <a:lstStyle/>
              <a:p>
                <a:endParaRPr lang="fr-CH"/>
              </a:p>
            </p:txBody>
          </p:sp>
          <p:sp>
            <p:nvSpPr>
              <p:cNvPr id="2708595" name="Line 115"/>
              <p:cNvSpPr>
                <a:spLocks noChangeShapeType="1"/>
              </p:cNvSpPr>
              <p:nvPr/>
            </p:nvSpPr>
            <p:spPr bwMode="auto">
              <a:xfrm>
                <a:off x="4044" y="3296"/>
                <a:ext cx="0" cy="24"/>
              </a:xfrm>
              <a:prstGeom prst="line">
                <a:avLst/>
              </a:prstGeom>
              <a:noFill/>
              <a:ln w="12700">
                <a:solidFill>
                  <a:srgbClr val="000000"/>
                </a:solidFill>
                <a:round/>
                <a:headEnd/>
                <a:tailEnd/>
              </a:ln>
            </p:spPr>
            <p:txBody>
              <a:bodyPr/>
              <a:lstStyle/>
              <a:p>
                <a:endParaRPr lang="fr-CH"/>
              </a:p>
            </p:txBody>
          </p:sp>
          <p:sp>
            <p:nvSpPr>
              <p:cNvPr id="2708596" name="Line 116"/>
              <p:cNvSpPr>
                <a:spLocks noChangeShapeType="1"/>
              </p:cNvSpPr>
              <p:nvPr/>
            </p:nvSpPr>
            <p:spPr bwMode="auto">
              <a:xfrm flipV="1">
                <a:off x="4044" y="3296"/>
                <a:ext cx="0" cy="24"/>
              </a:xfrm>
              <a:prstGeom prst="line">
                <a:avLst/>
              </a:prstGeom>
              <a:noFill/>
              <a:ln w="12700">
                <a:solidFill>
                  <a:srgbClr val="000000"/>
                </a:solidFill>
                <a:round/>
                <a:headEnd/>
                <a:tailEnd/>
              </a:ln>
            </p:spPr>
            <p:txBody>
              <a:bodyPr/>
              <a:lstStyle/>
              <a:p>
                <a:endParaRPr lang="fr-CH"/>
              </a:p>
            </p:txBody>
          </p:sp>
          <p:sp>
            <p:nvSpPr>
              <p:cNvPr id="2708597" name="Line 117"/>
              <p:cNvSpPr>
                <a:spLocks noChangeShapeType="1"/>
              </p:cNvSpPr>
              <p:nvPr/>
            </p:nvSpPr>
            <p:spPr bwMode="auto">
              <a:xfrm>
                <a:off x="4060" y="3296"/>
                <a:ext cx="0" cy="24"/>
              </a:xfrm>
              <a:prstGeom prst="line">
                <a:avLst/>
              </a:prstGeom>
              <a:noFill/>
              <a:ln w="12700">
                <a:solidFill>
                  <a:srgbClr val="000000"/>
                </a:solidFill>
                <a:round/>
                <a:headEnd/>
                <a:tailEnd/>
              </a:ln>
            </p:spPr>
            <p:txBody>
              <a:bodyPr/>
              <a:lstStyle/>
              <a:p>
                <a:endParaRPr lang="fr-CH"/>
              </a:p>
            </p:txBody>
          </p:sp>
          <p:sp>
            <p:nvSpPr>
              <p:cNvPr id="2708598" name="Line 118"/>
              <p:cNvSpPr>
                <a:spLocks noChangeShapeType="1"/>
              </p:cNvSpPr>
              <p:nvPr/>
            </p:nvSpPr>
            <p:spPr bwMode="auto">
              <a:xfrm flipV="1">
                <a:off x="4060" y="3296"/>
                <a:ext cx="0" cy="24"/>
              </a:xfrm>
              <a:prstGeom prst="line">
                <a:avLst/>
              </a:prstGeom>
              <a:noFill/>
              <a:ln w="12700">
                <a:solidFill>
                  <a:srgbClr val="000000"/>
                </a:solidFill>
                <a:round/>
                <a:headEnd/>
                <a:tailEnd/>
              </a:ln>
            </p:spPr>
            <p:txBody>
              <a:bodyPr/>
              <a:lstStyle/>
              <a:p>
                <a:endParaRPr lang="fr-CH"/>
              </a:p>
            </p:txBody>
          </p:sp>
          <p:sp>
            <p:nvSpPr>
              <p:cNvPr id="2708599" name="Line 119"/>
              <p:cNvSpPr>
                <a:spLocks noChangeShapeType="1"/>
              </p:cNvSpPr>
              <p:nvPr/>
            </p:nvSpPr>
            <p:spPr bwMode="auto">
              <a:xfrm>
                <a:off x="1835" y="3296"/>
                <a:ext cx="0" cy="48"/>
              </a:xfrm>
              <a:prstGeom prst="line">
                <a:avLst/>
              </a:prstGeom>
              <a:noFill/>
              <a:ln w="25400">
                <a:solidFill>
                  <a:srgbClr val="000000"/>
                </a:solidFill>
                <a:round/>
                <a:headEnd/>
                <a:tailEnd/>
              </a:ln>
            </p:spPr>
            <p:txBody>
              <a:bodyPr/>
              <a:lstStyle/>
              <a:p>
                <a:endParaRPr lang="fr-CH"/>
              </a:p>
            </p:txBody>
          </p:sp>
          <p:sp>
            <p:nvSpPr>
              <p:cNvPr id="2708600" name="Line 120"/>
              <p:cNvSpPr>
                <a:spLocks noChangeShapeType="1"/>
              </p:cNvSpPr>
              <p:nvPr/>
            </p:nvSpPr>
            <p:spPr bwMode="auto">
              <a:xfrm flipV="1">
                <a:off x="1835" y="3296"/>
                <a:ext cx="0" cy="48"/>
              </a:xfrm>
              <a:prstGeom prst="line">
                <a:avLst/>
              </a:prstGeom>
              <a:noFill/>
              <a:ln w="25400">
                <a:solidFill>
                  <a:srgbClr val="000000"/>
                </a:solidFill>
                <a:round/>
                <a:headEnd/>
                <a:tailEnd/>
              </a:ln>
            </p:spPr>
            <p:txBody>
              <a:bodyPr/>
              <a:lstStyle/>
              <a:p>
                <a:endParaRPr lang="fr-CH"/>
              </a:p>
            </p:txBody>
          </p:sp>
          <p:sp>
            <p:nvSpPr>
              <p:cNvPr id="2708601" name="Line 121"/>
              <p:cNvSpPr>
                <a:spLocks noChangeShapeType="1"/>
              </p:cNvSpPr>
              <p:nvPr/>
            </p:nvSpPr>
            <p:spPr bwMode="auto">
              <a:xfrm>
                <a:off x="2210" y="3296"/>
                <a:ext cx="0" cy="48"/>
              </a:xfrm>
              <a:prstGeom prst="line">
                <a:avLst/>
              </a:prstGeom>
              <a:noFill/>
              <a:ln w="25400">
                <a:solidFill>
                  <a:srgbClr val="000000"/>
                </a:solidFill>
                <a:round/>
                <a:headEnd/>
                <a:tailEnd/>
              </a:ln>
            </p:spPr>
            <p:txBody>
              <a:bodyPr/>
              <a:lstStyle/>
              <a:p>
                <a:endParaRPr lang="fr-CH"/>
              </a:p>
            </p:txBody>
          </p:sp>
          <p:sp>
            <p:nvSpPr>
              <p:cNvPr id="2708602" name="Line 122"/>
              <p:cNvSpPr>
                <a:spLocks noChangeShapeType="1"/>
              </p:cNvSpPr>
              <p:nvPr/>
            </p:nvSpPr>
            <p:spPr bwMode="auto">
              <a:xfrm flipV="1">
                <a:off x="2210" y="3296"/>
                <a:ext cx="0" cy="48"/>
              </a:xfrm>
              <a:prstGeom prst="line">
                <a:avLst/>
              </a:prstGeom>
              <a:noFill/>
              <a:ln w="25400">
                <a:solidFill>
                  <a:srgbClr val="000000"/>
                </a:solidFill>
                <a:round/>
                <a:headEnd/>
                <a:tailEnd/>
              </a:ln>
            </p:spPr>
            <p:txBody>
              <a:bodyPr/>
              <a:lstStyle/>
              <a:p>
                <a:endParaRPr lang="fr-CH"/>
              </a:p>
            </p:txBody>
          </p:sp>
          <p:sp>
            <p:nvSpPr>
              <p:cNvPr id="2708603" name="Line 123"/>
              <p:cNvSpPr>
                <a:spLocks noChangeShapeType="1"/>
              </p:cNvSpPr>
              <p:nvPr/>
            </p:nvSpPr>
            <p:spPr bwMode="auto">
              <a:xfrm>
                <a:off x="2585" y="3296"/>
                <a:ext cx="0" cy="48"/>
              </a:xfrm>
              <a:prstGeom prst="line">
                <a:avLst/>
              </a:prstGeom>
              <a:noFill/>
              <a:ln w="25400">
                <a:solidFill>
                  <a:srgbClr val="000000"/>
                </a:solidFill>
                <a:round/>
                <a:headEnd/>
                <a:tailEnd/>
              </a:ln>
            </p:spPr>
            <p:txBody>
              <a:bodyPr/>
              <a:lstStyle/>
              <a:p>
                <a:endParaRPr lang="fr-CH"/>
              </a:p>
            </p:txBody>
          </p:sp>
          <p:sp>
            <p:nvSpPr>
              <p:cNvPr id="2708604" name="Line 124"/>
              <p:cNvSpPr>
                <a:spLocks noChangeShapeType="1"/>
              </p:cNvSpPr>
              <p:nvPr/>
            </p:nvSpPr>
            <p:spPr bwMode="auto">
              <a:xfrm flipV="1">
                <a:off x="2585" y="3296"/>
                <a:ext cx="0" cy="48"/>
              </a:xfrm>
              <a:prstGeom prst="line">
                <a:avLst/>
              </a:prstGeom>
              <a:noFill/>
              <a:ln w="25400">
                <a:solidFill>
                  <a:srgbClr val="000000"/>
                </a:solidFill>
                <a:round/>
                <a:headEnd/>
                <a:tailEnd/>
              </a:ln>
            </p:spPr>
            <p:txBody>
              <a:bodyPr/>
              <a:lstStyle/>
              <a:p>
                <a:endParaRPr lang="fr-CH"/>
              </a:p>
            </p:txBody>
          </p:sp>
          <p:sp>
            <p:nvSpPr>
              <p:cNvPr id="2708605" name="Line 125"/>
              <p:cNvSpPr>
                <a:spLocks noChangeShapeType="1"/>
              </p:cNvSpPr>
              <p:nvPr/>
            </p:nvSpPr>
            <p:spPr bwMode="auto">
              <a:xfrm>
                <a:off x="2960" y="3296"/>
                <a:ext cx="0" cy="48"/>
              </a:xfrm>
              <a:prstGeom prst="line">
                <a:avLst/>
              </a:prstGeom>
              <a:noFill/>
              <a:ln w="25400">
                <a:solidFill>
                  <a:srgbClr val="000000"/>
                </a:solidFill>
                <a:round/>
                <a:headEnd/>
                <a:tailEnd/>
              </a:ln>
            </p:spPr>
            <p:txBody>
              <a:bodyPr/>
              <a:lstStyle/>
              <a:p>
                <a:endParaRPr lang="fr-CH"/>
              </a:p>
            </p:txBody>
          </p:sp>
          <p:sp>
            <p:nvSpPr>
              <p:cNvPr id="2708606" name="Line 126"/>
              <p:cNvSpPr>
                <a:spLocks noChangeShapeType="1"/>
              </p:cNvSpPr>
              <p:nvPr/>
            </p:nvSpPr>
            <p:spPr bwMode="auto">
              <a:xfrm flipV="1">
                <a:off x="2960" y="3296"/>
                <a:ext cx="0" cy="48"/>
              </a:xfrm>
              <a:prstGeom prst="line">
                <a:avLst/>
              </a:prstGeom>
              <a:noFill/>
              <a:ln w="25400">
                <a:solidFill>
                  <a:srgbClr val="000000"/>
                </a:solidFill>
                <a:round/>
                <a:headEnd/>
                <a:tailEnd/>
              </a:ln>
            </p:spPr>
            <p:txBody>
              <a:bodyPr/>
              <a:lstStyle/>
              <a:p>
                <a:endParaRPr lang="fr-CH"/>
              </a:p>
            </p:txBody>
          </p:sp>
          <p:sp>
            <p:nvSpPr>
              <p:cNvPr id="2708607" name="Line 127"/>
              <p:cNvSpPr>
                <a:spLocks noChangeShapeType="1"/>
              </p:cNvSpPr>
              <p:nvPr/>
            </p:nvSpPr>
            <p:spPr bwMode="auto">
              <a:xfrm>
                <a:off x="3326" y="3296"/>
                <a:ext cx="0" cy="48"/>
              </a:xfrm>
              <a:prstGeom prst="line">
                <a:avLst/>
              </a:prstGeom>
              <a:noFill/>
              <a:ln w="25400">
                <a:solidFill>
                  <a:srgbClr val="000000"/>
                </a:solidFill>
                <a:round/>
                <a:headEnd/>
                <a:tailEnd/>
              </a:ln>
            </p:spPr>
            <p:txBody>
              <a:bodyPr/>
              <a:lstStyle/>
              <a:p>
                <a:endParaRPr lang="fr-CH"/>
              </a:p>
            </p:txBody>
          </p:sp>
          <p:sp>
            <p:nvSpPr>
              <p:cNvPr id="2708608" name="Line 128"/>
              <p:cNvSpPr>
                <a:spLocks noChangeShapeType="1"/>
              </p:cNvSpPr>
              <p:nvPr/>
            </p:nvSpPr>
            <p:spPr bwMode="auto">
              <a:xfrm flipV="1">
                <a:off x="3326" y="3296"/>
                <a:ext cx="0" cy="48"/>
              </a:xfrm>
              <a:prstGeom prst="line">
                <a:avLst/>
              </a:prstGeom>
              <a:noFill/>
              <a:ln w="25400">
                <a:solidFill>
                  <a:srgbClr val="000000"/>
                </a:solidFill>
                <a:round/>
                <a:headEnd/>
                <a:tailEnd/>
              </a:ln>
            </p:spPr>
            <p:txBody>
              <a:bodyPr/>
              <a:lstStyle/>
              <a:p>
                <a:endParaRPr lang="fr-CH"/>
              </a:p>
            </p:txBody>
          </p:sp>
          <p:sp>
            <p:nvSpPr>
              <p:cNvPr id="2708609" name="Line 129"/>
              <p:cNvSpPr>
                <a:spLocks noChangeShapeType="1"/>
              </p:cNvSpPr>
              <p:nvPr/>
            </p:nvSpPr>
            <p:spPr bwMode="auto">
              <a:xfrm>
                <a:off x="3701" y="3296"/>
                <a:ext cx="0" cy="48"/>
              </a:xfrm>
              <a:prstGeom prst="line">
                <a:avLst/>
              </a:prstGeom>
              <a:noFill/>
              <a:ln w="25400">
                <a:solidFill>
                  <a:srgbClr val="000000"/>
                </a:solidFill>
                <a:round/>
                <a:headEnd/>
                <a:tailEnd/>
              </a:ln>
            </p:spPr>
            <p:txBody>
              <a:bodyPr/>
              <a:lstStyle/>
              <a:p>
                <a:endParaRPr lang="fr-CH"/>
              </a:p>
            </p:txBody>
          </p:sp>
          <p:sp>
            <p:nvSpPr>
              <p:cNvPr id="2708610" name="Line 130"/>
              <p:cNvSpPr>
                <a:spLocks noChangeShapeType="1"/>
              </p:cNvSpPr>
              <p:nvPr/>
            </p:nvSpPr>
            <p:spPr bwMode="auto">
              <a:xfrm flipV="1">
                <a:off x="3701" y="3296"/>
                <a:ext cx="0" cy="48"/>
              </a:xfrm>
              <a:prstGeom prst="line">
                <a:avLst/>
              </a:prstGeom>
              <a:noFill/>
              <a:ln w="25400">
                <a:solidFill>
                  <a:srgbClr val="000000"/>
                </a:solidFill>
                <a:round/>
                <a:headEnd/>
                <a:tailEnd/>
              </a:ln>
            </p:spPr>
            <p:txBody>
              <a:bodyPr/>
              <a:lstStyle/>
              <a:p>
                <a:endParaRPr lang="fr-CH"/>
              </a:p>
            </p:txBody>
          </p:sp>
          <p:sp>
            <p:nvSpPr>
              <p:cNvPr id="2708611" name="Line 131"/>
              <p:cNvSpPr>
                <a:spLocks noChangeShapeType="1"/>
              </p:cNvSpPr>
              <p:nvPr/>
            </p:nvSpPr>
            <p:spPr bwMode="auto">
              <a:xfrm>
                <a:off x="4076" y="3296"/>
                <a:ext cx="0" cy="48"/>
              </a:xfrm>
              <a:prstGeom prst="line">
                <a:avLst/>
              </a:prstGeom>
              <a:noFill/>
              <a:ln w="25400">
                <a:solidFill>
                  <a:srgbClr val="000000"/>
                </a:solidFill>
                <a:round/>
                <a:headEnd/>
                <a:tailEnd/>
              </a:ln>
            </p:spPr>
            <p:txBody>
              <a:bodyPr/>
              <a:lstStyle/>
              <a:p>
                <a:endParaRPr lang="fr-CH"/>
              </a:p>
            </p:txBody>
          </p:sp>
          <p:sp>
            <p:nvSpPr>
              <p:cNvPr id="2708612" name="Line 132"/>
              <p:cNvSpPr>
                <a:spLocks noChangeShapeType="1"/>
              </p:cNvSpPr>
              <p:nvPr/>
            </p:nvSpPr>
            <p:spPr bwMode="auto">
              <a:xfrm flipV="1">
                <a:off x="4076" y="3296"/>
                <a:ext cx="0" cy="48"/>
              </a:xfrm>
              <a:prstGeom prst="line">
                <a:avLst/>
              </a:prstGeom>
              <a:noFill/>
              <a:ln w="25400">
                <a:solidFill>
                  <a:srgbClr val="000000"/>
                </a:solidFill>
                <a:round/>
                <a:headEnd/>
                <a:tailEnd/>
              </a:ln>
            </p:spPr>
            <p:txBody>
              <a:bodyPr/>
              <a:lstStyle/>
              <a:p>
                <a:endParaRPr lang="fr-CH"/>
              </a:p>
            </p:txBody>
          </p:sp>
          <p:sp>
            <p:nvSpPr>
              <p:cNvPr id="2708613" name="Rectangle 133"/>
              <p:cNvSpPr>
                <a:spLocks noChangeArrowheads="1"/>
              </p:cNvSpPr>
              <p:nvPr/>
            </p:nvSpPr>
            <p:spPr bwMode="auto">
              <a:xfrm>
                <a:off x="1452" y="3232"/>
                <a:ext cx="227"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0.00</a:t>
                </a:r>
                <a:endParaRPr lang="en-US"/>
              </a:p>
            </p:txBody>
          </p:sp>
          <p:sp>
            <p:nvSpPr>
              <p:cNvPr id="2708614" name="Rectangle 134"/>
              <p:cNvSpPr>
                <a:spLocks noChangeArrowheads="1"/>
              </p:cNvSpPr>
              <p:nvPr/>
            </p:nvSpPr>
            <p:spPr bwMode="auto">
              <a:xfrm>
                <a:off x="1380" y="2898"/>
                <a:ext cx="290"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10.00</a:t>
                </a:r>
                <a:endParaRPr lang="en-US"/>
              </a:p>
            </p:txBody>
          </p:sp>
          <p:sp>
            <p:nvSpPr>
              <p:cNvPr id="2708615" name="Rectangle 135"/>
              <p:cNvSpPr>
                <a:spLocks noChangeArrowheads="1"/>
              </p:cNvSpPr>
              <p:nvPr/>
            </p:nvSpPr>
            <p:spPr bwMode="auto">
              <a:xfrm>
                <a:off x="1380" y="2563"/>
                <a:ext cx="290"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20.00</a:t>
                </a:r>
                <a:endParaRPr lang="en-US"/>
              </a:p>
            </p:txBody>
          </p:sp>
          <p:sp>
            <p:nvSpPr>
              <p:cNvPr id="2708616" name="Rectangle 136"/>
              <p:cNvSpPr>
                <a:spLocks noChangeArrowheads="1"/>
              </p:cNvSpPr>
              <p:nvPr/>
            </p:nvSpPr>
            <p:spPr bwMode="auto">
              <a:xfrm>
                <a:off x="1380" y="2228"/>
                <a:ext cx="290" cy="173"/>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30.00</a:t>
                </a:r>
                <a:endParaRPr lang="en-US"/>
              </a:p>
            </p:txBody>
          </p:sp>
          <p:sp>
            <p:nvSpPr>
              <p:cNvPr id="2708617" name="Rectangle 137"/>
              <p:cNvSpPr>
                <a:spLocks noChangeArrowheads="1"/>
              </p:cNvSpPr>
              <p:nvPr/>
            </p:nvSpPr>
            <p:spPr bwMode="auto">
              <a:xfrm>
                <a:off x="1380" y="1893"/>
                <a:ext cx="290" cy="173"/>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40.00</a:t>
                </a:r>
                <a:endParaRPr lang="en-US"/>
              </a:p>
            </p:txBody>
          </p:sp>
          <p:sp>
            <p:nvSpPr>
              <p:cNvPr id="2708618" name="Rectangle 138"/>
              <p:cNvSpPr>
                <a:spLocks noChangeArrowheads="1"/>
              </p:cNvSpPr>
              <p:nvPr/>
            </p:nvSpPr>
            <p:spPr bwMode="auto">
              <a:xfrm>
                <a:off x="1380" y="1558"/>
                <a:ext cx="290"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50.00</a:t>
                </a:r>
                <a:endParaRPr lang="en-US"/>
              </a:p>
            </p:txBody>
          </p:sp>
          <p:sp>
            <p:nvSpPr>
              <p:cNvPr id="2708619" name="Line 139"/>
              <p:cNvSpPr>
                <a:spLocks noChangeShapeType="1"/>
              </p:cNvSpPr>
              <p:nvPr/>
            </p:nvSpPr>
            <p:spPr bwMode="auto">
              <a:xfrm flipH="1">
                <a:off x="1811" y="3296"/>
                <a:ext cx="24" cy="0"/>
              </a:xfrm>
              <a:prstGeom prst="line">
                <a:avLst/>
              </a:prstGeom>
              <a:noFill/>
              <a:ln w="25400">
                <a:solidFill>
                  <a:srgbClr val="000000"/>
                </a:solidFill>
                <a:round/>
                <a:headEnd/>
                <a:tailEnd/>
              </a:ln>
            </p:spPr>
            <p:txBody>
              <a:bodyPr/>
              <a:lstStyle/>
              <a:p>
                <a:endParaRPr lang="fr-CH"/>
              </a:p>
            </p:txBody>
          </p:sp>
          <p:sp>
            <p:nvSpPr>
              <p:cNvPr id="2708620" name="Line 140"/>
              <p:cNvSpPr>
                <a:spLocks noChangeShapeType="1"/>
              </p:cNvSpPr>
              <p:nvPr/>
            </p:nvSpPr>
            <p:spPr bwMode="auto">
              <a:xfrm>
                <a:off x="1811" y="3296"/>
                <a:ext cx="24" cy="0"/>
              </a:xfrm>
              <a:prstGeom prst="line">
                <a:avLst/>
              </a:prstGeom>
              <a:noFill/>
              <a:ln w="25400">
                <a:solidFill>
                  <a:srgbClr val="000000"/>
                </a:solidFill>
                <a:round/>
                <a:headEnd/>
                <a:tailEnd/>
              </a:ln>
            </p:spPr>
            <p:txBody>
              <a:bodyPr/>
              <a:lstStyle/>
              <a:p>
                <a:endParaRPr lang="fr-CH"/>
              </a:p>
            </p:txBody>
          </p:sp>
          <p:sp>
            <p:nvSpPr>
              <p:cNvPr id="2708621" name="Line 141"/>
              <p:cNvSpPr>
                <a:spLocks noChangeShapeType="1"/>
              </p:cNvSpPr>
              <p:nvPr/>
            </p:nvSpPr>
            <p:spPr bwMode="auto">
              <a:xfrm flipH="1">
                <a:off x="1787" y="3296"/>
                <a:ext cx="48" cy="0"/>
              </a:xfrm>
              <a:prstGeom prst="line">
                <a:avLst/>
              </a:prstGeom>
              <a:noFill/>
              <a:ln w="25400">
                <a:solidFill>
                  <a:srgbClr val="000000"/>
                </a:solidFill>
                <a:round/>
                <a:headEnd/>
                <a:tailEnd/>
              </a:ln>
            </p:spPr>
            <p:txBody>
              <a:bodyPr/>
              <a:lstStyle/>
              <a:p>
                <a:endParaRPr lang="fr-CH"/>
              </a:p>
            </p:txBody>
          </p:sp>
          <p:sp>
            <p:nvSpPr>
              <p:cNvPr id="2708622" name="Line 142"/>
              <p:cNvSpPr>
                <a:spLocks noChangeShapeType="1"/>
              </p:cNvSpPr>
              <p:nvPr/>
            </p:nvSpPr>
            <p:spPr bwMode="auto">
              <a:xfrm>
                <a:off x="1787" y="3296"/>
                <a:ext cx="48" cy="0"/>
              </a:xfrm>
              <a:prstGeom prst="line">
                <a:avLst/>
              </a:prstGeom>
              <a:noFill/>
              <a:ln w="25400">
                <a:solidFill>
                  <a:srgbClr val="000000"/>
                </a:solidFill>
                <a:round/>
                <a:headEnd/>
                <a:tailEnd/>
              </a:ln>
            </p:spPr>
            <p:txBody>
              <a:bodyPr/>
              <a:lstStyle/>
              <a:p>
                <a:endParaRPr lang="fr-CH"/>
              </a:p>
            </p:txBody>
          </p:sp>
          <p:sp>
            <p:nvSpPr>
              <p:cNvPr id="2708623" name="Line 143"/>
              <p:cNvSpPr>
                <a:spLocks noChangeShapeType="1"/>
              </p:cNvSpPr>
              <p:nvPr/>
            </p:nvSpPr>
            <p:spPr bwMode="auto">
              <a:xfrm flipH="1">
                <a:off x="1811" y="3232"/>
                <a:ext cx="24" cy="0"/>
              </a:xfrm>
              <a:prstGeom prst="line">
                <a:avLst/>
              </a:prstGeom>
              <a:noFill/>
              <a:ln w="12700">
                <a:solidFill>
                  <a:srgbClr val="000000"/>
                </a:solidFill>
                <a:round/>
                <a:headEnd/>
                <a:tailEnd/>
              </a:ln>
            </p:spPr>
            <p:txBody>
              <a:bodyPr/>
              <a:lstStyle/>
              <a:p>
                <a:endParaRPr lang="fr-CH"/>
              </a:p>
            </p:txBody>
          </p:sp>
          <p:sp>
            <p:nvSpPr>
              <p:cNvPr id="2708624" name="Line 144"/>
              <p:cNvSpPr>
                <a:spLocks noChangeShapeType="1"/>
              </p:cNvSpPr>
              <p:nvPr/>
            </p:nvSpPr>
            <p:spPr bwMode="auto">
              <a:xfrm>
                <a:off x="1811" y="3232"/>
                <a:ext cx="24" cy="0"/>
              </a:xfrm>
              <a:prstGeom prst="line">
                <a:avLst/>
              </a:prstGeom>
              <a:noFill/>
              <a:ln w="12700">
                <a:solidFill>
                  <a:srgbClr val="000000"/>
                </a:solidFill>
                <a:round/>
                <a:headEnd/>
                <a:tailEnd/>
              </a:ln>
            </p:spPr>
            <p:txBody>
              <a:bodyPr/>
              <a:lstStyle/>
              <a:p>
                <a:endParaRPr lang="fr-CH"/>
              </a:p>
            </p:txBody>
          </p:sp>
          <p:sp>
            <p:nvSpPr>
              <p:cNvPr id="2708625" name="Line 145"/>
              <p:cNvSpPr>
                <a:spLocks noChangeShapeType="1"/>
              </p:cNvSpPr>
              <p:nvPr/>
            </p:nvSpPr>
            <p:spPr bwMode="auto">
              <a:xfrm flipH="1">
                <a:off x="1811" y="3169"/>
                <a:ext cx="24" cy="0"/>
              </a:xfrm>
              <a:prstGeom prst="line">
                <a:avLst/>
              </a:prstGeom>
              <a:noFill/>
              <a:ln w="12700">
                <a:solidFill>
                  <a:srgbClr val="000000"/>
                </a:solidFill>
                <a:round/>
                <a:headEnd/>
                <a:tailEnd/>
              </a:ln>
            </p:spPr>
            <p:txBody>
              <a:bodyPr/>
              <a:lstStyle/>
              <a:p>
                <a:endParaRPr lang="fr-CH"/>
              </a:p>
            </p:txBody>
          </p:sp>
          <p:sp>
            <p:nvSpPr>
              <p:cNvPr id="2708626" name="Line 146"/>
              <p:cNvSpPr>
                <a:spLocks noChangeShapeType="1"/>
              </p:cNvSpPr>
              <p:nvPr/>
            </p:nvSpPr>
            <p:spPr bwMode="auto">
              <a:xfrm>
                <a:off x="1811" y="3169"/>
                <a:ext cx="24" cy="0"/>
              </a:xfrm>
              <a:prstGeom prst="line">
                <a:avLst/>
              </a:prstGeom>
              <a:noFill/>
              <a:ln w="12700">
                <a:solidFill>
                  <a:srgbClr val="000000"/>
                </a:solidFill>
                <a:round/>
                <a:headEnd/>
                <a:tailEnd/>
              </a:ln>
            </p:spPr>
            <p:txBody>
              <a:bodyPr/>
              <a:lstStyle/>
              <a:p>
                <a:endParaRPr lang="fr-CH"/>
              </a:p>
            </p:txBody>
          </p:sp>
          <p:sp>
            <p:nvSpPr>
              <p:cNvPr id="2708627" name="Line 147"/>
              <p:cNvSpPr>
                <a:spLocks noChangeShapeType="1"/>
              </p:cNvSpPr>
              <p:nvPr/>
            </p:nvSpPr>
            <p:spPr bwMode="auto">
              <a:xfrm flipH="1">
                <a:off x="1811" y="3097"/>
                <a:ext cx="24" cy="0"/>
              </a:xfrm>
              <a:prstGeom prst="line">
                <a:avLst/>
              </a:prstGeom>
              <a:noFill/>
              <a:ln w="12700">
                <a:solidFill>
                  <a:srgbClr val="000000"/>
                </a:solidFill>
                <a:round/>
                <a:headEnd/>
                <a:tailEnd/>
              </a:ln>
            </p:spPr>
            <p:txBody>
              <a:bodyPr/>
              <a:lstStyle/>
              <a:p>
                <a:endParaRPr lang="fr-CH"/>
              </a:p>
            </p:txBody>
          </p:sp>
          <p:sp>
            <p:nvSpPr>
              <p:cNvPr id="2708628" name="Line 148"/>
              <p:cNvSpPr>
                <a:spLocks noChangeShapeType="1"/>
              </p:cNvSpPr>
              <p:nvPr/>
            </p:nvSpPr>
            <p:spPr bwMode="auto">
              <a:xfrm>
                <a:off x="1811" y="3097"/>
                <a:ext cx="24" cy="0"/>
              </a:xfrm>
              <a:prstGeom prst="line">
                <a:avLst/>
              </a:prstGeom>
              <a:noFill/>
              <a:ln w="12700">
                <a:solidFill>
                  <a:srgbClr val="000000"/>
                </a:solidFill>
                <a:round/>
                <a:headEnd/>
                <a:tailEnd/>
              </a:ln>
            </p:spPr>
            <p:txBody>
              <a:bodyPr/>
              <a:lstStyle/>
              <a:p>
                <a:endParaRPr lang="fr-CH"/>
              </a:p>
            </p:txBody>
          </p:sp>
          <p:sp>
            <p:nvSpPr>
              <p:cNvPr id="2708629" name="Line 149"/>
              <p:cNvSpPr>
                <a:spLocks noChangeShapeType="1"/>
              </p:cNvSpPr>
              <p:nvPr/>
            </p:nvSpPr>
            <p:spPr bwMode="auto">
              <a:xfrm flipH="1">
                <a:off x="1811" y="3033"/>
                <a:ext cx="24" cy="0"/>
              </a:xfrm>
              <a:prstGeom prst="line">
                <a:avLst/>
              </a:prstGeom>
              <a:noFill/>
              <a:ln w="12700">
                <a:solidFill>
                  <a:srgbClr val="000000"/>
                </a:solidFill>
                <a:round/>
                <a:headEnd/>
                <a:tailEnd/>
              </a:ln>
            </p:spPr>
            <p:txBody>
              <a:bodyPr/>
              <a:lstStyle/>
              <a:p>
                <a:endParaRPr lang="fr-CH"/>
              </a:p>
            </p:txBody>
          </p:sp>
          <p:sp>
            <p:nvSpPr>
              <p:cNvPr id="2708630" name="Line 150"/>
              <p:cNvSpPr>
                <a:spLocks noChangeShapeType="1"/>
              </p:cNvSpPr>
              <p:nvPr/>
            </p:nvSpPr>
            <p:spPr bwMode="auto">
              <a:xfrm>
                <a:off x="1811" y="3033"/>
                <a:ext cx="24" cy="0"/>
              </a:xfrm>
              <a:prstGeom prst="line">
                <a:avLst/>
              </a:prstGeom>
              <a:noFill/>
              <a:ln w="12700">
                <a:solidFill>
                  <a:srgbClr val="000000"/>
                </a:solidFill>
                <a:round/>
                <a:headEnd/>
                <a:tailEnd/>
              </a:ln>
            </p:spPr>
            <p:txBody>
              <a:bodyPr/>
              <a:lstStyle/>
              <a:p>
                <a:endParaRPr lang="fr-CH"/>
              </a:p>
            </p:txBody>
          </p:sp>
          <p:sp>
            <p:nvSpPr>
              <p:cNvPr id="2708631" name="Line 151"/>
              <p:cNvSpPr>
                <a:spLocks noChangeShapeType="1"/>
              </p:cNvSpPr>
              <p:nvPr/>
            </p:nvSpPr>
            <p:spPr bwMode="auto">
              <a:xfrm flipH="1">
                <a:off x="1787" y="2961"/>
                <a:ext cx="48" cy="0"/>
              </a:xfrm>
              <a:prstGeom prst="line">
                <a:avLst/>
              </a:prstGeom>
              <a:noFill/>
              <a:ln w="25400">
                <a:solidFill>
                  <a:srgbClr val="000000"/>
                </a:solidFill>
                <a:round/>
                <a:headEnd/>
                <a:tailEnd/>
              </a:ln>
            </p:spPr>
            <p:txBody>
              <a:bodyPr/>
              <a:lstStyle/>
              <a:p>
                <a:endParaRPr lang="fr-CH"/>
              </a:p>
            </p:txBody>
          </p:sp>
          <p:sp>
            <p:nvSpPr>
              <p:cNvPr id="2708632" name="Line 152"/>
              <p:cNvSpPr>
                <a:spLocks noChangeShapeType="1"/>
              </p:cNvSpPr>
              <p:nvPr/>
            </p:nvSpPr>
            <p:spPr bwMode="auto">
              <a:xfrm>
                <a:off x="1787" y="2961"/>
                <a:ext cx="48" cy="0"/>
              </a:xfrm>
              <a:prstGeom prst="line">
                <a:avLst/>
              </a:prstGeom>
              <a:noFill/>
              <a:ln w="25400">
                <a:solidFill>
                  <a:srgbClr val="000000"/>
                </a:solidFill>
                <a:round/>
                <a:headEnd/>
                <a:tailEnd/>
              </a:ln>
            </p:spPr>
            <p:txBody>
              <a:bodyPr/>
              <a:lstStyle/>
              <a:p>
                <a:endParaRPr lang="fr-CH"/>
              </a:p>
            </p:txBody>
          </p:sp>
          <p:sp>
            <p:nvSpPr>
              <p:cNvPr id="2708633" name="Line 153"/>
              <p:cNvSpPr>
                <a:spLocks noChangeShapeType="1"/>
              </p:cNvSpPr>
              <p:nvPr/>
            </p:nvSpPr>
            <p:spPr bwMode="auto">
              <a:xfrm flipH="1">
                <a:off x="1811" y="2898"/>
                <a:ext cx="24" cy="0"/>
              </a:xfrm>
              <a:prstGeom prst="line">
                <a:avLst/>
              </a:prstGeom>
              <a:noFill/>
              <a:ln w="12700">
                <a:solidFill>
                  <a:srgbClr val="000000"/>
                </a:solidFill>
                <a:round/>
                <a:headEnd/>
                <a:tailEnd/>
              </a:ln>
            </p:spPr>
            <p:txBody>
              <a:bodyPr/>
              <a:lstStyle/>
              <a:p>
                <a:endParaRPr lang="fr-CH"/>
              </a:p>
            </p:txBody>
          </p:sp>
          <p:sp>
            <p:nvSpPr>
              <p:cNvPr id="2708634" name="Line 154"/>
              <p:cNvSpPr>
                <a:spLocks noChangeShapeType="1"/>
              </p:cNvSpPr>
              <p:nvPr/>
            </p:nvSpPr>
            <p:spPr bwMode="auto">
              <a:xfrm>
                <a:off x="1811" y="2898"/>
                <a:ext cx="24" cy="0"/>
              </a:xfrm>
              <a:prstGeom prst="line">
                <a:avLst/>
              </a:prstGeom>
              <a:noFill/>
              <a:ln w="12700">
                <a:solidFill>
                  <a:srgbClr val="000000"/>
                </a:solidFill>
                <a:round/>
                <a:headEnd/>
                <a:tailEnd/>
              </a:ln>
            </p:spPr>
            <p:txBody>
              <a:bodyPr/>
              <a:lstStyle/>
              <a:p>
                <a:endParaRPr lang="fr-CH"/>
              </a:p>
            </p:txBody>
          </p:sp>
          <p:sp>
            <p:nvSpPr>
              <p:cNvPr id="2708635" name="Line 155"/>
              <p:cNvSpPr>
                <a:spLocks noChangeShapeType="1"/>
              </p:cNvSpPr>
              <p:nvPr/>
            </p:nvSpPr>
            <p:spPr bwMode="auto">
              <a:xfrm flipH="1">
                <a:off x="1811" y="2834"/>
                <a:ext cx="24" cy="0"/>
              </a:xfrm>
              <a:prstGeom prst="line">
                <a:avLst/>
              </a:prstGeom>
              <a:noFill/>
              <a:ln w="12700">
                <a:solidFill>
                  <a:srgbClr val="000000"/>
                </a:solidFill>
                <a:round/>
                <a:headEnd/>
                <a:tailEnd/>
              </a:ln>
            </p:spPr>
            <p:txBody>
              <a:bodyPr/>
              <a:lstStyle/>
              <a:p>
                <a:endParaRPr lang="fr-CH"/>
              </a:p>
            </p:txBody>
          </p:sp>
          <p:sp>
            <p:nvSpPr>
              <p:cNvPr id="2708636" name="Line 156"/>
              <p:cNvSpPr>
                <a:spLocks noChangeShapeType="1"/>
              </p:cNvSpPr>
              <p:nvPr/>
            </p:nvSpPr>
            <p:spPr bwMode="auto">
              <a:xfrm>
                <a:off x="1811" y="2834"/>
                <a:ext cx="24" cy="0"/>
              </a:xfrm>
              <a:prstGeom prst="line">
                <a:avLst/>
              </a:prstGeom>
              <a:noFill/>
              <a:ln w="12700">
                <a:solidFill>
                  <a:srgbClr val="000000"/>
                </a:solidFill>
                <a:round/>
                <a:headEnd/>
                <a:tailEnd/>
              </a:ln>
            </p:spPr>
            <p:txBody>
              <a:bodyPr/>
              <a:lstStyle/>
              <a:p>
                <a:endParaRPr lang="fr-CH"/>
              </a:p>
            </p:txBody>
          </p:sp>
          <p:sp>
            <p:nvSpPr>
              <p:cNvPr id="2708637" name="Line 157"/>
              <p:cNvSpPr>
                <a:spLocks noChangeShapeType="1"/>
              </p:cNvSpPr>
              <p:nvPr/>
            </p:nvSpPr>
            <p:spPr bwMode="auto">
              <a:xfrm flipH="1">
                <a:off x="1811" y="2762"/>
                <a:ext cx="24" cy="0"/>
              </a:xfrm>
              <a:prstGeom prst="line">
                <a:avLst/>
              </a:prstGeom>
              <a:noFill/>
              <a:ln w="12700">
                <a:solidFill>
                  <a:srgbClr val="000000"/>
                </a:solidFill>
                <a:round/>
                <a:headEnd/>
                <a:tailEnd/>
              </a:ln>
            </p:spPr>
            <p:txBody>
              <a:bodyPr/>
              <a:lstStyle/>
              <a:p>
                <a:endParaRPr lang="fr-CH"/>
              </a:p>
            </p:txBody>
          </p:sp>
          <p:sp>
            <p:nvSpPr>
              <p:cNvPr id="2708638" name="Line 158"/>
              <p:cNvSpPr>
                <a:spLocks noChangeShapeType="1"/>
              </p:cNvSpPr>
              <p:nvPr/>
            </p:nvSpPr>
            <p:spPr bwMode="auto">
              <a:xfrm>
                <a:off x="1811" y="2762"/>
                <a:ext cx="24" cy="0"/>
              </a:xfrm>
              <a:prstGeom prst="line">
                <a:avLst/>
              </a:prstGeom>
              <a:noFill/>
              <a:ln w="12700">
                <a:solidFill>
                  <a:srgbClr val="000000"/>
                </a:solidFill>
                <a:round/>
                <a:headEnd/>
                <a:tailEnd/>
              </a:ln>
            </p:spPr>
            <p:txBody>
              <a:bodyPr/>
              <a:lstStyle/>
              <a:p>
                <a:endParaRPr lang="fr-CH"/>
              </a:p>
            </p:txBody>
          </p:sp>
          <p:sp>
            <p:nvSpPr>
              <p:cNvPr id="2708639" name="Line 159"/>
              <p:cNvSpPr>
                <a:spLocks noChangeShapeType="1"/>
              </p:cNvSpPr>
              <p:nvPr/>
            </p:nvSpPr>
            <p:spPr bwMode="auto">
              <a:xfrm flipH="1">
                <a:off x="1811" y="2698"/>
                <a:ext cx="24" cy="0"/>
              </a:xfrm>
              <a:prstGeom prst="line">
                <a:avLst/>
              </a:prstGeom>
              <a:noFill/>
              <a:ln w="12700">
                <a:solidFill>
                  <a:srgbClr val="000000"/>
                </a:solidFill>
                <a:round/>
                <a:headEnd/>
                <a:tailEnd/>
              </a:ln>
            </p:spPr>
            <p:txBody>
              <a:bodyPr/>
              <a:lstStyle/>
              <a:p>
                <a:endParaRPr lang="fr-CH"/>
              </a:p>
            </p:txBody>
          </p:sp>
          <p:sp>
            <p:nvSpPr>
              <p:cNvPr id="2708640" name="Line 160"/>
              <p:cNvSpPr>
                <a:spLocks noChangeShapeType="1"/>
              </p:cNvSpPr>
              <p:nvPr/>
            </p:nvSpPr>
            <p:spPr bwMode="auto">
              <a:xfrm>
                <a:off x="1811" y="2698"/>
                <a:ext cx="24" cy="0"/>
              </a:xfrm>
              <a:prstGeom prst="line">
                <a:avLst/>
              </a:prstGeom>
              <a:noFill/>
              <a:ln w="12700">
                <a:solidFill>
                  <a:srgbClr val="000000"/>
                </a:solidFill>
                <a:round/>
                <a:headEnd/>
                <a:tailEnd/>
              </a:ln>
            </p:spPr>
            <p:txBody>
              <a:bodyPr/>
              <a:lstStyle/>
              <a:p>
                <a:endParaRPr lang="fr-CH"/>
              </a:p>
            </p:txBody>
          </p:sp>
          <p:sp>
            <p:nvSpPr>
              <p:cNvPr id="2708641" name="Line 161"/>
              <p:cNvSpPr>
                <a:spLocks noChangeShapeType="1"/>
              </p:cNvSpPr>
              <p:nvPr/>
            </p:nvSpPr>
            <p:spPr bwMode="auto">
              <a:xfrm flipH="1">
                <a:off x="1787" y="2626"/>
                <a:ext cx="48" cy="0"/>
              </a:xfrm>
              <a:prstGeom prst="line">
                <a:avLst/>
              </a:prstGeom>
              <a:noFill/>
              <a:ln w="25400">
                <a:solidFill>
                  <a:srgbClr val="000000"/>
                </a:solidFill>
                <a:round/>
                <a:headEnd/>
                <a:tailEnd/>
              </a:ln>
            </p:spPr>
            <p:txBody>
              <a:bodyPr/>
              <a:lstStyle/>
              <a:p>
                <a:endParaRPr lang="fr-CH"/>
              </a:p>
            </p:txBody>
          </p:sp>
          <p:sp>
            <p:nvSpPr>
              <p:cNvPr id="2708642" name="Line 162"/>
              <p:cNvSpPr>
                <a:spLocks noChangeShapeType="1"/>
              </p:cNvSpPr>
              <p:nvPr/>
            </p:nvSpPr>
            <p:spPr bwMode="auto">
              <a:xfrm>
                <a:off x="1787" y="2626"/>
                <a:ext cx="48" cy="0"/>
              </a:xfrm>
              <a:prstGeom prst="line">
                <a:avLst/>
              </a:prstGeom>
              <a:noFill/>
              <a:ln w="25400">
                <a:solidFill>
                  <a:srgbClr val="000000"/>
                </a:solidFill>
                <a:round/>
                <a:headEnd/>
                <a:tailEnd/>
              </a:ln>
            </p:spPr>
            <p:txBody>
              <a:bodyPr/>
              <a:lstStyle/>
              <a:p>
                <a:endParaRPr lang="fr-CH"/>
              </a:p>
            </p:txBody>
          </p:sp>
          <p:sp>
            <p:nvSpPr>
              <p:cNvPr id="2708643" name="Line 163"/>
              <p:cNvSpPr>
                <a:spLocks noChangeShapeType="1"/>
              </p:cNvSpPr>
              <p:nvPr/>
            </p:nvSpPr>
            <p:spPr bwMode="auto">
              <a:xfrm flipH="1">
                <a:off x="1811" y="2563"/>
                <a:ext cx="24" cy="0"/>
              </a:xfrm>
              <a:prstGeom prst="line">
                <a:avLst/>
              </a:prstGeom>
              <a:noFill/>
              <a:ln w="12700">
                <a:solidFill>
                  <a:srgbClr val="000000"/>
                </a:solidFill>
                <a:round/>
                <a:headEnd/>
                <a:tailEnd/>
              </a:ln>
            </p:spPr>
            <p:txBody>
              <a:bodyPr/>
              <a:lstStyle/>
              <a:p>
                <a:endParaRPr lang="fr-CH"/>
              </a:p>
            </p:txBody>
          </p:sp>
          <p:sp>
            <p:nvSpPr>
              <p:cNvPr id="2708644" name="Line 164"/>
              <p:cNvSpPr>
                <a:spLocks noChangeShapeType="1"/>
              </p:cNvSpPr>
              <p:nvPr/>
            </p:nvSpPr>
            <p:spPr bwMode="auto">
              <a:xfrm>
                <a:off x="1811" y="2563"/>
                <a:ext cx="24" cy="0"/>
              </a:xfrm>
              <a:prstGeom prst="line">
                <a:avLst/>
              </a:prstGeom>
              <a:noFill/>
              <a:ln w="12700">
                <a:solidFill>
                  <a:srgbClr val="000000"/>
                </a:solidFill>
                <a:round/>
                <a:headEnd/>
                <a:tailEnd/>
              </a:ln>
            </p:spPr>
            <p:txBody>
              <a:bodyPr/>
              <a:lstStyle/>
              <a:p>
                <a:endParaRPr lang="fr-CH"/>
              </a:p>
            </p:txBody>
          </p:sp>
          <p:sp>
            <p:nvSpPr>
              <p:cNvPr id="2708645" name="Line 165"/>
              <p:cNvSpPr>
                <a:spLocks noChangeShapeType="1"/>
              </p:cNvSpPr>
              <p:nvPr/>
            </p:nvSpPr>
            <p:spPr bwMode="auto">
              <a:xfrm flipH="1">
                <a:off x="1811" y="2499"/>
                <a:ext cx="24" cy="0"/>
              </a:xfrm>
              <a:prstGeom prst="line">
                <a:avLst/>
              </a:prstGeom>
              <a:noFill/>
              <a:ln w="12700">
                <a:solidFill>
                  <a:srgbClr val="000000"/>
                </a:solidFill>
                <a:round/>
                <a:headEnd/>
                <a:tailEnd/>
              </a:ln>
            </p:spPr>
            <p:txBody>
              <a:bodyPr/>
              <a:lstStyle/>
              <a:p>
                <a:endParaRPr lang="fr-CH"/>
              </a:p>
            </p:txBody>
          </p:sp>
          <p:sp>
            <p:nvSpPr>
              <p:cNvPr id="2708646" name="Line 166"/>
              <p:cNvSpPr>
                <a:spLocks noChangeShapeType="1"/>
              </p:cNvSpPr>
              <p:nvPr/>
            </p:nvSpPr>
            <p:spPr bwMode="auto">
              <a:xfrm>
                <a:off x="1811" y="2499"/>
                <a:ext cx="24" cy="0"/>
              </a:xfrm>
              <a:prstGeom prst="line">
                <a:avLst/>
              </a:prstGeom>
              <a:noFill/>
              <a:ln w="12700">
                <a:solidFill>
                  <a:srgbClr val="000000"/>
                </a:solidFill>
                <a:round/>
                <a:headEnd/>
                <a:tailEnd/>
              </a:ln>
            </p:spPr>
            <p:txBody>
              <a:bodyPr/>
              <a:lstStyle/>
              <a:p>
                <a:endParaRPr lang="fr-CH"/>
              </a:p>
            </p:txBody>
          </p:sp>
          <p:sp>
            <p:nvSpPr>
              <p:cNvPr id="2708647" name="Line 167"/>
              <p:cNvSpPr>
                <a:spLocks noChangeShapeType="1"/>
              </p:cNvSpPr>
              <p:nvPr/>
            </p:nvSpPr>
            <p:spPr bwMode="auto">
              <a:xfrm flipH="1">
                <a:off x="1811" y="2427"/>
                <a:ext cx="24" cy="0"/>
              </a:xfrm>
              <a:prstGeom prst="line">
                <a:avLst/>
              </a:prstGeom>
              <a:noFill/>
              <a:ln w="12700">
                <a:solidFill>
                  <a:srgbClr val="000000"/>
                </a:solidFill>
                <a:round/>
                <a:headEnd/>
                <a:tailEnd/>
              </a:ln>
            </p:spPr>
            <p:txBody>
              <a:bodyPr/>
              <a:lstStyle/>
              <a:p>
                <a:endParaRPr lang="fr-CH"/>
              </a:p>
            </p:txBody>
          </p:sp>
          <p:sp>
            <p:nvSpPr>
              <p:cNvPr id="2708648" name="Line 168"/>
              <p:cNvSpPr>
                <a:spLocks noChangeShapeType="1"/>
              </p:cNvSpPr>
              <p:nvPr/>
            </p:nvSpPr>
            <p:spPr bwMode="auto">
              <a:xfrm>
                <a:off x="1811" y="2427"/>
                <a:ext cx="24" cy="0"/>
              </a:xfrm>
              <a:prstGeom prst="line">
                <a:avLst/>
              </a:prstGeom>
              <a:noFill/>
              <a:ln w="12700">
                <a:solidFill>
                  <a:srgbClr val="000000"/>
                </a:solidFill>
                <a:round/>
                <a:headEnd/>
                <a:tailEnd/>
              </a:ln>
            </p:spPr>
            <p:txBody>
              <a:bodyPr/>
              <a:lstStyle/>
              <a:p>
                <a:endParaRPr lang="fr-CH"/>
              </a:p>
            </p:txBody>
          </p:sp>
          <p:sp>
            <p:nvSpPr>
              <p:cNvPr id="2708649" name="Line 169"/>
              <p:cNvSpPr>
                <a:spLocks noChangeShapeType="1"/>
              </p:cNvSpPr>
              <p:nvPr/>
            </p:nvSpPr>
            <p:spPr bwMode="auto">
              <a:xfrm flipH="1">
                <a:off x="1811" y="2363"/>
                <a:ext cx="24" cy="0"/>
              </a:xfrm>
              <a:prstGeom prst="line">
                <a:avLst/>
              </a:prstGeom>
              <a:noFill/>
              <a:ln w="12700">
                <a:solidFill>
                  <a:srgbClr val="000000"/>
                </a:solidFill>
                <a:round/>
                <a:headEnd/>
                <a:tailEnd/>
              </a:ln>
            </p:spPr>
            <p:txBody>
              <a:bodyPr/>
              <a:lstStyle/>
              <a:p>
                <a:endParaRPr lang="fr-CH"/>
              </a:p>
            </p:txBody>
          </p:sp>
          <p:sp>
            <p:nvSpPr>
              <p:cNvPr id="2708650" name="Line 170"/>
              <p:cNvSpPr>
                <a:spLocks noChangeShapeType="1"/>
              </p:cNvSpPr>
              <p:nvPr/>
            </p:nvSpPr>
            <p:spPr bwMode="auto">
              <a:xfrm>
                <a:off x="1811" y="2363"/>
                <a:ext cx="24" cy="0"/>
              </a:xfrm>
              <a:prstGeom prst="line">
                <a:avLst/>
              </a:prstGeom>
              <a:noFill/>
              <a:ln w="12700">
                <a:solidFill>
                  <a:srgbClr val="000000"/>
                </a:solidFill>
                <a:round/>
                <a:headEnd/>
                <a:tailEnd/>
              </a:ln>
            </p:spPr>
            <p:txBody>
              <a:bodyPr/>
              <a:lstStyle/>
              <a:p>
                <a:endParaRPr lang="fr-CH"/>
              </a:p>
            </p:txBody>
          </p:sp>
          <p:sp>
            <p:nvSpPr>
              <p:cNvPr id="2708651" name="Line 171"/>
              <p:cNvSpPr>
                <a:spLocks noChangeShapeType="1"/>
              </p:cNvSpPr>
              <p:nvPr/>
            </p:nvSpPr>
            <p:spPr bwMode="auto">
              <a:xfrm flipH="1">
                <a:off x="1787" y="2292"/>
                <a:ext cx="48" cy="0"/>
              </a:xfrm>
              <a:prstGeom prst="line">
                <a:avLst/>
              </a:prstGeom>
              <a:noFill/>
              <a:ln w="25400">
                <a:solidFill>
                  <a:srgbClr val="000000"/>
                </a:solidFill>
                <a:round/>
                <a:headEnd/>
                <a:tailEnd/>
              </a:ln>
            </p:spPr>
            <p:txBody>
              <a:bodyPr/>
              <a:lstStyle/>
              <a:p>
                <a:endParaRPr lang="fr-CH"/>
              </a:p>
            </p:txBody>
          </p:sp>
          <p:sp>
            <p:nvSpPr>
              <p:cNvPr id="2708652" name="Line 172"/>
              <p:cNvSpPr>
                <a:spLocks noChangeShapeType="1"/>
              </p:cNvSpPr>
              <p:nvPr/>
            </p:nvSpPr>
            <p:spPr bwMode="auto">
              <a:xfrm>
                <a:off x="1787" y="2292"/>
                <a:ext cx="48" cy="0"/>
              </a:xfrm>
              <a:prstGeom prst="line">
                <a:avLst/>
              </a:prstGeom>
              <a:noFill/>
              <a:ln w="25400">
                <a:solidFill>
                  <a:srgbClr val="000000"/>
                </a:solidFill>
                <a:round/>
                <a:headEnd/>
                <a:tailEnd/>
              </a:ln>
            </p:spPr>
            <p:txBody>
              <a:bodyPr/>
              <a:lstStyle/>
              <a:p>
                <a:endParaRPr lang="fr-CH"/>
              </a:p>
            </p:txBody>
          </p:sp>
          <p:sp>
            <p:nvSpPr>
              <p:cNvPr id="2708653" name="Line 173"/>
              <p:cNvSpPr>
                <a:spLocks noChangeShapeType="1"/>
              </p:cNvSpPr>
              <p:nvPr/>
            </p:nvSpPr>
            <p:spPr bwMode="auto">
              <a:xfrm flipH="1">
                <a:off x="1811" y="2228"/>
                <a:ext cx="24" cy="0"/>
              </a:xfrm>
              <a:prstGeom prst="line">
                <a:avLst/>
              </a:prstGeom>
              <a:noFill/>
              <a:ln w="12700">
                <a:solidFill>
                  <a:srgbClr val="000000"/>
                </a:solidFill>
                <a:round/>
                <a:headEnd/>
                <a:tailEnd/>
              </a:ln>
            </p:spPr>
            <p:txBody>
              <a:bodyPr/>
              <a:lstStyle/>
              <a:p>
                <a:endParaRPr lang="fr-CH"/>
              </a:p>
            </p:txBody>
          </p:sp>
          <p:sp>
            <p:nvSpPr>
              <p:cNvPr id="2708654" name="Line 174"/>
              <p:cNvSpPr>
                <a:spLocks noChangeShapeType="1"/>
              </p:cNvSpPr>
              <p:nvPr/>
            </p:nvSpPr>
            <p:spPr bwMode="auto">
              <a:xfrm>
                <a:off x="1811" y="2228"/>
                <a:ext cx="24" cy="0"/>
              </a:xfrm>
              <a:prstGeom prst="line">
                <a:avLst/>
              </a:prstGeom>
              <a:noFill/>
              <a:ln w="12700">
                <a:solidFill>
                  <a:srgbClr val="000000"/>
                </a:solidFill>
                <a:round/>
                <a:headEnd/>
                <a:tailEnd/>
              </a:ln>
            </p:spPr>
            <p:txBody>
              <a:bodyPr/>
              <a:lstStyle/>
              <a:p>
                <a:endParaRPr lang="fr-CH"/>
              </a:p>
            </p:txBody>
          </p:sp>
          <p:sp>
            <p:nvSpPr>
              <p:cNvPr id="2708655" name="Line 175"/>
              <p:cNvSpPr>
                <a:spLocks noChangeShapeType="1"/>
              </p:cNvSpPr>
              <p:nvPr/>
            </p:nvSpPr>
            <p:spPr bwMode="auto">
              <a:xfrm flipH="1">
                <a:off x="1811" y="2164"/>
                <a:ext cx="24" cy="0"/>
              </a:xfrm>
              <a:prstGeom prst="line">
                <a:avLst/>
              </a:prstGeom>
              <a:noFill/>
              <a:ln w="12700">
                <a:solidFill>
                  <a:srgbClr val="000000"/>
                </a:solidFill>
                <a:round/>
                <a:headEnd/>
                <a:tailEnd/>
              </a:ln>
            </p:spPr>
            <p:txBody>
              <a:bodyPr/>
              <a:lstStyle/>
              <a:p>
                <a:endParaRPr lang="fr-CH"/>
              </a:p>
            </p:txBody>
          </p:sp>
          <p:sp>
            <p:nvSpPr>
              <p:cNvPr id="2708656" name="Line 176"/>
              <p:cNvSpPr>
                <a:spLocks noChangeShapeType="1"/>
              </p:cNvSpPr>
              <p:nvPr/>
            </p:nvSpPr>
            <p:spPr bwMode="auto">
              <a:xfrm>
                <a:off x="1811" y="2164"/>
                <a:ext cx="24" cy="0"/>
              </a:xfrm>
              <a:prstGeom prst="line">
                <a:avLst/>
              </a:prstGeom>
              <a:noFill/>
              <a:ln w="12700">
                <a:solidFill>
                  <a:srgbClr val="000000"/>
                </a:solidFill>
                <a:round/>
                <a:headEnd/>
                <a:tailEnd/>
              </a:ln>
            </p:spPr>
            <p:txBody>
              <a:bodyPr/>
              <a:lstStyle/>
              <a:p>
                <a:endParaRPr lang="fr-CH"/>
              </a:p>
            </p:txBody>
          </p:sp>
          <p:sp>
            <p:nvSpPr>
              <p:cNvPr id="2708657" name="Line 177"/>
              <p:cNvSpPr>
                <a:spLocks noChangeShapeType="1"/>
              </p:cNvSpPr>
              <p:nvPr/>
            </p:nvSpPr>
            <p:spPr bwMode="auto">
              <a:xfrm flipH="1">
                <a:off x="1811" y="2092"/>
                <a:ext cx="24" cy="0"/>
              </a:xfrm>
              <a:prstGeom prst="line">
                <a:avLst/>
              </a:prstGeom>
              <a:noFill/>
              <a:ln w="12700">
                <a:solidFill>
                  <a:srgbClr val="000000"/>
                </a:solidFill>
                <a:round/>
                <a:headEnd/>
                <a:tailEnd/>
              </a:ln>
            </p:spPr>
            <p:txBody>
              <a:bodyPr/>
              <a:lstStyle/>
              <a:p>
                <a:endParaRPr lang="fr-CH"/>
              </a:p>
            </p:txBody>
          </p:sp>
          <p:sp>
            <p:nvSpPr>
              <p:cNvPr id="2708658" name="Line 178"/>
              <p:cNvSpPr>
                <a:spLocks noChangeShapeType="1"/>
              </p:cNvSpPr>
              <p:nvPr/>
            </p:nvSpPr>
            <p:spPr bwMode="auto">
              <a:xfrm>
                <a:off x="1811" y="2092"/>
                <a:ext cx="24" cy="0"/>
              </a:xfrm>
              <a:prstGeom prst="line">
                <a:avLst/>
              </a:prstGeom>
              <a:noFill/>
              <a:ln w="12700">
                <a:solidFill>
                  <a:srgbClr val="000000"/>
                </a:solidFill>
                <a:round/>
                <a:headEnd/>
                <a:tailEnd/>
              </a:ln>
            </p:spPr>
            <p:txBody>
              <a:bodyPr/>
              <a:lstStyle/>
              <a:p>
                <a:endParaRPr lang="fr-CH"/>
              </a:p>
            </p:txBody>
          </p:sp>
          <p:sp>
            <p:nvSpPr>
              <p:cNvPr id="2708659" name="Line 179"/>
              <p:cNvSpPr>
                <a:spLocks noChangeShapeType="1"/>
              </p:cNvSpPr>
              <p:nvPr/>
            </p:nvSpPr>
            <p:spPr bwMode="auto">
              <a:xfrm flipH="1">
                <a:off x="1811" y="2028"/>
                <a:ext cx="24" cy="0"/>
              </a:xfrm>
              <a:prstGeom prst="line">
                <a:avLst/>
              </a:prstGeom>
              <a:noFill/>
              <a:ln w="12700">
                <a:solidFill>
                  <a:srgbClr val="000000"/>
                </a:solidFill>
                <a:round/>
                <a:headEnd/>
                <a:tailEnd/>
              </a:ln>
            </p:spPr>
            <p:txBody>
              <a:bodyPr/>
              <a:lstStyle/>
              <a:p>
                <a:endParaRPr lang="fr-CH"/>
              </a:p>
            </p:txBody>
          </p:sp>
          <p:sp>
            <p:nvSpPr>
              <p:cNvPr id="2708660" name="Line 180"/>
              <p:cNvSpPr>
                <a:spLocks noChangeShapeType="1"/>
              </p:cNvSpPr>
              <p:nvPr/>
            </p:nvSpPr>
            <p:spPr bwMode="auto">
              <a:xfrm>
                <a:off x="1811" y="2028"/>
                <a:ext cx="24" cy="0"/>
              </a:xfrm>
              <a:prstGeom prst="line">
                <a:avLst/>
              </a:prstGeom>
              <a:noFill/>
              <a:ln w="12700">
                <a:solidFill>
                  <a:srgbClr val="000000"/>
                </a:solidFill>
                <a:round/>
                <a:headEnd/>
                <a:tailEnd/>
              </a:ln>
            </p:spPr>
            <p:txBody>
              <a:bodyPr/>
              <a:lstStyle/>
              <a:p>
                <a:endParaRPr lang="fr-CH"/>
              </a:p>
            </p:txBody>
          </p:sp>
          <p:sp>
            <p:nvSpPr>
              <p:cNvPr id="2708661" name="Line 181"/>
              <p:cNvSpPr>
                <a:spLocks noChangeShapeType="1"/>
              </p:cNvSpPr>
              <p:nvPr/>
            </p:nvSpPr>
            <p:spPr bwMode="auto">
              <a:xfrm flipH="1">
                <a:off x="1787" y="1957"/>
                <a:ext cx="48" cy="0"/>
              </a:xfrm>
              <a:prstGeom prst="line">
                <a:avLst/>
              </a:prstGeom>
              <a:noFill/>
              <a:ln w="25400">
                <a:solidFill>
                  <a:srgbClr val="000000"/>
                </a:solidFill>
                <a:round/>
                <a:headEnd/>
                <a:tailEnd/>
              </a:ln>
            </p:spPr>
            <p:txBody>
              <a:bodyPr/>
              <a:lstStyle/>
              <a:p>
                <a:endParaRPr lang="fr-CH"/>
              </a:p>
            </p:txBody>
          </p:sp>
          <p:sp>
            <p:nvSpPr>
              <p:cNvPr id="2708662" name="Line 182"/>
              <p:cNvSpPr>
                <a:spLocks noChangeShapeType="1"/>
              </p:cNvSpPr>
              <p:nvPr/>
            </p:nvSpPr>
            <p:spPr bwMode="auto">
              <a:xfrm>
                <a:off x="1787" y="1957"/>
                <a:ext cx="48" cy="0"/>
              </a:xfrm>
              <a:prstGeom prst="line">
                <a:avLst/>
              </a:prstGeom>
              <a:noFill/>
              <a:ln w="25400">
                <a:solidFill>
                  <a:srgbClr val="000000"/>
                </a:solidFill>
                <a:round/>
                <a:headEnd/>
                <a:tailEnd/>
              </a:ln>
            </p:spPr>
            <p:txBody>
              <a:bodyPr/>
              <a:lstStyle/>
              <a:p>
                <a:endParaRPr lang="fr-CH"/>
              </a:p>
            </p:txBody>
          </p:sp>
          <p:sp>
            <p:nvSpPr>
              <p:cNvPr id="2708663" name="Line 183"/>
              <p:cNvSpPr>
                <a:spLocks noChangeShapeType="1"/>
              </p:cNvSpPr>
              <p:nvPr/>
            </p:nvSpPr>
            <p:spPr bwMode="auto">
              <a:xfrm flipH="1">
                <a:off x="1811" y="1893"/>
                <a:ext cx="24" cy="0"/>
              </a:xfrm>
              <a:prstGeom prst="line">
                <a:avLst/>
              </a:prstGeom>
              <a:noFill/>
              <a:ln w="12700">
                <a:solidFill>
                  <a:srgbClr val="000000"/>
                </a:solidFill>
                <a:round/>
                <a:headEnd/>
                <a:tailEnd/>
              </a:ln>
            </p:spPr>
            <p:txBody>
              <a:bodyPr/>
              <a:lstStyle/>
              <a:p>
                <a:endParaRPr lang="fr-CH"/>
              </a:p>
            </p:txBody>
          </p:sp>
          <p:sp>
            <p:nvSpPr>
              <p:cNvPr id="2708664" name="Line 184"/>
              <p:cNvSpPr>
                <a:spLocks noChangeShapeType="1"/>
              </p:cNvSpPr>
              <p:nvPr/>
            </p:nvSpPr>
            <p:spPr bwMode="auto">
              <a:xfrm>
                <a:off x="1811" y="1893"/>
                <a:ext cx="24" cy="0"/>
              </a:xfrm>
              <a:prstGeom prst="line">
                <a:avLst/>
              </a:prstGeom>
              <a:noFill/>
              <a:ln w="12700">
                <a:solidFill>
                  <a:srgbClr val="000000"/>
                </a:solidFill>
                <a:round/>
                <a:headEnd/>
                <a:tailEnd/>
              </a:ln>
            </p:spPr>
            <p:txBody>
              <a:bodyPr/>
              <a:lstStyle/>
              <a:p>
                <a:endParaRPr lang="fr-CH"/>
              </a:p>
            </p:txBody>
          </p:sp>
          <p:sp>
            <p:nvSpPr>
              <p:cNvPr id="2708665" name="Line 185"/>
              <p:cNvSpPr>
                <a:spLocks noChangeShapeType="1"/>
              </p:cNvSpPr>
              <p:nvPr/>
            </p:nvSpPr>
            <p:spPr bwMode="auto">
              <a:xfrm flipH="1">
                <a:off x="1811" y="1829"/>
                <a:ext cx="24" cy="0"/>
              </a:xfrm>
              <a:prstGeom prst="line">
                <a:avLst/>
              </a:prstGeom>
              <a:noFill/>
              <a:ln w="12700">
                <a:solidFill>
                  <a:srgbClr val="000000"/>
                </a:solidFill>
                <a:round/>
                <a:headEnd/>
                <a:tailEnd/>
              </a:ln>
            </p:spPr>
            <p:txBody>
              <a:bodyPr/>
              <a:lstStyle/>
              <a:p>
                <a:endParaRPr lang="fr-CH"/>
              </a:p>
            </p:txBody>
          </p:sp>
          <p:sp>
            <p:nvSpPr>
              <p:cNvPr id="2708666" name="Line 186"/>
              <p:cNvSpPr>
                <a:spLocks noChangeShapeType="1"/>
              </p:cNvSpPr>
              <p:nvPr/>
            </p:nvSpPr>
            <p:spPr bwMode="auto">
              <a:xfrm>
                <a:off x="1811" y="1829"/>
                <a:ext cx="24" cy="0"/>
              </a:xfrm>
              <a:prstGeom prst="line">
                <a:avLst/>
              </a:prstGeom>
              <a:noFill/>
              <a:ln w="12700">
                <a:solidFill>
                  <a:srgbClr val="000000"/>
                </a:solidFill>
                <a:round/>
                <a:headEnd/>
                <a:tailEnd/>
              </a:ln>
            </p:spPr>
            <p:txBody>
              <a:bodyPr/>
              <a:lstStyle/>
              <a:p>
                <a:endParaRPr lang="fr-CH"/>
              </a:p>
            </p:txBody>
          </p:sp>
          <p:sp>
            <p:nvSpPr>
              <p:cNvPr id="2708667" name="Line 187"/>
              <p:cNvSpPr>
                <a:spLocks noChangeShapeType="1"/>
              </p:cNvSpPr>
              <p:nvPr/>
            </p:nvSpPr>
            <p:spPr bwMode="auto">
              <a:xfrm flipH="1">
                <a:off x="1811" y="1757"/>
                <a:ext cx="24" cy="0"/>
              </a:xfrm>
              <a:prstGeom prst="line">
                <a:avLst/>
              </a:prstGeom>
              <a:noFill/>
              <a:ln w="12700">
                <a:solidFill>
                  <a:srgbClr val="000000"/>
                </a:solidFill>
                <a:round/>
                <a:headEnd/>
                <a:tailEnd/>
              </a:ln>
            </p:spPr>
            <p:txBody>
              <a:bodyPr/>
              <a:lstStyle/>
              <a:p>
                <a:endParaRPr lang="fr-CH"/>
              </a:p>
            </p:txBody>
          </p:sp>
          <p:sp>
            <p:nvSpPr>
              <p:cNvPr id="2708668" name="Line 188"/>
              <p:cNvSpPr>
                <a:spLocks noChangeShapeType="1"/>
              </p:cNvSpPr>
              <p:nvPr/>
            </p:nvSpPr>
            <p:spPr bwMode="auto">
              <a:xfrm>
                <a:off x="1811" y="1757"/>
                <a:ext cx="24" cy="0"/>
              </a:xfrm>
              <a:prstGeom prst="line">
                <a:avLst/>
              </a:prstGeom>
              <a:noFill/>
              <a:ln w="12700">
                <a:solidFill>
                  <a:srgbClr val="000000"/>
                </a:solidFill>
                <a:round/>
                <a:headEnd/>
                <a:tailEnd/>
              </a:ln>
            </p:spPr>
            <p:txBody>
              <a:bodyPr/>
              <a:lstStyle/>
              <a:p>
                <a:endParaRPr lang="fr-CH"/>
              </a:p>
            </p:txBody>
          </p:sp>
          <p:sp>
            <p:nvSpPr>
              <p:cNvPr id="2708669" name="Line 189"/>
              <p:cNvSpPr>
                <a:spLocks noChangeShapeType="1"/>
              </p:cNvSpPr>
              <p:nvPr/>
            </p:nvSpPr>
            <p:spPr bwMode="auto">
              <a:xfrm flipH="1">
                <a:off x="1811" y="1694"/>
                <a:ext cx="24" cy="0"/>
              </a:xfrm>
              <a:prstGeom prst="line">
                <a:avLst/>
              </a:prstGeom>
              <a:noFill/>
              <a:ln w="12700">
                <a:solidFill>
                  <a:srgbClr val="000000"/>
                </a:solidFill>
                <a:round/>
                <a:headEnd/>
                <a:tailEnd/>
              </a:ln>
            </p:spPr>
            <p:txBody>
              <a:bodyPr/>
              <a:lstStyle/>
              <a:p>
                <a:endParaRPr lang="fr-CH"/>
              </a:p>
            </p:txBody>
          </p:sp>
          <p:sp>
            <p:nvSpPr>
              <p:cNvPr id="2708670" name="Line 190"/>
              <p:cNvSpPr>
                <a:spLocks noChangeShapeType="1"/>
              </p:cNvSpPr>
              <p:nvPr/>
            </p:nvSpPr>
            <p:spPr bwMode="auto">
              <a:xfrm>
                <a:off x="1811" y="1694"/>
                <a:ext cx="24" cy="0"/>
              </a:xfrm>
              <a:prstGeom prst="line">
                <a:avLst/>
              </a:prstGeom>
              <a:noFill/>
              <a:ln w="12700">
                <a:solidFill>
                  <a:srgbClr val="000000"/>
                </a:solidFill>
                <a:round/>
                <a:headEnd/>
                <a:tailEnd/>
              </a:ln>
            </p:spPr>
            <p:txBody>
              <a:bodyPr/>
              <a:lstStyle/>
              <a:p>
                <a:endParaRPr lang="fr-CH"/>
              </a:p>
            </p:txBody>
          </p:sp>
          <p:sp>
            <p:nvSpPr>
              <p:cNvPr id="2708671" name="Line 191"/>
              <p:cNvSpPr>
                <a:spLocks noChangeShapeType="1"/>
              </p:cNvSpPr>
              <p:nvPr/>
            </p:nvSpPr>
            <p:spPr bwMode="auto">
              <a:xfrm flipH="1">
                <a:off x="1787" y="1622"/>
                <a:ext cx="48" cy="0"/>
              </a:xfrm>
              <a:prstGeom prst="line">
                <a:avLst/>
              </a:prstGeom>
              <a:noFill/>
              <a:ln w="25400">
                <a:solidFill>
                  <a:srgbClr val="000000"/>
                </a:solidFill>
                <a:round/>
                <a:headEnd/>
                <a:tailEnd/>
              </a:ln>
            </p:spPr>
            <p:txBody>
              <a:bodyPr/>
              <a:lstStyle/>
              <a:p>
                <a:endParaRPr lang="fr-CH"/>
              </a:p>
            </p:txBody>
          </p:sp>
          <p:sp>
            <p:nvSpPr>
              <p:cNvPr id="2708672" name="Line 192"/>
              <p:cNvSpPr>
                <a:spLocks noChangeShapeType="1"/>
              </p:cNvSpPr>
              <p:nvPr/>
            </p:nvSpPr>
            <p:spPr bwMode="auto">
              <a:xfrm>
                <a:off x="1787" y="1622"/>
                <a:ext cx="48" cy="0"/>
              </a:xfrm>
              <a:prstGeom prst="line">
                <a:avLst/>
              </a:prstGeom>
              <a:noFill/>
              <a:ln w="25400">
                <a:solidFill>
                  <a:srgbClr val="000000"/>
                </a:solidFill>
                <a:round/>
                <a:headEnd/>
                <a:tailEnd/>
              </a:ln>
            </p:spPr>
            <p:txBody>
              <a:bodyPr/>
              <a:lstStyle/>
              <a:p>
                <a:endParaRPr lang="fr-CH"/>
              </a:p>
            </p:txBody>
          </p:sp>
          <p:sp>
            <p:nvSpPr>
              <p:cNvPr id="2708673" name="Rectangle 193"/>
              <p:cNvSpPr>
                <a:spLocks noChangeArrowheads="1"/>
              </p:cNvSpPr>
              <p:nvPr/>
            </p:nvSpPr>
            <p:spPr bwMode="auto">
              <a:xfrm>
                <a:off x="2071" y="1303"/>
                <a:ext cx="1593" cy="173"/>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IIP3 versus inversion coefficient</a:t>
                </a:r>
                <a:endParaRPr lang="en-US"/>
              </a:p>
            </p:txBody>
          </p:sp>
          <p:sp>
            <p:nvSpPr>
              <p:cNvPr id="2708675" name="Rectangle 195"/>
              <p:cNvSpPr>
                <a:spLocks noChangeArrowheads="1"/>
              </p:cNvSpPr>
              <p:nvPr/>
            </p:nvSpPr>
            <p:spPr bwMode="auto">
              <a:xfrm>
                <a:off x="1461" y="1725"/>
                <a:ext cx="209" cy="173"/>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IIP3</a:t>
                </a:r>
                <a:endParaRPr lang="en-US"/>
              </a:p>
            </p:txBody>
          </p:sp>
          <p:sp>
            <p:nvSpPr>
              <p:cNvPr id="2708676" name="Rectangle 196"/>
              <p:cNvSpPr>
                <a:spLocks noChangeArrowheads="1"/>
              </p:cNvSpPr>
              <p:nvPr/>
            </p:nvSpPr>
            <p:spPr bwMode="auto">
              <a:xfrm>
                <a:off x="1509" y="2060"/>
                <a:ext cx="146" cy="173"/>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dB</a:t>
                </a:r>
                <a:endParaRPr lang="en-US"/>
              </a:p>
            </p:txBody>
          </p:sp>
          <p:sp>
            <p:nvSpPr>
              <p:cNvPr id="2708677" name="Rectangle 197"/>
              <p:cNvSpPr>
                <a:spLocks noChangeArrowheads="1"/>
              </p:cNvSpPr>
              <p:nvPr/>
            </p:nvSpPr>
            <p:spPr bwMode="auto">
              <a:xfrm>
                <a:off x="2865" y="3496"/>
                <a:ext cx="121" cy="172"/>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Arial" charset="0"/>
                  </a:rPr>
                  <a:t>IC</a:t>
                </a:r>
                <a:endParaRPr lang="en-US"/>
              </a:p>
            </p:txBody>
          </p:sp>
          <p:sp>
            <p:nvSpPr>
              <p:cNvPr id="2708678" name="Line 198"/>
              <p:cNvSpPr>
                <a:spLocks noChangeShapeType="1"/>
              </p:cNvSpPr>
              <p:nvPr/>
            </p:nvSpPr>
            <p:spPr bwMode="auto">
              <a:xfrm>
                <a:off x="1835" y="2052"/>
                <a:ext cx="8" cy="941"/>
              </a:xfrm>
              <a:prstGeom prst="line">
                <a:avLst/>
              </a:prstGeom>
              <a:noFill/>
              <a:ln w="25400">
                <a:solidFill>
                  <a:srgbClr val="FF0000"/>
                </a:solidFill>
                <a:round/>
                <a:headEnd/>
                <a:tailEnd/>
              </a:ln>
            </p:spPr>
            <p:txBody>
              <a:bodyPr/>
              <a:lstStyle/>
              <a:p>
                <a:endParaRPr lang="fr-CH"/>
              </a:p>
            </p:txBody>
          </p:sp>
          <p:sp>
            <p:nvSpPr>
              <p:cNvPr id="2708679" name="Line 199"/>
              <p:cNvSpPr>
                <a:spLocks noChangeShapeType="1"/>
              </p:cNvSpPr>
              <p:nvPr/>
            </p:nvSpPr>
            <p:spPr bwMode="auto">
              <a:xfrm>
                <a:off x="1843" y="2993"/>
                <a:ext cx="8" cy="0"/>
              </a:xfrm>
              <a:prstGeom prst="line">
                <a:avLst/>
              </a:prstGeom>
              <a:noFill/>
              <a:ln w="25400">
                <a:solidFill>
                  <a:srgbClr val="FF0000"/>
                </a:solidFill>
                <a:round/>
                <a:headEnd/>
                <a:tailEnd/>
              </a:ln>
            </p:spPr>
            <p:txBody>
              <a:bodyPr/>
              <a:lstStyle/>
              <a:p>
                <a:endParaRPr lang="fr-CH"/>
              </a:p>
            </p:txBody>
          </p:sp>
          <p:sp>
            <p:nvSpPr>
              <p:cNvPr id="2708680" name="Line 200"/>
              <p:cNvSpPr>
                <a:spLocks noChangeShapeType="1"/>
              </p:cNvSpPr>
              <p:nvPr/>
            </p:nvSpPr>
            <p:spPr bwMode="auto">
              <a:xfrm>
                <a:off x="1851" y="2993"/>
                <a:ext cx="8" cy="0"/>
              </a:xfrm>
              <a:prstGeom prst="line">
                <a:avLst/>
              </a:prstGeom>
              <a:noFill/>
              <a:ln w="25400">
                <a:solidFill>
                  <a:srgbClr val="FF0000"/>
                </a:solidFill>
                <a:round/>
                <a:headEnd/>
                <a:tailEnd/>
              </a:ln>
            </p:spPr>
            <p:txBody>
              <a:bodyPr/>
              <a:lstStyle/>
              <a:p>
                <a:endParaRPr lang="fr-CH"/>
              </a:p>
            </p:txBody>
          </p:sp>
          <p:sp>
            <p:nvSpPr>
              <p:cNvPr id="2708681" name="Line 201"/>
              <p:cNvSpPr>
                <a:spLocks noChangeShapeType="1"/>
              </p:cNvSpPr>
              <p:nvPr/>
            </p:nvSpPr>
            <p:spPr bwMode="auto">
              <a:xfrm>
                <a:off x="1859" y="2993"/>
                <a:ext cx="0" cy="0"/>
              </a:xfrm>
              <a:prstGeom prst="line">
                <a:avLst/>
              </a:prstGeom>
              <a:noFill/>
              <a:ln w="25400">
                <a:solidFill>
                  <a:srgbClr val="FF0000"/>
                </a:solidFill>
                <a:round/>
                <a:headEnd/>
                <a:tailEnd/>
              </a:ln>
            </p:spPr>
            <p:txBody>
              <a:bodyPr/>
              <a:lstStyle/>
              <a:p>
                <a:endParaRPr lang="fr-CH"/>
              </a:p>
            </p:txBody>
          </p:sp>
          <p:sp>
            <p:nvSpPr>
              <p:cNvPr id="2708682" name="Line 202"/>
              <p:cNvSpPr>
                <a:spLocks noChangeShapeType="1"/>
              </p:cNvSpPr>
              <p:nvPr/>
            </p:nvSpPr>
            <p:spPr bwMode="auto">
              <a:xfrm>
                <a:off x="1859" y="2993"/>
                <a:ext cx="8" cy="0"/>
              </a:xfrm>
              <a:prstGeom prst="line">
                <a:avLst/>
              </a:prstGeom>
              <a:noFill/>
              <a:ln w="25400">
                <a:solidFill>
                  <a:srgbClr val="FF0000"/>
                </a:solidFill>
                <a:round/>
                <a:headEnd/>
                <a:tailEnd/>
              </a:ln>
            </p:spPr>
            <p:txBody>
              <a:bodyPr/>
              <a:lstStyle/>
              <a:p>
                <a:endParaRPr lang="fr-CH"/>
              </a:p>
            </p:txBody>
          </p:sp>
          <p:sp>
            <p:nvSpPr>
              <p:cNvPr id="2708683" name="Line 203"/>
              <p:cNvSpPr>
                <a:spLocks noChangeShapeType="1"/>
              </p:cNvSpPr>
              <p:nvPr/>
            </p:nvSpPr>
            <p:spPr bwMode="auto">
              <a:xfrm>
                <a:off x="1867" y="2993"/>
                <a:ext cx="8" cy="0"/>
              </a:xfrm>
              <a:prstGeom prst="line">
                <a:avLst/>
              </a:prstGeom>
              <a:noFill/>
              <a:ln w="25400">
                <a:solidFill>
                  <a:srgbClr val="FF0000"/>
                </a:solidFill>
                <a:round/>
                <a:headEnd/>
                <a:tailEnd/>
              </a:ln>
            </p:spPr>
            <p:txBody>
              <a:bodyPr/>
              <a:lstStyle/>
              <a:p>
                <a:endParaRPr lang="fr-CH"/>
              </a:p>
            </p:txBody>
          </p:sp>
          <p:sp>
            <p:nvSpPr>
              <p:cNvPr id="2708684" name="Line 204"/>
              <p:cNvSpPr>
                <a:spLocks noChangeShapeType="1"/>
              </p:cNvSpPr>
              <p:nvPr/>
            </p:nvSpPr>
            <p:spPr bwMode="auto">
              <a:xfrm>
                <a:off x="1875" y="2993"/>
                <a:ext cx="8" cy="0"/>
              </a:xfrm>
              <a:prstGeom prst="line">
                <a:avLst/>
              </a:prstGeom>
              <a:noFill/>
              <a:ln w="25400">
                <a:solidFill>
                  <a:srgbClr val="FF0000"/>
                </a:solidFill>
                <a:round/>
                <a:headEnd/>
                <a:tailEnd/>
              </a:ln>
            </p:spPr>
            <p:txBody>
              <a:bodyPr/>
              <a:lstStyle/>
              <a:p>
                <a:endParaRPr lang="fr-CH"/>
              </a:p>
            </p:txBody>
          </p:sp>
          <p:sp>
            <p:nvSpPr>
              <p:cNvPr id="2708685" name="Line 205"/>
              <p:cNvSpPr>
                <a:spLocks noChangeShapeType="1"/>
              </p:cNvSpPr>
              <p:nvPr/>
            </p:nvSpPr>
            <p:spPr bwMode="auto">
              <a:xfrm>
                <a:off x="1883" y="2993"/>
                <a:ext cx="8" cy="0"/>
              </a:xfrm>
              <a:prstGeom prst="line">
                <a:avLst/>
              </a:prstGeom>
              <a:noFill/>
              <a:ln w="25400">
                <a:solidFill>
                  <a:srgbClr val="FF0000"/>
                </a:solidFill>
                <a:round/>
                <a:headEnd/>
                <a:tailEnd/>
              </a:ln>
            </p:spPr>
            <p:txBody>
              <a:bodyPr/>
              <a:lstStyle/>
              <a:p>
                <a:endParaRPr lang="fr-CH"/>
              </a:p>
            </p:txBody>
          </p:sp>
          <p:sp>
            <p:nvSpPr>
              <p:cNvPr id="2708686" name="Line 206"/>
              <p:cNvSpPr>
                <a:spLocks noChangeShapeType="1"/>
              </p:cNvSpPr>
              <p:nvPr/>
            </p:nvSpPr>
            <p:spPr bwMode="auto">
              <a:xfrm>
                <a:off x="1891" y="2993"/>
                <a:ext cx="8" cy="0"/>
              </a:xfrm>
              <a:prstGeom prst="line">
                <a:avLst/>
              </a:prstGeom>
              <a:noFill/>
              <a:ln w="25400">
                <a:solidFill>
                  <a:srgbClr val="FF0000"/>
                </a:solidFill>
                <a:round/>
                <a:headEnd/>
                <a:tailEnd/>
              </a:ln>
            </p:spPr>
            <p:txBody>
              <a:bodyPr/>
              <a:lstStyle/>
              <a:p>
                <a:endParaRPr lang="fr-CH"/>
              </a:p>
            </p:txBody>
          </p:sp>
          <p:sp>
            <p:nvSpPr>
              <p:cNvPr id="2708688" name="Line 208"/>
              <p:cNvSpPr>
                <a:spLocks noChangeShapeType="1"/>
              </p:cNvSpPr>
              <p:nvPr/>
            </p:nvSpPr>
            <p:spPr bwMode="auto">
              <a:xfrm>
                <a:off x="1899" y="2993"/>
                <a:ext cx="8" cy="0"/>
              </a:xfrm>
              <a:prstGeom prst="line">
                <a:avLst/>
              </a:prstGeom>
              <a:noFill/>
              <a:ln w="25400">
                <a:solidFill>
                  <a:srgbClr val="FF0000"/>
                </a:solidFill>
                <a:round/>
                <a:headEnd/>
                <a:tailEnd/>
              </a:ln>
            </p:spPr>
            <p:txBody>
              <a:bodyPr/>
              <a:lstStyle/>
              <a:p>
                <a:endParaRPr lang="fr-CH"/>
              </a:p>
            </p:txBody>
          </p:sp>
          <p:sp>
            <p:nvSpPr>
              <p:cNvPr id="2708689" name="Line 209"/>
              <p:cNvSpPr>
                <a:spLocks noChangeShapeType="1"/>
              </p:cNvSpPr>
              <p:nvPr/>
            </p:nvSpPr>
            <p:spPr bwMode="auto">
              <a:xfrm>
                <a:off x="1907" y="2993"/>
                <a:ext cx="8" cy="0"/>
              </a:xfrm>
              <a:prstGeom prst="line">
                <a:avLst/>
              </a:prstGeom>
              <a:noFill/>
              <a:ln w="25400">
                <a:solidFill>
                  <a:srgbClr val="FF0000"/>
                </a:solidFill>
                <a:round/>
                <a:headEnd/>
                <a:tailEnd/>
              </a:ln>
            </p:spPr>
            <p:txBody>
              <a:bodyPr/>
              <a:lstStyle/>
              <a:p>
                <a:endParaRPr lang="fr-CH"/>
              </a:p>
            </p:txBody>
          </p:sp>
          <p:sp>
            <p:nvSpPr>
              <p:cNvPr id="2708690" name="Line 210"/>
              <p:cNvSpPr>
                <a:spLocks noChangeShapeType="1"/>
              </p:cNvSpPr>
              <p:nvPr/>
            </p:nvSpPr>
            <p:spPr bwMode="auto">
              <a:xfrm>
                <a:off x="1915" y="2993"/>
                <a:ext cx="8" cy="0"/>
              </a:xfrm>
              <a:prstGeom prst="line">
                <a:avLst/>
              </a:prstGeom>
              <a:noFill/>
              <a:ln w="25400">
                <a:solidFill>
                  <a:srgbClr val="FF0000"/>
                </a:solidFill>
                <a:round/>
                <a:headEnd/>
                <a:tailEnd/>
              </a:ln>
            </p:spPr>
            <p:txBody>
              <a:bodyPr/>
              <a:lstStyle/>
              <a:p>
                <a:endParaRPr lang="fr-CH"/>
              </a:p>
            </p:txBody>
          </p:sp>
          <p:sp>
            <p:nvSpPr>
              <p:cNvPr id="2708691" name="Line 211"/>
              <p:cNvSpPr>
                <a:spLocks noChangeShapeType="1"/>
              </p:cNvSpPr>
              <p:nvPr/>
            </p:nvSpPr>
            <p:spPr bwMode="auto">
              <a:xfrm>
                <a:off x="1923" y="2993"/>
                <a:ext cx="8" cy="0"/>
              </a:xfrm>
              <a:prstGeom prst="line">
                <a:avLst/>
              </a:prstGeom>
              <a:noFill/>
              <a:ln w="25400">
                <a:solidFill>
                  <a:srgbClr val="FF0000"/>
                </a:solidFill>
                <a:round/>
                <a:headEnd/>
                <a:tailEnd/>
              </a:ln>
            </p:spPr>
            <p:txBody>
              <a:bodyPr/>
              <a:lstStyle/>
              <a:p>
                <a:endParaRPr lang="fr-CH"/>
              </a:p>
            </p:txBody>
          </p:sp>
          <p:sp>
            <p:nvSpPr>
              <p:cNvPr id="2708692" name="Line 212"/>
              <p:cNvSpPr>
                <a:spLocks noChangeShapeType="1"/>
              </p:cNvSpPr>
              <p:nvPr/>
            </p:nvSpPr>
            <p:spPr bwMode="auto">
              <a:xfrm>
                <a:off x="1931" y="2993"/>
                <a:ext cx="8" cy="0"/>
              </a:xfrm>
              <a:prstGeom prst="line">
                <a:avLst/>
              </a:prstGeom>
              <a:noFill/>
              <a:ln w="25400">
                <a:solidFill>
                  <a:srgbClr val="FF0000"/>
                </a:solidFill>
                <a:round/>
                <a:headEnd/>
                <a:tailEnd/>
              </a:ln>
            </p:spPr>
            <p:txBody>
              <a:bodyPr/>
              <a:lstStyle/>
              <a:p>
                <a:endParaRPr lang="fr-CH"/>
              </a:p>
            </p:txBody>
          </p:sp>
          <p:sp>
            <p:nvSpPr>
              <p:cNvPr id="2708693" name="Line 213"/>
              <p:cNvSpPr>
                <a:spLocks noChangeShapeType="1"/>
              </p:cNvSpPr>
              <p:nvPr/>
            </p:nvSpPr>
            <p:spPr bwMode="auto">
              <a:xfrm>
                <a:off x="1939" y="2993"/>
                <a:ext cx="8" cy="0"/>
              </a:xfrm>
              <a:prstGeom prst="line">
                <a:avLst/>
              </a:prstGeom>
              <a:noFill/>
              <a:ln w="25400">
                <a:solidFill>
                  <a:srgbClr val="FF0000"/>
                </a:solidFill>
                <a:round/>
                <a:headEnd/>
                <a:tailEnd/>
              </a:ln>
            </p:spPr>
            <p:txBody>
              <a:bodyPr/>
              <a:lstStyle/>
              <a:p>
                <a:endParaRPr lang="fr-CH"/>
              </a:p>
            </p:txBody>
          </p:sp>
          <p:sp>
            <p:nvSpPr>
              <p:cNvPr id="2708694" name="Line 214"/>
              <p:cNvSpPr>
                <a:spLocks noChangeShapeType="1"/>
              </p:cNvSpPr>
              <p:nvPr/>
            </p:nvSpPr>
            <p:spPr bwMode="auto">
              <a:xfrm>
                <a:off x="1947" y="2993"/>
                <a:ext cx="8" cy="0"/>
              </a:xfrm>
              <a:prstGeom prst="line">
                <a:avLst/>
              </a:prstGeom>
              <a:noFill/>
              <a:ln w="25400">
                <a:solidFill>
                  <a:srgbClr val="FF0000"/>
                </a:solidFill>
                <a:round/>
                <a:headEnd/>
                <a:tailEnd/>
              </a:ln>
            </p:spPr>
            <p:txBody>
              <a:bodyPr/>
              <a:lstStyle/>
              <a:p>
                <a:endParaRPr lang="fr-CH"/>
              </a:p>
            </p:txBody>
          </p:sp>
          <p:sp>
            <p:nvSpPr>
              <p:cNvPr id="2708695" name="Line 215"/>
              <p:cNvSpPr>
                <a:spLocks noChangeShapeType="1"/>
              </p:cNvSpPr>
              <p:nvPr/>
            </p:nvSpPr>
            <p:spPr bwMode="auto">
              <a:xfrm>
                <a:off x="1955" y="2993"/>
                <a:ext cx="8" cy="0"/>
              </a:xfrm>
              <a:prstGeom prst="line">
                <a:avLst/>
              </a:prstGeom>
              <a:noFill/>
              <a:ln w="25400">
                <a:solidFill>
                  <a:srgbClr val="FF0000"/>
                </a:solidFill>
                <a:round/>
                <a:headEnd/>
                <a:tailEnd/>
              </a:ln>
            </p:spPr>
            <p:txBody>
              <a:bodyPr/>
              <a:lstStyle/>
              <a:p>
                <a:endParaRPr lang="fr-CH"/>
              </a:p>
            </p:txBody>
          </p:sp>
          <p:sp>
            <p:nvSpPr>
              <p:cNvPr id="2708696" name="Line 216"/>
              <p:cNvSpPr>
                <a:spLocks noChangeShapeType="1"/>
              </p:cNvSpPr>
              <p:nvPr/>
            </p:nvSpPr>
            <p:spPr bwMode="auto">
              <a:xfrm>
                <a:off x="1963" y="2993"/>
                <a:ext cx="8" cy="0"/>
              </a:xfrm>
              <a:prstGeom prst="line">
                <a:avLst/>
              </a:prstGeom>
              <a:noFill/>
              <a:ln w="25400">
                <a:solidFill>
                  <a:srgbClr val="FF0000"/>
                </a:solidFill>
                <a:round/>
                <a:headEnd/>
                <a:tailEnd/>
              </a:ln>
            </p:spPr>
            <p:txBody>
              <a:bodyPr/>
              <a:lstStyle/>
              <a:p>
                <a:endParaRPr lang="fr-CH"/>
              </a:p>
            </p:txBody>
          </p:sp>
          <p:sp>
            <p:nvSpPr>
              <p:cNvPr id="2708697" name="Line 217"/>
              <p:cNvSpPr>
                <a:spLocks noChangeShapeType="1"/>
              </p:cNvSpPr>
              <p:nvPr/>
            </p:nvSpPr>
            <p:spPr bwMode="auto">
              <a:xfrm>
                <a:off x="1971" y="2993"/>
                <a:ext cx="8" cy="0"/>
              </a:xfrm>
              <a:prstGeom prst="line">
                <a:avLst/>
              </a:prstGeom>
              <a:noFill/>
              <a:ln w="25400">
                <a:solidFill>
                  <a:srgbClr val="FF0000"/>
                </a:solidFill>
                <a:round/>
                <a:headEnd/>
                <a:tailEnd/>
              </a:ln>
            </p:spPr>
            <p:txBody>
              <a:bodyPr/>
              <a:lstStyle/>
              <a:p>
                <a:endParaRPr lang="fr-CH"/>
              </a:p>
            </p:txBody>
          </p:sp>
          <p:sp>
            <p:nvSpPr>
              <p:cNvPr id="2708698" name="Line 218"/>
              <p:cNvSpPr>
                <a:spLocks noChangeShapeType="1"/>
              </p:cNvSpPr>
              <p:nvPr/>
            </p:nvSpPr>
            <p:spPr bwMode="auto">
              <a:xfrm>
                <a:off x="1979" y="2993"/>
                <a:ext cx="0" cy="0"/>
              </a:xfrm>
              <a:prstGeom prst="line">
                <a:avLst/>
              </a:prstGeom>
              <a:noFill/>
              <a:ln w="25400">
                <a:solidFill>
                  <a:srgbClr val="FF0000"/>
                </a:solidFill>
                <a:round/>
                <a:headEnd/>
                <a:tailEnd/>
              </a:ln>
            </p:spPr>
            <p:txBody>
              <a:bodyPr/>
              <a:lstStyle/>
              <a:p>
                <a:endParaRPr lang="fr-CH"/>
              </a:p>
            </p:txBody>
          </p:sp>
          <p:sp>
            <p:nvSpPr>
              <p:cNvPr id="2708699" name="Line 219"/>
              <p:cNvSpPr>
                <a:spLocks noChangeShapeType="1"/>
              </p:cNvSpPr>
              <p:nvPr/>
            </p:nvSpPr>
            <p:spPr bwMode="auto">
              <a:xfrm>
                <a:off x="1979" y="2993"/>
                <a:ext cx="8" cy="0"/>
              </a:xfrm>
              <a:prstGeom prst="line">
                <a:avLst/>
              </a:prstGeom>
              <a:noFill/>
              <a:ln w="25400">
                <a:solidFill>
                  <a:srgbClr val="FF0000"/>
                </a:solidFill>
                <a:round/>
                <a:headEnd/>
                <a:tailEnd/>
              </a:ln>
            </p:spPr>
            <p:txBody>
              <a:bodyPr/>
              <a:lstStyle/>
              <a:p>
                <a:endParaRPr lang="fr-CH"/>
              </a:p>
            </p:txBody>
          </p:sp>
          <p:sp>
            <p:nvSpPr>
              <p:cNvPr id="2708700" name="Line 220"/>
              <p:cNvSpPr>
                <a:spLocks noChangeShapeType="1"/>
              </p:cNvSpPr>
              <p:nvPr/>
            </p:nvSpPr>
            <p:spPr bwMode="auto">
              <a:xfrm>
                <a:off x="1987" y="2993"/>
                <a:ext cx="8" cy="0"/>
              </a:xfrm>
              <a:prstGeom prst="line">
                <a:avLst/>
              </a:prstGeom>
              <a:noFill/>
              <a:ln w="25400">
                <a:solidFill>
                  <a:srgbClr val="FF0000"/>
                </a:solidFill>
                <a:round/>
                <a:headEnd/>
                <a:tailEnd/>
              </a:ln>
            </p:spPr>
            <p:txBody>
              <a:bodyPr/>
              <a:lstStyle/>
              <a:p>
                <a:endParaRPr lang="fr-CH"/>
              </a:p>
            </p:txBody>
          </p:sp>
          <p:sp>
            <p:nvSpPr>
              <p:cNvPr id="2708701" name="Line 221"/>
              <p:cNvSpPr>
                <a:spLocks noChangeShapeType="1"/>
              </p:cNvSpPr>
              <p:nvPr/>
            </p:nvSpPr>
            <p:spPr bwMode="auto">
              <a:xfrm>
                <a:off x="1995" y="2993"/>
                <a:ext cx="8" cy="0"/>
              </a:xfrm>
              <a:prstGeom prst="line">
                <a:avLst/>
              </a:prstGeom>
              <a:noFill/>
              <a:ln w="25400">
                <a:solidFill>
                  <a:srgbClr val="FF0000"/>
                </a:solidFill>
                <a:round/>
                <a:headEnd/>
                <a:tailEnd/>
              </a:ln>
            </p:spPr>
            <p:txBody>
              <a:bodyPr/>
              <a:lstStyle/>
              <a:p>
                <a:endParaRPr lang="fr-CH"/>
              </a:p>
            </p:txBody>
          </p:sp>
          <p:sp>
            <p:nvSpPr>
              <p:cNvPr id="2708702" name="Line 222"/>
              <p:cNvSpPr>
                <a:spLocks noChangeShapeType="1"/>
              </p:cNvSpPr>
              <p:nvPr/>
            </p:nvSpPr>
            <p:spPr bwMode="auto">
              <a:xfrm>
                <a:off x="2003" y="2993"/>
                <a:ext cx="8" cy="0"/>
              </a:xfrm>
              <a:prstGeom prst="line">
                <a:avLst/>
              </a:prstGeom>
              <a:noFill/>
              <a:ln w="25400">
                <a:solidFill>
                  <a:srgbClr val="FF0000"/>
                </a:solidFill>
                <a:round/>
                <a:headEnd/>
                <a:tailEnd/>
              </a:ln>
            </p:spPr>
            <p:txBody>
              <a:bodyPr/>
              <a:lstStyle/>
              <a:p>
                <a:endParaRPr lang="fr-CH"/>
              </a:p>
            </p:txBody>
          </p:sp>
          <p:sp>
            <p:nvSpPr>
              <p:cNvPr id="2708703" name="Line 223"/>
              <p:cNvSpPr>
                <a:spLocks noChangeShapeType="1"/>
              </p:cNvSpPr>
              <p:nvPr/>
            </p:nvSpPr>
            <p:spPr bwMode="auto">
              <a:xfrm>
                <a:off x="2011" y="2993"/>
                <a:ext cx="8" cy="0"/>
              </a:xfrm>
              <a:prstGeom prst="line">
                <a:avLst/>
              </a:prstGeom>
              <a:noFill/>
              <a:ln w="25400">
                <a:solidFill>
                  <a:srgbClr val="FF0000"/>
                </a:solidFill>
                <a:round/>
                <a:headEnd/>
                <a:tailEnd/>
              </a:ln>
            </p:spPr>
            <p:txBody>
              <a:bodyPr/>
              <a:lstStyle/>
              <a:p>
                <a:endParaRPr lang="fr-CH"/>
              </a:p>
            </p:txBody>
          </p:sp>
          <p:sp>
            <p:nvSpPr>
              <p:cNvPr id="2708704" name="Line 224"/>
              <p:cNvSpPr>
                <a:spLocks noChangeShapeType="1"/>
              </p:cNvSpPr>
              <p:nvPr/>
            </p:nvSpPr>
            <p:spPr bwMode="auto">
              <a:xfrm>
                <a:off x="2019" y="2993"/>
                <a:ext cx="8" cy="0"/>
              </a:xfrm>
              <a:prstGeom prst="line">
                <a:avLst/>
              </a:prstGeom>
              <a:noFill/>
              <a:ln w="25400">
                <a:solidFill>
                  <a:srgbClr val="FF0000"/>
                </a:solidFill>
                <a:round/>
                <a:headEnd/>
                <a:tailEnd/>
              </a:ln>
            </p:spPr>
            <p:txBody>
              <a:bodyPr/>
              <a:lstStyle/>
              <a:p>
                <a:endParaRPr lang="fr-CH"/>
              </a:p>
            </p:txBody>
          </p:sp>
          <p:sp>
            <p:nvSpPr>
              <p:cNvPr id="2708705" name="Line 225"/>
              <p:cNvSpPr>
                <a:spLocks noChangeShapeType="1"/>
              </p:cNvSpPr>
              <p:nvPr/>
            </p:nvSpPr>
            <p:spPr bwMode="auto">
              <a:xfrm>
                <a:off x="2027" y="2993"/>
                <a:ext cx="8" cy="0"/>
              </a:xfrm>
              <a:prstGeom prst="line">
                <a:avLst/>
              </a:prstGeom>
              <a:noFill/>
              <a:ln w="25400">
                <a:solidFill>
                  <a:srgbClr val="FF0000"/>
                </a:solidFill>
                <a:round/>
                <a:headEnd/>
                <a:tailEnd/>
              </a:ln>
            </p:spPr>
            <p:txBody>
              <a:bodyPr/>
              <a:lstStyle/>
              <a:p>
                <a:endParaRPr lang="fr-CH"/>
              </a:p>
            </p:txBody>
          </p:sp>
          <p:sp>
            <p:nvSpPr>
              <p:cNvPr id="2708706" name="Line 226"/>
              <p:cNvSpPr>
                <a:spLocks noChangeShapeType="1"/>
              </p:cNvSpPr>
              <p:nvPr/>
            </p:nvSpPr>
            <p:spPr bwMode="auto">
              <a:xfrm>
                <a:off x="2035" y="2993"/>
                <a:ext cx="8" cy="0"/>
              </a:xfrm>
              <a:prstGeom prst="line">
                <a:avLst/>
              </a:prstGeom>
              <a:noFill/>
              <a:ln w="25400">
                <a:solidFill>
                  <a:srgbClr val="FF0000"/>
                </a:solidFill>
                <a:round/>
                <a:headEnd/>
                <a:tailEnd/>
              </a:ln>
            </p:spPr>
            <p:txBody>
              <a:bodyPr/>
              <a:lstStyle/>
              <a:p>
                <a:endParaRPr lang="fr-CH"/>
              </a:p>
            </p:txBody>
          </p:sp>
          <p:sp>
            <p:nvSpPr>
              <p:cNvPr id="2708707" name="Line 227"/>
              <p:cNvSpPr>
                <a:spLocks noChangeShapeType="1"/>
              </p:cNvSpPr>
              <p:nvPr/>
            </p:nvSpPr>
            <p:spPr bwMode="auto">
              <a:xfrm>
                <a:off x="2043" y="2993"/>
                <a:ext cx="8" cy="0"/>
              </a:xfrm>
              <a:prstGeom prst="line">
                <a:avLst/>
              </a:prstGeom>
              <a:noFill/>
              <a:ln w="25400">
                <a:solidFill>
                  <a:srgbClr val="FF0000"/>
                </a:solidFill>
                <a:round/>
                <a:headEnd/>
                <a:tailEnd/>
              </a:ln>
            </p:spPr>
            <p:txBody>
              <a:bodyPr/>
              <a:lstStyle/>
              <a:p>
                <a:endParaRPr lang="fr-CH"/>
              </a:p>
            </p:txBody>
          </p:sp>
          <p:sp>
            <p:nvSpPr>
              <p:cNvPr id="2708708" name="Line 228"/>
              <p:cNvSpPr>
                <a:spLocks noChangeShapeType="1"/>
              </p:cNvSpPr>
              <p:nvPr/>
            </p:nvSpPr>
            <p:spPr bwMode="auto">
              <a:xfrm>
                <a:off x="2051" y="2993"/>
                <a:ext cx="7" cy="0"/>
              </a:xfrm>
              <a:prstGeom prst="line">
                <a:avLst/>
              </a:prstGeom>
              <a:noFill/>
              <a:ln w="25400">
                <a:solidFill>
                  <a:srgbClr val="FF0000"/>
                </a:solidFill>
                <a:round/>
                <a:headEnd/>
                <a:tailEnd/>
              </a:ln>
            </p:spPr>
            <p:txBody>
              <a:bodyPr/>
              <a:lstStyle/>
              <a:p>
                <a:endParaRPr lang="fr-CH"/>
              </a:p>
            </p:txBody>
          </p:sp>
          <p:sp>
            <p:nvSpPr>
              <p:cNvPr id="2708709" name="Line 229"/>
              <p:cNvSpPr>
                <a:spLocks noChangeShapeType="1"/>
              </p:cNvSpPr>
              <p:nvPr/>
            </p:nvSpPr>
            <p:spPr bwMode="auto">
              <a:xfrm>
                <a:off x="2058" y="2993"/>
                <a:ext cx="8" cy="0"/>
              </a:xfrm>
              <a:prstGeom prst="line">
                <a:avLst/>
              </a:prstGeom>
              <a:noFill/>
              <a:ln w="25400">
                <a:solidFill>
                  <a:srgbClr val="FF0000"/>
                </a:solidFill>
                <a:round/>
                <a:headEnd/>
                <a:tailEnd/>
              </a:ln>
            </p:spPr>
            <p:txBody>
              <a:bodyPr/>
              <a:lstStyle/>
              <a:p>
                <a:endParaRPr lang="fr-CH"/>
              </a:p>
            </p:txBody>
          </p:sp>
          <p:sp>
            <p:nvSpPr>
              <p:cNvPr id="2708710" name="Line 230"/>
              <p:cNvSpPr>
                <a:spLocks noChangeShapeType="1"/>
              </p:cNvSpPr>
              <p:nvPr/>
            </p:nvSpPr>
            <p:spPr bwMode="auto">
              <a:xfrm>
                <a:off x="2066" y="2993"/>
                <a:ext cx="8" cy="0"/>
              </a:xfrm>
              <a:prstGeom prst="line">
                <a:avLst/>
              </a:prstGeom>
              <a:noFill/>
              <a:ln w="25400">
                <a:solidFill>
                  <a:srgbClr val="FF0000"/>
                </a:solidFill>
                <a:round/>
                <a:headEnd/>
                <a:tailEnd/>
              </a:ln>
            </p:spPr>
            <p:txBody>
              <a:bodyPr/>
              <a:lstStyle/>
              <a:p>
                <a:endParaRPr lang="fr-CH"/>
              </a:p>
            </p:txBody>
          </p:sp>
          <p:sp>
            <p:nvSpPr>
              <p:cNvPr id="2708711" name="Line 231"/>
              <p:cNvSpPr>
                <a:spLocks noChangeShapeType="1"/>
              </p:cNvSpPr>
              <p:nvPr/>
            </p:nvSpPr>
            <p:spPr bwMode="auto">
              <a:xfrm>
                <a:off x="2074" y="2993"/>
                <a:ext cx="8" cy="0"/>
              </a:xfrm>
              <a:prstGeom prst="line">
                <a:avLst/>
              </a:prstGeom>
              <a:noFill/>
              <a:ln w="25400">
                <a:solidFill>
                  <a:srgbClr val="FF0000"/>
                </a:solidFill>
                <a:round/>
                <a:headEnd/>
                <a:tailEnd/>
              </a:ln>
            </p:spPr>
            <p:txBody>
              <a:bodyPr/>
              <a:lstStyle/>
              <a:p>
                <a:endParaRPr lang="fr-CH"/>
              </a:p>
            </p:txBody>
          </p:sp>
          <p:sp>
            <p:nvSpPr>
              <p:cNvPr id="2708712" name="Line 232"/>
              <p:cNvSpPr>
                <a:spLocks noChangeShapeType="1"/>
              </p:cNvSpPr>
              <p:nvPr/>
            </p:nvSpPr>
            <p:spPr bwMode="auto">
              <a:xfrm>
                <a:off x="2082" y="2993"/>
                <a:ext cx="8" cy="0"/>
              </a:xfrm>
              <a:prstGeom prst="line">
                <a:avLst/>
              </a:prstGeom>
              <a:noFill/>
              <a:ln w="25400">
                <a:solidFill>
                  <a:srgbClr val="FF0000"/>
                </a:solidFill>
                <a:round/>
                <a:headEnd/>
                <a:tailEnd/>
              </a:ln>
            </p:spPr>
            <p:txBody>
              <a:bodyPr/>
              <a:lstStyle/>
              <a:p>
                <a:endParaRPr lang="fr-CH"/>
              </a:p>
            </p:txBody>
          </p:sp>
          <p:sp>
            <p:nvSpPr>
              <p:cNvPr id="2708713" name="Line 233"/>
              <p:cNvSpPr>
                <a:spLocks noChangeShapeType="1"/>
              </p:cNvSpPr>
              <p:nvPr/>
            </p:nvSpPr>
            <p:spPr bwMode="auto">
              <a:xfrm>
                <a:off x="2090" y="2993"/>
                <a:ext cx="8" cy="0"/>
              </a:xfrm>
              <a:prstGeom prst="line">
                <a:avLst/>
              </a:prstGeom>
              <a:noFill/>
              <a:ln w="25400">
                <a:solidFill>
                  <a:srgbClr val="FF0000"/>
                </a:solidFill>
                <a:round/>
                <a:headEnd/>
                <a:tailEnd/>
              </a:ln>
            </p:spPr>
            <p:txBody>
              <a:bodyPr/>
              <a:lstStyle/>
              <a:p>
                <a:endParaRPr lang="fr-CH"/>
              </a:p>
            </p:txBody>
          </p:sp>
          <p:sp>
            <p:nvSpPr>
              <p:cNvPr id="2708714" name="Line 234"/>
              <p:cNvSpPr>
                <a:spLocks noChangeShapeType="1"/>
              </p:cNvSpPr>
              <p:nvPr/>
            </p:nvSpPr>
            <p:spPr bwMode="auto">
              <a:xfrm>
                <a:off x="2098" y="2993"/>
                <a:ext cx="0" cy="0"/>
              </a:xfrm>
              <a:prstGeom prst="line">
                <a:avLst/>
              </a:prstGeom>
              <a:noFill/>
              <a:ln w="25400">
                <a:solidFill>
                  <a:srgbClr val="FF0000"/>
                </a:solidFill>
                <a:round/>
                <a:headEnd/>
                <a:tailEnd/>
              </a:ln>
            </p:spPr>
            <p:txBody>
              <a:bodyPr/>
              <a:lstStyle/>
              <a:p>
                <a:endParaRPr lang="fr-CH"/>
              </a:p>
            </p:txBody>
          </p:sp>
          <p:sp>
            <p:nvSpPr>
              <p:cNvPr id="2708715" name="Line 235"/>
              <p:cNvSpPr>
                <a:spLocks noChangeShapeType="1"/>
              </p:cNvSpPr>
              <p:nvPr/>
            </p:nvSpPr>
            <p:spPr bwMode="auto">
              <a:xfrm>
                <a:off x="2098" y="2993"/>
                <a:ext cx="8" cy="0"/>
              </a:xfrm>
              <a:prstGeom prst="line">
                <a:avLst/>
              </a:prstGeom>
              <a:noFill/>
              <a:ln w="25400">
                <a:solidFill>
                  <a:srgbClr val="FF0000"/>
                </a:solidFill>
                <a:round/>
                <a:headEnd/>
                <a:tailEnd/>
              </a:ln>
            </p:spPr>
            <p:txBody>
              <a:bodyPr/>
              <a:lstStyle/>
              <a:p>
                <a:endParaRPr lang="fr-CH"/>
              </a:p>
            </p:txBody>
          </p:sp>
          <p:sp>
            <p:nvSpPr>
              <p:cNvPr id="2708716" name="Line 236"/>
              <p:cNvSpPr>
                <a:spLocks noChangeShapeType="1"/>
              </p:cNvSpPr>
              <p:nvPr/>
            </p:nvSpPr>
            <p:spPr bwMode="auto">
              <a:xfrm>
                <a:off x="2106" y="2993"/>
                <a:ext cx="8" cy="0"/>
              </a:xfrm>
              <a:prstGeom prst="line">
                <a:avLst/>
              </a:prstGeom>
              <a:noFill/>
              <a:ln w="25400">
                <a:solidFill>
                  <a:srgbClr val="FF0000"/>
                </a:solidFill>
                <a:round/>
                <a:headEnd/>
                <a:tailEnd/>
              </a:ln>
            </p:spPr>
            <p:txBody>
              <a:bodyPr/>
              <a:lstStyle/>
              <a:p>
                <a:endParaRPr lang="fr-CH"/>
              </a:p>
            </p:txBody>
          </p:sp>
          <p:sp>
            <p:nvSpPr>
              <p:cNvPr id="2708717" name="Line 237"/>
              <p:cNvSpPr>
                <a:spLocks noChangeShapeType="1"/>
              </p:cNvSpPr>
              <p:nvPr/>
            </p:nvSpPr>
            <p:spPr bwMode="auto">
              <a:xfrm>
                <a:off x="2114" y="2993"/>
                <a:ext cx="8" cy="0"/>
              </a:xfrm>
              <a:prstGeom prst="line">
                <a:avLst/>
              </a:prstGeom>
              <a:noFill/>
              <a:ln w="25400">
                <a:solidFill>
                  <a:srgbClr val="FF0000"/>
                </a:solidFill>
                <a:round/>
                <a:headEnd/>
                <a:tailEnd/>
              </a:ln>
            </p:spPr>
            <p:txBody>
              <a:bodyPr/>
              <a:lstStyle/>
              <a:p>
                <a:endParaRPr lang="fr-CH"/>
              </a:p>
            </p:txBody>
          </p:sp>
          <p:sp>
            <p:nvSpPr>
              <p:cNvPr id="2708718" name="Line 238"/>
              <p:cNvSpPr>
                <a:spLocks noChangeShapeType="1"/>
              </p:cNvSpPr>
              <p:nvPr/>
            </p:nvSpPr>
            <p:spPr bwMode="auto">
              <a:xfrm>
                <a:off x="2122" y="2993"/>
                <a:ext cx="8" cy="0"/>
              </a:xfrm>
              <a:prstGeom prst="line">
                <a:avLst/>
              </a:prstGeom>
              <a:noFill/>
              <a:ln w="25400">
                <a:solidFill>
                  <a:srgbClr val="FF0000"/>
                </a:solidFill>
                <a:round/>
                <a:headEnd/>
                <a:tailEnd/>
              </a:ln>
            </p:spPr>
            <p:txBody>
              <a:bodyPr/>
              <a:lstStyle/>
              <a:p>
                <a:endParaRPr lang="fr-CH"/>
              </a:p>
            </p:txBody>
          </p:sp>
          <p:sp>
            <p:nvSpPr>
              <p:cNvPr id="2708719" name="Line 239"/>
              <p:cNvSpPr>
                <a:spLocks noChangeShapeType="1"/>
              </p:cNvSpPr>
              <p:nvPr/>
            </p:nvSpPr>
            <p:spPr bwMode="auto">
              <a:xfrm>
                <a:off x="2130" y="2993"/>
                <a:ext cx="8" cy="0"/>
              </a:xfrm>
              <a:prstGeom prst="line">
                <a:avLst/>
              </a:prstGeom>
              <a:noFill/>
              <a:ln w="25400">
                <a:solidFill>
                  <a:srgbClr val="FF0000"/>
                </a:solidFill>
                <a:round/>
                <a:headEnd/>
                <a:tailEnd/>
              </a:ln>
            </p:spPr>
            <p:txBody>
              <a:bodyPr/>
              <a:lstStyle/>
              <a:p>
                <a:endParaRPr lang="fr-CH"/>
              </a:p>
            </p:txBody>
          </p:sp>
          <p:sp>
            <p:nvSpPr>
              <p:cNvPr id="2708720" name="Line 240"/>
              <p:cNvSpPr>
                <a:spLocks noChangeShapeType="1"/>
              </p:cNvSpPr>
              <p:nvPr/>
            </p:nvSpPr>
            <p:spPr bwMode="auto">
              <a:xfrm>
                <a:off x="2138" y="2993"/>
                <a:ext cx="8" cy="0"/>
              </a:xfrm>
              <a:prstGeom prst="line">
                <a:avLst/>
              </a:prstGeom>
              <a:noFill/>
              <a:ln w="25400">
                <a:solidFill>
                  <a:srgbClr val="FF0000"/>
                </a:solidFill>
                <a:round/>
                <a:headEnd/>
                <a:tailEnd/>
              </a:ln>
            </p:spPr>
            <p:txBody>
              <a:bodyPr/>
              <a:lstStyle/>
              <a:p>
                <a:endParaRPr lang="fr-CH"/>
              </a:p>
            </p:txBody>
          </p:sp>
          <p:sp>
            <p:nvSpPr>
              <p:cNvPr id="2708721" name="Line 241"/>
              <p:cNvSpPr>
                <a:spLocks noChangeShapeType="1"/>
              </p:cNvSpPr>
              <p:nvPr/>
            </p:nvSpPr>
            <p:spPr bwMode="auto">
              <a:xfrm>
                <a:off x="2146" y="2993"/>
                <a:ext cx="8" cy="0"/>
              </a:xfrm>
              <a:prstGeom prst="line">
                <a:avLst/>
              </a:prstGeom>
              <a:noFill/>
              <a:ln w="25400">
                <a:solidFill>
                  <a:srgbClr val="FF0000"/>
                </a:solidFill>
                <a:round/>
                <a:headEnd/>
                <a:tailEnd/>
              </a:ln>
            </p:spPr>
            <p:txBody>
              <a:bodyPr/>
              <a:lstStyle/>
              <a:p>
                <a:endParaRPr lang="fr-CH"/>
              </a:p>
            </p:txBody>
          </p:sp>
          <p:sp>
            <p:nvSpPr>
              <p:cNvPr id="2708722" name="Line 242"/>
              <p:cNvSpPr>
                <a:spLocks noChangeShapeType="1"/>
              </p:cNvSpPr>
              <p:nvPr/>
            </p:nvSpPr>
            <p:spPr bwMode="auto">
              <a:xfrm>
                <a:off x="2154" y="2993"/>
                <a:ext cx="8" cy="0"/>
              </a:xfrm>
              <a:prstGeom prst="line">
                <a:avLst/>
              </a:prstGeom>
              <a:noFill/>
              <a:ln w="25400">
                <a:solidFill>
                  <a:srgbClr val="FF0000"/>
                </a:solidFill>
                <a:round/>
                <a:headEnd/>
                <a:tailEnd/>
              </a:ln>
            </p:spPr>
            <p:txBody>
              <a:bodyPr/>
              <a:lstStyle/>
              <a:p>
                <a:endParaRPr lang="fr-CH"/>
              </a:p>
            </p:txBody>
          </p:sp>
          <p:sp>
            <p:nvSpPr>
              <p:cNvPr id="2708723" name="Line 243"/>
              <p:cNvSpPr>
                <a:spLocks noChangeShapeType="1"/>
              </p:cNvSpPr>
              <p:nvPr/>
            </p:nvSpPr>
            <p:spPr bwMode="auto">
              <a:xfrm>
                <a:off x="2162" y="2993"/>
                <a:ext cx="8" cy="0"/>
              </a:xfrm>
              <a:prstGeom prst="line">
                <a:avLst/>
              </a:prstGeom>
              <a:noFill/>
              <a:ln w="25400">
                <a:solidFill>
                  <a:srgbClr val="FF0000"/>
                </a:solidFill>
                <a:round/>
                <a:headEnd/>
                <a:tailEnd/>
              </a:ln>
            </p:spPr>
            <p:txBody>
              <a:bodyPr/>
              <a:lstStyle/>
              <a:p>
                <a:endParaRPr lang="fr-CH"/>
              </a:p>
            </p:txBody>
          </p:sp>
          <p:sp>
            <p:nvSpPr>
              <p:cNvPr id="2708724" name="Line 244"/>
              <p:cNvSpPr>
                <a:spLocks noChangeShapeType="1"/>
              </p:cNvSpPr>
              <p:nvPr/>
            </p:nvSpPr>
            <p:spPr bwMode="auto">
              <a:xfrm>
                <a:off x="2170" y="2993"/>
                <a:ext cx="8" cy="0"/>
              </a:xfrm>
              <a:prstGeom prst="line">
                <a:avLst/>
              </a:prstGeom>
              <a:noFill/>
              <a:ln w="25400">
                <a:solidFill>
                  <a:srgbClr val="FF0000"/>
                </a:solidFill>
                <a:round/>
                <a:headEnd/>
                <a:tailEnd/>
              </a:ln>
            </p:spPr>
            <p:txBody>
              <a:bodyPr/>
              <a:lstStyle/>
              <a:p>
                <a:endParaRPr lang="fr-CH"/>
              </a:p>
            </p:txBody>
          </p:sp>
          <p:sp>
            <p:nvSpPr>
              <p:cNvPr id="2708725" name="Line 245"/>
              <p:cNvSpPr>
                <a:spLocks noChangeShapeType="1"/>
              </p:cNvSpPr>
              <p:nvPr/>
            </p:nvSpPr>
            <p:spPr bwMode="auto">
              <a:xfrm>
                <a:off x="2178" y="2993"/>
                <a:ext cx="8" cy="0"/>
              </a:xfrm>
              <a:prstGeom prst="line">
                <a:avLst/>
              </a:prstGeom>
              <a:noFill/>
              <a:ln w="25400">
                <a:solidFill>
                  <a:srgbClr val="FF0000"/>
                </a:solidFill>
                <a:round/>
                <a:headEnd/>
                <a:tailEnd/>
              </a:ln>
            </p:spPr>
            <p:txBody>
              <a:bodyPr/>
              <a:lstStyle/>
              <a:p>
                <a:endParaRPr lang="fr-CH"/>
              </a:p>
            </p:txBody>
          </p:sp>
          <p:sp>
            <p:nvSpPr>
              <p:cNvPr id="2708726" name="Line 246"/>
              <p:cNvSpPr>
                <a:spLocks noChangeShapeType="1"/>
              </p:cNvSpPr>
              <p:nvPr/>
            </p:nvSpPr>
            <p:spPr bwMode="auto">
              <a:xfrm>
                <a:off x="2186" y="2993"/>
                <a:ext cx="8" cy="0"/>
              </a:xfrm>
              <a:prstGeom prst="line">
                <a:avLst/>
              </a:prstGeom>
              <a:noFill/>
              <a:ln w="25400">
                <a:solidFill>
                  <a:srgbClr val="FF0000"/>
                </a:solidFill>
                <a:round/>
                <a:headEnd/>
                <a:tailEnd/>
              </a:ln>
            </p:spPr>
            <p:txBody>
              <a:bodyPr/>
              <a:lstStyle/>
              <a:p>
                <a:endParaRPr lang="fr-CH"/>
              </a:p>
            </p:txBody>
          </p:sp>
          <p:sp>
            <p:nvSpPr>
              <p:cNvPr id="2708727" name="Line 247"/>
              <p:cNvSpPr>
                <a:spLocks noChangeShapeType="1"/>
              </p:cNvSpPr>
              <p:nvPr/>
            </p:nvSpPr>
            <p:spPr bwMode="auto">
              <a:xfrm>
                <a:off x="2194" y="2993"/>
                <a:ext cx="8" cy="0"/>
              </a:xfrm>
              <a:prstGeom prst="line">
                <a:avLst/>
              </a:prstGeom>
              <a:noFill/>
              <a:ln w="25400">
                <a:solidFill>
                  <a:srgbClr val="FF0000"/>
                </a:solidFill>
                <a:round/>
                <a:headEnd/>
                <a:tailEnd/>
              </a:ln>
            </p:spPr>
            <p:txBody>
              <a:bodyPr/>
              <a:lstStyle/>
              <a:p>
                <a:endParaRPr lang="fr-CH"/>
              </a:p>
            </p:txBody>
          </p:sp>
          <p:sp>
            <p:nvSpPr>
              <p:cNvPr id="2708728" name="Line 248"/>
              <p:cNvSpPr>
                <a:spLocks noChangeShapeType="1"/>
              </p:cNvSpPr>
              <p:nvPr/>
            </p:nvSpPr>
            <p:spPr bwMode="auto">
              <a:xfrm>
                <a:off x="2202" y="2993"/>
                <a:ext cx="8" cy="0"/>
              </a:xfrm>
              <a:prstGeom prst="line">
                <a:avLst/>
              </a:prstGeom>
              <a:noFill/>
              <a:ln w="25400">
                <a:solidFill>
                  <a:srgbClr val="FF0000"/>
                </a:solidFill>
                <a:round/>
                <a:headEnd/>
                <a:tailEnd/>
              </a:ln>
            </p:spPr>
            <p:txBody>
              <a:bodyPr/>
              <a:lstStyle/>
              <a:p>
                <a:endParaRPr lang="fr-CH"/>
              </a:p>
            </p:txBody>
          </p:sp>
          <p:sp>
            <p:nvSpPr>
              <p:cNvPr id="2708729" name="Line 249"/>
              <p:cNvSpPr>
                <a:spLocks noChangeShapeType="1"/>
              </p:cNvSpPr>
              <p:nvPr/>
            </p:nvSpPr>
            <p:spPr bwMode="auto">
              <a:xfrm>
                <a:off x="2210" y="2993"/>
                <a:ext cx="8" cy="0"/>
              </a:xfrm>
              <a:prstGeom prst="line">
                <a:avLst/>
              </a:prstGeom>
              <a:noFill/>
              <a:ln w="25400">
                <a:solidFill>
                  <a:srgbClr val="FF0000"/>
                </a:solidFill>
                <a:round/>
                <a:headEnd/>
                <a:tailEnd/>
              </a:ln>
            </p:spPr>
            <p:txBody>
              <a:bodyPr/>
              <a:lstStyle/>
              <a:p>
                <a:endParaRPr lang="fr-CH"/>
              </a:p>
            </p:txBody>
          </p:sp>
          <p:sp>
            <p:nvSpPr>
              <p:cNvPr id="2708730" name="Line 250"/>
              <p:cNvSpPr>
                <a:spLocks noChangeShapeType="1"/>
              </p:cNvSpPr>
              <p:nvPr/>
            </p:nvSpPr>
            <p:spPr bwMode="auto">
              <a:xfrm>
                <a:off x="2218" y="2993"/>
                <a:ext cx="8" cy="0"/>
              </a:xfrm>
              <a:prstGeom prst="line">
                <a:avLst/>
              </a:prstGeom>
              <a:noFill/>
              <a:ln w="25400">
                <a:solidFill>
                  <a:srgbClr val="FF0000"/>
                </a:solidFill>
                <a:round/>
                <a:headEnd/>
                <a:tailEnd/>
              </a:ln>
            </p:spPr>
            <p:txBody>
              <a:bodyPr/>
              <a:lstStyle/>
              <a:p>
                <a:endParaRPr lang="fr-CH"/>
              </a:p>
            </p:txBody>
          </p:sp>
          <p:sp>
            <p:nvSpPr>
              <p:cNvPr id="2708731" name="Line 251"/>
              <p:cNvSpPr>
                <a:spLocks noChangeShapeType="1"/>
              </p:cNvSpPr>
              <p:nvPr/>
            </p:nvSpPr>
            <p:spPr bwMode="auto">
              <a:xfrm>
                <a:off x="2226" y="2993"/>
                <a:ext cx="0" cy="0"/>
              </a:xfrm>
              <a:prstGeom prst="line">
                <a:avLst/>
              </a:prstGeom>
              <a:noFill/>
              <a:ln w="25400">
                <a:solidFill>
                  <a:srgbClr val="FF0000"/>
                </a:solidFill>
                <a:round/>
                <a:headEnd/>
                <a:tailEnd/>
              </a:ln>
            </p:spPr>
            <p:txBody>
              <a:bodyPr/>
              <a:lstStyle/>
              <a:p>
                <a:endParaRPr lang="fr-CH"/>
              </a:p>
            </p:txBody>
          </p:sp>
          <p:sp>
            <p:nvSpPr>
              <p:cNvPr id="2708732" name="Line 252"/>
              <p:cNvSpPr>
                <a:spLocks noChangeShapeType="1"/>
              </p:cNvSpPr>
              <p:nvPr/>
            </p:nvSpPr>
            <p:spPr bwMode="auto">
              <a:xfrm>
                <a:off x="2226" y="2993"/>
                <a:ext cx="8" cy="0"/>
              </a:xfrm>
              <a:prstGeom prst="line">
                <a:avLst/>
              </a:prstGeom>
              <a:noFill/>
              <a:ln w="25400">
                <a:solidFill>
                  <a:srgbClr val="FF0000"/>
                </a:solidFill>
                <a:round/>
                <a:headEnd/>
                <a:tailEnd/>
              </a:ln>
            </p:spPr>
            <p:txBody>
              <a:bodyPr/>
              <a:lstStyle/>
              <a:p>
                <a:endParaRPr lang="fr-CH"/>
              </a:p>
            </p:txBody>
          </p:sp>
          <p:sp>
            <p:nvSpPr>
              <p:cNvPr id="2708733" name="Line 253"/>
              <p:cNvSpPr>
                <a:spLocks noChangeShapeType="1"/>
              </p:cNvSpPr>
              <p:nvPr/>
            </p:nvSpPr>
            <p:spPr bwMode="auto">
              <a:xfrm>
                <a:off x="2234" y="2993"/>
                <a:ext cx="8" cy="0"/>
              </a:xfrm>
              <a:prstGeom prst="line">
                <a:avLst/>
              </a:prstGeom>
              <a:noFill/>
              <a:ln w="25400">
                <a:solidFill>
                  <a:srgbClr val="FF0000"/>
                </a:solidFill>
                <a:round/>
                <a:headEnd/>
                <a:tailEnd/>
              </a:ln>
            </p:spPr>
            <p:txBody>
              <a:bodyPr/>
              <a:lstStyle/>
              <a:p>
                <a:endParaRPr lang="fr-CH"/>
              </a:p>
            </p:txBody>
          </p:sp>
          <p:sp>
            <p:nvSpPr>
              <p:cNvPr id="2708734" name="Line 254"/>
              <p:cNvSpPr>
                <a:spLocks noChangeShapeType="1"/>
              </p:cNvSpPr>
              <p:nvPr/>
            </p:nvSpPr>
            <p:spPr bwMode="auto">
              <a:xfrm>
                <a:off x="2242" y="2993"/>
                <a:ext cx="8" cy="0"/>
              </a:xfrm>
              <a:prstGeom prst="line">
                <a:avLst/>
              </a:prstGeom>
              <a:noFill/>
              <a:ln w="25400">
                <a:solidFill>
                  <a:srgbClr val="FF0000"/>
                </a:solidFill>
                <a:round/>
                <a:headEnd/>
                <a:tailEnd/>
              </a:ln>
            </p:spPr>
            <p:txBody>
              <a:bodyPr/>
              <a:lstStyle/>
              <a:p>
                <a:endParaRPr lang="fr-CH"/>
              </a:p>
            </p:txBody>
          </p:sp>
          <p:sp>
            <p:nvSpPr>
              <p:cNvPr id="2708735" name="Line 255"/>
              <p:cNvSpPr>
                <a:spLocks noChangeShapeType="1"/>
              </p:cNvSpPr>
              <p:nvPr/>
            </p:nvSpPr>
            <p:spPr bwMode="auto">
              <a:xfrm flipV="1">
                <a:off x="2250" y="2985"/>
                <a:ext cx="8" cy="8"/>
              </a:xfrm>
              <a:prstGeom prst="line">
                <a:avLst/>
              </a:prstGeom>
              <a:noFill/>
              <a:ln w="25400">
                <a:solidFill>
                  <a:srgbClr val="FF0000"/>
                </a:solidFill>
                <a:round/>
                <a:headEnd/>
                <a:tailEnd/>
              </a:ln>
            </p:spPr>
            <p:txBody>
              <a:bodyPr/>
              <a:lstStyle/>
              <a:p>
                <a:endParaRPr lang="fr-CH"/>
              </a:p>
            </p:txBody>
          </p:sp>
          <p:sp>
            <p:nvSpPr>
              <p:cNvPr id="2708736" name="Line 256"/>
              <p:cNvSpPr>
                <a:spLocks noChangeShapeType="1"/>
              </p:cNvSpPr>
              <p:nvPr/>
            </p:nvSpPr>
            <p:spPr bwMode="auto">
              <a:xfrm>
                <a:off x="2258" y="2985"/>
                <a:ext cx="8" cy="0"/>
              </a:xfrm>
              <a:prstGeom prst="line">
                <a:avLst/>
              </a:prstGeom>
              <a:noFill/>
              <a:ln w="25400">
                <a:solidFill>
                  <a:srgbClr val="FF0000"/>
                </a:solidFill>
                <a:round/>
                <a:headEnd/>
                <a:tailEnd/>
              </a:ln>
            </p:spPr>
            <p:txBody>
              <a:bodyPr/>
              <a:lstStyle/>
              <a:p>
                <a:endParaRPr lang="fr-CH"/>
              </a:p>
            </p:txBody>
          </p:sp>
          <p:sp>
            <p:nvSpPr>
              <p:cNvPr id="2708737" name="Line 257"/>
              <p:cNvSpPr>
                <a:spLocks noChangeShapeType="1"/>
              </p:cNvSpPr>
              <p:nvPr/>
            </p:nvSpPr>
            <p:spPr bwMode="auto">
              <a:xfrm>
                <a:off x="2266" y="2985"/>
                <a:ext cx="8" cy="0"/>
              </a:xfrm>
              <a:prstGeom prst="line">
                <a:avLst/>
              </a:prstGeom>
              <a:noFill/>
              <a:ln w="25400">
                <a:solidFill>
                  <a:srgbClr val="FF0000"/>
                </a:solidFill>
                <a:round/>
                <a:headEnd/>
                <a:tailEnd/>
              </a:ln>
            </p:spPr>
            <p:txBody>
              <a:bodyPr/>
              <a:lstStyle/>
              <a:p>
                <a:endParaRPr lang="fr-CH"/>
              </a:p>
            </p:txBody>
          </p:sp>
          <p:sp>
            <p:nvSpPr>
              <p:cNvPr id="2708738" name="Line 258"/>
              <p:cNvSpPr>
                <a:spLocks noChangeShapeType="1"/>
              </p:cNvSpPr>
              <p:nvPr/>
            </p:nvSpPr>
            <p:spPr bwMode="auto">
              <a:xfrm>
                <a:off x="2274" y="2985"/>
                <a:ext cx="8" cy="0"/>
              </a:xfrm>
              <a:prstGeom prst="line">
                <a:avLst/>
              </a:prstGeom>
              <a:noFill/>
              <a:ln w="25400">
                <a:solidFill>
                  <a:srgbClr val="FF0000"/>
                </a:solidFill>
                <a:round/>
                <a:headEnd/>
                <a:tailEnd/>
              </a:ln>
            </p:spPr>
            <p:txBody>
              <a:bodyPr/>
              <a:lstStyle/>
              <a:p>
                <a:endParaRPr lang="fr-CH"/>
              </a:p>
            </p:txBody>
          </p:sp>
          <p:sp>
            <p:nvSpPr>
              <p:cNvPr id="2708739" name="Line 259"/>
              <p:cNvSpPr>
                <a:spLocks noChangeShapeType="1"/>
              </p:cNvSpPr>
              <p:nvPr/>
            </p:nvSpPr>
            <p:spPr bwMode="auto">
              <a:xfrm>
                <a:off x="2282" y="2985"/>
                <a:ext cx="8" cy="0"/>
              </a:xfrm>
              <a:prstGeom prst="line">
                <a:avLst/>
              </a:prstGeom>
              <a:noFill/>
              <a:ln w="25400">
                <a:solidFill>
                  <a:srgbClr val="FF0000"/>
                </a:solidFill>
                <a:round/>
                <a:headEnd/>
                <a:tailEnd/>
              </a:ln>
            </p:spPr>
            <p:txBody>
              <a:bodyPr/>
              <a:lstStyle/>
              <a:p>
                <a:endParaRPr lang="fr-CH"/>
              </a:p>
            </p:txBody>
          </p:sp>
          <p:sp>
            <p:nvSpPr>
              <p:cNvPr id="2708740" name="Line 260"/>
              <p:cNvSpPr>
                <a:spLocks noChangeShapeType="1"/>
              </p:cNvSpPr>
              <p:nvPr/>
            </p:nvSpPr>
            <p:spPr bwMode="auto">
              <a:xfrm>
                <a:off x="2290" y="2985"/>
                <a:ext cx="8" cy="0"/>
              </a:xfrm>
              <a:prstGeom prst="line">
                <a:avLst/>
              </a:prstGeom>
              <a:noFill/>
              <a:ln w="25400">
                <a:solidFill>
                  <a:srgbClr val="FF0000"/>
                </a:solidFill>
                <a:round/>
                <a:headEnd/>
                <a:tailEnd/>
              </a:ln>
            </p:spPr>
            <p:txBody>
              <a:bodyPr/>
              <a:lstStyle/>
              <a:p>
                <a:endParaRPr lang="fr-CH"/>
              </a:p>
            </p:txBody>
          </p:sp>
          <p:sp>
            <p:nvSpPr>
              <p:cNvPr id="2708741" name="Line 261"/>
              <p:cNvSpPr>
                <a:spLocks noChangeShapeType="1"/>
              </p:cNvSpPr>
              <p:nvPr/>
            </p:nvSpPr>
            <p:spPr bwMode="auto">
              <a:xfrm>
                <a:off x="2298" y="2985"/>
                <a:ext cx="8" cy="0"/>
              </a:xfrm>
              <a:prstGeom prst="line">
                <a:avLst/>
              </a:prstGeom>
              <a:noFill/>
              <a:ln w="25400">
                <a:solidFill>
                  <a:srgbClr val="FF0000"/>
                </a:solidFill>
                <a:round/>
                <a:headEnd/>
                <a:tailEnd/>
              </a:ln>
            </p:spPr>
            <p:txBody>
              <a:bodyPr/>
              <a:lstStyle/>
              <a:p>
                <a:endParaRPr lang="fr-CH"/>
              </a:p>
            </p:txBody>
          </p:sp>
          <p:sp>
            <p:nvSpPr>
              <p:cNvPr id="2708742" name="Line 262"/>
              <p:cNvSpPr>
                <a:spLocks noChangeShapeType="1"/>
              </p:cNvSpPr>
              <p:nvPr/>
            </p:nvSpPr>
            <p:spPr bwMode="auto">
              <a:xfrm>
                <a:off x="2306" y="2985"/>
                <a:ext cx="8" cy="0"/>
              </a:xfrm>
              <a:prstGeom prst="line">
                <a:avLst/>
              </a:prstGeom>
              <a:noFill/>
              <a:ln w="25400">
                <a:solidFill>
                  <a:srgbClr val="FF0000"/>
                </a:solidFill>
                <a:round/>
                <a:headEnd/>
                <a:tailEnd/>
              </a:ln>
            </p:spPr>
            <p:txBody>
              <a:bodyPr/>
              <a:lstStyle/>
              <a:p>
                <a:endParaRPr lang="fr-CH"/>
              </a:p>
            </p:txBody>
          </p:sp>
          <p:sp>
            <p:nvSpPr>
              <p:cNvPr id="2708743" name="Line 263"/>
              <p:cNvSpPr>
                <a:spLocks noChangeShapeType="1"/>
              </p:cNvSpPr>
              <p:nvPr/>
            </p:nvSpPr>
            <p:spPr bwMode="auto">
              <a:xfrm>
                <a:off x="2314" y="2985"/>
                <a:ext cx="8" cy="0"/>
              </a:xfrm>
              <a:prstGeom prst="line">
                <a:avLst/>
              </a:prstGeom>
              <a:noFill/>
              <a:ln w="25400">
                <a:solidFill>
                  <a:srgbClr val="FF0000"/>
                </a:solidFill>
                <a:round/>
                <a:headEnd/>
                <a:tailEnd/>
              </a:ln>
            </p:spPr>
            <p:txBody>
              <a:bodyPr/>
              <a:lstStyle/>
              <a:p>
                <a:endParaRPr lang="fr-CH"/>
              </a:p>
            </p:txBody>
          </p:sp>
          <p:sp>
            <p:nvSpPr>
              <p:cNvPr id="2708744" name="Line 264"/>
              <p:cNvSpPr>
                <a:spLocks noChangeShapeType="1"/>
              </p:cNvSpPr>
              <p:nvPr/>
            </p:nvSpPr>
            <p:spPr bwMode="auto">
              <a:xfrm>
                <a:off x="2322" y="2985"/>
                <a:ext cx="8" cy="0"/>
              </a:xfrm>
              <a:prstGeom prst="line">
                <a:avLst/>
              </a:prstGeom>
              <a:noFill/>
              <a:ln w="25400">
                <a:solidFill>
                  <a:srgbClr val="FF0000"/>
                </a:solidFill>
                <a:round/>
                <a:headEnd/>
                <a:tailEnd/>
              </a:ln>
            </p:spPr>
            <p:txBody>
              <a:bodyPr/>
              <a:lstStyle/>
              <a:p>
                <a:endParaRPr lang="fr-CH"/>
              </a:p>
            </p:txBody>
          </p:sp>
          <p:sp>
            <p:nvSpPr>
              <p:cNvPr id="2708745" name="Line 265"/>
              <p:cNvSpPr>
                <a:spLocks noChangeShapeType="1"/>
              </p:cNvSpPr>
              <p:nvPr/>
            </p:nvSpPr>
            <p:spPr bwMode="auto">
              <a:xfrm>
                <a:off x="2330" y="2985"/>
                <a:ext cx="8" cy="0"/>
              </a:xfrm>
              <a:prstGeom prst="line">
                <a:avLst/>
              </a:prstGeom>
              <a:noFill/>
              <a:ln w="25400">
                <a:solidFill>
                  <a:srgbClr val="FF0000"/>
                </a:solidFill>
                <a:round/>
                <a:headEnd/>
                <a:tailEnd/>
              </a:ln>
            </p:spPr>
            <p:txBody>
              <a:bodyPr/>
              <a:lstStyle/>
              <a:p>
                <a:endParaRPr lang="fr-CH"/>
              </a:p>
            </p:txBody>
          </p:sp>
          <p:sp>
            <p:nvSpPr>
              <p:cNvPr id="2708746" name="Line 266"/>
              <p:cNvSpPr>
                <a:spLocks noChangeShapeType="1"/>
              </p:cNvSpPr>
              <p:nvPr/>
            </p:nvSpPr>
            <p:spPr bwMode="auto">
              <a:xfrm>
                <a:off x="2338" y="2985"/>
                <a:ext cx="8" cy="0"/>
              </a:xfrm>
              <a:prstGeom prst="line">
                <a:avLst/>
              </a:prstGeom>
              <a:noFill/>
              <a:ln w="25400">
                <a:solidFill>
                  <a:srgbClr val="FF0000"/>
                </a:solidFill>
                <a:round/>
                <a:headEnd/>
                <a:tailEnd/>
              </a:ln>
            </p:spPr>
            <p:txBody>
              <a:bodyPr/>
              <a:lstStyle/>
              <a:p>
                <a:endParaRPr lang="fr-CH"/>
              </a:p>
            </p:txBody>
          </p:sp>
          <p:sp>
            <p:nvSpPr>
              <p:cNvPr id="2708747" name="Line 267"/>
              <p:cNvSpPr>
                <a:spLocks noChangeShapeType="1"/>
              </p:cNvSpPr>
              <p:nvPr/>
            </p:nvSpPr>
            <p:spPr bwMode="auto">
              <a:xfrm>
                <a:off x="2346" y="2985"/>
                <a:ext cx="0" cy="0"/>
              </a:xfrm>
              <a:prstGeom prst="line">
                <a:avLst/>
              </a:prstGeom>
              <a:noFill/>
              <a:ln w="25400">
                <a:solidFill>
                  <a:srgbClr val="FF0000"/>
                </a:solidFill>
                <a:round/>
                <a:headEnd/>
                <a:tailEnd/>
              </a:ln>
            </p:spPr>
            <p:txBody>
              <a:bodyPr/>
              <a:lstStyle/>
              <a:p>
                <a:endParaRPr lang="fr-CH"/>
              </a:p>
            </p:txBody>
          </p:sp>
          <p:sp>
            <p:nvSpPr>
              <p:cNvPr id="2708748" name="Line 268"/>
              <p:cNvSpPr>
                <a:spLocks noChangeShapeType="1"/>
              </p:cNvSpPr>
              <p:nvPr/>
            </p:nvSpPr>
            <p:spPr bwMode="auto">
              <a:xfrm>
                <a:off x="2346" y="2985"/>
                <a:ext cx="8" cy="0"/>
              </a:xfrm>
              <a:prstGeom prst="line">
                <a:avLst/>
              </a:prstGeom>
              <a:noFill/>
              <a:ln w="25400">
                <a:solidFill>
                  <a:srgbClr val="FF0000"/>
                </a:solidFill>
                <a:round/>
                <a:headEnd/>
                <a:tailEnd/>
              </a:ln>
            </p:spPr>
            <p:txBody>
              <a:bodyPr/>
              <a:lstStyle/>
              <a:p>
                <a:endParaRPr lang="fr-CH"/>
              </a:p>
            </p:txBody>
          </p:sp>
          <p:sp>
            <p:nvSpPr>
              <p:cNvPr id="2708749" name="Line 269"/>
              <p:cNvSpPr>
                <a:spLocks noChangeShapeType="1"/>
              </p:cNvSpPr>
              <p:nvPr/>
            </p:nvSpPr>
            <p:spPr bwMode="auto">
              <a:xfrm flipV="1">
                <a:off x="2354" y="2977"/>
                <a:ext cx="7" cy="8"/>
              </a:xfrm>
              <a:prstGeom prst="line">
                <a:avLst/>
              </a:prstGeom>
              <a:noFill/>
              <a:ln w="25400">
                <a:solidFill>
                  <a:srgbClr val="FF0000"/>
                </a:solidFill>
                <a:round/>
                <a:headEnd/>
                <a:tailEnd/>
              </a:ln>
            </p:spPr>
            <p:txBody>
              <a:bodyPr/>
              <a:lstStyle/>
              <a:p>
                <a:endParaRPr lang="fr-CH"/>
              </a:p>
            </p:txBody>
          </p:sp>
          <p:sp>
            <p:nvSpPr>
              <p:cNvPr id="2708750" name="Line 270"/>
              <p:cNvSpPr>
                <a:spLocks noChangeShapeType="1"/>
              </p:cNvSpPr>
              <p:nvPr/>
            </p:nvSpPr>
            <p:spPr bwMode="auto">
              <a:xfrm>
                <a:off x="2361" y="2977"/>
                <a:ext cx="8" cy="0"/>
              </a:xfrm>
              <a:prstGeom prst="line">
                <a:avLst/>
              </a:prstGeom>
              <a:noFill/>
              <a:ln w="25400">
                <a:solidFill>
                  <a:srgbClr val="FF0000"/>
                </a:solidFill>
                <a:round/>
                <a:headEnd/>
                <a:tailEnd/>
              </a:ln>
            </p:spPr>
            <p:txBody>
              <a:bodyPr/>
              <a:lstStyle/>
              <a:p>
                <a:endParaRPr lang="fr-CH"/>
              </a:p>
            </p:txBody>
          </p:sp>
          <p:sp>
            <p:nvSpPr>
              <p:cNvPr id="2708751" name="Line 271"/>
              <p:cNvSpPr>
                <a:spLocks noChangeShapeType="1"/>
              </p:cNvSpPr>
              <p:nvPr/>
            </p:nvSpPr>
            <p:spPr bwMode="auto">
              <a:xfrm>
                <a:off x="2369" y="2977"/>
                <a:ext cx="8" cy="0"/>
              </a:xfrm>
              <a:prstGeom prst="line">
                <a:avLst/>
              </a:prstGeom>
              <a:noFill/>
              <a:ln w="25400">
                <a:solidFill>
                  <a:srgbClr val="FF0000"/>
                </a:solidFill>
                <a:round/>
                <a:headEnd/>
                <a:tailEnd/>
              </a:ln>
            </p:spPr>
            <p:txBody>
              <a:bodyPr/>
              <a:lstStyle/>
              <a:p>
                <a:endParaRPr lang="fr-CH"/>
              </a:p>
            </p:txBody>
          </p:sp>
          <p:sp>
            <p:nvSpPr>
              <p:cNvPr id="2708752" name="Line 272"/>
              <p:cNvSpPr>
                <a:spLocks noChangeShapeType="1"/>
              </p:cNvSpPr>
              <p:nvPr/>
            </p:nvSpPr>
            <p:spPr bwMode="auto">
              <a:xfrm>
                <a:off x="2377" y="2977"/>
                <a:ext cx="8" cy="0"/>
              </a:xfrm>
              <a:prstGeom prst="line">
                <a:avLst/>
              </a:prstGeom>
              <a:noFill/>
              <a:ln w="25400">
                <a:solidFill>
                  <a:srgbClr val="FF0000"/>
                </a:solidFill>
                <a:round/>
                <a:headEnd/>
                <a:tailEnd/>
              </a:ln>
            </p:spPr>
            <p:txBody>
              <a:bodyPr/>
              <a:lstStyle/>
              <a:p>
                <a:endParaRPr lang="fr-CH"/>
              </a:p>
            </p:txBody>
          </p:sp>
          <p:sp>
            <p:nvSpPr>
              <p:cNvPr id="2708753" name="Line 273"/>
              <p:cNvSpPr>
                <a:spLocks noChangeShapeType="1"/>
              </p:cNvSpPr>
              <p:nvPr/>
            </p:nvSpPr>
            <p:spPr bwMode="auto">
              <a:xfrm>
                <a:off x="2385" y="2977"/>
                <a:ext cx="8" cy="0"/>
              </a:xfrm>
              <a:prstGeom prst="line">
                <a:avLst/>
              </a:prstGeom>
              <a:noFill/>
              <a:ln w="25400">
                <a:solidFill>
                  <a:srgbClr val="FF0000"/>
                </a:solidFill>
                <a:round/>
                <a:headEnd/>
                <a:tailEnd/>
              </a:ln>
            </p:spPr>
            <p:txBody>
              <a:bodyPr/>
              <a:lstStyle/>
              <a:p>
                <a:endParaRPr lang="fr-CH"/>
              </a:p>
            </p:txBody>
          </p:sp>
          <p:sp>
            <p:nvSpPr>
              <p:cNvPr id="2708754" name="Line 274"/>
              <p:cNvSpPr>
                <a:spLocks noChangeShapeType="1"/>
              </p:cNvSpPr>
              <p:nvPr/>
            </p:nvSpPr>
            <p:spPr bwMode="auto">
              <a:xfrm>
                <a:off x="2393" y="2977"/>
                <a:ext cx="8" cy="0"/>
              </a:xfrm>
              <a:prstGeom prst="line">
                <a:avLst/>
              </a:prstGeom>
              <a:noFill/>
              <a:ln w="25400">
                <a:solidFill>
                  <a:srgbClr val="FF0000"/>
                </a:solidFill>
                <a:round/>
                <a:headEnd/>
                <a:tailEnd/>
              </a:ln>
            </p:spPr>
            <p:txBody>
              <a:bodyPr/>
              <a:lstStyle/>
              <a:p>
                <a:endParaRPr lang="fr-CH"/>
              </a:p>
            </p:txBody>
          </p:sp>
          <p:sp>
            <p:nvSpPr>
              <p:cNvPr id="2708755" name="Line 275"/>
              <p:cNvSpPr>
                <a:spLocks noChangeShapeType="1"/>
              </p:cNvSpPr>
              <p:nvPr/>
            </p:nvSpPr>
            <p:spPr bwMode="auto">
              <a:xfrm>
                <a:off x="2401" y="2977"/>
                <a:ext cx="8" cy="0"/>
              </a:xfrm>
              <a:prstGeom prst="line">
                <a:avLst/>
              </a:prstGeom>
              <a:noFill/>
              <a:ln w="25400">
                <a:solidFill>
                  <a:srgbClr val="FF0000"/>
                </a:solidFill>
                <a:round/>
                <a:headEnd/>
                <a:tailEnd/>
              </a:ln>
            </p:spPr>
            <p:txBody>
              <a:bodyPr/>
              <a:lstStyle/>
              <a:p>
                <a:endParaRPr lang="fr-CH"/>
              </a:p>
            </p:txBody>
          </p:sp>
          <p:sp>
            <p:nvSpPr>
              <p:cNvPr id="2708756" name="Line 276"/>
              <p:cNvSpPr>
                <a:spLocks noChangeShapeType="1"/>
              </p:cNvSpPr>
              <p:nvPr/>
            </p:nvSpPr>
            <p:spPr bwMode="auto">
              <a:xfrm>
                <a:off x="2409" y="2977"/>
                <a:ext cx="8" cy="0"/>
              </a:xfrm>
              <a:prstGeom prst="line">
                <a:avLst/>
              </a:prstGeom>
              <a:noFill/>
              <a:ln w="25400">
                <a:solidFill>
                  <a:srgbClr val="FF0000"/>
                </a:solidFill>
                <a:round/>
                <a:headEnd/>
                <a:tailEnd/>
              </a:ln>
            </p:spPr>
            <p:txBody>
              <a:bodyPr/>
              <a:lstStyle/>
              <a:p>
                <a:endParaRPr lang="fr-CH"/>
              </a:p>
            </p:txBody>
          </p:sp>
          <p:sp>
            <p:nvSpPr>
              <p:cNvPr id="2708757" name="Line 277"/>
              <p:cNvSpPr>
                <a:spLocks noChangeShapeType="1"/>
              </p:cNvSpPr>
              <p:nvPr/>
            </p:nvSpPr>
            <p:spPr bwMode="auto">
              <a:xfrm flipV="1">
                <a:off x="2417" y="2969"/>
                <a:ext cx="8" cy="8"/>
              </a:xfrm>
              <a:prstGeom prst="line">
                <a:avLst/>
              </a:prstGeom>
              <a:noFill/>
              <a:ln w="25400">
                <a:solidFill>
                  <a:srgbClr val="FF0000"/>
                </a:solidFill>
                <a:round/>
                <a:headEnd/>
                <a:tailEnd/>
              </a:ln>
            </p:spPr>
            <p:txBody>
              <a:bodyPr/>
              <a:lstStyle/>
              <a:p>
                <a:endParaRPr lang="fr-CH"/>
              </a:p>
            </p:txBody>
          </p:sp>
          <p:sp>
            <p:nvSpPr>
              <p:cNvPr id="2708758" name="Line 278"/>
              <p:cNvSpPr>
                <a:spLocks noChangeShapeType="1"/>
              </p:cNvSpPr>
              <p:nvPr/>
            </p:nvSpPr>
            <p:spPr bwMode="auto">
              <a:xfrm>
                <a:off x="2425" y="2969"/>
                <a:ext cx="8" cy="0"/>
              </a:xfrm>
              <a:prstGeom prst="line">
                <a:avLst/>
              </a:prstGeom>
              <a:noFill/>
              <a:ln w="25400">
                <a:solidFill>
                  <a:srgbClr val="FF0000"/>
                </a:solidFill>
                <a:round/>
                <a:headEnd/>
                <a:tailEnd/>
              </a:ln>
            </p:spPr>
            <p:txBody>
              <a:bodyPr/>
              <a:lstStyle/>
              <a:p>
                <a:endParaRPr lang="fr-CH"/>
              </a:p>
            </p:txBody>
          </p:sp>
          <p:sp>
            <p:nvSpPr>
              <p:cNvPr id="2708759" name="Line 279"/>
              <p:cNvSpPr>
                <a:spLocks noChangeShapeType="1"/>
              </p:cNvSpPr>
              <p:nvPr/>
            </p:nvSpPr>
            <p:spPr bwMode="auto">
              <a:xfrm>
                <a:off x="2433" y="2969"/>
                <a:ext cx="8" cy="0"/>
              </a:xfrm>
              <a:prstGeom prst="line">
                <a:avLst/>
              </a:prstGeom>
              <a:noFill/>
              <a:ln w="25400">
                <a:solidFill>
                  <a:srgbClr val="FF0000"/>
                </a:solidFill>
                <a:round/>
                <a:headEnd/>
                <a:tailEnd/>
              </a:ln>
            </p:spPr>
            <p:txBody>
              <a:bodyPr/>
              <a:lstStyle/>
              <a:p>
                <a:endParaRPr lang="fr-CH"/>
              </a:p>
            </p:txBody>
          </p:sp>
          <p:sp>
            <p:nvSpPr>
              <p:cNvPr id="2708760" name="Line 280"/>
              <p:cNvSpPr>
                <a:spLocks noChangeShapeType="1"/>
              </p:cNvSpPr>
              <p:nvPr/>
            </p:nvSpPr>
            <p:spPr bwMode="auto">
              <a:xfrm>
                <a:off x="2441" y="2969"/>
                <a:ext cx="8" cy="0"/>
              </a:xfrm>
              <a:prstGeom prst="line">
                <a:avLst/>
              </a:prstGeom>
              <a:noFill/>
              <a:ln w="25400">
                <a:solidFill>
                  <a:srgbClr val="FF0000"/>
                </a:solidFill>
                <a:round/>
                <a:headEnd/>
                <a:tailEnd/>
              </a:ln>
            </p:spPr>
            <p:txBody>
              <a:bodyPr/>
              <a:lstStyle/>
              <a:p>
                <a:endParaRPr lang="fr-CH"/>
              </a:p>
            </p:txBody>
          </p:sp>
          <p:sp>
            <p:nvSpPr>
              <p:cNvPr id="2708761" name="Line 281"/>
              <p:cNvSpPr>
                <a:spLocks noChangeShapeType="1"/>
              </p:cNvSpPr>
              <p:nvPr/>
            </p:nvSpPr>
            <p:spPr bwMode="auto">
              <a:xfrm>
                <a:off x="2449" y="2969"/>
                <a:ext cx="8" cy="0"/>
              </a:xfrm>
              <a:prstGeom prst="line">
                <a:avLst/>
              </a:prstGeom>
              <a:noFill/>
              <a:ln w="25400">
                <a:solidFill>
                  <a:srgbClr val="FF0000"/>
                </a:solidFill>
                <a:round/>
                <a:headEnd/>
                <a:tailEnd/>
              </a:ln>
            </p:spPr>
            <p:txBody>
              <a:bodyPr/>
              <a:lstStyle/>
              <a:p>
                <a:endParaRPr lang="fr-CH"/>
              </a:p>
            </p:txBody>
          </p:sp>
          <p:sp>
            <p:nvSpPr>
              <p:cNvPr id="2708762" name="Line 282"/>
              <p:cNvSpPr>
                <a:spLocks noChangeShapeType="1"/>
              </p:cNvSpPr>
              <p:nvPr/>
            </p:nvSpPr>
            <p:spPr bwMode="auto">
              <a:xfrm>
                <a:off x="2457" y="2969"/>
                <a:ext cx="8" cy="0"/>
              </a:xfrm>
              <a:prstGeom prst="line">
                <a:avLst/>
              </a:prstGeom>
              <a:noFill/>
              <a:ln w="25400">
                <a:solidFill>
                  <a:srgbClr val="FF0000"/>
                </a:solidFill>
                <a:round/>
                <a:headEnd/>
                <a:tailEnd/>
              </a:ln>
            </p:spPr>
            <p:txBody>
              <a:bodyPr/>
              <a:lstStyle/>
              <a:p>
                <a:endParaRPr lang="fr-CH"/>
              </a:p>
            </p:txBody>
          </p:sp>
          <p:sp>
            <p:nvSpPr>
              <p:cNvPr id="2708763" name="Line 283"/>
              <p:cNvSpPr>
                <a:spLocks noChangeShapeType="1"/>
              </p:cNvSpPr>
              <p:nvPr/>
            </p:nvSpPr>
            <p:spPr bwMode="auto">
              <a:xfrm flipV="1">
                <a:off x="2465" y="2961"/>
                <a:ext cx="0" cy="8"/>
              </a:xfrm>
              <a:prstGeom prst="line">
                <a:avLst/>
              </a:prstGeom>
              <a:noFill/>
              <a:ln w="25400">
                <a:solidFill>
                  <a:srgbClr val="FF0000"/>
                </a:solidFill>
                <a:round/>
                <a:headEnd/>
                <a:tailEnd/>
              </a:ln>
            </p:spPr>
            <p:txBody>
              <a:bodyPr/>
              <a:lstStyle/>
              <a:p>
                <a:endParaRPr lang="fr-CH"/>
              </a:p>
            </p:txBody>
          </p:sp>
          <p:sp>
            <p:nvSpPr>
              <p:cNvPr id="2708764" name="Line 284"/>
              <p:cNvSpPr>
                <a:spLocks noChangeShapeType="1"/>
              </p:cNvSpPr>
              <p:nvPr/>
            </p:nvSpPr>
            <p:spPr bwMode="auto">
              <a:xfrm>
                <a:off x="2465" y="2961"/>
                <a:ext cx="8" cy="0"/>
              </a:xfrm>
              <a:prstGeom prst="line">
                <a:avLst/>
              </a:prstGeom>
              <a:noFill/>
              <a:ln w="25400">
                <a:solidFill>
                  <a:srgbClr val="FF0000"/>
                </a:solidFill>
                <a:round/>
                <a:headEnd/>
                <a:tailEnd/>
              </a:ln>
            </p:spPr>
            <p:txBody>
              <a:bodyPr/>
              <a:lstStyle/>
              <a:p>
                <a:endParaRPr lang="fr-CH"/>
              </a:p>
            </p:txBody>
          </p:sp>
          <p:sp>
            <p:nvSpPr>
              <p:cNvPr id="2708765" name="Line 285"/>
              <p:cNvSpPr>
                <a:spLocks noChangeShapeType="1"/>
              </p:cNvSpPr>
              <p:nvPr/>
            </p:nvSpPr>
            <p:spPr bwMode="auto">
              <a:xfrm>
                <a:off x="2473" y="2961"/>
                <a:ext cx="8" cy="0"/>
              </a:xfrm>
              <a:prstGeom prst="line">
                <a:avLst/>
              </a:prstGeom>
              <a:noFill/>
              <a:ln w="25400">
                <a:solidFill>
                  <a:srgbClr val="FF0000"/>
                </a:solidFill>
                <a:round/>
                <a:headEnd/>
                <a:tailEnd/>
              </a:ln>
            </p:spPr>
            <p:txBody>
              <a:bodyPr/>
              <a:lstStyle/>
              <a:p>
                <a:endParaRPr lang="fr-CH"/>
              </a:p>
            </p:txBody>
          </p:sp>
          <p:sp>
            <p:nvSpPr>
              <p:cNvPr id="2708766" name="Line 286"/>
              <p:cNvSpPr>
                <a:spLocks noChangeShapeType="1"/>
              </p:cNvSpPr>
              <p:nvPr/>
            </p:nvSpPr>
            <p:spPr bwMode="auto">
              <a:xfrm>
                <a:off x="2481" y="2961"/>
                <a:ext cx="8" cy="0"/>
              </a:xfrm>
              <a:prstGeom prst="line">
                <a:avLst/>
              </a:prstGeom>
              <a:noFill/>
              <a:ln w="25400">
                <a:solidFill>
                  <a:srgbClr val="FF0000"/>
                </a:solidFill>
                <a:round/>
                <a:headEnd/>
                <a:tailEnd/>
              </a:ln>
            </p:spPr>
            <p:txBody>
              <a:bodyPr/>
              <a:lstStyle/>
              <a:p>
                <a:endParaRPr lang="fr-CH"/>
              </a:p>
            </p:txBody>
          </p:sp>
          <p:sp>
            <p:nvSpPr>
              <p:cNvPr id="2708767" name="Line 287"/>
              <p:cNvSpPr>
                <a:spLocks noChangeShapeType="1"/>
              </p:cNvSpPr>
              <p:nvPr/>
            </p:nvSpPr>
            <p:spPr bwMode="auto">
              <a:xfrm>
                <a:off x="2489" y="2961"/>
                <a:ext cx="8" cy="0"/>
              </a:xfrm>
              <a:prstGeom prst="line">
                <a:avLst/>
              </a:prstGeom>
              <a:noFill/>
              <a:ln w="25400">
                <a:solidFill>
                  <a:srgbClr val="FF0000"/>
                </a:solidFill>
                <a:round/>
                <a:headEnd/>
                <a:tailEnd/>
              </a:ln>
            </p:spPr>
            <p:txBody>
              <a:bodyPr/>
              <a:lstStyle/>
              <a:p>
                <a:endParaRPr lang="fr-CH"/>
              </a:p>
            </p:txBody>
          </p:sp>
          <p:sp>
            <p:nvSpPr>
              <p:cNvPr id="2708768" name="Line 288"/>
              <p:cNvSpPr>
                <a:spLocks noChangeShapeType="1"/>
              </p:cNvSpPr>
              <p:nvPr/>
            </p:nvSpPr>
            <p:spPr bwMode="auto">
              <a:xfrm flipV="1">
                <a:off x="2497" y="2953"/>
                <a:ext cx="8" cy="8"/>
              </a:xfrm>
              <a:prstGeom prst="line">
                <a:avLst/>
              </a:prstGeom>
              <a:noFill/>
              <a:ln w="25400">
                <a:solidFill>
                  <a:srgbClr val="FF0000"/>
                </a:solidFill>
                <a:round/>
                <a:headEnd/>
                <a:tailEnd/>
              </a:ln>
            </p:spPr>
            <p:txBody>
              <a:bodyPr/>
              <a:lstStyle/>
              <a:p>
                <a:endParaRPr lang="fr-CH"/>
              </a:p>
            </p:txBody>
          </p:sp>
          <p:sp>
            <p:nvSpPr>
              <p:cNvPr id="2708769" name="Line 289"/>
              <p:cNvSpPr>
                <a:spLocks noChangeShapeType="1"/>
              </p:cNvSpPr>
              <p:nvPr/>
            </p:nvSpPr>
            <p:spPr bwMode="auto">
              <a:xfrm>
                <a:off x="2505" y="2953"/>
                <a:ext cx="8" cy="0"/>
              </a:xfrm>
              <a:prstGeom prst="line">
                <a:avLst/>
              </a:prstGeom>
              <a:noFill/>
              <a:ln w="25400">
                <a:solidFill>
                  <a:srgbClr val="FF0000"/>
                </a:solidFill>
                <a:round/>
                <a:headEnd/>
                <a:tailEnd/>
              </a:ln>
            </p:spPr>
            <p:txBody>
              <a:bodyPr/>
              <a:lstStyle/>
              <a:p>
                <a:endParaRPr lang="fr-CH"/>
              </a:p>
            </p:txBody>
          </p:sp>
          <p:sp>
            <p:nvSpPr>
              <p:cNvPr id="2708770" name="Line 290"/>
              <p:cNvSpPr>
                <a:spLocks noChangeShapeType="1"/>
              </p:cNvSpPr>
              <p:nvPr/>
            </p:nvSpPr>
            <p:spPr bwMode="auto">
              <a:xfrm>
                <a:off x="2513" y="2953"/>
                <a:ext cx="8" cy="0"/>
              </a:xfrm>
              <a:prstGeom prst="line">
                <a:avLst/>
              </a:prstGeom>
              <a:noFill/>
              <a:ln w="25400">
                <a:solidFill>
                  <a:srgbClr val="FF0000"/>
                </a:solidFill>
                <a:round/>
                <a:headEnd/>
                <a:tailEnd/>
              </a:ln>
            </p:spPr>
            <p:txBody>
              <a:bodyPr/>
              <a:lstStyle/>
              <a:p>
                <a:endParaRPr lang="fr-CH"/>
              </a:p>
            </p:txBody>
          </p:sp>
          <p:sp>
            <p:nvSpPr>
              <p:cNvPr id="2708771" name="Line 291"/>
              <p:cNvSpPr>
                <a:spLocks noChangeShapeType="1"/>
              </p:cNvSpPr>
              <p:nvPr/>
            </p:nvSpPr>
            <p:spPr bwMode="auto">
              <a:xfrm>
                <a:off x="2521" y="2953"/>
                <a:ext cx="8" cy="0"/>
              </a:xfrm>
              <a:prstGeom prst="line">
                <a:avLst/>
              </a:prstGeom>
              <a:noFill/>
              <a:ln w="25400">
                <a:solidFill>
                  <a:srgbClr val="FF0000"/>
                </a:solidFill>
                <a:round/>
                <a:headEnd/>
                <a:tailEnd/>
              </a:ln>
            </p:spPr>
            <p:txBody>
              <a:bodyPr/>
              <a:lstStyle/>
              <a:p>
                <a:endParaRPr lang="fr-CH"/>
              </a:p>
            </p:txBody>
          </p:sp>
          <p:sp>
            <p:nvSpPr>
              <p:cNvPr id="2708772" name="Line 292"/>
              <p:cNvSpPr>
                <a:spLocks noChangeShapeType="1"/>
              </p:cNvSpPr>
              <p:nvPr/>
            </p:nvSpPr>
            <p:spPr bwMode="auto">
              <a:xfrm flipV="1">
                <a:off x="2529" y="2945"/>
                <a:ext cx="8" cy="8"/>
              </a:xfrm>
              <a:prstGeom prst="line">
                <a:avLst/>
              </a:prstGeom>
              <a:noFill/>
              <a:ln w="25400">
                <a:solidFill>
                  <a:srgbClr val="FF0000"/>
                </a:solidFill>
                <a:round/>
                <a:headEnd/>
                <a:tailEnd/>
              </a:ln>
            </p:spPr>
            <p:txBody>
              <a:bodyPr/>
              <a:lstStyle/>
              <a:p>
                <a:endParaRPr lang="fr-CH"/>
              </a:p>
            </p:txBody>
          </p:sp>
          <p:sp>
            <p:nvSpPr>
              <p:cNvPr id="2708773" name="Line 293"/>
              <p:cNvSpPr>
                <a:spLocks noChangeShapeType="1"/>
              </p:cNvSpPr>
              <p:nvPr/>
            </p:nvSpPr>
            <p:spPr bwMode="auto">
              <a:xfrm>
                <a:off x="2537" y="2945"/>
                <a:ext cx="8" cy="0"/>
              </a:xfrm>
              <a:prstGeom prst="line">
                <a:avLst/>
              </a:prstGeom>
              <a:noFill/>
              <a:ln w="25400">
                <a:solidFill>
                  <a:srgbClr val="FF0000"/>
                </a:solidFill>
                <a:round/>
                <a:headEnd/>
                <a:tailEnd/>
              </a:ln>
            </p:spPr>
            <p:txBody>
              <a:bodyPr/>
              <a:lstStyle/>
              <a:p>
                <a:endParaRPr lang="fr-CH"/>
              </a:p>
            </p:txBody>
          </p:sp>
          <p:sp>
            <p:nvSpPr>
              <p:cNvPr id="2708774" name="Line 294"/>
              <p:cNvSpPr>
                <a:spLocks noChangeShapeType="1"/>
              </p:cNvSpPr>
              <p:nvPr/>
            </p:nvSpPr>
            <p:spPr bwMode="auto">
              <a:xfrm>
                <a:off x="2545" y="2945"/>
                <a:ext cx="8" cy="0"/>
              </a:xfrm>
              <a:prstGeom prst="line">
                <a:avLst/>
              </a:prstGeom>
              <a:noFill/>
              <a:ln w="25400">
                <a:solidFill>
                  <a:srgbClr val="FF0000"/>
                </a:solidFill>
                <a:round/>
                <a:headEnd/>
                <a:tailEnd/>
              </a:ln>
            </p:spPr>
            <p:txBody>
              <a:bodyPr/>
              <a:lstStyle/>
              <a:p>
                <a:endParaRPr lang="fr-CH"/>
              </a:p>
            </p:txBody>
          </p:sp>
          <p:sp>
            <p:nvSpPr>
              <p:cNvPr id="2708775" name="Line 295"/>
              <p:cNvSpPr>
                <a:spLocks noChangeShapeType="1"/>
              </p:cNvSpPr>
              <p:nvPr/>
            </p:nvSpPr>
            <p:spPr bwMode="auto">
              <a:xfrm flipV="1">
                <a:off x="2553" y="2937"/>
                <a:ext cx="8" cy="8"/>
              </a:xfrm>
              <a:prstGeom prst="line">
                <a:avLst/>
              </a:prstGeom>
              <a:noFill/>
              <a:ln w="25400">
                <a:solidFill>
                  <a:srgbClr val="FF0000"/>
                </a:solidFill>
                <a:round/>
                <a:headEnd/>
                <a:tailEnd/>
              </a:ln>
            </p:spPr>
            <p:txBody>
              <a:bodyPr/>
              <a:lstStyle/>
              <a:p>
                <a:endParaRPr lang="fr-CH"/>
              </a:p>
            </p:txBody>
          </p:sp>
          <p:sp>
            <p:nvSpPr>
              <p:cNvPr id="2708776" name="Line 296"/>
              <p:cNvSpPr>
                <a:spLocks noChangeShapeType="1"/>
              </p:cNvSpPr>
              <p:nvPr/>
            </p:nvSpPr>
            <p:spPr bwMode="auto">
              <a:xfrm>
                <a:off x="2561" y="2937"/>
                <a:ext cx="8" cy="0"/>
              </a:xfrm>
              <a:prstGeom prst="line">
                <a:avLst/>
              </a:prstGeom>
              <a:noFill/>
              <a:ln w="25400">
                <a:solidFill>
                  <a:srgbClr val="FF0000"/>
                </a:solidFill>
                <a:round/>
                <a:headEnd/>
                <a:tailEnd/>
              </a:ln>
            </p:spPr>
            <p:txBody>
              <a:bodyPr/>
              <a:lstStyle/>
              <a:p>
                <a:endParaRPr lang="fr-CH"/>
              </a:p>
            </p:txBody>
          </p:sp>
          <p:sp>
            <p:nvSpPr>
              <p:cNvPr id="2708777" name="Line 297"/>
              <p:cNvSpPr>
                <a:spLocks noChangeShapeType="1"/>
              </p:cNvSpPr>
              <p:nvPr/>
            </p:nvSpPr>
            <p:spPr bwMode="auto">
              <a:xfrm>
                <a:off x="2569" y="2937"/>
                <a:ext cx="8" cy="0"/>
              </a:xfrm>
              <a:prstGeom prst="line">
                <a:avLst/>
              </a:prstGeom>
              <a:noFill/>
              <a:ln w="25400">
                <a:solidFill>
                  <a:srgbClr val="FF0000"/>
                </a:solidFill>
                <a:round/>
                <a:headEnd/>
                <a:tailEnd/>
              </a:ln>
            </p:spPr>
            <p:txBody>
              <a:bodyPr/>
              <a:lstStyle/>
              <a:p>
                <a:endParaRPr lang="fr-CH"/>
              </a:p>
            </p:txBody>
          </p:sp>
          <p:sp>
            <p:nvSpPr>
              <p:cNvPr id="2708778" name="Line 298"/>
              <p:cNvSpPr>
                <a:spLocks noChangeShapeType="1"/>
              </p:cNvSpPr>
              <p:nvPr/>
            </p:nvSpPr>
            <p:spPr bwMode="auto">
              <a:xfrm flipV="1">
                <a:off x="2577" y="2929"/>
                <a:ext cx="8" cy="8"/>
              </a:xfrm>
              <a:prstGeom prst="line">
                <a:avLst/>
              </a:prstGeom>
              <a:noFill/>
              <a:ln w="25400">
                <a:solidFill>
                  <a:srgbClr val="FF0000"/>
                </a:solidFill>
                <a:round/>
                <a:headEnd/>
                <a:tailEnd/>
              </a:ln>
            </p:spPr>
            <p:txBody>
              <a:bodyPr/>
              <a:lstStyle/>
              <a:p>
                <a:endParaRPr lang="fr-CH"/>
              </a:p>
            </p:txBody>
          </p:sp>
          <p:sp>
            <p:nvSpPr>
              <p:cNvPr id="2708779" name="Line 299"/>
              <p:cNvSpPr>
                <a:spLocks noChangeShapeType="1"/>
              </p:cNvSpPr>
              <p:nvPr/>
            </p:nvSpPr>
            <p:spPr bwMode="auto">
              <a:xfrm>
                <a:off x="2585" y="2929"/>
                <a:ext cx="8" cy="0"/>
              </a:xfrm>
              <a:prstGeom prst="line">
                <a:avLst/>
              </a:prstGeom>
              <a:noFill/>
              <a:ln w="25400">
                <a:solidFill>
                  <a:srgbClr val="FF0000"/>
                </a:solidFill>
                <a:round/>
                <a:headEnd/>
                <a:tailEnd/>
              </a:ln>
            </p:spPr>
            <p:txBody>
              <a:bodyPr/>
              <a:lstStyle/>
              <a:p>
                <a:endParaRPr lang="fr-CH"/>
              </a:p>
            </p:txBody>
          </p:sp>
          <p:sp>
            <p:nvSpPr>
              <p:cNvPr id="2708780" name="Line 300"/>
              <p:cNvSpPr>
                <a:spLocks noChangeShapeType="1"/>
              </p:cNvSpPr>
              <p:nvPr/>
            </p:nvSpPr>
            <p:spPr bwMode="auto">
              <a:xfrm>
                <a:off x="2593" y="2929"/>
                <a:ext cx="0" cy="0"/>
              </a:xfrm>
              <a:prstGeom prst="line">
                <a:avLst/>
              </a:prstGeom>
              <a:noFill/>
              <a:ln w="25400">
                <a:solidFill>
                  <a:srgbClr val="FF0000"/>
                </a:solidFill>
                <a:round/>
                <a:headEnd/>
                <a:tailEnd/>
              </a:ln>
            </p:spPr>
            <p:txBody>
              <a:bodyPr/>
              <a:lstStyle/>
              <a:p>
                <a:endParaRPr lang="fr-CH"/>
              </a:p>
            </p:txBody>
          </p:sp>
          <p:sp>
            <p:nvSpPr>
              <p:cNvPr id="2708781" name="Line 301"/>
              <p:cNvSpPr>
                <a:spLocks noChangeShapeType="1"/>
              </p:cNvSpPr>
              <p:nvPr/>
            </p:nvSpPr>
            <p:spPr bwMode="auto">
              <a:xfrm flipV="1">
                <a:off x="2593" y="2922"/>
                <a:ext cx="8" cy="7"/>
              </a:xfrm>
              <a:prstGeom prst="line">
                <a:avLst/>
              </a:prstGeom>
              <a:noFill/>
              <a:ln w="25400">
                <a:solidFill>
                  <a:srgbClr val="FF0000"/>
                </a:solidFill>
                <a:round/>
                <a:headEnd/>
                <a:tailEnd/>
              </a:ln>
            </p:spPr>
            <p:txBody>
              <a:bodyPr/>
              <a:lstStyle/>
              <a:p>
                <a:endParaRPr lang="fr-CH"/>
              </a:p>
            </p:txBody>
          </p:sp>
          <p:sp>
            <p:nvSpPr>
              <p:cNvPr id="2708782" name="Line 302"/>
              <p:cNvSpPr>
                <a:spLocks noChangeShapeType="1"/>
              </p:cNvSpPr>
              <p:nvPr/>
            </p:nvSpPr>
            <p:spPr bwMode="auto">
              <a:xfrm>
                <a:off x="2601" y="2922"/>
                <a:ext cx="8" cy="0"/>
              </a:xfrm>
              <a:prstGeom prst="line">
                <a:avLst/>
              </a:prstGeom>
              <a:noFill/>
              <a:ln w="25400">
                <a:solidFill>
                  <a:srgbClr val="FF0000"/>
                </a:solidFill>
                <a:round/>
                <a:headEnd/>
                <a:tailEnd/>
              </a:ln>
            </p:spPr>
            <p:txBody>
              <a:bodyPr/>
              <a:lstStyle/>
              <a:p>
                <a:endParaRPr lang="fr-CH"/>
              </a:p>
            </p:txBody>
          </p:sp>
          <p:sp>
            <p:nvSpPr>
              <p:cNvPr id="2708783" name="Line 303"/>
              <p:cNvSpPr>
                <a:spLocks noChangeShapeType="1"/>
              </p:cNvSpPr>
              <p:nvPr/>
            </p:nvSpPr>
            <p:spPr bwMode="auto">
              <a:xfrm flipV="1">
                <a:off x="2609" y="2914"/>
                <a:ext cx="8" cy="8"/>
              </a:xfrm>
              <a:prstGeom prst="line">
                <a:avLst/>
              </a:prstGeom>
              <a:noFill/>
              <a:ln w="25400">
                <a:solidFill>
                  <a:srgbClr val="FF0000"/>
                </a:solidFill>
                <a:round/>
                <a:headEnd/>
                <a:tailEnd/>
              </a:ln>
            </p:spPr>
            <p:txBody>
              <a:bodyPr/>
              <a:lstStyle/>
              <a:p>
                <a:endParaRPr lang="fr-CH"/>
              </a:p>
            </p:txBody>
          </p:sp>
          <p:sp>
            <p:nvSpPr>
              <p:cNvPr id="2708784" name="Line 304"/>
              <p:cNvSpPr>
                <a:spLocks noChangeShapeType="1"/>
              </p:cNvSpPr>
              <p:nvPr/>
            </p:nvSpPr>
            <p:spPr bwMode="auto">
              <a:xfrm>
                <a:off x="2617" y="2914"/>
                <a:ext cx="8" cy="0"/>
              </a:xfrm>
              <a:prstGeom prst="line">
                <a:avLst/>
              </a:prstGeom>
              <a:noFill/>
              <a:ln w="25400">
                <a:solidFill>
                  <a:srgbClr val="FF0000"/>
                </a:solidFill>
                <a:round/>
                <a:headEnd/>
                <a:tailEnd/>
              </a:ln>
            </p:spPr>
            <p:txBody>
              <a:bodyPr/>
              <a:lstStyle/>
              <a:p>
                <a:endParaRPr lang="fr-CH"/>
              </a:p>
            </p:txBody>
          </p:sp>
          <p:sp>
            <p:nvSpPr>
              <p:cNvPr id="2708785" name="Line 305"/>
              <p:cNvSpPr>
                <a:spLocks noChangeShapeType="1"/>
              </p:cNvSpPr>
              <p:nvPr/>
            </p:nvSpPr>
            <p:spPr bwMode="auto">
              <a:xfrm flipV="1">
                <a:off x="2625" y="2906"/>
                <a:ext cx="8" cy="8"/>
              </a:xfrm>
              <a:prstGeom prst="line">
                <a:avLst/>
              </a:prstGeom>
              <a:noFill/>
              <a:ln w="25400">
                <a:solidFill>
                  <a:srgbClr val="FF0000"/>
                </a:solidFill>
                <a:round/>
                <a:headEnd/>
                <a:tailEnd/>
              </a:ln>
            </p:spPr>
            <p:txBody>
              <a:bodyPr/>
              <a:lstStyle/>
              <a:p>
                <a:endParaRPr lang="fr-CH"/>
              </a:p>
            </p:txBody>
          </p:sp>
          <p:sp>
            <p:nvSpPr>
              <p:cNvPr id="2708786" name="Line 306"/>
              <p:cNvSpPr>
                <a:spLocks noChangeShapeType="1"/>
              </p:cNvSpPr>
              <p:nvPr/>
            </p:nvSpPr>
            <p:spPr bwMode="auto">
              <a:xfrm>
                <a:off x="2633" y="2906"/>
                <a:ext cx="8" cy="0"/>
              </a:xfrm>
              <a:prstGeom prst="line">
                <a:avLst/>
              </a:prstGeom>
              <a:noFill/>
              <a:ln w="25400">
                <a:solidFill>
                  <a:srgbClr val="FF0000"/>
                </a:solidFill>
                <a:round/>
                <a:headEnd/>
                <a:tailEnd/>
              </a:ln>
            </p:spPr>
            <p:txBody>
              <a:bodyPr/>
              <a:lstStyle/>
              <a:p>
                <a:endParaRPr lang="fr-CH"/>
              </a:p>
            </p:txBody>
          </p:sp>
          <p:sp>
            <p:nvSpPr>
              <p:cNvPr id="2708787" name="Line 307"/>
              <p:cNvSpPr>
                <a:spLocks noChangeShapeType="1"/>
              </p:cNvSpPr>
              <p:nvPr/>
            </p:nvSpPr>
            <p:spPr bwMode="auto">
              <a:xfrm flipV="1">
                <a:off x="2641" y="2898"/>
                <a:ext cx="8" cy="8"/>
              </a:xfrm>
              <a:prstGeom prst="line">
                <a:avLst/>
              </a:prstGeom>
              <a:noFill/>
              <a:ln w="25400">
                <a:solidFill>
                  <a:srgbClr val="FF0000"/>
                </a:solidFill>
                <a:round/>
                <a:headEnd/>
                <a:tailEnd/>
              </a:ln>
            </p:spPr>
            <p:txBody>
              <a:bodyPr/>
              <a:lstStyle/>
              <a:p>
                <a:endParaRPr lang="fr-CH"/>
              </a:p>
            </p:txBody>
          </p:sp>
          <p:sp>
            <p:nvSpPr>
              <p:cNvPr id="2708788" name="Line 308"/>
              <p:cNvSpPr>
                <a:spLocks noChangeShapeType="1"/>
              </p:cNvSpPr>
              <p:nvPr/>
            </p:nvSpPr>
            <p:spPr bwMode="auto">
              <a:xfrm>
                <a:off x="2649" y="2898"/>
                <a:ext cx="8" cy="0"/>
              </a:xfrm>
              <a:prstGeom prst="line">
                <a:avLst/>
              </a:prstGeom>
              <a:noFill/>
              <a:ln w="25400">
                <a:solidFill>
                  <a:srgbClr val="FF0000"/>
                </a:solidFill>
                <a:round/>
                <a:headEnd/>
                <a:tailEnd/>
              </a:ln>
            </p:spPr>
            <p:txBody>
              <a:bodyPr/>
              <a:lstStyle/>
              <a:p>
                <a:endParaRPr lang="fr-CH"/>
              </a:p>
            </p:txBody>
          </p:sp>
          <p:sp>
            <p:nvSpPr>
              <p:cNvPr id="2708789" name="Line 309"/>
              <p:cNvSpPr>
                <a:spLocks noChangeShapeType="1"/>
              </p:cNvSpPr>
              <p:nvPr/>
            </p:nvSpPr>
            <p:spPr bwMode="auto">
              <a:xfrm flipV="1">
                <a:off x="2657" y="2890"/>
                <a:ext cx="7" cy="8"/>
              </a:xfrm>
              <a:prstGeom prst="line">
                <a:avLst/>
              </a:prstGeom>
              <a:noFill/>
              <a:ln w="25400">
                <a:solidFill>
                  <a:srgbClr val="FF0000"/>
                </a:solidFill>
                <a:round/>
                <a:headEnd/>
                <a:tailEnd/>
              </a:ln>
            </p:spPr>
            <p:txBody>
              <a:bodyPr/>
              <a:lstStyle/>
              <a:p>
                <a:endParaRPr lang="fr-CH"/>
              </a:p>
            </p:txBody>
          </p:sp>
          <p:sp>
            <p:nvSpPr>
              <p:cNvPr id="2708790" name="Line 310"/>
              <p:cNvSpPr>
                <a:spLocks noChangeShapeType="1"/>
              </p:cNvSpPr>
              <p:nvPr/>
            </p:nvSpPr>
            <p:spPr bwMode="auto">
              <a:xfrm>
                <a:off x="2664" y="2890"/>
                <a:ext cx="8" cy="0"/>
              </a:xfrm>
              <a:prstGeom prst="line">
                <a:avLst/>
              </a:prstGeom>
              <a:noFill/>
              <a:ln w="25400">
                <a:solidFill>
                  <a:srgbClr val="FF0000"/>
                </a:solidFill>
                <a:round/>
                <a:headEnd/>
                <a:tailEnd/>
              </a:ln>
            </p:spPr>
            <p:txBody>
              <a:bodyPr/>
              <a:lstStyle/>
              <a:p>
                <a:endParaRPr lang="fr-CH"/>
              </a:p>
            </p:txBody>
          </p:sp>
          <p:sp>
            <p:nvSpPr>
              <p:cNvPr id="2708791" name="Line 311"/>
              <p:cNvSpPr>
                <a:spLocks noChangeShapeType="1"/>
              </p:cNvSpPr>
              <p:nvPr/>
            </p:nvSpPr>
            <p:spPr bwMode="auto">
              <a:xfrm flipV="1">
                <a:off x="2672" y="2882"/>
                <a:ext cx="8" cy="8"/>
              </a:xfrm>
              <a:prstGeom prst="line">
                <a:avLst/>
              </a:prstGeom>
              <a:noFill/>
              <a:ln w="25400">
                <a:solidFill>
                  <a:srgbClr val="FF0000"/>
                </a:solidFill>
                <a:round/>
                <a:headEnd/>
                <a:tailEnd/>
              </a:ln>
            </p:spPr>
            <p:txBody>
              <a:bodyPr/>
              <a:lstStyle/>
              <a:p>
                <a:endParaRPr lang="fr-CH"/>
              </a:p>
            </p:txBody>
          </p:sp>
          <p:sp>
            <p:nvSpPr>
              <p:cNvPr id="2708792" name="Line 312"/>
              <p:cNvSpPr>
                <a:spLocks noChangeShapeType="1"/>
              </p:cNvSpPr>
              <p:nvPr/>
            </p:nvSpPr>
            <p:spPr bwMode="auto">
              <a:xfrm>
                <a:off x="2680" y="2882"/>
                <a:ext cx="8" cy="0"/>
              </a:xfrm>
              <a:prstGeom prst="line">
                <a:avLst/>
              </a:prstGeom>
              <a:noFill/>
              <a:ln w="25400">
                <a:solidFill>
                  <a:srgbClr val="FF0000"/>
                </a:solidFill>
                <a:round/>
                <a:headEnd/>
                <a:tailEnd/>
              </a:ln>
            </p:spPr>
            <p:txBody>
              <a:bodyPr/>
              <a:lstStyle/>
              <a:p>
                <a:endParaRPr lang="fr-CH"/>
              </a:p>
            </p:txBody>
          </p:sp>
          <p:sp>
            <p:nvSpPr>
              <p:cNvPr id="2708793" name="Line 313"/>
              <p:cNvSpPr>
                <a:spLocks noChangeShapeType="1"/>
              </p:cNvSpPr>
              <p:nvPr/>
            </p:nvSpPr>
            <p:spPr bwMode="auto">
              <a:xfrm flipV="1">
                <a:off x="2688" y="2874"/>
                <a:ext cx="8" cy="8"/>
              </a:xfrm>
              <a:prstGeom prst="line">
                <a:avLst/>
              </a:prstGeom>
              <a:noFill/>
              <a:ln w="25400">
                <a:solidFill>
                  <a:srgbClr val="FF0000"/>
                </a:solidFill>
                <a:round/>
                <a:headEnd/>
                <a:tailEnd/>
              </a:ln>
            </p:spPr>
            <p:txBody>
              <a:bodyPr/>
              <a:lstStyle/>
              <a:p>
                <a:endParaRPr lang="fr-CH"/>
              </a:p>
            </p:txBody>
          </p:sp>
          <p:sp>
            <p:nvSpPr>
              <p:cNvPr id="2708794" name="Line 314"/>
              <p:cNvSpPr>
                <a:spLocks noChangeShapeType="1"/>
              </p:cNvSpPr>
              <p:nvPr/>
            </p:nvSpPr>
            <p:spPr bwMode="auto">
              <a:xfrm>
                <a:off x="2696" y="2874"/>
                <a:ext cx="8" cy="0"/>
              </a:xfrm>
              <a:prstGeom prst="line">
                <a:avLst/>
              </a:prstGeom>
              <a:noFill/>
              <a:ln w="25400">
                <a:solidFill>
                  <a:srgbClr val="FF0000"/>
                </a:solidFill>
                <a:round/>
                <a:headEnd/>
                <a:tailEnd/>
              </a:ln>
            </p:spPr>
            <p:txBody>
              <a:bodyPr/>
              <a:lstStyle/>
              <a:p>
                <a:endParaRPr lang="fr-CH"/>
              </a:p>
            </p:txBody>
          </p:sp>
          <p:sp>
            <p:nvSpPr>
              <p:cNvPr id="2708795" name="Line 315"/>
              <p:cNvSpPr>
                <a:spLocks noChangeShapeType="1"/>
              </p:cNvSpPr>
              <p:nvPr/>
            </p:nvSpPr>
            <p:spPr bwMode="auto">
              <a:xfrm flipV="1">
                <a:off x="2704" y="2866"/>
                <a:ext cx="8" cy="8"/>
              </a:xfrm>
              <a:prstGeom prst="line">
                <a:avLst/>
              </a:prstGeom>
              <a:noFill/>
              <a:ln w="25400">
                <a:solidFill>
                  <a:srgbClr val="FF0000"/>
                </a:solidFill>
                <a:round/>
                <a:headEnd/>
                <a:tailEnd/>
              </a:ln>
            </p:spPr>
            <p:txBody>
              <a:bodyPr/>
              <a:lstStyle/>
              <a:p>
                <a:endParaRPr lang="fr-CH"/>
              </a:p>
            </p:txBody>
          </p:sp>
          <p:sp>
            <p:nvSpPr>
              <p:cNvPr id="2708796" name="Line 316"/>
              <p:cNvSpPr>
                <a:spLocks noChangeShapeType="1"/>
              </p:cNvSpPr>
              <p:nvPr/>
            </p:nvSpPr>
            <p:spPr bwMode="auto">
              <a:xfrm flipV="1">
                <a:off x="2712" y="2858"/>
                <a:ext cx="0" cy="8"/>
              </a:xfrm>
              <a:prstGeom prst="line">
                <a:avLst/>
              </a:prstGeom>
              <a:noFill/>
              <a:ln w="25400">
                <a:solidFill>
                  <a:srgbClr val="FF0000"/>
                </a:solidFill>
                <a:round/>
                <a:headEnd/>
                <a:tailEnd/>
              </a:ln>
            </p:spPr>
            <p:txBody>
              <a:bodyPr/>
              <a:lstStyle/>
              <a:p>
                <a:endParaRPr lang="fr-CH"/>
              </a:p>
            </p:txBody>
          </p:sp>
          <p:sp>
            <p:nvSpPr>
              <p:cNvPr id="2708797" name="Line 317"/>
              <p:cNvSpPr>
                <a:spLocks noChangeShapeType="1"/>
              </p:cNvSpPr>
              <p:nvPr/>
            </p:nvSpPr>
            <p:spPr bwMode="auto">
              <a:xfrm>
                <a:off x="2712" y="2858"/>
                <a:ext cx="8" cy="0"/>
              </a:xfrm>
              <a:prstGeom prst="line">
                <a:avLst/>
              </a:prstGeom>
              <a:noFill/>
              <a:ln w="25400">
                <a:solidFill>
                  <a:srgbClr val="FF0000"/>
                </a:solidFill>
                <a:round/>
                <a:headEnd/>
                <a:tailEnd/>
              </a:ln>
            </p:spPr>
            <p:txBody>
              <a:bodyPr/>
              <a:lstStyle/>
              <a:p>
                <a:endParaRPr lang="fr-CH"/>
              </a:p>
            </p:txBody>
          </p:sp>
          <p:sp>
            <p:nvSpPr>
              <p:cNvPr id="2708798" name="Line 318"/>
              <p:cNvSpPr>
                <a:spLocks noChangeShapeType="1"/>
              </p:cNvSpPr>
              <p:nvPr/>
            </p:nvSpPr>
            <p:spPr bwMode="auto">
              <a:xfrm flipV="1">
                <a:off x="2720" y="2850"/>
                <a:ext cx="8" cy="8"/>
              </a:xfrm>
              <a:prstGeom prst="line">
                <a:avLst/>
              </a:prstGeom>
              <a:noFill/>
              <a:ln w="25400">
                <a:solidFill>
                  <a:srgbClr val="FF0000"/>
                </a:solidFill>
                <a:round/>
                <a:headEnd/>
                <a:tailEnd/>
              </a:ln>
            </p:spPr>
            <p:txBody>
              <a:bodyPr/>
              <a:lstStyle/>
              <a:p>
                <a:endParaRPr lang="fr-CH"/>
              </a:p>
            </p:txBody>
          </p:sp>
          <p:sp>
            <p:nvSpPr>
              <p:cNvPr id="2708799" name="Line 319"/>
              <p:cNvSpPr>
                <a:spLocks noChangeShapeType="1"/>
              </p:cNvSpPr>
              <p:nvPr/>
            </p:nvSpPr>
            <p:spPr bwMode="auto">
              <a:xfrm flipV="1">
                <a:off x="2728" y="2842"/>
                <a:ext cx="8" cy="8"/>
              </a:xfrm>
              <a:prstGeom prst="line">
                <a:avLst/>
              </a:prstGeom>
              <a:noFill/>
              <a:ln w="25400">
                <a:solidFill>
                  <a:srgbClr val="FF0000"/>
                </a:solidFill>
                <a:round/>
                <a:headEnd/>
                <a:tailEnd/>
              </a:ln>
            </p:spPr>
            <p:txBody>
              <a:bodyPr/>
              <a:lstStyle/>
              <a:p>
                <a:endParaRPr lang="fr-CH"/>
              </a:p>
            </p:txBody>
          </p:sp>
          <p:sp>
            <p:nvSpPr>
              <p:cNvPr id="2708800" name="Line 320"/>
              <p:cNvSpPr>
                <a:spLocks noChangeShapeType="1"/>
              </p:cNvSpPr>
              <p:nvPr/>
            </p:nvSpPr>
            <p:spPr bwMode="auto">
              <a:xfrm flipV="1">
                <a:off x="2736" y="2834"/>
                <a:ext cx="8" cy="8"/>
              </a:xfrm>
              <a:prstGeom prst="line">
                <a:avLst/>
              </a:prstGeom>
              <a:noFill/>
              <a:ln w="25400">
                <a:solidFill>
                  <a:srgbClr val="FF0000"/>
                </a:solidFill>
                <a:round/>
                <a:headEnd/>
                <a:tailEnd/>
              </a:ln>
            </p:spPr>
            <p:txBody>
              <a:bodyPr/>
              <a:lstStyle/>
              <a:p>
                <a:endParaRPr lang="fr-CH"/>
              </a:p>
            </p:txBody>
          </p:sp>
          <p:sp>
            <p:nvSpPr>
              <p:cNvPr id="2708801" name="Line 321"/>
              <p:cNvSpPr>
                <a:spLocks noChangeShapeType="1"/>
              </p:cNvSpPr>
              <p:nvPr/>
            </p:nvSpPr>
            <p:spPr bwMode="auto">
              <a:xfrm>
                <a:off x="2744" y="2834"/>
                <a:ext cx="8" cy="0"/>
              </a:xfrm>
              <a:prstGeom prst="line">
                <a:avLst/>
              </a:prstGeom>
              <a:noFill/>
              <a:ln w="25400">
                <a:solidFill>
                  <a:srgbClr val="FF0000"/>
                </a:solidFill>
                <a:round/>
                <a:headEnd/>
                <a:tailEnd/>
              </a:ln>
            </p:spPr>
            <p:txBody>
              <a:bodyPr/>
              <a:lstStyle/>
              <a:p>
                <a:endParaRPr lang="fr-CH"/>
              </a:p>
            </p:txBody>
          </p:sp>
          <p:sp>
            <p:nvSpPr>
              <p:cNvPr id="2708802" name="Line 322"/>
              <p:cNvSpPr>
                <a:spLocks noChangeShapeType="1"/>
              </p:cNvSpPr>
              <p:nvPr/>
            </p:nvSpPr>
            <p:spPr bwMode="auto">
              <a:xfrm flipV="1">
                <a:off x="2752" y="2826"/>
                <a:ext cx="8" cy="8"/>
              </a:xfrm>
              <a:prstGeom prst="line">
                <a:avLst/>
              </a:prstGeom>
              <a:noFill/>
              <a:ln w="25400">
                <a:solidFill>
                  <a:srgbClr val="FF0000"/>
                </a:solidFill>
                <a:round/>
                <a:headEnd/>
                <a:tailEnd/>
              </a:ln>
            </p:spPr>
            <p:txBody>
              <a:bodyPr/>
              <a:lstStyle/>
              <a:p>
                <a:endParaRPr lang="fr-CH"/>
              </a:p>
            </p:txBody>
          </p:sp>
          <p:sp>
            <p:nvSpPr>
              <p:cNvPr id="2708803" name="Line 323"/>
              <p:cNvSpPr>
                <a:spLocks noChangeShapeType="1"/>
              </p:cNvSpPr>
              <p:nvPr/>
            </p:nvSpPr>
            <p:spPr bwMode="auto">
              <a:xfrm flipV="1">
                <a:off x="2760" y="2818"/>
                <a:ext cx="8" cy="8"/>
              </a:xfrm>
              <a:prstGeom prst="line">
                <a:avLst/>
              </a:prstGeom>
              <a:noFill/>
              <a:ln w="25400">
                <a:solidFill>
                  <a:srgbClr val="FF0000"/>
                </a:solidFill>
                <a:round/>
                <a:headEnd/>
                <a:tailEnd/>
              </a:ln>
            </p:spPr>
            <p:txBody>
              <a:bodyPr/>
              <a:lstStyle/>
              <a:p>
                <a:endParaRPr lang="fr-CH"/>
              </a:p>
            </p:txBody>
          </p:sp>
          <p:sp>
            <p:nvSpPr>
              <p:cNvPr id="2708804" name="Line 324"/>
              <p:cNvSpPr>
                <a:spLocks noChangeShapeType="1"/>
              </p:cNvSpPr>
              <p:nvPr/>
            </p:nvSpPr>
            <p:spPr bwMode="auto">
              <a:xfrm flipV="1">
                <a:off x="2768" y="2810"/>
                <a:ext cx="8" cy="8"/>
              </a:xfrm>
              <a:prstGeom prst="line">
                <a:avLst/>
              </a:prstGeom>
              <a:noFill/>
              <a:ln w="25400">
                <a:solidFill>
                  <a:srgbClr val="FF0000"/>
                </a:solidFill>
                <a:round/>
                <a:headEnd/>
                <a:tailEnd/>
              </a:ln>
            </p:spPr>
            <p:txBody>
              <a:bodyPr/>
              <a:lstStyle/>
              <a:p>
                <a:endParaRPr lang="fr-CH"/>
              </a:p>
            </p:txBody>
          </p:sp>
          <p:sp>
            <p:nvSpPr>
              <p:cNvPr id="2708805" name="Line 325"/>
              <p:cNvSpPr>
                <a:spLocks noChangeShapeType="1"/>
              </p:cNvSpPr>
              <p:nvPr/>
            </p:nvSpPr>
            <p:spPr bwMode="auto">
              <a:xfrm>
                <a:off x="2776" y="2810"/>
                <a:ext cx="8" cy="0"/>
              </a:xfrm>
              <a:prstGeom prst="line">
                <a:avLst/>
              </a:prstGeom>
              <a:noFill/>
              <a:ln w="25400">
                <a:solidFill>
                  <a:srgbClr val="FF0000"/>
                </a:solidFill>
                <a:round/>
                <a:headEnd/>
                <a:tailEnd/>
              </a:ln>
            </p:spPr>
            <p:txBody>
              <a:bodyPr/>
              <a:lstStyle/>
              <a:p>
                <a:endParaRPr lang="fr-CH"/>
              </a:p>
            </p:txBody>
          </p:sp>
          <p:sp>
            <p:nvSpPr>
              <p:cNvPr id="2708806" name="Line 326"/>
              <p:cNvSpPr>
                <a:spLocks noChangeShapeType="1"/>
              </p:cNvSpPr>
              <p:nvPr/>
            </p:nvSpPr>
            <p:spPr bwMode="auto">
              <a:xfrm flipV="1">
                <a:off x="2784" y="2802"/>
                <a:ext cx="8" cy="8"/>
              </a:xfrm>
              <a:prstGeom prst="line">
                <a:avLst/>
              </a:prstGeom>
              <a:noFill/>
              <a:ln w="25400">
                <a:solidFill>
                  <a:srgbClr val="FF0000"/>
                </a:solidFill>
                <a:round/>
                <a:headEnd/>
                <a:tailEnd/>
              </a:ln>
            </p:spPr>
            <p:txBody>
              <a:bodyPr/>
              <a:lstStyle/>
              <a:p>
                <a:endParaRPr lang="fr-CH"/>
              </a:p>
            </p:txBody>
          </p:sp>
          <p:sp>
            <p:nvSpPr>
              <p:cNvPr id="2708807" name="Line 327"/>
              <p:cNvSpPr>
                <a:spLocks noChangeShapeType="1"/>
              </p:cNvSpPr>
              <p:nvPr/>
            </p:nvSpPr>
            <p:spPr bwMode="auto">
              <a:xfrm flipV="1">
                <a:off x="2792" y="2794"/>
                <a:ext cx="8" cy="8"/>
              </a:xfrm>
              <a:prstGeom prst="line">
                <a:avLst/>
              </a:prstGeom>
              <a:noFill/>
              <a:ln w="25400">
                <a:solidFill>
                  <a:srgbClr val="FF0000"/>
                </a:solidFill>
                <a:round/>
                <a:headEnd/>
                <a:tailEnd/>
              </a:ln>
            </p:spPr>
            <p:txBody>
              <a:bodyPr/>
              <a:lstStyle/>
              <a:p>
                <a:endParaRPr lang="fr-CH"/>
              </a:p>
            </p:txBody>
          </p:sp>
          <p:sp>
            <p:nvSpPr>
              <p:cNvPr id="2708808" name="Line 328"/>
              <p:cNvSpPr>
                <a:spLocks noChangeShapeType="1"/>
              </p:cNvSpPr>
              <p:nvPr/>
            </p:nvSpPr>
            <p:spPr bwMode="auto">
              <a:xfrm flipV="1">
                <a:off x="2800" y="2786"/>
                <a:ext cx="8" cy="8"/>
              </a:xfrm>
              <a:prstGeom prst="line">
                <a:avLst/>
              </a:prstGeom>
              <a:noFill/>
              <a:ln w="25400">
                <a:solidFill>
                  <a:srgbClr val="FF0000"/>
                </a:solidFill>
                <a:round/>
                <a:headEnd/>
                <a:tailEnd/>
              </a:ln>
            </p:spPr>
            <p:txBody>
              <a:bodyPr/>
              <a:lstStyle/>
              <a:p>
                <a:endParaRPr lang="fr-CH"/>
              </a:p>
            </p:txBody>
          </p:sp>
          <p:sp>
            <p:nvSpPr>
              <p:cNvPr id="2708809" name="Line 329"/>
              <p:cNvSpPr>
                <a:spLocks noChangeShapeType="1"/>
              </p:cNvSpPr>
              <p:nvPr/>
            </p:nvSpPr>
            <p:spPr bwMode="auto">
              <a:xfrm flipV="1">
                <a:off x="2808" y="2778"/>
                <a:ext cx="8" cy="8"/>
              </a:xfrm>
              <a:prstGeom prst="line">
                <a:avLst/>
              </a:prstGeom>
              <a:noFill/>
              <a:ln w="25400">
                <a:solidFill>
                  <a:srgbClr val="FF0000"/>
                </a:solidFill>
                <a:round/>
                <a:headEnd/>
                <a:tailEnd/>
              </a:ln>
            </p:spPr>
            <p:txBody>
              <a:bodyPr/>
              <a:lstStyle/>
              <a:p>
                <a:endParaRPr lang="fr-CH"/>
              </a:p>
            </p:txBody>
          </p:sp>
          <p:sp>
            <p:nvSpPr>
              <p:cNvPr id="2708810" name="Line 330"/>
              <p:cNvSpPr>
                <a:spLocks noChangeShapeType="1"/>
              </p:cNvSpPr>
              <p:nvPr/>
            </p:nvSpPr>
            <p:spPr bwMode="auto">
              <a:xfrm flipV="1">
                <a:off x="2816" y="2770"/>
                <a:ext cx="8" cy="8"/>
              </a:xfrm>
              <a:prstGeom prst="line">
                <a:avLst/>
              </a:prstGeom>
              <a:noFill/>
              <a:ln w="25400">
                <a:solidFill>
                  <a:srgbClr val="FF0000"/>
                </a:solidFill>
                <a:round/>
                <a:headEnd/>
                <a:tailEnd/>
              </a:ln>
            </p:spPr>
            <p:txBody>
              <a:bodyPr/>
              <a:lstStyle/>
              <a:p>
                <a:endParaRPr lang="fr-CH"/>
              </a:p>
            </p:txBody>
          </p:sp>
          <p:sp>
            <p:nvSpPr>
              <p:cNvPr id="2708811" name="Line 331"/>
              <p:cNvSpPr>
                <a:spLocks noChangeShapeType="1"/>
              </p:cNvSpPr>
              <p:nvPr/>
            </p:nvSpPr>
            <p:spPr bwMode="auto">
              <a:xfrm>
                <a:off x="2824" y="2770"/>
                <a:ext cx="8" cy="0"/>
              </a:xfrm>
              <a:prstGeom prst="line">
                <a:avLst/>
              </a:prstGeom>
              <a:noFill/>
              <a:ln w="25400">
                <a:solidFill>
                  <a:srgbClr val="FF0000"/>
                </a:solidFill>
                <a:round/>
                <a:headEnd/>
                <a:tailEnd/>
              </a:ln>
            </p:spPr>
            <p:txBody>
              <a:bodyPr/>
              <a:lstStyle/>
              <a:p>
                <a:endParaRPr lang="fr-CH"/>
              </a:p>
            </p:txBody>
          </p:sp>
          <p:sp>
            <p:nvSpPr>
              <p:cNvPr id="2708812" name="Line 332"/>
              <p:cNvSpPr>
                <a:spLocks noChangeShapeType="1"/>
              </p:cNvSpPr>
              <p:nvPr/>
            </p:nvSpPr>
            <p:spPr bwMode="auto">
              <a:xfrm flipV="1">
                <a:off x="2832" y="2762"/>
                <a:ext cx="0" cy="8"/>
              </a:xfrm>
              <a:prstGeom prst="line">
                <a:avLst/>
              </a:prstGeom>
              <a:noFill/>
              <a:ln w="25400">
                <a:solidFill>
                  <a:srgbClr val="FF0000"/>
                </a:solidFill>
                <a:round/>
                <a:headEnd/>
                <a:tailEnd/>
              </a:ln>
            </p:spPr>
            <p:txBody>
              <a:bodyPr/>
              <a:lstStyle/>
              <a:p>
                <a:endParaRPr lang="fr-CH"/>
              </a:p>
            </p:txBody>
          </p:sp>
          <p:sp>
            <p:nvSpPr>
              <p:cNvPr id="2708813" name="Line 333"/>
              <p:cNvSpPr>
                <a:spLocks noChangeShapeType="1"/>
              </p:cNvSpPr>
              <p:nvPr/>
            </p:nvSpPr>
            <p:spPr bwMode="auto">
              <a:xfrm flipV="1">
                <a:off x="2832" y="2754"/>
                <a:ext cx="8" cy="8"/>
              </a:xfrm>
              <a:prstGeom prst="line">
                <a:avLst/>
              </a:prstGeom>
              <a:noFill/>
              <a:ln w="25400">
                <a:solidFill>
                  <a:srgbClr val="FF0000"/>
                </a:solidFill>
                <a:round/>
                <a:headEnd/>
                <a:tailEnd/>
              </a:ln>
            </p:spPr>
            <p:txBody>
              <a:bodyPr/>
              <a:lstStyle/>
              <a:p>
                <a:endParaRPr lang="fr-CH"/>
              </a:p>
            </p:txBody>
          </p:sp>
          <p:sp>
            <p:nvSpPr>
              <p:cNvPr id="2708814" name="Line 334"/>
              <p:cNvSpPr>
                <a:spLocks noChangeShapeType="1"/>
              </p:cNvSpPr>
              <p:nvPr/>
            </p:nvSpPr>
            <p:spPr bwMode="auto">
              <a:xfrm flipV="1">
                <a:off x="2840" y="2746"/>
                <a:ext cx="8" cy="8"/>
              </a:xfrm>
              <a:prstGeom prst="line">
                <a:avLst/>
              </a:prstGeom>
              <a:noFill/>
              <a:ln w="25400">
                <a:solidFill>
                  <a:srgbClr val="FF0000"/>
                </a:solidFill>
                <a:round/>
                <a:headEnd/>
                <a:tailEnd/>
              </a:ln>
            </p:spPr>
            <p:txBody>
              <a:bodyPr/>
              <a:lstStyle/>
              <a:p>
                <a:endParaRPr lang="fr-CH"/>
              </a:p>
            </p:txBody>
          </p:sp>
          <p:sp>
            <p:nvSpPr>
              <p:cNvPr id="2708815" name="Line 335"/>
              <p:cNvSpPr>
                <a:spLocks noChangeShapeType="1"/>
              </p:cNvSpPr>
              <p:nvPr/>
            </p:nvSpPr>
            <p:spPr bwMode="auto">
              <a:xfrm flipV="1">
                <a:off x="2848" y="2738"/>
                <a:ext cx="8" cy="8"/>
              </a:xfrm>
              <a:prstGeom prst="line">
                <a:avLst/>
              </a:prstGeom>
              <a:noFill/>
              <a:ln w="25400">
                <a:solidFill>
                  <a:srgbClr val="FF0000"/>
                </a:solidFill>
                <a:round/>
                <a:headEnd/>
                <a:tailEnd/>
              </a:ln>
            </p:spPr>
            <p:txBody>
              <a:bodyPr/>
              <a:lstStyle/>
              <a:p>
                <a:endParaRPr lang="fr-CH"/>
              </a:p>
            </p:txBody>
          </p:sp>
          <p:sp>
            <p:nvSpPr>
              <p:cNvPr id="2708816" name="Line 336"/>
              <p:cNvSpPr>
                <a:spLocks noChangeShapeType="1"/>
              </p:cNvSpPr>
              <p:nvPr/>
            </p:nvSpPr>
            <p:spPr bwMode="auto">
              <a:xfrm flipV="1">
                <a:off x="2856" y="2730"/>
                <a:ext cx="8" cy="8"/>
              </a:xfrm>
              <a:prstGeom prst="line">
                <a:avLst/>
              </a:prstGeom>
              <a:noFill/>
              <a:ln w="25400">
                <a:solidFill>
                  <a:srgbClr val="FF0000"/>
                </a:solidFill>
                <a:round/>
                <a:headEnd/>
                <a:tailEnd/>
              </a:ln>
            </p:spPr>
            <p:txBody>
              <a:bodyPr/>
              <a:lstStyle/>
              <a:p>
                <a:endParaRPr lang="fr-CH"/>
              </a:p>
            </p:txBody>
          </p:sp>
          <p:sp>
            <p:nvSpPr>
              <p:cNvPr id="2708817" name="Line 337"/>
              <p:cNvSpPr>
                <a:spLocks noChangeShapeType="1"/>
              </p:cNvSpPr>
              <p:nvPr/>
            </p:nvSpPr>
            <p:spPr bwMode="auto">
              <a:xfrm flipV="1">
                <a:off x="2864" y="2722"/>
                <a:ext cx="8" cy="8"/>
              </a:xfrm>
              <a:prstGeom prst="line">
                <a:avLst/>
              </a:prstGeom>
              <a:noFill/>
              <a:ln w="25400">
                <a:solidFill>
                  <a:srgbClr val="FF0000"/>
                </a:solidFill>
                <a:round/>
                <a:headEnd/>
                <a:tailEnd/>
              </a:ln>
            </p:spPr>
            <p:txBody>
              <a:bodyPr/>
              <a:lstStyle/>
              <a:p>
                <a:endParaRPr lang="fr-CH"/>
              </a:p>
            </p:txBody>
          </p:sp>
          <p:sp>
            <p:nvSpPr>
              <p:cNvPr id="2708818" name="Line 338"/>
              <p:cNvSpPr>
                <a:spLocks noChangeShapeType="1"/>
              </p:cNvSpPr>
              <p:nvPr/>
            </p:nvSpPr>
            <p:spPr bwMode="auto">
              <a:xfrm flipV="1">
                <a:off x="2872" y="2714"/>
                <a:ext cx="8" cy="8"/>
              </a:xfrm>
              <a:prstGeom prst="line">
                <a:avLst/>
              </a:prstGeom>
              <a:noFill/>
              <a:ln w="25400">
                <a:solidFill>
                  <a:srgbClr val="FF0000"/>
                </a:solidFill>
                <a:round/>
                <a:headEnd/>
                <a:tailEnd/>
              </a:ln>
            </p:spPr>
            <p:txBody>
              <a:bodyPr/>
              <a:lstStyle/>
              <a:p>
                <a:endParaRPr lang="fr-CH"/>
              </a:p>
            </p:txBody>
          </p:sp>
          <p:sp>
            <p:nvSpPr>
              <p:cNvPr id="2708819" name="Line 339"/>
              <p:cNvSpPr>
                <a:spLocks noChangeShapeType="1"/>
              </p:cNvSpPr>
              <p:nvPr/>
            </p:nvSpPr>
            <p:spPr bwMode="auto">
              <a:xfrm flipV="1">
                <a:off x="2880" y="2706"/>
                <a:ext cx="8" cy="8"/>
              </a:xfrm>
              <a:prstGeom prst="line">
                <a:avLst/>
              </a:prstGeom>
              <a:noFill/>
              <a:ln w="25400">
                <a:solidFill>
                  <a:srgbClr val="FF0000"/>
                </a:solidFill>
                <a:round/>
                <a:headEnd/>
                <a:tailEnd/>
              </a:ln>
            </p:spPr>
            <p:txBody>
              <a:bodyPr/>
              <a:lstStyle/>
              <a:p>
                <a:endParaRPr lang="fr-CH"/>
              </a:p>
            </p:txBody>
          </p:sp>
          <p:sp>
            <p:nvSpPr>
              <p:cNvPr id="2708820" name="Line 340"/>
              <p:cNvSpPr>
                <a:spLocks noChangeShapeType="1"/>
              </p:cNvSpPr>
              <p:nvPr/>
            </p:nvSpPr>
            <p:spPr bwMode="auto">
              <a:xfrm flipV="1">
                <a:off x="2888" y="2698"/>
                <a:ext cx="8" cy="8"/>
              </a:xfrm>
              <a:prstGeom prst="line">
                <a:avLst/>
              </a:prstGeom>
              <a:noFill/>
              <a:ln w="25400">
                <a:solidFill>
                  <a:srgbClr val="FF0000"/>
                </a:solidFill>
                <a:round/>
                <a:headEnd/>
                <a:tailEnd/>
              </a:ln>
            </p:spPr>
            <p:txBody>
              <a:bodyPr/>
              <a:lstStyle/>
              <a:p>
                <a:endParaRPr lang="fr-CH"/>
              </a:p>
            </p:txBody>
          </p:sp>
          <p:sp>
            <p:nvSpPr>
              <p:cNvPr id="2708821" name="Line 341"/>
              <p:cNvSpPr>
                <a:spLocks noChangeShapeType="1"/>
              </p:cNvSpPr>
              <p:nvPr/>
            </p:nvSpPr>
            <p:spPr bwMode="auto">
              <a:xfrm flipV="1">
                <a:off x="2896" y="2690"/>
                <a:ext cx="8" cy="8"/>
              </a:xfrm>
              <a:prstGeom prst="line">
                <a:avLst/>
              </a:prstGeom>
              <a:noFill/>
              <a:ln w="25400">
                <a:solidFill>
                  <a:srgbClr val="FF0000"/>
                </a:solidFill>
                <a:round/>
                <a:headEnd/>
                <a:tailEnd/>
              </a:ln>
            </p:spPr>
            <p:txBody>
              <a:bodyPr/>
              <a:lstStyle/>
              <a:p>
                <a:endParaRPr lang="fr-CH"/>
              </a:p>
            </p:txBody>
          </p:sp>
          <p:sp>
            <p:nvSpPr>
              <p:cNvPr id="2708822" name="Line 342"/>
              <p:cNvSpPr>
                <a:spLocks noChangeShapeType="1"/>
              </p:cNvSpPr>
              <p:nvPr/>
            </p:nvSpPr>
            <p:spPr bwMode="auto">
              <a:xfrm flipV="1">
                <a:off x="2904" y="2682"/>
                <a:ext cx="8" cy="8"/>
              </a:xfrm>
              <a:prstGeom prst="line">
                <a:avLst/>
              </a:prstGeom>
              <a:noFill/>
              <a:ln w="25400">
                <a:solidFill>
                  <a:srgbClr val="FF0000"/>
                </a:solidFill>
                <a:round/>
                <a:headEnd/>
                <a:tailEnd/>
              </a:ln>
            </p:spPr>
            <p:txBody>
              <a:bodyPr/>
              <a:lstStyle/>
              <a:p>
                <a:endParaRPr lang="fr-CH"/>
              </a:p>
            </p:txBody>
          </p:sp>
          <p:sp>
            <p:nvSpPr>
              <p:cNvPr id="2708823" name="Line 343"/>
              <p:cNvSpPr>
                <a:spLocks noChangeShapeType="1"/>
              </p:cNvSpPr>
              <p:nvPr/>
            </p:nvSpPr>
            <p:spPr bwMode="auto">
              <a:xfrm flipV="1">
                <a:off x="2912" y="2674"/>
                <a:ext cx="8" cy="8"/>
              </a:xfrm>
              <a:prstGeom prst="line">
                <a:avLst/>
              </a:prstGeom>
              <a:noFill/>
              <a:ln w="25400">
                <a:solidFill>
                  <a:srgbClr val="FF0000"/>
                </a:solidFill>
                <a:round/>
                <a:headEnd/>
                <a:tailEnd/>
              </a:ln>
            </p:spPr>
            <p:txBody>
              <a:bodyPr/>
              <a:lstStyle/>
              <a:p>
                <a:endParaRPr lang="fr-CH"/>
              </a:p>
            </p:txBody>
          </p:sp>
          <p:sp>
            <p:nvSpPr>
              <p:cNvPr id="2708824" name="Line 344"/>
              <p:cNvSpPr>
                <a:spLocks noChangeShapeType="1"/>
              </p:cNvSpPr>
              <p:nvPr/>
            </p:nvSpPr>
            <p:spPr bwMode="auto">
              <a:xfrm flipV="1">
                <a:off x="2920" y="2666"/>
                <a:ext cx="8" cy="8"/>
              </a:xfrm>
              <a:prstGeom prst="line">
                <a:avLst/>
              </a:prstGeom>
              <a:noFill/>
              <a:ln w="25400">
                <a:solidFill>
                  <a:srgbClr val="FF0000"/>
                </a:solidFill>
                <a:round/>
                <a:headEnd/>
                <a:tailEnd/>
              </a:ln>
            </p:spPr>
            <p:txBody>
              <a:bodyPr/>
              <a:lstStyle/>
              <a:p>
                <a:endParaRPr lang="fr-CH"/>
              </a:p>
            </p:txBody>
          </p:sp>
          <p:sp>
            <p:nvSpPr>
              <p:cNvPr id="2708825" name="Line 345"/>
              <p:cNvSpPr>
                <a:spLocks noChangeShapeType="1"/>
              </p:cNvSpPr>
              <p:nvPr/>
            </p:nvSpPr>
            <p:spPr bwMode="auto">
              <a:xfrm flipV="1">
                <a:off x="2928" y="2658"/>
                <a:ext cx="8" cy="8"/>
              </a:xfrm>
              <a:prstGeom prst="line">
                <a:avLst/>
              </a:prstGeom>
              <a:noFill/>
              <a:ln w="25400">
                <a:solidFill>
                  <a:srgbClr val="FF0000"/>
                </a:solidFill>
                <a:round/>
                <a:headEnd/>
                <a:tailEnd/>
              </a:ln>
            </p:spPr>
            <p:txBody>
              <a:bodyPr/>
              <a:lstStyle/>
              <a:p>
                <a:endParaRPr lang="fr-CH"/>
              </a:p>
            </p:txBody>
          </p:sp>
          <p:sp>
            <p:nvSpPr>
              <p:cNvPr id="2708826" name="Line 346"/>
              <p:cNvSpPr>
                <a:spLocks noChangeShapeType="1"/>
              </p:cNvSpPr>
              <p:nvPr/>
            </p:nvSpPr>
            <p:spPr bwMode="auto">
              <a:xfrm flipV="1">
                <a:off x="2936" y="2650"/>
                <a:ext cx="8" cy="8"/>
              </a:xfrm>
              <a:prstGeom prst="line">
                <a:avLst/>
              </a:prstGeom>
              <a:noFill/>
              <a:ln w="25400">
                <a:solidFill>
                  <a:srgbClr val="FF0000"/>
                </a:solidFill>
                <a:round/>
                <a:headEnd/>
                <a:tailEnd/>
              </a:ln>
            </p:spPr>
            <p:txBody>
              <a:bodyPr/>
              <a:lstStyle/>
              <a:p>
                <a:endParaRPr lang="fr-CH"/>
              </a:p>
            </p:txBody>
          </p:sp>
          <p:sp>
            <p:nvSpPr>
              <p:cNvPr id="2708827" name="Line 347"/>
              <p:cNvSpPr>
                <a:spLocks noChangeShapeType="1"/>
              </p:cNvSpPr>
              <p:nvPr/>
            </p:nvSpPr>
            <p:spPr bwMode="auto">
              <a:xfrm flipV="1">
                <a:off x="2944" y="2634"/>
                <a:ext cx="8" cy="16"/>
              </a:xfrm>
              <a:prstGeom prst="line">
                <a:avLst/>
              </a:prstGeom>
              <a:noFill/>
              <a:ln w="25400">
                <a:solidFill>
                  <a:srgbClr val="FF0000"/>
                </a:solidFill>
                <a:round/>
                <a:headEnd/>
                <a:tailEnd/>
              </a:ln>
            </p:spPr>
            <p:txBody>
              <a:bodyPr/>
              <a:lstStyle/>
              <a:p>
                <a:endParaRPr lang="fr-CH"/>
              </a:p>
            </p:txBody>
          </p:sp>
          <p:sp>
            <p:nvSpPr>
              <p:cNvPr id="2708828" name="Line 348"/>
              <p:cNvSpPr>
                <a:spLocks noChangeShapeType="1"/>
              </p:cNvSpPr>
              <p:nvPr/>
            </p:nvSpPr>
            <p:spPr bwMode="auto">
              <a:xfrm flipV="1">
                <a:off x="2952" y="2626"/>
                <a:ext cx="8" cy="8"/>
              </a:xfrm>
              <a:prstGeom prst="line">
                <a:avLst/>
              </a:prstGeom>
              <a:noFill/>
              <a:ln w="25400">
                <a:solidFill>
                  <a:srgbClr val="FF0000"/>
                </a:solidFill>
                <a:round/>
                <a:headEnd/>
                <a:tailEnd/>
              </a:ln>
            </p:spPr>
            <p:txBody>
              <a:bodyPr/>
              <a:lstStyle/>
              <a:p>
                <a:endParaRPr lang="fr-CH"/>
              </a:p>
            </p:txBody>
          </p:sp>
          <p:sp>
            <p:nvSpPr>
              <p:cNvPr id="2708829" name="Line 349"/>
              <p:cNvSpPr>
                <a:spLocks noChangeShapeType="1"/>
              </p:cNvSpPr>
              <p:nvPr/>
            </p:nvSpPr>
            <p:spPr bwMode="auto">
              <a:xfrm flipV="1">
                <a:off x="2960" y="2618"/>
                <a:ext cx="0" cy="8"/>
              </a:xfrm>
              <a:prstGeom prst="line">
                <a:avLst/>
              </a:prstGeom>
              <a:noFill/>
              <a:ln w="25400">
                <a:solidFill>
                  <a:srgbClr val="FF0000"/>
                </a:solidFill>
                <a:round/>
                <a:headEnd/>
                <a:tailEnd/>
              </a:ln>
            </p:spPr>
            <p:txBody>
              <a:bodyPr/>
              <a:lstStyle/>
              <a:p>
                <a:endParaRPr lang="fr-CH"/>
              </a:p>
            </p:txBody>
          </p:sp>
          <p:sp>
            <p:nvSpPr>
              <p:cNvPr id="2708830" name="Line 350"/>
              <p:cNvSpPr>
                <a:spLocks noChangeShapeType="1"/>
              </p:cNvSpPr>
              <p:nvPr/>
            </p:nvSpPr>
            <p:spPr bwMode="auto">
              <a:xfrm flipV="1">
                <a:off x="2960" y="2611"/>
                <a:ext cx="7" cy="7"/>
              </a:xfrm>
              <a:prstGeom prst="line">
                <a:avLst/>
              </a:prstGeom>
              <a:noFill/>
              <a:ln w="25400">
                <a:solidFill>
                  <a:srgbClr val="FF0000"/>
                </a:solidFill>
                <a:round/>
                <a:headEnd/>
                <a:tailEnd/>
              </a:ln>
            </p:spPr>
            <p:txBody>
              <a:bodyPr/>
              <a:lstStyle/>
              <a:p>
                <a:endParaRPr lang="fr-CH"/>
              </a:p>
            </p:txBody>
          </p:sp>
          <p:sp>
            <p:nvSpPr>
              <p:cNvPr id="2708831" name="Line 351"/>
              <p:cNvSpPr>
                <a:spLocks noChangeShapeType="1"/>
              </p:cNvSpPr>
              <p:nvPr/>
            </p:nvSpPr>
            <p:spPr bwMode="auto">
              <a:xfrm flipV="1">
                <a:off x="2967" y="2603"/>
                <a:ext cx="8" cy="8"/>
              </a:xfrm>
              <a:prstGeom prst="line">
                <a:avLst/>
              </a:prstGeom>
              <a:noFill/>
              <a:ln w="25400">
                <a:solidFill>
                  <a:srgbClr val="FF0000"/>
                </a:solidFill>
                <a:round/>
                <a:headEnd/>
                <a:tailEnd/>
              </a:ln>
            </p:spPr>
            <p:txBody>
              <a:bodyPr/>
              <a:lstStyle/>
              <a:p>
                <a:endParaRPr lang="fr-CH"/>
              </a:p>
            </p:txBody>
          </p:sp>
          <p:sp>
            <p:nvSpPr>
              <p:cNvPr id="2708832" name="Line 352"/>
              <p:cNvSpPr>
                <a:spLocks noChangeShapeType="1"/>
              </p:cNvSpPr>
              <p:nvPr/>
            </p:nvSpPr>
            <p:spPr bwMode="auto">
              <a:xfrm flipV="1">
                <a:off x="2975" y="2595"/>
                <a:ext cx="8" cy="8"/>
              </a:xfrm>
              <a:prstGeom prst="line">
                <a:avLst/>
              </a:prstGeom>
              <a:noFill/>
              <a:ln w="25400">
                <a:solidFill>
                  <a:srgbClr val="FF0000"/>
                </a:solidFill>
                <a:round/>
                <a:headEnd/>
                <a:tailEnd/>
              </a:ln>
            </p:spPr>
            <p:txBody>
              <a:bodyPr/>
              <a:lstStyle/>
              <a:p>
                <a:endParaRPr lang="fr-CH"/>
              </a:p>
            </p:txBody>
          </p:sp>
          <p:sp>
            <p:nvSpPr>
              <p:cNvPr id="2708833" name="Line 353"/>
              <p:cNvSpPr>
                <a:spLocks noChangeShapeType="1"/>
              </p:cNvSpPr>
              <p:nvPr/>
            </p:nvSpPr>
            <p:spPr bwMode="auto">
              <a:xfrm flipV="1">
                <a:off x="2983" y="2587"/>
                <a:ext cx="8" cy="8"/>
              </a:xfrm>
              <a:prstGeom prst="line">
                <a:avLst/>
              </a:prstGeom>
              <a:noFill/>
              <a:ln w="25400">
                <a:solidFill>
                  <a:srgbClr val="FF0000"/>
                </a:solidFill>
                <a:round/>
                <a:headEnd/>
                <a:tailEnd/>
              </a:ln>
            </p:spPr>
            <p:txBody>
              <a:bodyPr/>
              <a:lstStyle/>
              <a:p>
                <a:endParaRPr lang="fr-CH"/>
              </a:p>
            </p:txBody>
          </p:sp>
          <p:sp>
            <p:nvSpPr>
              <p:cNvPr id="2708834" name="Line 354"/>
              <p:cNvSpPr>
                <a:spLocks noChangeShapeType="1"/>
              </p:cNvSpPr>
              <p:nvPr/>
            </p:nvSpPr>
            <p:spPr bwMode="auto">
              <a:xfrm flipV="1">
                <a:off x="2991" y="2571"/>
                <a:ext cx="8" cy="16"/>
              </a:xfrm>
              <a:prstGeom prst="line">
                <a:avLst/>
              </a:prstGeom>
              <a:noFill/>
              <a:ln w="25400">
                <a:solidFill>
                  <a:srgbClr val="FF0000"/>
                </a:solidFill>
                <a:round/>
                <a:headEnd/>
                <a:tailEnd/>
              </a:ln>
            </p:spPr>
            <p:txBody>
              <a:bodyPr/>
              <a:lstStyle/>
              <a:p>
                <a:endParaRPr lang="fr-CH"/>
              </a:p>
            </p:txBody>
          </p:sp>
          <p:sp>
            <p:nvSpPr>
              <p:cNvPr id="2708835" name="Line 355"/>
              <p:cNvSpPr>
                <a:spLocks noChangeShapeType="1"/>
              </p:cNvSpPr>
              <p:nvPr/>
            </p:nvSpPr>
            <p:spPr bwMode="auto">
              <a:xfrm flipV="1">
                <a:off x="2999" y="2563"/>
                <a:ext cx="8" cy="8"/>
              </a:xfrm>
              <a:prstGeom prst="line">
                <a:avLst/>
              </a:prstGeom>
              <a:noFill/>
              <a:ln w="25400">
                <a:solidFill>
                  <a:srgbClr val="FF0000"/>
                </a:solidFill>
                <a:round/>
                <a:headEnd/>
                <a:tailEnd/>
              </a:ln>
            </p:spPr>
            <p:txBody>
              <a:bodyPr/>
              <a:lstStyle/>
              <a:p>
                <a:endParaRPr lang="fr-CH"/>
              </a:p>
            </p:txBody>
          </p:sp>
          <p:sp>
            <p:nvSpPr>
              <p:cNvPr id="2708836" name="Line 356"/>
              <p:cNvSpPr>
                <a:spLocks noChangeShapeType="1"/>
              </p:cNvSpPr>
              <p:nvPr/>
            </p:nvSpPr>
            <p:spPr bwMode="auto">
              <a:xfrm flipV="1">
                <a:off x="3007" y="2555"/>
                <a:ext cx="8" cy="8"/>
              </a:xfrm>
              <a:prstGeom prst="line">
                <a:avLst/>
              </a:prstGeom>
              <a:noFill/>
              <a:ln w="25400">
                <a:solidFill>
                  <a:srgbClr val="FF0000"/>
                </a:solidFill>
                <a:round/>
                <a:headEnd/>
                <a:tailEnd/>
              </a:ln>
            </p:spPr>
            <p:txBody>
              <a:bodyPr/>
              <a:lstStyle/>
              <a:p>
                <a:endParaRPr lang="fr-CH"/>
              </a:p>
            </p:txBody>
          </p:sp>
          <p:sp>
            <p:nvSpPr>
              <p:cNvPr id="2708837" name="Line 357"/>
              <p:cNvSpPr>
                <a:spLocks noChangeShapeType="1"/>
              </p:cNvSpPr>
              <p:nvPr/>
            </p:nvSpPr>
            <p:spPr bwMode="auto">
              <a:xfrm flipV="1">
                <a:off x="3015" y="2547"/>
                <a:ext cx="8" cy="8"/>
              </a:xfrm>
              <a:prstGeom prst="line">
                <a:avLst/>
              </a:prstGeom>
              <a:noFill/>
              <a:ln w="25400">
                <a:solidFill>
                  <a:srgbClr val="FF0000"/>
                </a:solidFill>
                <a:round/>
                <a:headEnd/>
                <a:tailEnd/>
              </a:ln>
            </p:spPr>
            <p:txBody>
              <a:bodyPr/>
              <a:lstStyle/>
              <a:p>
                <a:endParaRPr lang="fr-CH"/>
              </a:p>
            </p:txBody>
          </p:sp>
          <p:sp>
            <p:nvSpPr>
              <p:cNvPr id="2708838" name="Line 358"/>
              <p:cNvSpPr>
                <a:spLocks noChangeShapeType="1"/>
              </p:cNvSpPr>
              <p:nvPr/>
            </p:nvSpPr>
            <p:spPr bwMode="auto">
              <a:xfrm flipV="1">
                <a:off x="3023" y="2531"/>
                <a:ext cx="8" cy="16"/>
              </a:xfrm>
              <a:prstGeom prst="line">
                <a:avLst/>
              </a:prstGeom>
              <a:noFill/>
              <a:ln w="25400">
                <a:solidFill>
                  <a:srgbClr val="FF0000"/>
                </a:solidFill>
                <a:round/>
                <a:headEnd/>
                <a:tailEnd/>
              </a:ln>
            </p:spPr>
            <p:txBody>
              <a:bodyPr/>
              <a:lstStyle/>
              <a:p>
                <a:endParaRPr lang="fr-CH"/>
              </a:p>
            </p:txBody>
          </p:sp>
          <p:sp>
            <p:nvSpPr>
              <p:cNvPr id="2708839" name="Line 359"/>
              <p:cNvSpPr>
                <a:spLocks noChangeShapeType="1"/>
              </p:cNvSpPr>
              <p:nvPr/>
            </p:nvSpPr>
            <p:spPr bwMode="auto">
              <a:xfrm flipV="1">
                <a:off x="3031" y="2523"/>
                <a:ext cx="8" cy="8"/>
              </a:xfrm>
              <a:prstGeom prst="line">
                <a:avLst/>
              </a:prstGeom>
              <a:noFill/>
              <a:ln w="25400">
                <a:solidFill>
                  <a:srgbClr val="FF0000"/>
                </a:solidFill>
                <a:round/>
                <a:headEnd/>
                <a:tailEnd/>
              </a:ln>
            </p:spPr>
            <p:txBody>
              <a:bodyPr/>
              <a:lstStyle/>
              <a:p>
                <a:endParaRPr lang="fr-CH"/>
              </a:p>
            </p:txBody>
          </p:sp>
          <p:sp>
            <p:nvSpPr>
              <p:cNvPr id="2708840" name="Line 360"/>
              <p:cNvSpPr>
                <a:spLocks noChangeShapeType="1"/>
              </p:cNvSpPr>
              <p:nvPr/>
            </p:nvSpPr>
            <p:spPr bwMode="auto">
              <a:xfrm flipV="1">
                <a:off x="3039" y="2515"/>
                <a:ext cx="8" cy="8"/>
              </a:xfrm>
              <a:prstGeom prst="line">
                <a:avLst/>
              </a:prstGeom>
              <a:noFill/>
              <a:ln w="25400">
                <a:solidFill>
                  <a:srgbClr val="FF0000"/>
                </a:solidFill>
                <a:round/>
                <a:headEnd/>
                <a:tailEnd/>
              </a:ln>
            </p:spPr>
            <p:txBody>
              <a:bodyPr/>
              <a:lstStyle/>
              <a:p>
                <a:endParaRPr lang="fr-CH"/>
              </a:p>
            </p:txBody>
          </p:sp>
          <p:sp>
            <p:nvSpPr>
              <p:cNvPr id="2708841" name="Line 361"/>
              <p:cNvSpPr>
                <a:spLocks noChangeShapeType="1"/>
              </p:cNvSpPr>
              <p:nvPr/>
            </p:nvSpPr>
            <p:spPr bwMode="auto">
              <a:xfrm flipV="1">
                <a:off x="3047" y="2507"/>
                <a:ext cx="8" cy="8"/>
              </a:xfrm>
              <a:prstGeom prst="line">
                <a:avLst/>
              </a:prstGeom>
              <a:noFill/>
              <a:ln w="25400">
                <a:solidFill>
                  <a:srgbClr val="FF0000"/>
                </a:solidFill>
                <a:round/>
                <a:headEnd/>
                <a:tailEnd/>
              </a:ln>
            </p:spPr>
            <p:txBody>
              <a:bodyPr/>
              <a:lstStyle/>
              <a:p>
                <a:endParaRPr lang="fr-CH"/>
              </a:p>
            </p:txBody>
          </p:sp>
          <p:sp>
            <p:nvSpPr>
              <p:cNvPr id="2708842" name="Line 362"/>
              <p:cNvSpPr>
                <a:spLocks noChangeShapeType="1"/>
              </p:cNvSpPr>
              <p:nvPr/>
            </p:nvSpPr>
            <p:spPr bwMode="auto">
              <a:xfrm flipV="1">
                <a:off x="3055" y="2491"/>
                <a:ext cx="8" cy="16"/>
              </a:xfrm>
              <a:prstGeom prst="line">
                <a:avLst/>
              </a:prstGeom>
              <a:noFill/>
              <a:ln w="25400">
                <a:solidFill>
                  <a:srgbClr val="FF0000"/>
                </a:solidFill>
                <a:round/>
                <a:headEnd/>
                <a:tailEnd/>
              </a:ln>
            </p:spPr>
            <p:txBody>
              <a:bodyPr/>
              <a:lstStyle/>
              <a:p>
                <a:endParaRPr lang="fr-CH"/>
              </a:p>
            </p:txBody>
          </p:sp>
          <p:sp>
            <p:nvSpPr>
              <p:cNvPr id="2708843" name="Line 363"/>
              <p:cNvSpPr>
                <a:spLocks noChangeShapeType="1"/>
              </p:cNvSpPr>
              <p:nvPr/>
            </p:nvSpPr>
            <p:spPr bwMode="auto">
              <a:xfrm flipV="1">
                <a:off x="3063" y="2483"/>
                <a:ext cx="8" cy="8"/>
              </a:xfrm>
              <a:prstGeom prst="line">
                <a:avLst/>
              </a:prstGeom>
              <a:noFill/>
              <a:ln w="25400">
                <a:solidFill>
                  <a:srgbClr val="FF0000"/>
                </a:solidFill>
                <a:round/>
                <a:headEnd/>
                <a:tailEnd/>
              </a:ln>
            </p:spPr>
            <p:txBody>
              <a:bodyPr/>
              <a:lstStyle/>
              <a:p>
                <a:endParaRPr lang="fr-CH"/>
              </a:p>
            </p:txBody>
          </p:sp>
          <p:sp>
            <p:nvSpPr>
              <p:cNvPr id="2708844" name="Line 364"/>
              <p:cNvSpPr>
                <a:spLocks noChangeShapeType="1"/>
              </p:cNvSpPr>
              <p:nvPr/>
            </p:nvSpPr>
            <p:spPr bwMode="auto">
              <a:xfrm flipV="1">
                <a:off x="3071" y="2475"/>
                <a:ext cx="8" cy="8"/>
              </a:xfrm>
              <a:prstGeom prst="line">
                <a:avLst/>
              </a:prstGeom>
              <a:noFill/>
              <a:ln w="25400">
                <a:solidFill>
                  <a:srgbClr val="FF0000"/>
                </a:solidFill>
                <a:round/>
                <a:headEnd/>
                <a:tailEnd/>
              </a:ln>
            </p:spPr>
            <p:txBody>
              <a:bodyPr/>
              <a:lstStyle/>
              <a:p>
                <a:endParaRPr lang="fr-CH"/>
              </a:p>
            </p:txBody>
          </p:sp>
          <p:sp>
            <p:nvSpPr>
              <p:cNvPr id="2708845" name="Line 365"/>
              <p:cNvSpPr>
                <a:spLocks noChangeShapeType="1"/>
              </p:cNvSpPr>
              <p:nvPr/>
            </p:nvSpPr>
            <p:spPr bwMode="auto">
              <a:xfrm flipV="1">
                <a:off x="3079" y="2459"/>
                <a:ext cx="0" cy="16"/>
              </a:xfrm>
              <a:prstGeom prst="line">
                <a:avLst/>
              </a:prstGeom>
              <a:noFill/>
              <a:ln w="25400">
                <a:solidFill>
                  <a:srgbClr val="FF0000"/>
                </a:solidFill>
                <a:round/>
                <a:headEnd/>
                <a:tailEnd/>
              </a:ln>
            </p:spPr>
            <p:txBody>
              <a:bodyPr/>
              <a:lstStyle/>
              <a:p>
                <a:endParaRPr lang="fr-CH"/>
              </a:p>
            </p:txBody>
          </p:sp>
          <p:sp>
            <p:nvSpPr>
              <p:cNvPr id="2708846" name="Line 366"/>
              <p:cNvSpPr>
                <a:spLocks noChangeShapeType="1"/>
              </p:cNvSpPr>
              <p:nvPr/>
            </p:nvSpPr>
            <p:spPr bwMode="auto">
              <a:xfrm flipV="1">
                <a:off x="3079" y="2451"/>
                <a:ext cx="8" cy="8"/>
              </a:xfrm>
              <a:prstGeom prst="line">
                <a:avLst/>
              </a:prstGeom>
              <a:noFill/>
              <a:ln w="25400">
                <a:solidFill>
                  <a:srgbClr val="FF0000"/>
                </a:solidFill>
                <a:round/>
                <a:headEnd/>
                <a:tailEnd/>
              </a:ln>
            </p:spPr>
            <p:txBody>
              <a:bodyPr/>
              <a:lstStyle/>
              <a:p>
                <a:endParaRPr lang="fr-CH"/>
              </a:p>
            </p:txBody>
          </p:sp>
          <p:sp>
            <p:nvSpPr>
              <p:cNvPr id="2708847" name="Line 367"/>
              <p:cNvSpPr>
                <a:spLocks noChangeShapeType="1"/>
              </p:cNvSpPr>
              <p:nvPr/>
            </p:nvSpPr>
            <p:spPr bwMode="auto">
              <a:xfrm flipV="1">
                <a:off x="3087" y="2435"/>
                <a:ext cx="8" cy="16"/>
              </a:xfrm>
              <a:prstGeom prst="line">
                <a:avLst/>
              </a:prstGeom>
              <a:noFill/>
              <a:ln w="25400">
                <a:solidFill>
                  <a:srgbClr val="FF0000"/>
                </a:solidFill>
                <a:round/>
                <a:headEnd/>
                <a:tailEnd/>
              </a:ln>
            </p:spPr>
            <p:txBody>
              <a:bodyPr/>
              <a:lstStyle/>
              <a:p>
                <a:endParaRPr lang="fr-CH"/>
              </a:p>
            </p:txBody>
          </p:sp>
          <p:sp>
            <p:nvSpPr>
              <p:cNvPr id="2708848" name="Line 368"/>
              <p:cNvSpPr>
                <a:spLocks noChangeShapeType="1"/>
              </p:cNvSpPr>
              <p:nvPr/>
            </p:nvSpPr>
            <p:spPr bwMode="auto">
              <a:xfrm flipV="1">
                <a:off x="3095" y="2427"/>
                <a:ext cx="8" cy="8"/>
              </a:xfrm>
              <a:prstGeom prst="line">
                <a:avLst/>
              </a:prstGeom>
              <a:noFill/>
              <a:ln w="25400">
                <a:solidFill>
                  <a:srgbClr val="FF0000"/>
                </a:solidFill>
                <a:round/>
                <a:headEnd/>
                <a:tailEnd/>
              </a:ln>
            </p:spPr>
            <p:txBody>
              <a:bodyPr/>
              <a:lstStyle/>
              <a:p>
                <a:endParaRPr lang="fr-CH"/>
              </a:p>
            </p:txBody>
          </p:sp>
          <p:sp>
            <p:nvSpPr>
              <p:cNvPr id="2708849" name="Line 369"/>
              <p:cNvSpPr>
                <a:spLocks noChangeShapeType="1"/>
              </p:cNvSpPr>
              <p:nvPr/>
            </p:nvSpPr>
            <p:spPr bwMode="auto">
              <a:xfrm flipV="1">
                <a:off x="3103" y="2411"/>
                <a:ext cx="8" cy="16"/>
              </a:xfrm>
              <a:prstGeom prst="line">
                <a:avLst/>
              </a:prstGeom>
              <a:noFill/>
              <a:ln w="25400">
                <a:solidFill>
                  <a:srgbClr val="FF0000"/>
                </a:solidFill>
                <a:round/>
                <a:headEnd/>
                <a:tailEnd/>
              </a:ln>
            </p:spPr>
            <p:txBody>
              <a:bodyPr/>
              <a:lstStyle/>
              <a:p>
                <a:endParaRPr lang="fr-CH"/>
              </a:p>
            </p:txBody>
          </p:sp>
          <p:sp>
            <p:nvSpPr>
              <p:cNvPr id="2708850" name="Line 370"/>
              <p:cNvSpPr>
                <a:spLocks noChangeShapeType="1"/>
              </p:cNvSpPr>
              <p:nvPr/>
            </p:nvSpPr>
            <p:spPr bwMode="auto">
              <a:xfrm flipV="1">
                <a:off x="3111" y="2403"/>
                <a:ext cx="8" cy="8"/>
              </a:xfrm>
              <a:prstGeom prst="line">
                <a:avLst/>
              </a:prstGeom>
              <a:noFill/>
              <a:ln w="25400">
                <a:solidFill>
                  <a:srgbClr val="FF0000"/>
                </a:solidFill>
                <a:round/>
                <a:headEnd/>
                <a:tailEnd/>
              </a:ln>
            </p:spPr>
            <p:txBody>
              <a:bodyPr/>
              <a:lstStyle/>
              <a:p>
                <a:endParaRPr lang="fr-CH"/>
              </a:p>
            </p:txBody>
          </p:sp>
          <p:sp>
            <p:nvSpPr>
              <p:cNvPr id="2708851" name="Line 371"/>
              <p:cNvSpPr>
                <a:spLocks noChangeShapeType="1"/>
              </p:cNvSpPr>
              <p:nvPr/>
            </p:nvSpPr>
            <p:spPr bwMode="auto">
              <a:xfrm flipV="1">
                <a:off x="3119" y="2387"/>
                <a:ext cx="8" cy="16"/>
              </a:xfrm>
              <a:prstGeom prst="line">
                <a:avLst/>
              </a:prstGeom>
              <a:noFill/>
              <a:ln w="25400">
                <a:solidFill>
                  <a:srgbClr val="FF0000"/>
                </a:solidFill>
                <a:round/>
                <a:headEnd/>
                <a:tailEnd/>
              </a:ln>
            </p:spPr>
            <p:txBody>
              <a:bodyPr/>
              <a:lstStyle/>
              <a:p>
                <a:endParaRPr lang="fr-CH"/>
              </a:p>
            </p:txBody>
          </p:sp>
          <p:sp>
            <p:nvSpPr>
              <p:cNvPr id="2708852" name="Line 372"/>
              <p:cNvSpPr>
                <a:spLocks noChangeShapeType="1"/>
              </p:cNvSpPr>
              <p:nvPr/>
            </p:nvSpPr>
            <p:spPr bwMode="auto">
              <a:xfrm flipV="1">
                <a:off x="3127" y="2379"/>
                <a:ext cx="8" cy="8"/>
              </a:xfrm>
              <a:prstGeom prst="line">
                <a:avLst/>
              </a:prstGeom>
              <a:noFill/>
              <a:ln w="25400">
                <a:solidFill>
                  <a:srgbClr val="FF0000"/>
                </a:solidFill>
                <a:round/>
                <a:headEnd/>
                <a:tailEnd/>
              </a:ln>
            </p:spPr>
            <p:txBody>
              <a:bodyPr/>
              <a:lstStyle/>
              <a:p>
                <a:endParaRPr lang="fr-CH"/>
              </a:p>
            </p:txBody>
          </p:sp>
          <p:sp>
            <p:nvSpPr>
              <p:cNvPr id="2708853" name="Line 373"/>
              <p:cNvSpPr>
                <a:spLocks noChangeShapeType="1"/>
              </p:cNvSpPr>
              <p:nvPr/>
            </p:nvSpPr>
            <p:spPr bwMode="auto">
              <a:xfrm flipV="1">
                <a:off x="3135" y="2363"/>
                <a:ext cx="8" cy="16"/>
              </a:xfrm>
              <a:prstGeom prst="line">
                <a:avLst/>
              </a:prstGeom>
              <a:noFill/>
              <a:ln w="25400">
                <a:solidFill>
                  <a:srgbClr val="FF0000"/>
                </a:solidFill>
                <a:round/>
                <a:headEnd/>
                <a:tailEnd/>
              </a:ln>
            </p:spPr>
            <p:txBody>
              <a:bodyPr/>
              <a:lstStyle/>
              <a:p>
                <a:endParaRPr lang="fr-CH"/>
              </a:p>
            </p:txBody>
          </p:sp>
          <p:sp>
            <p:nvSpPr>
              <p:cNvPr id="2708854" name="Line 374"/>
              <p:cNvSpPr>
                <a:spLocks noChangeShapeType="1"/>
              </p:cNvSpPr>
              <p:nvPr/>
            </p:nvSpPr>
            <p:spPr bwMode="auto">
              <a:xfrm flipV="1">
                <a:off x="3143" y="2355"/>
                <a:ext cx="8" cy="8"/>
              </a:xfrm>
              <a:prstGeom prst="line">
                <a:avLst/>
              </a:prstGeom>
              <a:noFill/>
              <a:ln w="25400">
                <a:solidFill>
                  <a:srgbClr val="FF0000"/>
                </a:solidFill>
                <a:round/>
                <a:headEnd/>
                <a:tailEnd/>
              </a:ln>
            </p:spPr>
            <p:txBody>
              <a:bodyPr/>
              <a:lstStyle/>
              <a:p>
                <a:endParaRPr lang="fr-CH"/>
              </a:p>
            </p:txBody>
          </p:sp>
          <p:sp>
            <p:nvSpPr>
              <p:cNvPr id="2708855" name="Line 375"/>
              <p:cNvSpPr>
                <a:spLocks noChangeShapeType="1"/>
              </p:cNvSpPr>
              <p:nvPr/>
            </p:nvSpPr>
            <p:spPr bwMode="auto">
              <a:xfrm flipV="1">
                <a:off x="3151" y="2339"/>
                <a:ext cx="8" cy="16"/>
              </a:xfrm>
              <a:prstGeom prst="line">
                <a:avLst/>
              </a:prstGeom>
              <a:noFill/>
              <a:ln w="25400">
                <a:solidFill>
                  <a:srgbClr val="FF0000"/>
                </a:solidFill>
                <a:round/>
                <a:headEnd/>
                <a:tailEnd/>
              </a:ln>
            </p:spPr>
            <p:txBody>
              <a:bodyPr/>
              <a:lstStyle/>
              <a:p>
                <a:endParaRPr lang="fr-CH"/>
              </a:p>
            </p:txBody>
          </p:sp>
          <p:sp>
            <p:nvSpPr>
              <p:cNvPr id="2708856" name="Line 376"/>
              <p:cNvSpPr>
                <a:spLocks noChangeShapeType="1"/>
              </p:cNvSpPr>
              <p:nvPr/>
            </p:nvSpPr>
            <p:spPr bwMode="auto">
              <a:xfrm flipV="1">
                <a:off x="3159" y="2323"/>
                <a:ext cx="8" cy="16"/>
              </a:xfrm>
              <a:prstGeom prst="line">
                <a:avLst/>
              </a:prstGeom>
              <a:noFill/>
              <a:ln w="25400">
                <a:solidFill>
                  <a:srgbClr val="FF0000"/>
                </a:solidFill>
                <a:round/>
                <a:headEnd/>
                <a:tailEnd/>
              </a:ln>
            </p:spPr>
            <p:txBody>
              <a:bodyPr/>
              <a:lstStyle/>
              <a:p>
                <a:endParaRPr lang="fr-CH"/>
              </a:p>
            </p:txBody>
          </p:sp>
          <p:sp>
            <p:nvSpPr>
              <p:cNvPr id="2708857" name="Line 377"/>
              <p:cNvSpPr>
                <a:spLocks noChangeShapeType="1"/>
              </p:cNvSpPr>
              <p:nvPr/>
            </p:nvSpPr>
            <p:spPr bwMode="auto">
              <a:xfrm flipV="1">
                <a:off x="3167" y="2308"/>
                <a:ext cx="8" cy="15"/>
              </a:xfrm>
              <a:prstGeom prst="line">
                <a:avLst/>
              </a:prstGeom>
              <a:noFill/>
              <a:ln w="25400">
                <a:solidFill>
                  <a:srgbClr val="FF0000"/>
                </a:solidFill>
                <a:round/>
                <a:headEnd/>
                <a:tailEnd/>
              </a:ln>
            </p:spPr>
            <p:txBody>
              <a:bodyPr/>
              <a:lstStyle/>
              <a:p>
                <a:endParaRPr lang="fr-CH"/>
              </a:p>
            </p:txBody>
          </p:sp>
          <p:sp>
            <p:nvSpPr>
              <p:cNvPr id="2708858" name="Line 378"/>
              <p:cNvSpPr>
                <a:spLocks noChangeShapeType="1"/>
              </p:cNvSpPr>
              <p:nvPr/>
            </p:nvSpPr>
            <p:spPr bwMode="auto">
              <a:xfrm flipV="1">
                <a:off x="3175" y="2300"/>
                <a:ext cx="8" cy="8"/>
              </a:xfrm>
              <a:prstGeom prst="line">
                <a:avLst/>
              </a:prstGeom>
              <a:noFill/>
              <a:ln w="25400">
                <a:solidFill>
                  <a:srgbClr val="FF0000"/>
                </a:solidFill>
                <a:round/>
                <a:headEnd/>
                <a:tailEnd/>
              </a:ln>
            </p:spPr>
            <p:txBody>
              <a:bodyPr/>
              <a:lstStyle/>
              <a:p>
                <a:endParaRPr lang="fr-CH"/>
              </a:p>
            </p:txBody>
          </p:sp>
          <p:sp>
            <p:nvSpPr>
              <p:cNvPr id="2708859" name="Line 379"/>
              <p:cNvSpPr>
                <a:spLocks noChangeShapeType="1"/>
              </p:cNvSpPr>
              <p:nvPr/>
            </p:nvSpPr>
            <p:spPr bwMode="auto">
              <a:xfrm flipV="1">
                <a:off x="3183" y="2284"/>
                <a:ext cx="8" cy="16"/>
              </a:xfrm>
              <a:prstGeom prst="line">
                <a:avLst/>
              </a:prstGeom>
              <a:noFill/>
              <a:ln w="25400">
                <a:solidFill>
                  <a:srgbClr val="FF0000"/>
                </a:solidFill>
                <a:round/>
                <a:headEnd/>
                <a:tailEnd/>
              </a:ln>
            </p:spPr>
            <p:txBody>
              <a:bodyPr/>
              <a:lstStyle/>
              <a:p>
                <a:endParaRPr lang="fr-CH"/>
              </a:p>
            </p:txBody>
          </p:sp>
          <p:sp>
            <p:nvSpPr>
              <p:cNvPr id="2708860" name="Line 380"/>
              <p:cNvSpPr>
                <a:spLocks noChangeShapeType="1"/>
              </p:cNvSpPr>
              <p:nvPr/>
            </p:nvSpPr>
            <p:spPr bwMode="auto">
              <a:xfrm flipV="1">
                <a:off x="3191" y="2268"/>
                <a:ext cx="8" cy="16"/>
              </a:xfrm>
              <a:prstGeom prst="line">
                <a:avLst/>
              </a:prstGeom>
              <a:noFill/>
              <a:ln w="25400">
                <a:solidFill>
                  <a:srgbClr val="FF0000"/>
                </a:solidFill>
                <a:round/>
                <a:headEnd/>
                <a:tailEnd/>
              </a:ln>
            </p:spPr>
            <p:txBody>
              <a:bodyPr/>
              <a:lstStyle/>
              <a:p>
                <a:endParaRPr lang="fr-CH"/>
              </a:p>
            </p:txBody>
          </p:sp>
          <p:sp>
            <p:nvSpPr>
              <p:cNvPr id="2708861" name="Line 381"/>
              <p:cNvSpPr>
                <a:spLocks noChangeShapeType="1"/>
              </p:cNvSpPr>
              <p:nvPr/>
            </p:nvSpPr>
            <p:spPr bwMode="auto">
              <a:xfrm flipV="1">
                <a:off x="3199" y="2252"/>
                <a:ext cx="0" cy="16"/>
              </a:xfrm>
              <a:prstGeom prst="line">
                <a:avLst/>
              </a:prstGeom>
              <a:noFill/>
              <a:ln w="25400">
                <a:solidFill>
                  <a:srgbClr val="FF0000"/>
                </a:solidFill>
                <a:round/>
                <a:headEnd/>
                <a:tailEnd/>
              </a:ln>
            </p:spPr>
            <p:txBody>
              <a:bodyPr/>
              <a:lstStyle/>
              <a:p>
                <a:endParaRPr lang="fr-CH"/>
              </a:p>
            </p:txBody>
          </p:sp>
          <p:sp>
            <p:nvSpPr>
              <p:cNvPr id="2708862" name="Line 382"/>
              <p:cNvSpPr>
                <a:spLocks noChangeShapeType="1"/>
              </p:cNvSpPr>
              <p:nvPr/>
            </p:nvSpPr>
            <p:spPr bwMode="auto">
              <a:xfrm flipV="1">
                <a:off x="3199" y="2228"/>
                <a:ext cx="8" cy="24"/>
              </a:xfrm>
              <a:prstGeom prst="line">
                <a:avLst/>
              </a:prstGeom>
              <a:noFill/>
              <a:ln w="25400">
                <a:solidFill>
                  <a:srgbClr val="FF0000"/>
                </a:solidFill>
                <a:round/>
                <a:headEnd/>
                <a:tailEnd/>
              </a:ln>
            </p:spPr>
            <p:txBody>
              <a:bodyPr/>
              <a:lstStyle/>
              <a:p>
                <a:endParaRPr lang="fr-CH"/>
              </a:p>
            </p:txBody>
          </p:sp>
          <p:sp>
            <p:nvSpPr>
              <p:cNvPr id="2708863" name="Line 383"/>
              <p:cNvSpPr>
                <a:spLocks noChangeShapeType="1"/>
              </p:cNvSpPr>
              <p:nvPr/>
            </p:nvSpPr>
            <p:spPr bwMode="auto">
              <a:xfrm flipV="1">
                <a:off x="3207" y="2212"/>
                <a:ext cx="8" cy="16"/>
              </a:xfrm>
              <a:prstGeom prst="line">
                <a:avLst/>
              </a:prstGeom>
              <a:noFill/>
              <a:ln w="25400">
                <a:solidFill>
                  <a:srgbClr val="FF0000"/>
                </a:solidFill>
                <a:round/>
                <a:headEnd/>
                <a:tailEnd/>
              </a:ln>
            </p:spPr>
            <p:txBody>
              <a:bodyPr/>
              <a:lstStyle/>
              <a:p>
                <a:endParaRPr lang="fr-CH"/>
              </a:p>
            </p:txBody>
          </p:sp>
          <p:sp>
            <p:nvSpPr>
              <p:cNvPr id="2708864" name="Line 384"/>
              <p:cNvSpPr>
                <a:spLocks noChangeShapeType="1"/>
              </p:cNvSpPr>
              <p:nvPr/>
            </p:nvSpPr>
            <p:spPr bwMode="auto">
              <a:xfrm flipV="1">
                <a:off x="3215" y="2196"/>
                <a:ext cx="8" cy="16"/>
              </a:xfrm>
              <a:prstGeom prst="line">
                <a:avLst/>
              </a:prstGeom>
              <a:noFill/>
              <a:ln w="25400">
                <a:solidFill>
                  <a:srgbClr val="FF0000"/>
                </a:solidFill>
                <a:round/>
                <a:headEnd/>
                <a:tailEnd/>
              </a:ln>
            </p:spPr>
            <p:txBody>
              <a:bodyPr/>
              <a:lstStyle/>
              <a:p>
                <a:endParaRPr lang="fr-CH"/>
              </a:p>
            </p:txBody>
          </p:sp>
          <p:sp>
            <p:nvSpPr>
              <p:cNvPr id="2708865" name="Line 385"/>
              <p:cNvSpPr>
                <a:spLocks noChangeShapeType="1"/>
              </p:cNvSpPr>
              <p:nvPr/>
            </p:nvSpPr>
            <p:spPr bwMode="auto">
              <a:xfrm flipV="1">
                <a:off x="3223" y="2172"/>
                <a:ext cx="8" cy="24"/>
              </a:xfrm>
              <a:prstGeom prst="line">
                <a:avLst/>
              </a:prstGeom>
              <a:noFill/>
              <a:ln w="25400">
                <a:solidFill>
                  <a:srgbClr val="FF0000"/>
                </a:solidFill>
                <a:round/>
                <a:headEnd/>
                <a:tailEnd/>
              </a:ln>
            </p:spPr>
            <p:txBody>
              <a:bodyPr/>
              <a:lstStyle/>
              <a:p>
                <a:endParaRPr lang="fr-CH"/>
              </a:p>
            </p:txBody>
          </p:sp>
          <p:sp>
            <p:nvSpPr>
              <p:cNvPr id="2708866" name="Line 386"/>
              <p:cNvSpPr>
                <a:spLocks noChangeShapeType="1"/>
              </p:cNvSpPr>
              <p:nvPr/>
            </p:nvSpPr>
            <p:spPr bwMode="auto">
              <a:xfrm flipV="1">
                <a:off x="3231" y="2148"/>
                <a:ext cx="8" cy="24"/>
              </a:xfrm>
              <a:prstGeom prst="line">
                <a:avLst/>
              </a:prstGeom>
              <a:noFill/>
              <a:ln w="25400">
                <a:solidFill>
                  <a:srgbClr val="FF0000"/>
                </a:solidFill>
                <a:round/>
                <a:headEnd/>
                <a:tailEnd/>
              </a:ln>
            </p:spPr>
            <p:txBody>
              <a:bodyPr/>
              <a:lstStyle/>
              <a:p>
                <a:endParaRPr lang="fr-CH"/>
              </a:p>
            </p:txBody>
          </p:sp>
          <p:sp>
            <p:nvSpPr>
              <p:cNvPr id="2708867" name="Line 387"/>
              <p:cNvSpPr>
                <a:spLocks noChangeShapeType="1"/>
              </p:cNvSpPr>
              <p:nvPr/>
            </p:nvSpPr>
            <p:spPr bwMode="auto">
              <a:xfrm flipV="1">
                <a:off x="3239" y="2124"/>
                <a:ext cx="8" cy="24"/>
              </a:xfrm>
              <a:prstGeom prst="line">
                <a:avLst/>
              </a:prstGeom>
              <a:noFill/>
              <a:ln w="25400">
                <a:solidFill>
                  <a:srgbClr val="FF0000"/>
                </a:solidFill>
                <a:round/>
                <a:headEnd/>
                <a:tailEnd/>
              </a:ln>
            </p:spPr>
            <p:txBody>
              <a:bodyPr/>
              <a:lstStyle/>
              <a:p>
                <a:endParaRPr lang="fr-CH"/>
              </a:p>
            </p:txBody>
          </p:sp>
          <p:sp>
            <p:nvSpPr>
              <p:cNvPr id="2708868" name="Line 388"/>
              <p:cNvSpPr>
                <a:spLocks noChangeShapeType="1"/>
              </p:cNvSpPr>
              <p:nvPr/>
            </p:nvSpPr>
            <p:spPr bwMode="auto">
              <a:xfrm flipV="1">
                <a:off x="3247" y="2092"/>
                <a:ext cx="8" cy="32"/>
              </a:xfrm>
              <a:prstGeom prst="line">
                <a:avLst/>
              </a:prstGeom>
              <a:noFill/>
              <a:ln w="25400">
                <a:solidFill>
                  <a:srgbClr val="FF0000"/>
                </a:solidFill>
                <a:round/>
                <a:headEnd/>
                <a:tailEnd/>
              </a:ln>
            </p:spPr>
            <p:txBody>
              <a:bodyPr/>
              <a:lstStyle/>
              <a:p>
                <a:endParaRPr lang="fr-CH"/>
              </a:p>
            </p:txBody>
          </p:sp>
          <p:sp>
            <p:nvSpPr>
              <p:cNvPr id="2708869" name="Line 389"/>
              <p:cNvSpPr>
                <a:spLocks noChangeShapeType="1"/>
              </p:cNvSpPr>
              <p:nvPr/>
            </p:nvSpPr>
            <p:spPr bwMode="auto">
              <a:xfrm flipV="1">
                <a:off x="3255" y="2068"/>
                <a:ext cx="7" cy="24"/>
              </a:xfrm>
              <a:prstGeom prst="line">
                <a:avLst/>
              </a:prstGeom>
              <a:noFill/>
              <a:ln w="25400">
                <a:solidFill>
                  <a:srgbClr val="FF0000"/>
                </a:solidFill>
                <a:round/>
                <a:headEnd/>
                <a:tailEnd/>
              </a:ln>
            </p:spPr>
            <p:txBody>
              <a:bodyPr/>
              <a:lstStyle/>
              <a:p>
                <a:endParaRPr lang="fr-CH"/>
              </a:p>
            </p:txBody>
          </p:sp>
          <p:sp>
            <p:nvSpPr>
              <p:cNvPr id="2708870" name="Line 390"/>
              <p:cNvSpPr>
                <a:spLocks noChangeShapeType="1"/>
              </p:cNvSpPr>
              <p:nvPr/>
            </p:nvSpPr>
            <p:spPr bwMode="auto">
              <a:xfrm flipV="1">
                <a:off x="3262" y="2028"/>
                <a:ext cx="8" cy="40"/>
              </a:xfrm>
              <a:prstGeom prst="line">
                <a:avLst/>
              </a:prstGeom>
              <a:noFill/>
              <a:ln w="25400">
                <a:solidFill>
                  <a:srgbClr val="FF0000"/>
                </a:solidFill>
                <a:round/>
                <a:headEnd/>
                <a:tailEnd/>
              </a:ln>
            </p:spPr>
            <p:txBody>
              <a:bodyPr/>
              <a:lstStyle/>
              <a:p>
                <a:endParaRPr lang="fr-CH"/>
              </a:p>
            </p:txBody>
          </p:sp>
          <p:sp>
            <p:nvSpPr>
              <p:cNvPr id="2708871" name="Line 391"/>
              <p:cNvSpPr>
                <a:spLocks noChangeShapeType="1"/>
              </p:cNvSpPr>
              <p:nvPr/>
            </p:nvSpPr>
            <p:spPr bwMode="auto">
              <a:xfrm flipV="1">
                <a:off x="3270" y="1981"/>
                <a:ext cx="8" cy="47"/>
              </a:xfrm>
              <a:prstGeom prst="line">
                <a:avLst/>
              </a:prstGeom>
              <a:noFill/>
              <a:ln w="25400">
                <a:solidFill>
                  <a:srgbClr val="FF0000"/>
                </a:solidFill>
                <a:round/>
                <a:headEnd/>
                <a:tailEnd/>
              </a:ln>
            </p:spPr>
            <p:txBody>
              <a:bodyPr/>
              <a:lstStyle/>
              <a:p>
                <a:endParaRPr lang="fr-CH"/>
              </a:p>
            </p:txBody>
          </p:sp>
          <p:sp>
            <p:nvSpPr>
              <p:cNvPr id="2708872" name="Line 392"/>
              <p:cNvSpPr>
                <a:spLocks noChangeShapeType="1"/>
              </p:cNvSpPr>
              <p:nvPr/>
            </p:nvSpPr>
            <p:spPr bwMode="auto">
              <a:xfrm flipV="1">
                <a:off x="3278" y="1925"/>
                <a:ext cx="8" cy="56"/>
              </a:xfrm>
              <a:prstGeom prst="line">
                <a:avLst/>
              </a:prstGeom>
              <a:noFill/>
              <a:ln w="25400">
                <a:solidFill>
                  <a:srgbClr val="FF0000"/>
                </a:solidFill>
                <a:round/>
                <a:headEnd/>
                <a:tailEnd/>
              </a:ln>
            </p:spPr>
            <p:txBody>
              <a:bodyPr/>
              <a:lstStyle/>
              <a:p>
                <a:endParaRPr lang="fr-CH"/>
              </a:p>
            </p:txBody>
          </p:sp>
          <p:sp>
            <p:nvSpPr>
              <p:cNvPr id="2708873" name="Line 393"/>
              <p:cNvSpPr>
                <a:spLocks noChangeShapeType="1"/>
              </p:cNvSpPr>
              <p:nvPr/>
            </p:nvSpPr>
            <p:spPr bwMode="auto">
              <a:xfrm flipV="1">
                <a:off x="3286" y="1829"/>
                <a:ext cx="8" cy="96"/>
              </a:xfrm>
              <a:prstGeom prst="line">
                <a:avLst/>
              </a:prstGeom>
              <a:noFill/>
              <a:ln w="25400">
                <a:solidFill>
                  <a:srgbClr val="FF0000"/>
                </a:solidFill>
                <a:round/>
                <a:headEnd/>
                <a:tailEnd/>
              </a:ln>
            </p:spPr>
            <p:txBody>
              <a:bodyPr/>
              <a:lstStyle/>
              <a:p>
                <a:endParaRPr lang="fr-CH"/>
              </a:p>
            </p:txBody>
          </p:sp>
          <p:sp>
            <p:nvSpPr>
              <p:cNvPr id="2708874" name="Line 394"/>
              <p:cNvSpPr>
                <a:spLocks noChangeShapeType="1"/>
              </p:cNvSpPr>
              <p:nvPr/>
            </p:nvSpPr>
            <p:spPr bwMode="auto">
              <a:xfrm flipV="1">
                <a:off x="3294" y="1622"/>
                <a:ext cx="8" cy="207"/>
              </a:xfrm>
              <a:prstGeom prst="line">
                <a:avLst/>
              </a:prstGeom>
              <a:noFill/>
              <a:ln w="25400">
                <a:solidFill>
                  <a:srgbClr val="FF0000"/>
                </a:solidFill>
                <a:round/>
                <a:headEnd/>
                <a:tailEnd/>
              </a:ln>
            </p:spPr>
            <p:txBody>
              <a:bodyPr/>
              <a:lstStyle/>
              <a:p>
                <a:endParaRPr lang="fr-CH"/>
              </a:p>
            </p:txBody>
          </p:sp>
          <p:sp>
            <p:nvSpPr>
              <p:cNvPr id="2708875" name="Line 395"/>
              <p:cNvSpPr>
                <a:spLocks noChangeShapeType="1"/>
              </p:cNvSpPr>
              <p:nvPr/>
            </p:nvSpPr>
            <p:spPr bwMode="auto">
              <a:xfrm>
                <a:off x="3302" y="1622"/>
                <a:ext cx="8" cy="127"/>
              </a:xfrm>
              <a:prstGeom prst="line">
                <a:avLst/>
              </a:prstGeom>
              <a:noFill/>
              <a:ln w="25400">
                <a:solidFill>
                  <a:srgbClr val="FF0000"/>
                </a:solidFill>
                <a:round/>
                <a:headEnd/>
                <a:tailEnd/>
              </a:ln>
            </p:spPr>
            <p:txBody>
              <a:bodyPr/>
              <a:lstStyle/>
              <a:p>
                <a:endParaRPr lang="fr-CH"/>
              </a:p>
            </p:txBody>
          </p:sp>
          <p:sp>
            <p:nvSpPr>
              <p:cNvPr id="2708876" name="Line 396"/>
              <p:cNvSpPr>
                <a:spLocks noChangeShapeType="1"/>
              </p:cNvSpPr>
              <p:nvPr/>
            </p:nvSpPr>
            <p:spPr bwMode="auto">
              <a:xfrm>
                <a:off x="3310" y="1749"/>
                <a:ext cx="8" cy="112"/>
              </a:xfrm>
              <a:prstGeom prst="line">
                <a:avLst/>
              </a:prstGeom>
              <a:noFill/>
              <a:ln w="25400">
                <a:solidFill>
                  <a:srgbClr val="FF0000"/>
                </a:solidFill>
                <a:round/>
                <a:headEnd/>
                <a:tailEnd/>
              </a:ln>
            </p:spPr>
            <p:txBody>
              <a:bodyPr/>
              <a:lstStyle/>
              <a:p>
                <a:endParaRPr lang="fr-CH"/>
              </a:p>
            </p:txBody>
          </p:sp>
          <p:sp>
            <p:nvSpPr>
              <p:cNvPr id="2708877" name="Line 397"/>
              <p:cNvSpPr>
                <a:spLocks noChangeShapeType="1"/>
              </p:cNvSpPr>
              <p:nvPr/>
            </p:nvSpPr>
            <p:spPr bwMode="auto">
              <a:xfrm>
                <a:off x="3318" y="1861"/>
                <a:ext cx="0" cy="64"/>
              </a:xfrm>
              <a:prstGeom prst="line">
                <a:avLst/>
              </a:prstGeom>
              <a:noFill/>
              <a:ln w="25400">
                <a:solidFill>
                  <a:srgbClr val="FF0000"/>
                </a:solidFill>
                <a:round/>
                <a:headEnd/>
                <a:tailEnd/>
              </a:ln>
            </p:spPr>
            <p:txBody>
              <a:bodyPr/>
              <a:lstStyle/>
              <a:p>
                <a:endParaRPr lang="fr-CH"/>
              </a:p>
            </p:txBody>
          </p:sp>
          <p:sp>
            <p:nvSpPr>
              <p:cNvPr id="2708878" name="Line 398"/>
              <p:cNvSpPr>
                <a:spLocks noChangeShapeType="1"/>
              </p:cNvSpPr>
              <p:nvPr/>
            </p:nvSpPr>
            <p:spPr bwMode="auto">
              <a:xfrm>
                <a:off x="3318" y="1925"/>
                <a:ext cx="8" cy="40"/>
              </a:xfrm>
              <a:prstGeom prst="line">
                <a:avLst/>
              </a:prstGeom>
              <a:noFill/>
              <a:ln w="25400">
                <a:solidFill>
                  <a:srgbClr val="FF0000"/>
                </a:solidFill>
                <a:round/>
                <a:headEnd/>
                <a:tailEnd/>
              </a:ln>
            </p:spPr>
            <p:txBody>
              <a:bodyPr/>
              <a:lstStyle/>
              <a:p>
                <a:endParaRPr lang="fr-CH"/>
              </a:p>
            </p:txBody>
          </p:sp>
          <p:sp>
            <p:nvSpPr>
              <p:cNvPr id="2708879" name="Line 399"/>
              <p:cNvSpPr>
                <a:spLocks noChangeShapeType="1"/>
              </p:cNvSpPr>
              <p:nvPr/>
            </p:nvSpPr>
            <p:spPr bwMode="auto">
              <a:xfrm>
                <a:off x="3326" y="1965"/>
                <a:ext cx="8" cy="24"/>
              </a:xfrm>
              <a:prstGeom prst="line">
                <a:avLst/>
              </a:prstGeom>
              <a:noFill/>
              <a:ln w="25400">
                <a:solidFill>
                  <a:srgbClr val="FF0000"/>
                </a:solidFill>
                <a:round/>
                <a:headEnd/>
                <a:tailEnd/>
              </a:ln>
            </p:spPr>
            <p:txBody>
              <a:bodyPr/>
              <a:lstStyle/>
              <a:p>
                <a:endParaRPr lang="fr-CH"/>
              </a:p>
            </p:txBody>
          </p:sp>
          <p:sp>
            <p:nvSpPr>
              <p:cNvPr id="2708880" name="Line 400"/>
              <p:cNvSpPr>
                <a:spLocks noChangeShapeType="1"/>
              </p:cNvSpPr>
              <p:nvPr/>
            </p:nvSpPr>
            <p:spPr bwMode="auto">
              <a:xfrm>
                <a:off x="3334" y="1989"/>
                <a:ext cx="8" cy="23"/>
              </a:xfrm>
              <a:prstGeom prst="line">
                <a:avLst/>
              </a:prstGeom>
              <a:noFill/>
              <a:ln w="25400">
                <a:solidFill>
                  <a:srgbClr val="FF0000"/>
                </a:solidFill>
                <a:round/>
                <a:headEnd/>
                <a:tailEnd/>
              </a:ln>
            </p:spPr>
            <p:txBody>
              <a:bodyPr/>
              <a:lstStyle/>
              <a:p>
                <a:endParaRPr lang="fr-CH"/>
              </a:p>
            </p:txBody>
          </p:sp>
          <p:sp>
            <p:nvSpPr>
              <p:cNvPr id="2708881" name="Line 401"/>
              <p:cNvSpPr>
                <a:spLocks noChangeShapeType="1"/>
              </p:cNvSpPr>
              <p:nvPr/>
            </p:nvSpPr>
            <p:spPr bwMode="auto">
              <a:xfrm>
                <a:off x="3342" y="2012"/>
                <a:ext cx="8" cy="16"/>
              </a:xfrm>
              <a:prstGeom prst="line">
                <a:avLst/>
              </a:prstGeom>
              <a:noFill/>
              <a:ln w="25400">
                <a:solidFill>
                  <a:srgbClr val="FF0000"/>
                </a:solidFill>
                <a:round/>
                <a:headEnd/>
                <a:tailEnd/>
              </a:ln>
            </p:spPr>
            <p:txBody>
              <a:bodyPr/>
              <a:lstStyle/>
              <a:p>
                <a:endParaRPr lang="fr-CH"/>
              </a:p>
            </p:txBody>
          </p:sp>
          <p:sp>
            <p:nvSpPr>
              <p:cNvPr id="2708882" name="Line 402"/>
              <p:cNvSpPr>
                <a:spLocks noChangeShapeType="1"/>
              </p:cNvSpPr>
              <p:nvPr/>
            </p:nvSpPr>
            <p:spPr bwMode="auto">
              <a:xfrm>
                <a:off x="3350" y="2028"/>
                <a:ext cx="8" cy="16"/>
              </a:xfrm>
              <a:prstGeom prst="line">
                <a:avLst/>
              </a:prstGeom>
              <a:noFill/>
              <a:ln w="25400">
                <a:solidFill>
                  <a:srgbClr val="FF0000"/>
                </a:solidFill>
                <a:round/>
                <a:headEnd/>
                <a:tailEnd/>
              </a:ln>
            </p:spPr>
            <p:txBody>
              <a:bodyPr/>
              <a:lstStyle/>
              <a:p>
                <a:endParaRPr lang="fr-CH"/>
              </a:p>
            </p:txBody>
          </p:sp>
          <p:sp>
            <p:nvSpPr>
              <p:cNvPr id="2708883" name="Line 403"/>
              <p:cNvSpPr>
                <a:spLocks noChangeShapeType="1"/>
              </p:cNvSpPr>
              <p:nvPr/>
            </p:nvSpPr>
            <p:spPr bwMode="auto">
              <a:xfrm>
                <a:off x="3358" y="2044"/>
                <a:ext cx="8" cy="8"/>
              </a:xfrm>
              <a:prstGeom prst="line">
                <a:avLst/>
              </a:prstGeom>
              <a:noFill/>
              <a:ln w="25400">
                <a:solidFill>
                  <a:srgbClr val="FF0000"/>
                </a:solidFill>
                <a:round/>
                <a:headEnd/>
                <a:tailEnd/>
              </a:ln>
            </p:spPr>
            <p:txBody>
              <a:bodyPr/>
              <a:lstStyle/>
              <a:p>
                <a:endParaRPr lang="fr-CH"/>
              </a:p>
            </p:txBody>
          </p:sp>
          <p:sp>
            <p:nvSpPr>
              <p:cNvPr id="2708884" name="Line 404"/>
              <p:cNvSpPr>
                <a:spLocks noChangeShapeType="1"/>
              </p:cNvSpPr>
              <p:nvPr/>
            </p:nvSpPr>
            <p:spPr bwMode="auto">
              <a:xfrm>
                <a:off x="3366" y="2052"/>
                <a:ext cx="8" cy="8"/>
              </a:xfrm>
              <a:prstGeom prst="line">
                <a:avLst/>
              </a:prstGeom>
              <a:noFill/>
              <a:ln w="25400">
                <a:solidFill>
                  <a:srgbClr val="FF0000"/>
                </a:solidFill>
                <a:round/>
                <a:headEnd/>
                <a:tailEnd/>
              </a:ln>
            </p:spPr>
            <p:txBody>
              <a:bodyPr/>
              <a:lstStyle/>
              <a:p>
                <a:endParaRPr lang="fr-CH"/>
              </a:p>
            </p:txBody>
          </p:sp>
          <p:sp>
            <p:nvSpPr>
              <p:cNvPr id="2708885" name="Line 405"/>
              <p:cNvSpPr>
                <a:spLocks noChangeShapeType="1"/>
              </p:cNvSpPr>
              <p:nvPr/>
            </p:nvSpPr>
            <p:spPr bwMode="auto">
              <a:xfrm>
                <a:off x="3374" y="2060"/>
                <a:ext cx="8" cy="8"/>
              </a:xfrm>
              <a:prstGeom prst="line">
                <a:avLst/>
              </a:prstGeom>
              <a:noFill/>
              <a:ln w="25400">
                <a:solidFill>
                  <a:srgbClr val="FF0000"/>
                </a:solidFill>
                <a:round/>
                <a:headEnd/>
                <a:tailEnd/>
              </a:ln>
            </p:spPr>
            <p:txBody>
              <a:bodyPr/>
              <a:lstStyle/>
              <a:p>
                <a:endParaRPr lang="fr-CH"/>
              </a:p>
            </p:txBody>
          </p:sp>
          <p:sp>
            <p:nvSpPr>
              <p:cNvPr id="2708886" name="Line 406"/>
              <p:cNvSpPr>
                <a:spLocks noChangeShapeType="1"/>
              </p:cNvSpPr>
              <p:nvPr/>
            </p:nvSpPr>
            <p:spPr bwMode="auto">
              <a:xfrm>
                <a:off x="3382" y="2068"/>
                <a:ext cx="8" cy="8"/>
              </a:xfrm>
              <a:prstGeom prst="line">
                <a:avLst/>
              </a:prstGeom>
              <a:noFill/>
              <a:ln w="25400">
                <a:solidFill>
                  <a:srgbClr val="FF0000"/>
                </a:solidFill>
                <a:round/>
                <a:headEnd/>
                <a:tailEnd/>
              </a:ln>
            </p:spPr>
            <p:txBody>
              <a:bodyPr/>
              <a:lstStyle/>
              <a:p>
                <a:endParaRPr lang="fr-CH"/>
              </a:p>
            </p:txBody>
          </p:sp>
          <p:sp>
            <p:nvSpPr>
              <p:cNvPr id="2708887" name="Line 407"/>
              <p:cNvSpPr>
                <a:spLocks noChangeShapeType="1"/>
              </p:cNvSpPr>
              <p:nvPr/>
            </p:nvSpPr>
            <p:spPr bwMode="auto">
              <a:xfrm>
                <a:off x="3390" y="2076"/>
                <a:ext cx="8" cy="8"/>
              </a:xfrm>
              <a:prstGeom prst="line">
                <a:avLst/>
              </a:prstGeom>
              <a:noFill/>
              <a:ln w="25400">
                <a:solidFill>
                  <a:srgbClr val="FF0000"/>
                </a:solidFill>
                <a:round/>
                <a:headEnd/>
                <a:tailEnd/>
              </a:ln>
            </p:spPr>
            <p:txBody>
              <a:bodyPr/>
              <a:lstStyle/>
              <a:p>
                <a:endParaRPr lang="fr-CH"/>
              </a:p>
            </p:txBody>
          </p:sp>
          <p:sp>
            <p:nvSpPr>
              <p:cNvPr id="2708889" name="Line 409"/>
              <p:cNvSpPr>
                <a:spLocks noChangeShapeType="1"/>
              </p:cNvSpPr>
              <p:nvPr/>
            </p:nvSpPr>
            <p:spPr bwMode="auto">
              <a:xfrm>
                <a:off x="3398" y="2084"/>
                <a:ext cx="8" cy="8"/>
              </a:xfrm>
              <a:prstGeom prst="line">
                <a:avLst/>
              </a:prstGeom>
              <a:noFill/>
              <a:ln w="25400">
                <a:solidFill>
                  <a:srgbClr val="FF0000"/>
                </a:solidFill>
                <a:round/>
                <a:headEnd/>
                <a:tailEnd/>
              </a:ln>
            </p:spPr>
            <p:txBody>
              <a:bodyPr/>
              <a:lstStyle/>
              <a:p>
                <a:endParaRPr lang="fr-CH"/>
              </a:p>
            </p:txBody>
          </p:sp>
          <p:sp>
            <p:nvSpPr>
              <p:cNvPr id="2708890" name="Line 410"/>
              <p:cNvSpPr>
                <a:spLocks noChangeShapeType="1"/>
              </p:cNvSpPr>
              <p:nvPr/>
            </p:nvSpPr>
            <p:spPr bwMode="auto">
              <a:xfrm>
                <a:off x="3406" y="2092"/>
                <a:ext cx="8" cy="0"/>
              </a:xfrm>
              <a:prstGeom prst="line">
                <a:avLst/>
              </a:prstGeom>
              <a:noFill/>
              <a:ln w="25400">
                <a:solidFill>
                  <a:srgbClr val="FF0000"/>
                </a:solidFill>
                <a:round/>
                <a:headEnd/>
                <a:tailEnd/>
              </a:ln>
            </p:spPr>
            <p:txBody>
              <a:bodyPr/>
              <a:lstStyle/>
              <a:p>
                <a:endParaRPr lang="fr-CH"/>
              </a:p>
            </p:txBody>
          </p:sp>
          <p:sp>
            <p:nvSpPr>
              <p:cNvPr id="2708891" name="Line 411"/>
              <p:cNvSpPr>
                <a:spLocks noChangeShapeType="1"/>
              </p:cNvSpPr>
              <p:nvPr/>
            </p:nvSpPr>
            <p:spPr bwMode="auto">
              <a:xfrm>
                <a:off x="3414" y="2092"/>
                <a:ext cx="8" cy="0"/>
              </a:xfrm>
              <a:prstGeom prst="line">
                <a:avLst/>
              </a:prstGeom>
              <a:noFill/>
              <a:ln w="25400">
                <a:solidFill>
                  <a:srgbClr val="FF0000"/>
                </a:solidFill>
                <a:round/>
                <a:headEnd/>
                <a:tailEnd/>
              </a:ln>
            </p:spPr>
            <p:txBody>
              <a:bodyPr/>
              <a:lstStyle/>
              <a:p>
                <a:endParaRPr lang="fr-CH"/>
              </a:p>
            </p:txBody>
          </p:sp>
          <p:sp>
            <p:nvSpPr>
              <p:cNvPr id="2708892" name="Line 412"/>
              <p:cNvSpPr>
                <a:spLocks noChangeShapeType="1"/>
              </p:cNvSpPr>
              <p:nvPr/>
            </p:nvSpPr>
            <p:spPr bwMode="auto">
              <a:xfrm>
                <a:off x="3422" y="2092"/>
                <a:ext cx="8" cy="8"/>
              </a:xfrm>
              <a:prstGeom prst="line">
                <a:avLst/>
              </a:prstGeom>
              <a:noFill/>
              <a:ln w="25400">
                <a:solidFill>
                  <a:srgbClr val="FF0000"/>
                </a:solidFill>
                <a:round/>
                <a:headEnd/>
                <a:tailEnd/>
              </a:ln>
            </p:spPr>
            <p:txBody>
              <a:bodyPr/>
              <a:lstStyle/>
              <a:p>
                <a:endParaRPr lang="fr-CH"/>
              </a:p>
            </p:txBody>
          </p:sp>
          <p:sp>
            <p:nvSpPr>
              <p:cNvPr id="2708893" name="Line 413"/>
              <p:cNvSpPr>
                <a:spLocks noChangeShapeType="1"/>
              </p:cNvSpPr>
              <p:nvPr/>
            </p:nvSpPr>
            <p:spPr bwMode="auto">
              <a:xfrm>
                <a:off x="3430" y="2100"/>
                <a:ext cx="8" cy="0"/>
              </a:xfrm>
              <a:prstGeom prst="line">
                <a:avLst/>
              </a:prstGeom>
              <a:noFill/>
              <a:ln w="25400">
                <a:solidFill>
                  <a:srgbClr val="FF0000"/>
                </a:solidFill>
                <a:round/>
                <a:headEnd/>
                <a:tailEnd/>
              </a:ln>
            </p:spPr>
            <p:txBody>
              <a:bodyPr/>
              <a:lstStyle/>
              <a:p>
                <a:endParaRPr lang="fr-CH"/>
              </a:p>
            </p:txBody>
          </p:sp>
          <p:sp>
            <p:nvSpPr>
              <p:cNvPr id="2708894" name="Line 414"/>
              <p:cNvSpPr>
                <a:spLocks noChangeShapeType="1"/>
              </p:cNvSpPr>
              <p:nvPr/>
            </p:nvSpPr>
            <p:spPr bwMode="auto">
              <a:xfrm>
                <a:off x="3438" y="2100"/>
                <a:ext cx="8" cy="0"/>
              </a:xfrm>
              <a:prstGeom prst="line">
                <a:avLst/>
              </a:prstGeom>
              <a:noFill/>
              <a:ln w="25400">
                <a:solidFill>
                  <a:srgbClr val="FF0000"/>
                </a:solidFill>
                <a:round/>
                <a:headEnd/>
                <a:tailEnd/>
              </a:ln>
            </p:spPr>
            <p:txBody>
              <a:bodyPr/>
              <a:lstStyle/>
              <a:p>
                <a:endParaRPr lang="fr-CH"/>
              </a:p>
            </p:txBody>
          </p:sp>
          <p:sp>
            <p:nvSpPr>
              <p:cNvPr id="2708895" name="Line 415"/>
              <p:cNvSpPr>
                <a:spLocks noChangeShapeType="1"/>
              </p:cNvSpPr>
              <p:nvPr/>
            </p:nvSpPr>
            <p:spPr bwMode="auto">
              <a:xfrm>
                <a:off x="3446" y="2100"/>
                <a:ext cx="0" cy="0"/>
              </a:xfrm>
              <a:prstGeom prst="line">
                <a:avLst/>
              </a:prstGeom>
              <a:noFill/>
              <a:ln w="25400">
                <a:solidFill>
                  <a:srgbClr val="FF0000"/>
                </a:solidFill>
                <a:round/>
                <a:headEnd/>
                <a:tailEnd/>
              </a:ln>
            </p:spPr>
            <p:txBody>
              <a:bodyPr/>
              <a:lstStyle/>
              <a:p>
                <a:endParaRPr lang="fr-CH"/>
              </a:p>
            </p:txBody>
          </p:sp>
          <p:sp>
            <p:nvSpPr>
              <p:cNvPr id="2708896" name="Line 416"/>
              <p:cNvSpPr>
                <a:spLocks noChangeShapeType="1"/>
              </p:cNvSpPr>
              <p:nvPr/>
            </p:nvSpPr>
            <p:spPr bwMode="auto">
              <a:xfrm>
                <a:off x="3446" y="2100"/>
                <a:ext cx="8" cy="8"/>
              </a:xfrm>
              <a:prstGeom prst="line">
                <a:avLst/>
              </a:prstGeom>
              <a:noFill/>
              <a:ln w="25400">
                <a:solidFill>
                  <a:srgbClr val="FF0000"/>
                </a:solidFill>
                <a:round/>
                <a:headEnd/>
                <a:tailEnd/>
              </a:ln>
            </p:spPr>
            <p:txBody>
              <a:bodyPr/>
              <a:lstStyle/>
              <a:p>
                <a:endParaRPr lang="fr-CH"/>
              </a:p>
            </p:txBody>
          </p:sp>
          <p:sp>
            <p:nvSpPr>
              <p:cNvPr id="2708897" name="Line 417"/>
              <p:cNvSpPr>
                <a:spLocks noChangeShapeType="1"/>
              </p:cNvSpPr>
              <p:nvPr/>
            </p:nvSpPr>
            <p:spPr bwMode="auto">
              <a:xfrm>
                <a:off x="3454" y="2108"/>
                <a:ext cx="8" cy="0"/>
              </a:xfrm>
              <a:prstGeom prst="line">
                <a:avLst/>
              </a:prstGeom>
              <a:noFill/>
              <a:ln w="25400">
                <a:solidFill>
                  <a:srgbClr val="FF0000"/>
                </a:solidFill>
                <a:round/>
                <a:headEnd/>
                <a:tailEnd/>
              </a:ln>
            </p:spPr>
            <p:txBody>
              <a:bodyPr/>
              <a:lstStyle/>
              <a:p>
                <a:endParaRPr lang="fr-CH"/>
              </a:p>
            </p:txBody>
          </p:sp>
          <p:sp>
            <p:nvSpPr>
              <p:cNvPr id="2708898" name="Line 418"/>
              <p:cNvSpPr>
                <a:spLocks noChangeShapeType="1"/>
              </p:cNvSpPr>
              <p:nvPr/>
            </p:nvSpPr>
            <p:spPr bwMode="auto">
              <a:xfrm>
                <a:off x="3462" y="2108"/>
                <a:ext cx="8" cy="0"/>
              </a:xfrm>
              <a:prstGeom prst="line">
                <a:avLst/>
              </a:prstGeom>
              <a:noFill/>
              <a:ln w="25400">
                <a:solidFill>
                  <a:srgbClr val="FF0000"/>
                </a:solidFill>
                <a:round/>
                <a:headEnd/>
                <a:tailEnd/>
              </a:ln>
            </p:spPr>
            <p:txBody>
              <a:bodyPr/>
              <a:lstStyle/>
              <a:p>
                <a:endParaRPr lang="fr-CH"/>
              </a:p>
            </p:txBody>
          </p:sp>
          <p:sp>
            <p:nvSpPr>
              <p:cNvPr id="2708899" name="Line 419"/>
              <p:cNvSpPr>
                <a:spLocks noChangeShapeType="1"/>
              </p:cNvSpPr>
              <p:nvPr/>
            </p:nvSpPr>
            <p:spPr bwMode="auto">
              <a:xfrm>
                <a:off x="3470" y="2108"/>
                <a:ext cx="8" cy="0"/>
              </a:xfrm>
              <a:prstGeom prst="line">
                <a:avLst/>
              </a:prstGeom>
              <a:noFill/>
              <a:ln w="25400">
                <a:solidFill>
                  <a:srgbClr val="FF0000"/>
                </a:solidFill>
                <a:round/>
                <a:headEnd/>
                <a:tailEnd/>
              </a:ln>
            </p:spPr>
            <p:txBody>
              <a:bodyPr/>
              <a:lstStyle/>
              <a:p>
                <a:endParaRPr lang="fr-CH"/>
              </a:p>
            </p:txBody>
          </p:sp>
          <p:sp>
            <p:nvSpPr>
              <p:cNvPr id="2708900" name="Line 420"/>
              <p:cNvSpPr>
                <a:spLocks noChangeShapeType="1"/>
              </p:cNvSpPr>
              <p:nvPr/>
            </p:nvSpPr>
            <p:spPr bwMode="auto">
              <a:xfrm>
                <a:off x="3478" y="2108"/>
                <a:ext cx="8" cy="0"/>
              </a:xfrm>
              <a:prstGeom prst="line">
                <a:avLst/>
              </a:prstGeom>
              <a:noFill/>
              <a:ln w="25400">
                <a:solidFill>
                  <a:srgbClr val="FF0000"/>
                </a:solidFill>
                <a:round/>
                <a:headEnd/>
                <a:tailEnd/>
              </a:ln>
            </p:spPr>
            <p:txBody>
              <a:bodyPr/>
              <a:lstStyle/>
              <a:p>
                <a:endParaRPr lang="fr-CH"/>
              </a:p>
            </p:txBody>
          </p:sp>
          <p:sp>
            <p:nvSpPr>
              <p:cNvPr id="2708901" name="Line 421"/>
              <p:cNvSpPr>
                <a:spLocks noChangeShapeType="1"/>
              </p:cNvSpPr>
              <p:nvPr/>
            </p:nvSpPr>
            <p:spPr bwMode="auto">
              <a:xfrm>
                <a:off x="3486" y="2108"/>
                <a:ext cx="8" cy="0"/>
              </a:xfrm>
              <a:prstGeom prst="line">
                <a:avLst/>
              </a:prstGeom>
              <a:noFill/>
              <a:ln w="25400">
                <a:solidFill>
                  <a:srgbClr val="FF0000"/>
                </a:solidFill>
                <a:round/>
                <a:headEnd/>
                <a:tailEnd/>
              </a:ln>
            </p:spPr>
            <p:txBody>
              <a:bodyPr/>
              <a:lstStyle/>
              <a:p>
                <a:endParaRPr lang="fr-CH"/>
              </a:p>
            </p:txBody>
          </p:sp>
          <p:sp>
            <p:nvSpPr>
              <p:cNvPr id="2708902" name="Line 422"/>
              <p:cNvSpPr>
                <a:spLocks noChangeShapeType="1"/>
              </p:cNvSpPr>
              <p:nvPr/>
            </p:nvSpPr>
            <p:spPr bwMode="auto">
              <a:xfrm flipV="1">
                <a:off x="3494" y="2100"/>
                <a:ext cx="8" cy="8"/>
              </a:xfrm>
              <a:prstGeom prst="line">
                <a:avLst/>
              </a:prstGeom>
              <a:noFill/>
              <a:ln w="25400">
                <a:solidFill>
                  <a:srgbClr val="FF0000"/>
                </a:solidFill>
                <a:round/>
                <a:headEnd/>
                <a:tailEnd/>
              </a:ln>
            </p:spPr>
            <p:txBody>
              <a:bodyPr/>
              <a:lstStyle/>
              <a:p>
                <a:endParaRPr lang="fr-CH"/>
              </a:p>
            </p:txBody>
          </p:sp>
          <p:sp>
            <p:nvSpPr>
              <p:cNvPr id="2708903" name="Line 423"/>
              <p:cNvSpPr>
                <a:spLocks noChangeShapeType="1"/>
              </p:cNvSpPr>
              <p:nvPr/>
            </p:nvSpPr>
            <p:spPr bwMode="auto">
              <a:xfrm>
                <a:off x="3502" y="2100"/>
                <a:ext cx="8" cy="0"/>
              </a:xfrm>
              <a:prstGeom prst="line">
                <a:avLst/>
              </a:prstGeom>
              <a:noFill/>
              <a:ln w="25400">
                <a:solidFill>
                  <a:srgbClr val="FF0000"/>
                </a:solidFill>
                <a:round/>
                <a:headEnd/>
                <a:tailEnd/>
              </a:ln>
            </p:spPr>
            <p:txBody>
              <a:bodyPr/>
              <a:lstStyle/>
              <a:p>
                <a:endParaRPr lang="fr-CH"/>
              </a:p>
            </p:txBody>
          </p:sp>
          <p:sp>
            <p:nvSpPr>
              <p:cNvPr id="2708904" name="Line 424"/>
              <p:cNvSpPr>
                <a:spLocks noChangeShapeType="1"/>
              </p:cNvSpPr>
              <p:nvPr/>
            </p:nvSpPr>
            <p:spPr bwMode="auto">
              <a:xfrm>
                <a:off x="3510" y="2100"/>
                <a:ext cx="8" cy="0"/>
              </a:xfrm>
              <a:prstGeom prst="line">
                <a:avLst/>
              </a:prstGeom>
              <a:noFill/>
              <a:ln w="25400">
                <a:solidFill>
                  <a:srgbClr val="FF0000"/>
                </a:solidFill>
                <a:round/>
                <a:headEnd/>
                <a:tailEnd/>
              </a:ln>
            </p:spPr>
            <p:txBody>
              <a:bodyPr/>
              <a:lstStyle/>
              <a:p>
                <a:endParaRPr lang="fr-CH"/>
              </a:p>
            </p:txBody>
          </p:sp>
          <p:sp>
            <p:nvSpPr>
              <p:cNvPr id="2708905" name="Line 425"/>
              <p:cNvSpPr>
                <a:spLocks noChangeShapeType="1"/>
              </p:cNvSpPr>
              <p:nvPr/>
            </p:nvSpPr>
            <p:spPr bwMode="auto">
              <a:xfrm>
                <a:off x="3518" y="2100"/>
                <a:ext cx="8" cy="0"/>
              </a:xfrm>
              <a:prstGeom prst="line">
                <a:avLst/>
              </a:prstGeom>
              <a:noFill/>
              <a:ln w="25400">
                <a:solidFill>
                  <a:srgbClr val="FF0000"/>
                </a:solidFill>
                <a:round/>
                <a:headEnd/>
                <a:tailEnd/>
              </a:ln>
            </p:spPr>
            <p:txBody>
              <a:bodyPr/>
              <a:lstStyle/>
              <a:p>
                <a:endParaRPr lang="fr-CH"/>
              </a:p>
            </p:txBody>
          </p:sp>
          <p:sp>
            <p:nvSpPr>
              <p:cNvPr id="2708906" name="Line 426"/>
              <p:cNvSpPr>
                <a:spLocks noChangeShapeType="1"/>
              </p:cNvSpPr>
              <p:nvPr/>
            </p:nvSpPr>
            <p:spPr bwMode="auto">
              <a:xfrm>
                <a:off x="3526" y="2100"/>
                <a:ext cx="8" cy="0"/>
              </a:xfrm>
              <a:prstGeom prst="line">
                <a:avLst/>
              </a:prstGeom>
              <a:noFill/>
              <a:ln w="25400">
                <a:solidFill>
                  <a:srgbClr val="FF0000"/>
                </a:solidFill>
                <a:round/>
                <a:headEnd/>
                <a:tailEnd/>
              </a:ln>
            </p:spPr>
            <p:txBody>
              <a:bodyPr/>
              <a:lstStyle/>
              <a:p>
                <a:endParaRPr lang="fr-CH"/>
              </a:p>
            </p:txBody>
          </p:sp>
          <p:sp>
            <p:nvSpPr>
              <p:cNvPr id="2708907" name="Line 427"/>
              <p:cNvSpPr>
                <a:spLocks noChangeShapeType="1"/>
              </p:cNvSpPr>
              <p:nvPr/>
            </p:nvSpPr>
            <p:spPr bwMode="auto">
              <a:xfrm flipV="1">
                <a:off x="3534" y="2092"/>
                <a:ext cx="8" cy="8"/>
              </a:xfrm>
              <a:prstGeom prst="line">
                <a:avLst/>
              </a:prstGeom>
              <a:noFill/>
              <a:ln w="25400">
                <a:solidFill>
                  <a:srgbClr val="FF0000"/>
                </a:solidFill>
                <a:round/>
                <a:headEnd/>
                <a:tailEnd/>
              </a:ln>
            </p:spPr>
            <p:txBody>
              <a:bodyPr/>
              <a:lstStyle/>
              <a:p>
                <a:endParaRPr lang="fr-CH"/>
              </a:p>
            </p:txBody>
          </p:sp>
          <p:sp>
            <p:nvSpPr>
              <p:cNvPr id="2708908" name="Line 428"/>
              <p:cNvSpPr>
                <a:spLocks noChangeShapeType="1"/>
              </p:cNvSpPr>
              <p:nvPr/>
            </p:nvSpPr>
            <p:spPr bwMode="auto">
              <a:xfrm>
                <a:off x="3542" y="2092"/>
                <a:ext cx="8" cy="0"/>
              </a:xfrm>
              <a:prstGeom prst="line">
                <a:avLst/>
              </a:prstGeom>
              <a:noFill/>
              <a:ln w="25400">
                <a:solidFill>
                  <a:srgbClr val="FF0000"/>
                </a:solidFill>
                <a:round/>
                <a:headEnd/>
                <a:tailEnd/>
              </a:ln>
            </p:spPr>
            <p:txBody>
              <a:bodyPr/>
              <a:lstStyle/>
              <a:p>
                <a:endParaRPr lang="fr-CH"/>
              </a:p>
            </p:txBody>
          </p:sp>
          <p:sp>
            <p:nvSpPr>
              <p:cNvPr id="2708909" name="Line 429"/>
              <p:cNvSpPr>
                <a:spLocks noChangeShapeType="1"/>
              </p:cNvSpPr>
              <p:nvPr/>
            </p:nvSpPr>
            <p:spPr bwMode="auto">
              <a:xfrm>
                <a:off x="3550" y="2092"/>
                <a:ext cx="8" cy="0"/>
              </a:xfrm>
              <a:prstGeom prst="line">
                <a:avLst/>
              </a:prstGeom>
              <a:noFill/>
              <a:ln w="25400">
                <a:solidFill>
                  <a:srgbClr val="FF0000"/>
                </a:solidFill>
                <a:round/>
                <a:headEnd/>
                <a:tailEnd/>
              </a:ln>
            </p:spPr>
            <p:txBody>
              <a:bodyPr/>
              <a:lstStyle/>
              <a:p>
                <a:endParaRPr lang="fr-CH"/>
              </a:p>
            </p:txBody>
          </p:sp>
          <p:sp>
            <p:nvSpPr>
              <p:cNvPr id="2708910" name="Line 430"/>
              <p:cNvSpPr>
                <a:spLocks noChangeShapeType="1"/>
              </p:cNvSpPr>
              <p:nvPr/>
            </p:nvSpPr>
            <p:spPr bwMode="auto">
              <a:xfrm>
                <a:off x="3558" y="2092"/>
                <a:ext cx="7" cy="0"/>
              </a:xfrm>
              <a:prstGeom prst="line">
                <a:avLst/>
              </a:prstGeom>
              <a:noFill/>
              <a:ln w="25400">
                <a:solidFill>
                  <a:srgbClr val="FF0000"/>
                </a:solidFill>
                <a:round/>
                <a:headEnd/>
                <a:tailEnd/>
              </a:ln>
            </p:spPr>
            <p:txBody>
              <a:bodyPr/>
              <a:lstStyle/>
              <a:p>
                <a:endParaRPr lang="fr-CH"/>
              </a:p>
            </p:txBody>
          </p:sp>
          <p:sp>
            <p:nvSpPr>
              <p:cNvPr id="2708911" name="Line 431"/>
              <p:cNvSpPr>
                <a:spLocks noChangeShapeType="1"/>
              </p:cNvSpPr>
              <p:nvPr/>
            </p:nvSpPr>
            <p:spPr bwMode="auto">
              <a:xfrm flipV="1">
                <a:off x="3565" y="2084"/>
                <a:ext cx="0" cy="8"/>
              </a:xfrm>
              <a:prstGeom prst="line">
                <a:avLst/>
              </a:prstGeom>
              <a:noFill/>
              <a:ln w="25400">
                <a:solidFill>
                  <a:srgbClr val="FF0000"/>
                </a:solidFill>
                <a:round/>
                <a:headEnd/>
                <a:tailEnd/>
              </a:ln>
            </p:spPr>
            <p:txBody>
              <a:bodyPr/>
              <a:lstStyle/>
              <a:p>
                <a:endParaRPr lang="fr-CH"/>
              </a:p>
            </p:txBody>
          </p:sp>
          <p:sp>
            <p:nvSpPr>
              <p:cNvPr id="2708912" name="Line 432"/>
              <p:cNvSpPr>
                <a:spLocks noChangeShapeType="1"/>
              </p:cNvSpPr>
              <p:nvPr/>
            </p:nvSpPr>
            <p:spPr bwMode="auto">
              <a:xfrm>
                <a:off x="3565" y="2084"/>
                <a:ext cx="8" cy="0"/>
              </a:xfrm>
              <a:prstGeom prst="line">
                <a:avLst/>
              </a:prstGeom>
              <a:noFill/>
              <a:ln w="25400">
                <a:solidFill>
                  <a:srgbClr val="FF0000"/>
                </a:solidFill>
                <a:round/>
                <a:headEnd/>
                <a:tailEnd/>
              </a:ln>
            </p:spPr>
            <p:txBody>
              <a:bodyPr/>
              <a:lstStyle/>
              <a:p>
                <a:endParaRPr lang="fr-CH"/>
              </a:p>
            </p:txBody>
          </p:sp>
          <p:sp>
            <p:nvSpPr>
              <p:cNvPr id="2708913" name="Line 433"/>
              <p:cNvSpPr>
                <a:spLocks noChangeShapeType="1"/>
              </p:cNvSpPr>
              <p:nvPr/>
            </p:nvSpPr>
            <p:spPr bwMode="auto">
              <a:xfrm>
                <a:off x="3573" y="2084"/>
                <a:ext cx="8" cy="0"/>
              </a:xfrm>
              <a:prstGeom prst="line">
                <a:avLst/>
              </a:prstGeom>
              <a:noFill/>
              <a:ln w="25400">
                <a:solidFill>
                  <a:srgbClr val="FF0000"/>
                </a:solidFill>
                <a:round/>
                <a:headEnd/>
                <a:tailEnd/>
              </a:ln>
            </p:spPr>
            <p:txBody>
              <a:bodyPr/>
              <a:lstStyle/>
              <a:p>
                <a:endParaRPr lang="fr-CH"/>
              </a:p>
            </p:txBody>
          </p:sp>
          <p:sp>
            <p:nvSpPr>
              <p:cNvPr id="2708914" name="Line 434"/>
              <p:cNvSpPr>
                <a:spLocks noChangeShapeType="1"/>
              </p:cNvSpPr>
              <p:nvPr/>
            </p:nvSpPr>
            <p:spPr bwMode="auto">
              <a:xfrm flipV="1">
                <a:off x="3581" y="2076"/>
                <a:ext cx="8" cy="8"/>
              </a:xfrm>
              <a:prstGeom prst="line">
                <a:avLst/>
              </a:prstGeom>
              <a:noFill/>
              <a:ln w="25400">
                <a:solidFill>
                  <a:srgbClr val="FF0000"/>
                </a:solidFill>
                <a:round/>
                <a:headEnd/>
                <a:tailEnd/>
              </a:ln>
            </p:spPr>
            <p:txBody>
              <a:bodyPr/>
              <a:lstStyle/>
              <a:p>
                <a:endParaRPr lang="fr-CH"/>
              </a:p>
            </p:txBody>
          </p:sp>
          <p:sp>
            <p:nvSpPr>
              <p:cNvPr id="2708915" name="Line 435"/>
              <p:cNvSpPr>
                <a:spLocks noChangeShapeType="1"/>
              </p:cNvSpPr>
              <p:nvPr/>
            </p:nvSpPr>
            <p:spPr bwMode="auto">
              <a:xfrm>
                <a:off x="3589" y="2076"/>
                <a:ext cx="8" cy="0"/>
              </a:xfrm>
              <a:prstGeom prst="line">
                <a:avLst/>
              </a:prstGeom>
              <a:noFill/>
              <a:ln w="25400">
                <a:solidFill>
                  <a:srgbClr val="FF0000"/>
                </a:solidFill>
                <a:round/>
                <a:headEnd/>
                <a:tailEnd/>
              </a:ln>
            </p:spPr>
            <p:txBody>
              <a:bodyPr/>
              <a:lstStyle/>
              <a:p>
                <a:endParaRPr lang="fr-CH"/>
              </a:p>
            </p:txBody>
          </p:sp>
          <p:sp>
            <p:nvSpPr>
              <p:cNvPr id="2708916" name="Line 436"/>
              <p:cNvSpPr>
                <a:spLocks noChangeShapeType="1"/>
              </p:cNvSpPr>
              <p:nvPr/>
            </p:nvSpPr>
            <p:spPr bwMode="auto">
              <a:xfrm flipV="1">
                <a:off x="3597" y="2068"/>
                <a:ext cx="8" cy="8"/>
              </a:xfrm>
              <a:prstGeom prst="line">
                <a:avLst/>
              </a:prstGeom>
              <a:noFill/>
              <a:ln w="25400">
                <a:solidFill>
                  <a:srgbClr val="FF0000"/>
                </a:solidFill>
                <a:round/>
                <a:headEnd/>
                <a:tailEnd/>
              </a:ln>
            </p:spPr>
            <p:txBody>
              <a:bodyPr/>
              <a:lstStyle/>
              <a:p>
                <a:endParaRPr lang="fr-CH"/>
              </a:p>
            </p:txBody>
          </p:sp>
          <p:sp>
            <p:nvSpPr>
              <p:cNvPr id="2708917" name="Line 437"/>
              <p:cNvSpPr>
                <a:spLocks noChangeShapeType="1"/>
              </p:cNvSpPr>
              <p:nvPr/>
            </p:nvSpPr>
            <p:spPr bwMode="auto">
              <a:xfrm>
                <a:off x="3605" y="2068"/>
                <a:ext cx="8" cy="0"/>
              </a:xfrm>
              <a:prstGeom prst="line">
                <a:avLst/>
              </a:prstGeom>
              <a:noFill/>
              <a:ln w="25400">
                <a:solidFill>
                  <a:srgbClr val="FF0000"/>
                </a:solidFill>
                <a:round/>
                <a:headEnd/>
                <a:tailEnd/>
              </a:ln>
            </p:spPr>
            <p:txBody>
              <a:bodyPr/>
              <a:lstStyle/>
              <a:p>
                <a:endParaRPr lang="fr-CH"/>
              </a:p>
            </p:txBody>
          </p:sp>
          <p:sp>
            <p:nvSpPr>
              <p:cNvPr id="2708918" name="Line 438"/>
              <p:cNvSpPr>
                <a:spLocks noChangeShapeType="1"/>
              </p:cNvSpPr>
              <p:nvPr/>
            </p:nvSpPr>
            <p:spPr bwMode="auto">
              <a:xfrm flipV="1">
                <a:off x="3613" y="2060"/>
                <a:ext cx="8" cy="8"/>
              </a:xfrm>
              <a:prstGeom prst="line">
                <a:avLst/>
              </a:prstGeom>
              <a:noFill/>
              <a:ln w="25400">
                <a:solidFill>
                  <a:srgbClr val="FF0000"/>
                </a:solidFill>
                <a:round/>
                <a:headEnd/>
                <a:tailEnd/>
              </a:ln>
            </p:spPr>
            <p:txBody>
              <a:bodyPr/>
              <a:lstStyle/>
              <a:p>
                <a:endParaRPr lang="fr-CH"/>
              </a:p>
            </p:txBody>
          </p:sp>
          <p:sp>
            <p:nvSpPr>
              <p:cNvPr id="2708919" name="Line 439"/>
              <p:cNvSpPr>
                <a:spLocks noChangeShapeType="1"/>
              </p:cNvSpPr>
              <p:nvPr/>
            </p:nvSpPr>
            <p:spPr bwMode="auto">
              <a:xfrm>
                <a:off x="3621" y="2060"/>
                <a:ext cx="8" cy="0"/>
              </a:xfrm>
              <a:prstGeom prst="line">
                <a:avLst/>
              </a:prstGeom>
              <a:noFill/>
              <a:ln w="25400">
                <a:solidFill>
                  <a:srgbClr val="FF0000"/>
                </a:solidFill>
                <a:round/>
                <a:headEnd/>
                <a:tailEnd/>
              </a:ln>
            </p:spPr>
            <p:txBody>
              <a:bodyPr/>
              <a:lstStyle/>
              <a:p>
                <a:endParaRPr lang="fr-CH"/>
              </a:p>
            </p:txBody>
          </p:sp>
          <p:sp>
            <p:nvSpPr>
              <p:cNvPr id="2708920" name="Line 440"/>
              <p:cNvSpPr>
                <a:spLocks noChangeShapeType="1"/>
              </p:cNvSpPr>
              <p:nvPr/>
            </p:nvSpPr>
            <p:spPr bwMode="auto">
              <a:xfrm flipV="1">
                <a:off x="3629" y="2052"/>
                <a:ext cx="8" cy="8"/>
              </a:xfrm>
              <a:prstGeom prst="line">
                <a:avLst/>
              </a:prstGeom>
              <a:noFill/>
              <a:ln w="25400">
                <a:solidFill>
                  <a:srgbClr val="FF0000"/>
                </a:solidFill>
                <a:round/>
                <a:headEnd/>
                <a:tailEnd/>
              </a:ln>
            </p:spPr>
            <p:txBody>
              <a:bodyPr/>
              <a:lstStyle/>
              <a:p>
                <a:endParaRPr lang="fr-CH"/>
              </a:p>
            </p:txBody>
          </p:sp>
          <p:sp>
            <p:nvSpPr>
              <p:cNvPr id="2708921" name="Line 441"/>
              <p:cNvSpPr>
                <a:spLocks noChangeShapeType="1"/>
              </p:cNvSpPr>
              <p:nvPr/>
            </p:nvSpPr>
            <p:spPr bwMode="auto">
              <a:xfrm>
                <a:off x="3637" y="2052"/>
                <a:ext cx="8" cy="0"/>
              </a:xfrm>
              <a:prstGeom prst="line">
                <a:avLst/>
              </a:prstGeom>
              <a:noFill/>
              <a:ln w="25400">
                <a:solidFill>
                  <a:srgbClr val="FF0000"/>
                </a:solidFill>
                <a:round/>
                <a:headEnd/>
                <a:tailEnd/>
              </a:ln>
            </p:spPr>
            <p:txBody>
              <a:bodyPr/>
              <a:lstStyle/>
              <a:p>
                <a:endParaRPr lang="fr-CH"/>
              </a:p>
            </p:txBody>
          </p:sp>
          <p:sp>
            <p:nvSpPr>
              <p:cNvPr id="2708922" name="Line 442"/>
              <p:cNvSpPr>
                <a:spLocks noChangeShapeType="1"/>
              </p:cNvSpPr>
              <p:nvPr/>
            </p:nvSpPr>
            <p:spPr bwMode="auto">
              <a:xfrm>
                <a:off x="3645" y="2052"/>
                <a:ext cx="8" cy="0"/>
              </a:xfrm>
              <a:prstGeom prst="line">
                <a:avLst/>
              </a:prstGeom>
              <a:noFill/>
              <a:ln w="25400">
                <a:solidFill>
                  <a:srgbClr val="FF0000"/>
                </a:solidFill>
                <a:round/>
                <a:headEnd/>
                <a:tailEnd/>
              </a:ln>
            </p:spPr>
            <p:txBody>
              <a:bodyPr/>
              <a:lstStyle/>
              <a:p>
                <a:endParaRPr lang="fr-CH"/>
              </a:p>
            </p:txBody>
          </p:sp>
          <p:sp>
            <p:nvSpPr>
              <p:cNvPr id="2708923" name="Line 443"/>
              <p:cNvSpPr>
                <a:spLocks noChangeShapeType="1"/>
              </p:cNvSpPr>
              <p:nvPr/>
            </p:nvSpPr>
            <p:spPr bwMode="auto">
              <a:xfrm flipV="1">
                <a:off x="3653" y="2044"/>
                <a:ext cx="8" cy="8"/>
              </a:xfrm>
              <a:prstGeom prst="line">
                <a:avLst/>
              </a:prstGeom>
              <a:noFill/>
              <a:ln w="25400">
                <a:solidFill>
                  <a:srgbClr val="FF0000"/>
                </a:solidFill>
                <a:round/>
                <a:headEnd/>
                <a:tailEnd/>
              </a:ln>
            </p:spPr>
            <p:txBody>
              <a:bodyPr/>
              <a:lstStyle/>
              <a:p>
                <a:endParaRPr lang="fr-CH"/>
              </a:p>
            </p:txBody>
          </p:sp>
          <p:sp>
            <p:nvSpPr>
              <p:cNvPr id="2708924" name="Line 444"/>
              <p:cNvSpPr>
                <a:spLocks noChangeShapeType="1"/>
              </p:cNvSpPr>
              <p:nvPr/>
            </p:nvSpPr>
            <p:spPr bwMode="auto">
              <a:xfrm>
                <a:off x="3661" y="2044"/>
                <a:ext cx="8" cy="0"/>
              </a:xfrm>
              <a:prstGeom prst="line">
                <a:avLst/>
              </a:prstGeom>
              <a:noFill/>
              <a:ln w="25400">
                <a:solidFill>
                  <a:srgbClr val="FF0000"/>
                </a:solidFill>
                <a:round/>
                <a:headEnd/>
                <a:tailEnd/>
              </a:ln>
            </p:spPr>
            <p:txBody>
              <a:bodyPr/>
              <a:lstStyle/>
              <a:p>
                <a:endParaRPr lang="fr-CH"/>
              </a:p>
            </p:txBody>
          </p:sp>
          <p:sp>
            <p:nvSpPr>
              <p:cNvPr id="2708925" name="Line 445"/>
              <p:cNvSpPr>
                <a:spLocks noChangeShapeType="1"/>
              </p:cNvSpPr>
              <p:nvPr/>
            </p:nvSpPr>
            <p:spPr bwMode="auto">
              <a:xfrm flipV="1">
                <a:off x="3669" y="2036"/>
                <a:ext cx="8" cy="8"/>
              </a:xfrm>
              <a:prstGeom prst="line">
                <a:avLst/>
              </a:prstGeom>
              <a:noFill/>
              <a:ln w="25400">
                <a:solidFill>
                  <a:srgbClr val="FF0000"/>
                </a:solidFill>
                <a:round/>
                <a:headEnd/>
                <a:tailEnd/>
              </a:ln>
            </p:spPr>
            <p:txBody>
              <a:bodyPr/>
              <a:lstStyle/>
              <a:p>
                <a:endParaRPr lang="fr-CH"/>
              </a:p>
            </p:txBody>
          </p:sp>
          <p:sp>
            <p:nvSpPr>
              <p:cNvPr id="2708926" name="Line 446"/>
              <p:cNvSpPr>
                <a:spLocks noChangeShapeType="1"/>
              </p:cNvSpPr>
              <p:nvPr/>
            </p:nvSpPr>
            <p:spPr bwMode="auto">
              <a:xfrm flipV="1">
                <a:off x="3677" y="2028"/>
                <a:ext cx="8" cy="8"/>
              </a:xfrm>
              <a:prstGeom prst="line">
                <a:avLst/>
              </a:prstGeom>
              <a:noFill/>
              <a:ln w="25400">
                <a:solidFill>
                  <a:srgbClr val="FF0000"/>
                </a:solidFill>
                <a:round/>
                <a:headEnd/>
                <a:tailEnd/>
              </a:ln>
            </p:spPr>
            <p:txBody>
              <a:bodyPr/>
              <a:lstStyle/>
              <a:p>
                <a:endParaRPr lang="fr-CH"/>
              </a:p>
            </p:txBody>
          </p:sp>
          <p:sp>
            <p:nvSpPr>
              <p:cNvPr id="2708927" name="Line 447"/>
              <p:cNvSpPr>
                <a:spLocks noChangeShapeType="1"/>
              </p:cNvSpPr>
              <p:nvPr/>
            </p:nvSpPr>
            <p:spPr bwMode="auto">
              <a:xfrm>
                <a:off x="3685" y="2028"/>
                <a:ext cx="0" cy="0"/>
              </a:xfrm>
              <a:prstGeom prst="line">
                <a:avLst/>
              </a:prstGeom>
              <a:noFill/>
              <a:ln w="25400">
                <a:solidFill>
                  <a:srgbClr val="FF0000"/>
                </a:solidFill>
                <a:round/>
                <a:headEnd/>
                <a:tailEnd/>
              </a:ln>
            </p:spPr>
            <p:txBody>
              <a:bodyPr/>
              <a:lstStyle/>
              <a:p>
                <a:endParaRPr lang="fr-CH"/>
              </a:p>
            </p:txBody>
          </p:sp>
          <p:sp>
            <p:nvSpPr>
              <p:cNvPr id="2708928" name="Line 448"/>
              <p:cNvSpPr>
                <a:spLocks noChangeShapeType="1"/>
              </p:cNvSpPr>
              <p:nvPr/>
            </p:nvSpPr>
            <p:spPr bwMode="auto">
              <a:xfrm flipV="1">
                <a:off x="3685" y="2020"/>
                <a:ext cx="8" cy="8"/>
              </a:xfrm>
              <a:prstGeom prst="line">
                <a:avLst/>
              </a:prstGeom>
              <a:noFill/>
              <a:ln w="25400">
                <a:solidFill>
                  <a:srgbClr val="FF0000"/>
                </a:solidFill>
                <a:round/>
                <a:headEnd/>
                <a:tailEnd/>
              </a:ln>
            </p:spPr>
            <p:txBody>
              <a:bodyPr/>
              <a:lstStyle/>
              <a:p>
                <a:endParaRPr lang="fr-CH"/>
              </a:p>
            </p:txBody>
          </p:sp>
          <p:sp>
            <p:nvSpPr>
              <p:cNvPr id="2708929" name="Line 449"/>
              <p:cNvSpPr>
                <a:spLocks noChangeShapeType="1"/>
              </p:cNvSpPr>
              <p:nvPr/>
            </p:nvSpPr>
            <p:spPr bwMode="auto">
              <a:xfrm>
                <a:off x="3693" y="2020"/>
                <a:ext cx="8" cy="0"/>
              </a:xfrm>
              <a:prstGeom prst="line">
                <a:avLst/>
              </a:prstGeom>
              <a:noFill/>
              <a:ln w="25400">
                <a:solidFill>
                  <a:srgbClr val="FF0000"/>
                </a:solidFill>
                <a:round/>
                <a:headEnd/>
                <a:tailEnd/>
              </a:ln>
            </p:spPr>
            <p:txBody>
              <a:bodyPr/>
              <a:lstStyle/>
              <a:p>
                <a:endParaRPr lang="fr-CH"/>
              </a:p>
            </p:txBody>
          </p:sp>
          <p:sp>
            <p:nvSpPr>
              <p:cNvPr id="2708930" name="Line 450"/>
              <p:cNvSpPr>
                <a:spLocks noChangeShapeType="1"/>
              </p:cNvSpPr>
              <p:nvPr/>
            </p:nvSpPr>
            <p:spPr bwMode="auto">
              <a:xfrm flipV="1">
                <a:off x="3701" y="2012"/>
                <a:ext cx="8" cy="8"/>
              </a:xfrm>
              <a:prstGeom prst="line">
                <a:avLst/>
              </a:prstGeom>
              <a:noFill/>
              <a:ln w="25400">
                <a:solidFill>
                  <a:srgbClr val="FF0000"/>
                </a:solidFill>
                <a:round/>
                <a:headEnd/>
                <a:tailEnd/>
              </a:ln>
            </p:spPr>
            <p:txBody>
              <a:bodyPr/>
              <a:lstStyle/>
              <a:p>
                <a:endParaRPr lang="fr-CH"/>
              </a:p>
            </p:txBody>
          </p:sp>
          <p:sp>
            <p:nvSpPr>
              <p:cNvPr id="2708931" name="Line 451"/>
              <p:cNvSpPr>
                <a:spLocks noChangeShapeType="1"/>
              </p:cNvSpPr>
              <p:nvPr/>
            </p:nvSpPr>
            <p:spPr bwMode="auto">
              <a:xfrm>
                <a:off x="3709" y="2012"/>
                <a:ext cx="8" cy="0"/>
              </a:xfrm>
              <a:prstGeom prst="line">
                <a:avLst/>
              </a:prstGeom>
              <a:noFill/>
              <a:ln w="25400">
                <a:solidFill>
                  <a:srgbClr val="FF0000"/>
                </a:solidFill>
                <a:round/>
                <a:headEnd/>
                <a:tailEnd/>
              </a:ln>
            </p:spPr>
            <p:txBody>
              <a:bodyPr/>
              <a:lstStyle/>
              <a:p>
                <a:endParaRPr lang="fr-CH"/>
              </a:p>
            </p:txBody>
          </p:sp>
          <p:sp>
            <p:nvSpPr>
              <p:cNvPr id="2708932" name="Line 452"/>
              <p:cNvSpPr>
                <a:spLocks noChangeShapeType="1"/>
              </p:cNvSpPr>
              <p:nvPr/>
            </p:nvSpPr>
            <p:spPr bwMode="auto">
              <a:xfrm flipV="1">
                <a:off x="3717" y="2004"/>
                <a:ext cx="8" cy="8"/>
              </a:xfrm>
              <a:prstGeom prst="line">
                <a:avLst/>
              </a:prstGeom>
              <a:noFill/>
              <a:ln w="25400">
                <a:solidFill>
                  <a:srgbClr val="FF0000"/>
                </a:solidFill>
                <a:round/>
                <a:headEnd/>
                <a:tailEnd/>
              </a:ln>
            </p:spPr>
            <p:txBody>
              <a:bodyPr/>
              <a:lstStyle/>
              <a:p>
                <a:endParaRPr lang="fr-CH"/>
              </a:p>
            </p:txBody>
          </p:sp>
          <p:sp>
            <p:nvSpPr>
              <p:cNvPr id="2708933" name="Line 453"/>
              <p:cNvSpPr>
                <a:spLocks noChangeShapeType="1"/>
              </p:cNvSpPr>
              <p:nvPr/>
            </p:nvSpPr>
            <p:spPr bwMode="auto">
              <a:xfrm>
                <a:off x="3725" y="2004"/>
                <a:ext cx="8" cy="0"/>
              </a:xfrm>
              <a:prstGeom prst="line">
                <a:avLst/>
              </a:prstGeom>
              <a:noFill/>
              <a:ln w="25400">
                <a:solidFill>
                  <a:srgbClr val="FF0000"/>
                </a:solidFill>
                <a:round/>
                <a:headEnd/>
                <a:tailEnd/>
              </a:ln>
            </p:spPr>
            <p:txBody>
              <a:bodyPr/>
              <a:lstStyle/>
              <a:p>
                <a:endParaRPr lang="fr-CH"/>
              </a:p>
            </p:txBody>
          </p:sp>
          <p:sp>
            <p:nvSpPr>
              <p:cNvPr id="2708934" name="Line 454"/>
              <p:cNvSpPr>
                <a:spLocks noChangeShapeType="1"/>
              </p:cNvSpPr>
              <p:nvPr/>
            </p:nvSpPr>
            <p:spPr bwMode="auto">
              <a:xfrm flipV="1">
                <a:off x="3733" y="1997"/>
                <a:ext cx="8" cy="7"/>
              </a:xfrm>
              <a:prstGeom prst="line">
                <a:avLst/>
              </a:prstGeom>
              <a:noFill/>
              <a:ln w="25400">
                <a:solidFill>
                  <a:srgbClr val="FF0000"/>
                </a:solidFill>
                <a:round/>
                <a:headEnd/>
                <a:tailEnd/>
              </a:ln>
            </p:spPr>
            <p:txBody>
              <a:bodyPr/>
              <a:lstStyle/>
              <a:p>
                <a:endParaRPr lang="fr-CH"/>
              </a:p>
            </p:txBody>
          </p:sp>
          <p:sp>
            <p:nvSpPr>
              <p:cNvPr id="2708935" name="Line 455"/>
              <p:cNvSpPr>
                <a:spLocks noChangeShapeType="1"/>
              </p:cNvSpPr>
              <p:nvPr/>
            </p:nvSpPr>
            <p:spPr bwMode="auto">
              <a:xfrm flipV="1">
                <a:off x="3741" y="1989"/>
                <a:ext cx="8" cy="8"/>
              </a:xfrm>
              <a:prstGeom prst="line">
                <a:avLst/>
              </a:prstGeom>
              <a:noFill/>
              <a:ln w="25400">
                <a:solidFill>
                  <a:srgbClr val="FF0000"/>
                </a:solidFill>
                <a:round/>
                <a:headEnd/>
                <a:tailEnd/>
              </a:ln>
            </p:spPr>
            <p:txBody>
              <a:bodyPr/>
              <a:lstStyle/>
              <a:p>
                <a:endParaRPr lang="fr-CH"/>
              </a:p>
            </p:txBody>
          </p:sp>
          <p:sp>
            <p:nvSpPr>
              <p:cNvPr id="2708936" name="Line 456"/>
              <p:cNvSpPr>
                <a:spLocks noChangeShapeType="1"/>
              </p:cNvSpPr>
              <p:nvPr/>
            </p:nvSpPr>
            <p:spPr bwMode="auto">
              <a:xfrm>
                <a:off x="3749" y="1989"/>
                <a:ext cx="8" cy="0"/>
              </a:xfrm>
              <a:prstGeom prst="line">
                <a:avLst/>
              </a:prstGeom>
              <a:noFill/>
              <a:ln w="25400">
                <a:solidFill>
                  <a:srgbClr val="FF0000"/>
                </a:solidFill>
                <a:round/>
                <a:headEnd/>
                <a:tailEnd/>
              </a:ln>
            </p:spPr>
            <p:txBody>
              <a:bodyPr/>
              <a:lstStyle/>
              <a:p>
                <a:endParaRPr lang="fr-CH"/>
              </a:p>
            </p:txBody>
          </p:sp>
          <p:sp>
            <p:nvSpPr>
              <p:cNvPr id="2708937" name="Line 457"/>
              <p:cNvSpPr>
                <a:spLocks noChangeShapeType="1"/>
              </p:cNvSpPr>
              <p:nvPr/>
            </p:nvSpPr>
            <p:spPr bwMode="auto">
              <a:xfrm flipV="1">
                <a:off x="3757" y="1981"/>
                <a:ext cx="8" cy="8"/>
              </a:xfrm>
              <a:prstGeom prst="line">
                <a:avLst/>
              </a:prstGeom>
              <a:noFill/>
              <a:ln w="25400">
                <a:solidFill>
                  <a:srgbClr val="FF0000"/>
                </a:solidFill>
                <a:round/>
                <a:headEnd/>
                <a:tailEnd/>
              </a:ln>
            </p:spPr>
            <p:txBody>
              <a:bodyPr/>
              <a:lstStyle/>
              <a:p>
                <a:endParaRPr lang="fr-CH"/>
              </a:p>
            </p:txBody>
          </p:sp>
          <p:sp>
            <p:nvSpPr>
              <p:cNvPr id="2708938" name="Line 458"/>
              <p:cNvSpPr>
                <a:spLocks noChangeShapeType="1"/>
              </p:cNvSpPr>
              <p:nvPr/>
            </p:nvSpPr>
            <p:spPr bwMode="auto">
              <a:xfrm>
                <a:off x="3765" y="1981"/>
                <a:ext cx="8" cy="0"/>
              </a:xfrm>
              <a:prstGeom prst="line">
                <a:avLst/>
              </a:prstGeom>
              <a:noFill/>
              <a:ln w="25400">
                <a:solidFill>
                  <a:srgbClr val="FF0000"/>
                </a:solidFill>
                <a:round/>
                <a:headEnd/>
                <a:tailEnd/>
              </a:ln>
            </p:spPr>
            <p:txBody>
              <a:bodyPr/>
              <a:lstStyle/>
              <a:p>
                <a:endParaRPr lang="fr-CH"/>
              </a:p>
            </p:txBody>
          </p:sp>
          <p:sp>
            <p:nvSpPr>
              <p:cNvPr id="2708939" name="Line 459"/>
              <p:cNvSpPr>
                <a:spLocks noChangeShapeType="1"/>
              </p:cNvSpPr>
              <p:nvPr/>
            </p:nvSpPr>
            <p:spPr bwMode="auto">
              <a:xfrm flipV="1">
                <a:off x="3773" y="1973"/>
                <a:ext cx="8" cy="8"/>
              </a:xfrm>
              <a:prstGeom prst="line">
                <a:avLst/>
              </a:prstGeom>
              <a:noFill/>
              <a:ln w="25400">
                <a:solidFill>
                  <a:srgbClr val="FF0000"/>
                </a:solidFill>
                <a:round/>
                <a:headEnd/>
                <a:tailEnd/>
              </a:ln>
            </p:spPr>
            <p:txBody>
              <a:bodyPr/>
              <a:lstStyle/>
              <a:p>
                <a:endParaRPr lang="fr-CH"/>
              </a:p>
            </p:txBody>
          </p:sp>
          <p:sp>
            <p:nvSpPr>
              <p:cNvPr id="2708940" name="Line 460"/>
              <p:cNvSpPr>
                <a:spLocks noChangeShapeType="1"/>
              </p:cNvSpPr>
              <p:nvPr/>
            </p:nvSpPr>
            <p:spPr bwMode="auto">
              <a:xfrm>
                <a:off x="3781" y="1973"/>
                <a:ext cx="8" cy="0"/>
              </a:xfrm>
              <a:prstGeom prst="line">
                <a:avLst/>
              </a:prstGeom>
              <a:noFill/>
              <a:ln w="25400">
                <a:solidFill>
                  <a:srgbClr val="FF0000"/>
                </a:solidFill>
                <a:round/>
                <a:headEnd/>
                <a:tailEnd/>
              </a:ln>
            </p:spPr>
            <p:txBody>
              <a:bodyPr/>
              <a:lstStyle/>
              <a:p>
                <a:endParaRPr lang="fr-CH"/>
              </a:p>
            </p:txBody>
          </p:sp>
          <p:sp>
            <p:nvSpPr>
              <p:cNvPr id="2708941" name="Line 461"/>
              <p:cNvSpPr>
                <a:spLocks noChangeShapeType="1"/>
              </p:cNvSpPr>
              <p:nvPr/>
            </p:nvSpPr>
            <p:spPr bwMode="auto">
              <a:xfrm flipV="1">
                <a:off x="3789" y="1965"/>
                <a:ext cx="8" cy="8"/>
              </a:xfrm>
              <a:prstGeom prst="line">
                <a:avLst/>
              </a:prstGeom>
              <a:noFill/>
              <a:ln w="25400">
                <a:solidFill>
                  <a:srgbClr val="FF0000"/>
                </a:solidFill>
                <a:round/>
                <a:headEnd/>
                <a:tailEnd/>
              </a:ln>
            </p:spPr>
            <p:txBody>
              <a:bodyPr/>
              <a:lstStyle/>
              <a:p>
                <a:endParaRPr lang="fr-CH"/>
              </a:p>
            </p:txBody>
          </p:sp>
          <p:sp>
            <p:nvSpPr>
              <p:cNvPr id="2708942" name="Line 462"/>
              <p:cNvSpPr>
                <a:spLocks noChangeShapeType="1"/>
              </p:cNvSpPr>
              <p:nvPr/>
            </p:nvSpPr>
            <p:spPr bwMode="auto">
              <a:xfrm flipV="1">
                <a:off x="3797" y="1957"/>
                <a:ext cx="8" cy="8"/>
              </a:xfrm>
              <a:prstGeom prst="line">
                <a:avLst/>
              </a:prstGeom>
              <a:noFill/>
              <a:ln w="25400">
                <a:solidFill>
                  <a:srgbClr val="FF0000"/>
                </a:solidFill>
                <a:round/>
                <a:headEnd/>
                <a:tailEnd/>
              </a:ln>
            </p:spPr>
            <p:txBody>
              <a:bodyPr/>
              <a:lstStyle/>
              <a:p>
                <a:endParaRPr lang="fr-CH"/>
              </a:p>
            </p:txBody>
          </p:sp>
          <p:sp>
            <p:nvSpPr>
              <p:cNvPr id="2708943" name="Line 463"/>
              <p:cNvSpPr>
                <a:spLocks noChangeShapeType="1"/>
              </p:cNvSpPr>
              <p:nvPr/>
            </p:nvSpPr>
            <p:spPr bwMode="auto">
              <a:xfrm>
                <a:off x="3805" y="1957"/>
                <a:ext cx="8" cy="0"/>
              </a:xfrm>
              <a:prstGeom prst="line">
                <a:avLst/>
              </a:prstGeom>
              <a:noFill/>
              <a:ln w="25400">
                <a:solidFill>
                  <a:srgbClr val="FF0000"/>
                </a:solidFill>
                <a:round/>
                <a:headEnd/>
                <a:tailEnd/>
              </a:ln>
            </p:spPr>
            <p:txBody>
              <a:bodyPr/>
              <a:lstStyle/>
              <a:p>
                <a:endParaRPr lang="fr-CH"/>
              </a:p>
            </p:txBody>
          </p:sp>
          <p:sp>
            <p:nvSpPr>
              <p:cNvPr id="2708944" name="Line 464"/>
              <p:cNvSpPr>
                <a:spLocks noChangeShapeType="1"/>
              </p:cNvSpPr>
              <p:nvPr/>
            </p:nvSpPr>
            <p:spPr bwMode="auto">
              <a:xfrm flipV="1">
                <a:off x="3813" y="1949"/>
                <a:ext cx="0" cy="8"/>
              </a:xfrm>
              <a:prstGeom prst="line">
                <a:avLst/>
              </a:prstGeom>
              <a:noFill/>
              <a:ln w="25400">
                <a:solidFill>
                  <a:srgbClr val="FF0000"/>
                </a:solidFill>
                <a:round/>
                <a:headEnd/>
                <a:tailEnd/>
              </a:ln>
            </p:spPr>
            <p:txBody>
              <a:bodyPr/>
              <a:lstStyle/>
              <a:p>
                <a:endParaRPr lang="fr-CH"/>
              </a:p>
            </p:txBody>
          </p:sp>
          <p:sp>
            <p:nvSpPr>
              <p:cNvPr id="2708945" name="Line 465"/>
              <p:cNvSpPr>
                <a:spLocks noChangeShapeType="1"/>
              </p:cNvSpPr>
              <p:nvPr/>
            </p:nvSpPr>
            <p:spPr bwMode="auto">
              <a:xfrm>
                <a:off x="3813" y="1949"/>
                <a:ext cx="8" cy="0"/>
              </a:xfrm>
              <a:prstGeom prst="line">
                <a:avLst/>
              </a:prstGeom>
              <a:noFill/>
              <a:ln w="25400">
                <a:solidFill>
                  <a:srgbClr val="FF0000"/>
                </a:solidFill>
                <a:round/>
                <a:headEnd/>
                <a:tailEnd/>
              </a:ln>
            </p:spPr>
            <p:txBody>
              <a:bodyPr/>
              <a:lstStyle/>
              <a:p>
                <a:endParaRPr lang="fr-CH"/>
              </a:p>
            </p:txBody>
          </p:sp>
          <p:sp>
            <p:nvSpPr>
              <p:cNvPr id="2708946" name="Line 466"/>
              <p:cNvSpPr>
                <a:spLocks noChangeShapeType="1"/>
              </p:cNvSpPr>
              <p:nvPr/>
            </p:nvSpPr>
            <p:spPr bwMode="auto">
              <a:xfrm flipV="1">
                <a:off x="3821" y="1941"/>
                <a:ext cx="8" cy="8"/>
              </a:xfrm>
              <a:prstGeom prst="line">
                <a:avLst/>
              </a:prstGeom>
              <a:noFill/>
              <a:ln w="25400">
                <a:solidFill>
                  <a:srgbClr val="FF0000"/>
                </a:solidFill>
                <a:round/>
                <a:headEnd/>
                <a:tailEnd/>
              </a:ln>
            </p:spPr>
            <p:txBody>
              <a:bodyPr/>
              <a:lstStyle/>
              <a:p>
                <a:endParaRPr lang="fr-CH"/>
              </a:p>
            </p:txBody>
          </p:sp>
          <p:sp>
            <p:nvSpPr>
              <p:cNvPr id="2708947" name="Line 467"/>
              <p:cNvSpPr>
                <a:spLocks noChangeShapeType="1"/>
              </p:cNvSpPr>
              <p:nvPr/>
            </p:nvSpPr>
            <p:spPr bwMode="auto">
              <a:xfrm flipV="1">
                <a:off x="3829" y="1933"/>
                <a:ext cx="8" cy="8"/>
              </a:xfrm>
              <a:prstGeom prst="line">
                <a:avLst/>
              </a:prstGeom>
              <a:noFill/>
              <a:ln w="25400">
                <a:solidFill>
                  <a:srgbClr val="FF0000"/>
                </a:solidFill>
                <a:round/>
                <a:headEnd/>
                <a:tailEnd/>
              </a:ln>
            </p:spPr>
            <p:txBody>
              <a:bodyPr/>
              <a:lstStyle/>
              <a:p>
                <a:endParaRPr lang="fr-CH"/>
              </a:p>
            </p:txBody>
          </p:sp>
          <p:sp>
            <p:nvSpPr>
              <p:cNvPr id="2708948" name="Line 468"/>
              <p:cNvSpPr>
                <a:spLocks noChangeShapeType="1"/>
              </p:cNvSpPr>
              <p:nvPr/>
            </p:nvSpPr>
            <p:spPr bwMode="auto">
              <a:xfrm>
                <a:off x="3837" y="1933"/>
                <a:ext cx="8" cy="0"/>
              </a:xfrm>
              <a:prstGeom prst="line">
                <a:avLst/>
              </a:prstGeom>
              <a:noFill/>
              <a:ln w="25400">
                <a:solidFill>
                  <a:srgbClr val="FF0000"/>
                </a:solidFill>
                <a:round/>
                <a:headEnd/>
                <a:tailEnd/>
              </a:ln>
            </p:spPr>
            <p:txBody>
              <a:bodyPr/>
              <a:lstStyle/>
              <a:p>
                <a:endParaRPr lang="fr-CH"/>
              </a:p>
            </p:txBody>
          </p:sp>
          <p:sp>
            <p:nvSpPr>
              <p:cNvPr id="2708949" name="Line 469"/>
              <p:cNvSpPr>
                <a:spLocks noChangeShapeType="1"/>
              </p:cNvSpPr>
              <p:nvPr/>
            </p:nvSpPr>
            <p:spPr bwMode="auto">
              <a:xfrm flipV="1">
                <a:off x="3845" y="1925"/>
                <a:ext cx="8" cy="8"/>
              </a:xfrm>
              <a:prstGeom prst="line">
                <a:avLst/>
              </a:prstGeom>
              <a:noFill/>
              <a:ln w="25400">
                <a:solidFill>
                  <a:srgbClr val="FF0000"/>
                </a:solidFill>
                <a:round/>
                <a:headEnd/>
                <a:tailEnd/>
              </a:ln>
            </p:spPr>
            <p:txBody>
              <a:bodyPr/>
              <a:lstStyle/>
              <a:p>
                <a:endParaRPr lang="fr-CH"/>
              </a:p>
            </p:txBody>
          </p:sp>
          <p:sp>
            <p:nvSpPr>
              <p:cNvPr id="2708950" name="Line 470"/>
              <p:cNvSpPr>
                <a:spLocks noChangeShapeType="1"/>
              </p:cNvSpPr>
              <p:nvPr/>
            </p:nvSpPr>
            <p:spPr bwMode="auto">
              <a:xfrm flipV="1">
                <a:off x="3853" y="1917"/>
                <a:ext cx="8" cy="8"/>
              </a:xfrm>
              <a:prstGeom prst="line">
                <a:avLst/>
              </a:prstGeom>
              <a:noFill/>
              <a:ln w="25400">
                <a:solidFill>
                  <a:srgbClr val="FF0000"/>
                </a:solidFill>
                <a:round/>
                <a:headEnd/>
                <a:tailEnd/>
              </a:ln>
            </p:spPr>
            <p:txBody>
              <a:bodyPr/>
              <a:lstStyle/>
              <a:p>
                <a:endParaRPr lang="fr-CH"/>
              </a:p>
            </p:txBody>
          </p:sp>
          <p:sp>
            <p:nvSpPr>
              <p:cNvPr id="2708951" name="Line 471"/>
              <p:cNvSpPr>
                <a:spLocks noChangeShapeType="1"/>
              </p:cNvSpPr>
              <p:nvPr/>
            </p:nvSpPr>
            <p:spPr bwMode="auto">
              <a:xfrm>
                <a:off x="3861" y="1917"/>
                <a:ext cx="7" cy="0"/>
              </a:xfrm>
              <a:prstGeom prst="line">
                <a:avLst/>
              </a:prstGeom>
              <a:noFill/>
              <a:ln w="25400">
                <a:solidFill>
                  <a:srgbClr val="FF0000"/>
                </a:solidFill>
                <a:round/>
                <a:headEnd/>
                <a:tailEnd/>
              </a:ln>
            </p:spPr>
            <p:txBody>
              <a:bodyPr/>
              <a:lstStyle/>
              <a:p>
                <a:endParaRPr lang="fr-CH"/>
              </a:p>
            </p:txBody>
          </p:sp>
          <p:sp>
            <p:nvSpPr>
              <p:cNvPr id="2708952" name="Line 472"/>
              <p:cNvSpPr>
                <a:spLocks noChangeShapeType="1"/>
              </p:cNvSpPr>
              <p:nvPr/>
            </p:nvSpPr>
            <p:spPr bwMode="auto">
              <a:xfrm flipV="1">
                <a:off x="3868" y="1909"/>
                <a:ext cx="8" cy="8"/>
              </a:xfrm>
              <a:prstGeom prst="line">
                <a:avLst/>
              </a:prstGeom>
              <a:noFill/>
              <a:ln w="25400">
                <a:solidFill>
                  <a:srgbClr val="FF0000"/>
                </a:solidFill>
                <a:round/>
                <a:headEnd/>
                <a:tailEnd/>
              </a:ln>
            </p:spPr>
            <p:txBody>
              <a:bodyPr/>
              <a:lstStyle/>
              <a:p>
                <a:endParaRPr lang="fr-CH"/>
              </a:p>
            </p:txBody>
          </p:sp>
          <p:sp>
            <p:nvSpPr>
              <p:cNvPr id="2708953" name="Line 473"/>
              <p:cNvSpPr>
                <a:spLocks noChangeShapeType="1"/>
              </p:cNvSpPr>
              <p:nvPr/>
            </p:nvSpPr>
            <p:spPr bwMode="auto">
              <a:xfrm flipV="1">
                <a:off x="3876" y="1901"/>
                <a:ext cx="8" cy="8"/>
              </a:xfrm>
              <a:prstGeom prst="line">
                <a:avLst/>
              </a:prstGeom>
              <a:noFill/>
              <a:ln w="25400">
                <a:solidFill>
                  <a:srgbClr val="FF0000"/>
                </a:solidFill>
                <a:round/>
                <a:headEnd/>
                <a:tailEnd/>
              </a:ln>
            </p:spPr>
            <p:txBody>
              <a:bodyPr/>
              <a:lstStyle/>
              <a:p>
                <a:endParaRPr lang="fr-CH"/>
              </a:p>
            </p:txBody>
          </p:sp>
          <p:sp>
            <p:nvSpPr>
              <p:cNvPr id="2708954" name="Line 474"/>
              <p:cNvSpPr>
                <a:spLocks noChangeShapeType="1"/>
              </p:cNvSpPr>
              <p:nvPr/>
            </p:nvSpPr>
            <p:spPr bwMode="auto">
              <a:xfrm>
                <a:off x="3884" y="1901"/>
                <a:ext cx="8" cy="0"/>
              </a:xfrm>
              <a:prstGeom prst="line">
                <a:avLst/>
              </a:prstGeom>
              <a:noFill/>
              <a:ln w="25400">
                <a:solidFill>
                  <a:srgbClr val="FF0000"/>
                </a:solidFill>
                <a:round/>
                <a:headEnd/>
                <a:tailEnd/>
              </a:ln>
            </p:spPr>
            <p:txBody>
              <a:bodyPr/>
              <a:lstStyle/>
              <a:p>
                <a:endParaRPr lang="fr-CH"/>
              </a:p>
            </p:txBody>
          </p:sp>
          <p:sp>
            <p:nvSpPr>
              <p:cNvPr id="2708955" name="Line 475"/>
              <p:cNvSpPr>
                <a:spLocks noChangeShapeType="1"/>
              </p:cNvSpPr>
              <p:nvPr/>
            </p:nvSpPr>
            <p:spPr bwMode="auto">
              <a:xfrm flipV="1">
                <a:off x="3892" y="1893"/>
                <a:ext cx="8" cy="8"/>
              </a:xfrm>
              <a:prstGeom prst="line">
                <a:avLst/>
              </a:prstGeom>
              <a:noFill/>
              <a:ln w="25400">
                <a:solidFill>
                  <a:srgbClr val="FF0000"/>
                </a:solidFill>
                <a:round/>
                <a:headEnd/>
                <a:tailEnd/>
              </a:ln>
            </p:spPr>
            <p:txBody>
              <a:bodyPr/>
              <a:lstStyle/>
              <a:p>
                <a:endParaRPr lang="fr-CH"/>
              </a:p>
            </p:txBody>
          </p:sp>
          <p:sp>
            <p:nvSpPr>
              <p:cNvPr id="2708956" name="Line 476"/>
              <p:cNvSpPr>
                <a:spLocks noChangeShapeType="1"/>
              </p:cNvSpPr>
              <p:nvPr/>
            </p:nvSpPr>
            <p:spPr bwMode="auto">
              <a:xfrm flipV="1">
                <a:off x="3900" y="1885"/>
                <a:ext cx="8" cy="8"/>
              </a:xfrm>
              <a:prstGeom prst="line">
                <a:avLst/>
              </a:prstGeom>
              <a:noFill/>
              <a:ln w="25400">
                <a:solidFill>
                  <a:srgbClr val="FF0000"/>
                </a:solidFill>
                <a:round/>
                <a:headEnd/>
                <a:tailEnd/>
              </a:ln>
            </p:spPr>
            <p:txBody>
              <a:bodyPr/>
              <a:lstStyle/>
              <a:p>
                <a:endParaRPr lang="fr-CH"/>
              </a:p>
            </p:txBody>
          </p:sp>
          <p:sp>
            <p:nvSpPr>
              <p:cNvPr id="2708957" name="Line 477"/>
              <p:cNvSpPr>
                <a:spLocks noChangeShapeType="1"/>
              </p:cNvSpPr>
              <p:nvPr/>
            </p:nvSpPr>
            <p:spPr bwMode="auto">
              <a:xfrm>
                <a:off x="3908" y="1885"/>
                <a:ext cx="8" cy="0"/>
              </a:xfrm>
              <a:prstGeom prst="line">
                <a:avLst/>
              </a:prstGeom>
              <a:noFill/>
              <a:ln w="25400">
                <a:solidFill>
                  <a:srgbClr val="FF0000"/>
                </a:solidFill>
                <a:round/>
                <a:headEnd/>
                <a:tailEnd/>
              </a:ln>
            </p:spPr>
            <p:txBody>
              <a:bodyPr/>
              <a:lstStyle/>
              <a:p>
                <a:endParaRPr lang="fr-CH"/>
              </a:p>
            </p:txBody>
          </p:sp>
          <p:sp>
            <p:nvSpPr>
              <p:cNvPr id="2708958" name="Line 478"/>
              <p:cNvSpPr>
                <a:spLocks noChangeShapeType="1"/>
              </p:cNvSpPr>
              <p:nvPr/>
            </p:nvSpPr>
            <p:spPr bwMode="auto">
              <a:xfrm flipV="1">
                <a:off x="3916" y="1877"/>
                <a:ext cx="8" cy="8"/>
              </a:xfrm>
              <a:prstGeom prst="line">
                <a:avLst/>
              </a:prstGeom>
              <a:noFill/>
              <a:ln w="25400">
                <a:solidFill>
                  <a:srgbClr val="FF0000"/>
                </a:solidFill>
                <a:round/>
                <a:headEnd/>
                <a:tailEnd/>
              </a:ln>
            </p:spPr>
            <p:txBody>
              <a:bodyPr/>
              <a:lstStyle/>
              <a:p>
                <a:endParaRPr lang="fr-CH"/>
              </a:p>
            </p:txBody>
          </p:sp>
          <p:sp>
            <p:nvSpPr>
              <p:cNvPr id="2708959" name="Line 479"/>
              <p:cNvSpPr>
                <a:spLocks noChangeShapeType="1"/>
              </p:cNvSpPr>
              <p:nvPr/>
            </p:nvSpPr>
            <p:spPr bwMode="auto">
              <a:xfrm flipV="1">
                <a:off x="3924" y="1869"/>
                <a:ext cx="8" cy="8"/>
              </a:xfrm>
              <a:prstGeom prst="line">
                <a:avLst/>
              </a:prstGeom>
              <a:noFill/>
              <a:ln w="25400">
                <a:solidFill>
                  <a:srgbClr val="FF0000"/>
                </a:solidFill>
                <a:round/>
                <a:headEnd/>
                <a:tailEnd/>
              </a:ln>
            </p:spPr>
            <p:txBody>
              <a:bodyPr/>
              <a:lstStyle/>
              <a:p>
                <a:endParaRPr lang="fr-CH"/>
              </a:p>
            </p:txBody>
          </p:sp>
          <p:sp>
            <p:nvSpPr>
              <p:cNvPr id="2708960" name="Line 480"/>
              <p:cNvSpPr>
                <a:spLocks noChangeShapeType="1"/>
              </p:cNvSpPr>
              <p:nvPr/>
            </p:nvSpPr>
            <p:spPr bwMode="auto">
              <a:xfrm>
                <a:off x="3932" y="1869"/>
                <a:ext cx="0" cy="0"/>
              </a:xfrm>
              <a:prstGeom prst="line">
                <a:avLst/>
              </a:prstGeom>
              <a:noFill/>
              <a:ln w="25400">
                <a:solidFill>
                  <a:srgbClr val="FF0000"/>
                </a:solidFill>
                <a:round/>
                <a:headEnd/>
                <a:tailEnd/>
              </a:ln>
            </p:spPr>
            <p:txBody>
              <a:bodyPr/>
              <a:lstStyle/>
              <a:p>
                <a:endParaRPr lang="fr-CH"/>
              </a:p>
            </p:txBody>
          </p:sp>
          <p:sp>
            <p:nvSpPr>
              <p:cNvPr id="2708961" name="Line 481"/>
              <p:cNvSpPr>
                <a:spLocks noChangeShapeType="1"/>
              </p:cNvSpPr>
              <p:nvPr/>
            </p:nvSpPr>
            <p:spPr bwMode="auto">
              <a:xfrm flipV="1">
                <a:off x="3932" y="1861"/>
                <a:ext cx="8" cy="8"/>
              </a:xfrm>
              <a:prstGeom prst="line">
                <a:avLst/>
              </a:prstGeom>
              <a:noFill/>
              <a:ln w="25400">
                <a:solidFill>
                  <a:srgbClr val="FF0000"/>
                </a:solidFill>
                <a:round/>
                <a:headEnd/>
                <a:tailEnd/>
              </a:ln>
            </p:spPr>
            <p:txBody>
              <a:bodyPr/>
              <a:lstStyle/>
              <a:p>
                <a:endParaRPr lang="fr-CH"/>
              </a:p>
            </p:txBody>
          </p:sp>
          <p:sp>
            <p:nvSpPr>
              <p:cNvPr id="2708962" name="Line 482"/>
              <p:cNvSpPr>
                <a:spLocks noChangeShapeType="1"/>
              </p:cNvSpPr>
              <p:nvPr/>
            </p:nvSpPr>
            <p:spPr bwMode="auto">
              <a:xfrm flipV="1">
                <a:off x="3940" y="1853"/>
                <a:ext cx="8" cy="8"/>
              </a:xfrm>
              <a:prstGeom prst="line">
                <a:avLst/>
              </a:prstGeom>
              <a:noFill/>
              <a:ln w="25400">
                <a:solidFill>
                  <a:srgbClr val="FF0000"/>
                </a:solidFill>
                <a:round/>
                <a:headEnd/>
                <a:tailEnd/>
              </a:ln>
            </p:spPr>
            <p:txBody>
              <a:bodyPr/>
              <a:lstStyle/>
              <a:p>
                <a:endParaRPr lang="fr-CH"/>
              </a:p>
            </p:txBody>
          </p:sp>
          <p:sp>
            <p:nvSpPr>
              <p:cNvPr id="2708963" name="Line 483"/>
              <p:cNvSpPr>
                <a:spLocks noChangeShapeType="1"/>
              </p:cNvSpPr>
              <p:nvPr/>
            </p:nvSpPr>
            <p:spPr bwMode="auto">
              <a:xfrm flipV="1">
                <a:off x="3948" y="1845"/>
                <a:ext cx="8" cy="8"/>
              </a:xfrm>
              <a:prstGeom prst="line">
                <a:avLst/>
              </a:prstGeom>
              <a:noFill/>
              <a:ln w="25400">
                <a:solidFill>
                  <a:srgbClr val="FF0000"/>
                </a:solidFill>
                <a:round/>
                <a:headEnd/>
                <a:tailEnd/>
              </a:ln>
            </p:spPr>
            <p:txBody>
              <a:bodyPr/>
              <a:lstStyle/>
              <a:p>
                <a:endParaRPr lang="fr-CH"/>
              </a:p>
            </p:txBody>
          </p:sp>
          <p:sp>
            <p:nvSpPr>
              <p:cNvPr id="2708964" name="Line 484"/>
              <p:cNvSpPr>
                <a:spLocks noChangeShapeType="1"/>
              </p:cNvSpPr>
              <p:nvPr/>
            </p:nvSpPr>
            <p:spPr bwMode="auto">
              <a:xfrm>
                <a:off x="3956" y="1845"/>
                <a:ext cx="8" cy="0"/>
              </a:xfrm>
              <a:prstGeom prst="line">
                <a:avLst/>
              </a:prstGeom>
              <a:noFill/>
              <a:ln w="25400">
                <a:solidFill>
                  <a:srgbClr val="FF0000"/>
                </a:solidFill>
                <a:round/>
                <a:headEnd/>
                <a:tailEnd/>
              </a:ln>
            </p:spPr>
            <p:txBody>
              <a:bodyPr/>
              <a:lstStyle/>
              <a:p>
                <a:endParaRPr lang="fr-CH"/>
              </a:p>
            </p:txBody>
          </p:sp>
          <p:sp>
            <p:nvSpPr>
              <p:cNvPr id="2708965" name="Line 485"/>
              <p:cNvSpPr>
                <a:spLocks noChangeShapeType="1"/>
              </p:cNvSpPr>
              <p:nvPr/>
            </p:nvSpPr>
            <p:spPr bwMode="auto">
              <a:xfrm flipV="1">
                <a:off x="3964" y="1837"/>
                <a:ext cx="8" cy="8"/>
              </a:xfrm>
              <a:prstGeom prst="line">
                <a:avLst/>
              </a:prstGeom>
              <a:noFill/>
              <a:ln w="25400">
                <a:solidFill>
                  <a:srgbClr val="FF0000"/>
                </a:solidFill>
                <a:round/>
                <a:headEnd/>
                <a:tailEnd/>
              </a:ln>
            </p:spPr>
            <p:txBody>
              <a:bodyPr/>
              <a:lstStyle/>
              <a:p>
                <a:endParaRPr lang="fr-CH"/>
              </a:p>
            </p:txBody>
          </p:sp>
          <p:sp>
            <p:nvSpPr>
              <p:cNvPr id="2708966" name="Line 486"/>
              <p:cNvSpPr>
                <a:spLocks noChangeShapeType="1"/>
              </p:cNvSpPr>
              <p:nvPr/>
            </p:nvSpPr>
            <p:spPr bwMode="auto">
              <a:xfrm flipV="1">
                <a:off x="3972" y="1829"/>
                <a:ext cx="8" cy="8"/>
              </a:xfrm>
              <a:prstGeom prst="line">
                <a:avLst/>
              </a:prstGeom>
              <a:noFill/>
              <a:ln w="25400">
                <a:solidFill>
                  <a:srgbClr val="FF0000"/>
                </a:solidFill>
                <a:round/>
                <a:headEnd/>
                <a:tailEnd/>
              </a:ln>
            </p:spPr>
            <p:txBody>
              <a:bodyPr/>
              <a:lstStyle/>
              <a:p>
                <a:endParaRPr lang="fr-CH"/>
              </a:p>
            </p:txBody>
          </p:sp>
          <p:sp>
            <p:nvSpPr>
              <p:cNvPr id="2708967" name="Line 487"/>
              <p:cNvSpPr>
                <a:spLocks noChangeShapeType="1"/>
              </p:cNvSpPr>
              <p:nvPr/>
            </p:nvSpPr>
            <p:spPr bwMode="auto">
              <a:xfrm flipV="1">
                <a:off x="3980" y="1821"/>
                <a:ext cx="8" cy="8"/>
              </a:xfrm>
              <a:prstGeom prst="line">
                <a:avLst/>
              </a:prstGeom>
              <a:noFill/>
              <a:ln w="25400">
                <a:solidFill>
                  <a:srgbClr val="FF0000"/>
                </a:solidFill>
                <a:round/>
                <a:headEnd/>
                <a:tailEnd/>
              </a:ln>
            </p:spPr>
            <p:txBody>
              <a:bodyPr/>
              <a:lstStyle/>
              <a:p>
                <a:endParaRPr lang="fr-CH"/>
              </a:p>
            </p:txBody>
          </p:sp>
          <p:sp>
            <p:nvSpPr>
              <p:cNvPr id="2708968" name="Line 488"/>
              <p:cNvSpPr>
                <a:spLocks noChangeShapeType="1"/>
              </p:cNvSpPr>
              <p:nvPr/>
            </p:nvSpPr>
            <p:spPr bwMode="auto">
              <a:xfrm>
                <a:off x="3988" y="1821"/>
                <a:ext cx="8" cy="0"/>
              </a:xfrm>
              <a:prstGeom prst="line">
                <a:avLst/>
              </a:prstGeom>
              <a:noFill/>
              <a:ln w="25400">
                <a:solidFill>
                  <a:srgbClr val="FF0000"/>
                </a:solidFill>
                <a:round/>
                <a:headEnd/>
                <a:tailEnd/>
              </a:ln>
            </p:spPr>
            <p:txBody>
              <a:bodyPr/>
              <a:lstStyle/>
              <a:p>
                <a:endParaRPr lang="fr-CH"/>
              </a:p>
            </p:txBody>
          </p:sp>
          <p:sp>
            <p:nvSpPr>
              <p:cNvPr id="2708969" name="Line 489"/>
              <p:cNvSpPr>
                <a:spLocks noChangeShapeType="1"/>
              </p:cNvSpPr>
              <p:nvPr/>
            </p:nvSpPr>
            <p:spPr bwMode="auto">
              <a:xfrm flipV="1">
                <a:off x="3996" y="1813"/>
                <a:ext cx="8" cy="8"/>
              </a:xfrm>
              <a:prstGeom prst="line">
                <a:avLst/>
              </a:prstGeom>
              <a:noFill/>
              <a:ln w="25400">
                <a:solidFill>
                  <a:srgbClr val="FF0000"/>
                </a:solidFill>
                <a:round/>
                <a:headEnd/>
                <a:tailEnd/>
              </a:ln>
            </p:spPr>
            <p:txBody>
              <a:bodyPr/>
              <a:lstStyle/>
              <a:p>
                <a:endParaRPr lang="fr-CH"/>
              </a:p>
            </p:txBody>
          </p:sp>
          <p:sp>
            <p:nvSpPr>
              <p:cNvPr id="2708970" name="Line 490"/>
              <p:cNvSpPr>
                <a:spLocks noChangeShapeType="1"/>
              </p:cNvSpPr>
              <p:nvPr/>
            </p:nvSpPr>
            <p:spPr bwMode="auto">
              <a:xfrm flipV="1">
                <a:off x="4004" y="1805"/>
                <a:ext cx="8" cy="8"/>
              </a:xfrm>
              <a:prstGeom prst="line">
                <a:avLst/>
              </a:prstGeom>
              <a:noFill/>
              <a:ln w="25400">
                <a:solidFill>
                  <a:srgbClr val="FF0000"/>
                </a:solidFill>
                <a:round/>
                <a:headEnd/>
                <a:tailEnd/>
              </a:ln>
            </p:spPr>
            <p:txBody>
              <a:bodyPr/>
              <a:lstStyle/>
              <a:p>
                <a:endParaRPr lang="fr-CH"/>
              </a:p>
            </p:txBody>
          </p:sp>
          <p:sp>
            <p:nvSpPr>
              <p:cNvPr id="2708971" name="Line 491"/>
              <p:cNvSpPr>
                <a:spLocks noChangeShapeType="1"/>
              </p:cNvSpPr>
              <p:nvPr/>
            </p:nvSpPr>
            <p:spPr bwMode="auto">
              <a:xfrm flipV="1">
                <a:off x="4012" y="1797"/>
                <a:ext cx="8" cy="8"/>
              </a:xfrm>
              <a:prstGeom prst="line">
                <a:avLst/>
              </a:prstGeom>
              <a:noFill/>
              <a:ln w="25400">
                <a:solidFill>
                  <a:srgbClr val="FF0000"/>
                </a:solidFill>
                <a:round/>
                <a:headEnd/>
                <a:tailEnd/>
              </a:ln>
            </p:spPr>
            <p:txBody>
              <a:bodyPr/>
              <a:lstStyle/>
              <a:p>
                <a:endParaRPr lang="fr-CH"/>
              </a:p>
            </p:txBody>
          </p:sp>
          <p:sp>
            <p:nvSpPr>
              <p:cNvPr id="2708972" name="Line 492"/>
              <p:cNvSpPr>
                <a:spLocks noChangeShapeType="1"/>
              </p:cNvSpPr>
              <p:nvPr/>
            </p:nvSpPr>
            <p:spPr bwMode="auto">
              <a:xfrm>
                <a:off x="4020" y="1797"/>
                <a:ext cx="8" cy="0"/>
              </a:xfrm>
              <a:prstGeom prst="line">
                <a:avLst/>
              </a:prstGeom>
              <a:noFill/>
              <a:ln w="25400">
                <a:solidFill>
                  <a:srgbClr val="FF0000"/>
                </a:solidFill>
                <a:round/>
                <a:headEnd/>
                <a:tailEnd/>
              </a:ln>
            </p:spPr>
            <p:txBody>
              <a:bodyPr/>
              <a:lstStyle/>
              <a:p>
                <a:endParaRPr lang="fr-CH"/>
              </a:p>
            </p:txBody>
          </p:sp>
          <p:sp>
            <p:nvSpPr>
              <p:cNvPr id="2708973" name="Line 493"/>
              <p:cNvSpPr>
                <a:spLocks noChangeShapeType="1"/>
              </p:cNvSpPr>
              <p:nvPr/>
            </p:nvSpPr>
            <p:spPr bwMode="auto">
              <a:xfrm flipV="1">
                <a:off x="4028" y="1789"/>
                <a:ext cx="8" cy="8"/>
              </a:xfrm>
              <a:prstGeom prst="line">
                <a:avLst/>
              </a:prstGeom>
              <a:noFill/>
              <a:ln w="25400">
                <a:solidFill>
                  <a:srgbClr val="FF0000"/>
                </a:solidFill>
                <a:round/>
                <a:headEnd/>
                <a:tailEnd/>
              </a:ln>
            </p:spPr>
            <p:txBody>
              <a:bodyPr/>
              <a:lstStyle/>
              <a:p>
                <a:endParaRPr lang="fr-CH"/>
              </a:p>
            </p:txBody>
          </p:sp>
          <p:sp>
            <p:nvSpPr>
              <p:cNvPr id="2708974" name="Line 494"/>
              <p:cNvSpPr>
                <a:spLocks noChangeShapeType="1"/>
              </p:cNvSpPr>
              <p:nvPr/>
            </p:nvSpPr>
            <p:spPr bwMode="auto">
              <a:xfrm flipV="1">
                <a:off x="4036" y="1781"/>
                <a:ext cx="8" cy="8"/>
              </a:xfrm>
              <a:prstGeom prst="line">
                <a:avLst/>
              </a:prstGeom>
              <a:noFill/>
              <a:ln w="25400">
                <a:solidFill>
                  <a:srgbClr val="FF0000"/>
                </a:solidFill>
                <a:round/>
                <a:headEnd/>
                <a:tailEnd/>
              </a:ln>
            </p:spPr>
            <p:txBody>
              <a:bodyPr/>
              <a:lstStyle/>
              <a:p>
                <a:endParaRPr lang="fr-CH"/>
              </a:p>
            </p:txBody>
          </p:sp>
          <p:sp>
            <p:nvSpPr>
              <p:cNvPr id="2708975" name="Line 495"/>
              <p:cNvSpPr>
                <a:spLocks noChangeShapeType="1"/>
              </p:cNvSpPr>
              <p:nvPr/>
            </p:nvSpPr>
            <p:spPr bwMode="auto">
              <a:xfrm flipV="1">
                <a:off x="4044" y="1773"/>
                <a:ext cx="8" cy="8"/>
              </a:xfrm>
              <a:prstGeom prst="line">
                <a:avLst/>
              </a:prstGeom>
              <a:noFill/>
              <a:ln w="25400">
                <a:solidFill>
                  <a:srgbClr val="FF0000"/>
                </a:solidFill>
                <a:round/>
                <a:headEnd/>
                <a:tailEnd/>
              </a:ln>
            </p:spPr>
            <p:txBody>
              <a:bodyPr/>
              <a:lstStyle/>
              <a:p>
                <a:endParaRPr lang="fr-CH"/>
              </a:p>
            </p:txBody>
          </p:sp>
          <p:sp>
            <p:nvSpPr>
              <p:cNvPr id="2708976" name="Line 496"/>
              <p:cNvSpPr>
                <a:spLocks noChangeShapeType="1"/>
              </p:cNvSpPr>
              <p:nvPr/>
            </p:nvSpPr>
            <p:spPr bwMode="auto">
              <a:xfrm flipV="1">
                <a:off x="4052" y="1765"/>
                <a:ext cx="0" cy="8"/>
              </a:xfrm>
              <a:prstGeom prst="line">
                <a:avLst/>
              </a:prstGeom>
              <a:noFill/>
              <a:ln w="25400">
                <a:solidFill>
                  <a:srgbClr val="FF0000"/>
                </a:solidFill>
                <a:round/>
                <a:headEnd/>
                <a:tailEnd/>
              </a:ln>
            </p:spPr>
            <p:txBody>
              <a:bodyPr/>
              <a:lstStyle/>
              <a:p>
                <a:endParaRPr lang="fr-CH"/>
              </a:p>
            </p:txBody>
          </p:sp>
          <p:sp>
            <p:nvSpPr>
              <p:cNvPr id="2708977" name="Line 497"/>
              <p:cNvSpPr>
                <a:spLocks noChangeShapeType="1"/>
              </p:cNvSpPr>
              <p:nvPr/>
            </p:nvSpPr>
            <p:spPr bwMode="auto">
              <a:xfrm flipV="1">
                <a:off x="4052" y="1757"/>
                <a:ext cx="8" cy="8"/>
              </a:xfrm>
              <a:prstGeom prst="line">
                <a:avLst/>
              </a:prstGeom>
              <a:noFill/>
              <a:ln w="25400">
                <a:solidFill>
                  <a:srgbClr val="FF0000"/>
                </a:solidFill>
                <a:round/>
                <a:headEnd/>
                <a:tailEnd/>
              </a:ln>
            </p:spPr>
            <p:txBody>
              <a:bodyPr/>
              <a:lstStyle/>
              <a:p>
                <a:endParaRPr lang="fr-CH"/>
              </a:p>
            </p:txBody>
          </p:sp>
          <p:sp>
            <p:nvSpPr>
              <p:cNvPr id="2708978" name="Line 498"/>
              <p:cNvSpPr>
                <a:spLocks noChangeShapeType="1"/>
              </p:cNvSpPr>
              <p:nvPr/>
            </p:nvSpPr>
            <p:spPr bwMode="auto">
              <a:xfrm>
                <a:off x="4060" y="1757"/>
                <a:ext cx="8" cy="0"/>
              </a:xfrm>
              <a:prstGeom prst="line">
                <a:avLst/>
              </a:prstGeom>
              <a:noFill/>
              <a:ln w="25400">
                <a:solidFill>
                  <a:srgbClr val="FF0000"/>
                </a:solidFill>
                <a:round/>
                <a:headEnd/>
                <a:tailEnd/>
              </a:ln>
            </p:spPr>
            <p:txBody>
              <a:bodyPr/>
              <a:lstStyle/>
              <a:p>
                <a:endParaRPr lang="fr-CH"/>
              </a:p>
            </p:txBody>
          </p:sp>
          <p:sp>
            <p:nvSpPr>
              <p:cNvPr id="2708979" name="Line 499"/>
              <p:cNvSpPr>
                <a:spLocks noChangeShapeType="1"/>
              </p:cNvSpPr>
              <p:nvPr/>
            </p:nvSpPr>
            <p:spPr bwMode="auto">
              <a:xfrm flipV="1">
                <a:off x="4068" y="1749"/>
                <a:ext cx="8" cy="8"/>
              </a:xfrm>
              <a:prstGeom prst="line">
                <a:avLst/>
              </a:prstGeom>
              <a:noFill/>
              <a:ln w="25400">
                <a:solidFill>
                  <a:srgbClr val="FF0000"/>
                </a:solidFill>
                <a:round/>
                <a:headEnd/>
                <a:tailEnd/>
              </a:ln>
            </p:spPr>
            <p:txBody>
              <a:bodyPr/>
              <a:lstStyle/>
              <a:p>
                <a:endParaRPr lang="fr-CH"/>
              </a:p>
            </p:txBody>
          </p:sp>
          <p:sp>
            <p:nvSpPr>
              <p:cNvPr id="2708980" name="Line 500"/>
              <p:cNvSpPr>
                <a:spLocks noChangeShapeType="1"/>
              </p:cNvSpPr>
              <p:nvPr/>
            </p:nvSpPr>
            <p:spPr bwMode="auto">
              <a:xfrm>
                <a:off x="1835" y="2993"/>
                <a:ext cx="8" cy="0"/>
              </a:xfrm>
              <a:prstGeom prst="line">
                <a:avLst/>
              </a:prstGeom>
              <a:noFill/>
              <a:ln w="12700">
                <a:solidFill>
                  <a:srgbClr val="000000"/>
                </a:solidFill>
                <a:prstDash val="sysDash"/>
                <a:round/>
                <a:headEnd/>
                <a:tailEnd/>
              </a:ln>
            </p:spPr>
            <p:txBody>
              <a:bodyPr/>
              <a:lstStyle/>
              <a:p>
                <a:endParaRPr lang="fr-CH"/>
              </a:p>
            </p:txBody>
          </p:sp>
          <p:sp>
            <p:nvSpPr>
              <p:cNvPr id="2708981" name="Line 501"/>
              <p:cNvSpPr>
                <a:spLocks noChangeShapeType="1"/>
              </p:cNvSpPr>
              <p:nvPr/>
            </p:nvSpPr>
            <p:spPr bwMode="auto">
              <a:xfrm>
                <a:off x="1843" y="2993"/>
                <a:ext cx="8" cy="0"/>
              </a:xfrm>
              <a:prstGeom prst="line">
                <a:avLst/>
              </a:prstGeom>
              <a:noFill/>
              <a:ln w="12700">
                <a:solidFill>
                  <a:srgbClr val="000000"/>
                </a:solidFill>
                <a:prstDash val="sysDash"/>
                <a:round/>
                <a:headEnd/>
                <a:tailEnd/>
              </a:ln>
            </p:spPr>
            <p:txBody>
              <a:bodyPr/>
              <a:lstStyle/>
              <a:p>
                <a:endParaRPr lang="fr-CH"/>
              </a:p>
            </p:txBody>
          </p:sp>
          <p:sp>
            <p:nvSpPr>
              <p:cNvPr id="2708982" name="Line 502"/>
              <p:cNvSpPr>
                <a:spLocks noChangeShapeType="1"/>
              </p:cNvSpPr>
              <p:nvPr/>
            </p:nvSpPr>
            <p:spPr bwMode="auto">
              <a:xfrm>
                <a:off x="1851" y="2993"/>
                <a:ext cx="8" cy="0"/>
              </a:xfrm>
              <a:prstGeom prst="line">
                <a:avLst/>
              </a:prstGeom>
              <a:noFill/>
              <a:ln w="12700">
                <a:solidFill>
                  <a:srgbClr val="000000"/>
                </a:solidFill>
                <a:prstDash val="sysDash"/>
                <a:round/>
                <a:headEnd/>
                <a:tailEnd/>
              </a:ln>
            </p:spPr>
            <p:txBody>
              <a:bodyPr/>
              <a:lstStyle/>
              <a:p>
                <a:endParaRPr lang="fr-CH"/>
              </a:p>
            </p:txBody>
          </p:sp>
          <p:sp>
            <p:nvSpPr>
              <p:cNvPr id="2708983" name="Line 503"/>
              <p:cNvSpPr>
                <a:spLocks noChangeShapeType="1"/>
              </p:cNvSpPr>
              <p:nvPr/>
            </p:nvSpPr>
            <p:spPr bwMode="auto">
              <a:xfrm>
                <a:off x="1859" y="2993"/>
                <a:ext cx="0" cy="0"/>
              </a:xfrm>
              <a:prstGeom prst="line">
                <a:avLst/>
              </a:prstGeom>
              <a:noFill/>
              <a:ln w="12700">
                <a:solidFill>
                  <a:srgbClr val="000000"/>
                </a:solidFill>
                <a:prstDash val="sysDash"/>
                <a:round/>
                <a:headEnd/>
                <a:tailEnd/>
              </a:ln>
            </p:spPr>
            <p:txBody>
              <a:bodyPr/>
              <a:lstStyle/>
              <a:p>
                <a:endParaRPr lang="fr-CH"/>
              </a:p>
            </p:txBody>
          </p:sp>
          <p:sp>
            <p:nvSpPr>
              <p:cNvPr id="2708984" name="Line 504"/>
              <p:cNvSpPr>
                <a:spLocks noChangeShapeType="1"/>
              </p:cNvSpPr>
              <p:nvPr/>
            </p:nvSpPr>
            <p:spPr bwMode="auto">
              <a:xfrm>
                <a:off x="1859" y="2993"/>
                <a:ext cx="8" cy="0"/>
              </a:xfrm>
              <a:prstGeom prst="line">
                <a:avLst/>
              </a:prstGeom>
              <a:noFill/>
              <a:ln w="12700">
                <a:solidFill>
                  <a:srgbClr val="000000"/>
                </a:solidFill>
                <a:prstDash val="sysDash"/>
                <a:round/>
                <a:headEnd/>
                <a:tailEnd/>
              </a:ln>
            </p:spPr>
            <p:txBody>
              <a:bodyPr/>
              <a:lstStyle/>
              <a:p>
                <a:endParaRPr lang="fr-CH"/>
              </a:p>
            </p:txBody>
          </p:sp>
          <p:sp>
            <p:nvSpPr>
              <p:cNvPr id="2708985" name="Line 505"/>
              <p:cNvSpPr>
                <a:spLocks noChangeShapeType="1"/>
              </p:cNvSpPr>
              <p:nvPr/>
            </p:nvSpPr>
            <p:spPr bwMode="auto">
              <a:xfrm>
                <a:off x="1867" y="2993"/>
                <a:ext cx="8" cy="0"/>
              </a:xfrm>
              <a:prstGeom prst="line">
                <a:avLst/>
              </a:prstGeom>
              <a:noFill/>
              <a:ln w="12700">
                <a:solidFill>
                  <a:srgbClr val="000000"/>
                </a:solidFill>
                <a:prstDash val="sysDash"/>
                <a:round/>
                <a:headEnd/>
                <a:tailEnd/>
              </a:ln>
            </p:spPr>
            <p:txBody>
              <a:bodyPr/>
              <a:lstStyle/>
              <a:p>
                <a:endParaRPr lang="fr-CH"/>
              </a:p>
            </p:txBody>
          </p:sp>
          <p:sp>
            <p:nvSpPr>
              <p:cNvPr id="2708986" name="Line 506"/>
              <p:cNvSpPr>
                <a:spLocks noChangeShapeType="1"/>
              </p:cNvSpPr>
              <p:nvPr/>
            </p:nvSpPr>
            <p:spPr bwMode="auto">
              <a:xfrm>
                <a:off x="1875" y="2993"/>
                <a:ext cx="8" cy="0"/>
              </a:xfrm>
              <a:prstGeom prst="line">
                <a:avLst/>
              </a:prstGeom>
              <a:noFill/>
              <a:ln w="12700">
                <a:solidFill>
                  <a:srgbClr val="000000"/>
                </a:solidFill>
                <a:prstDash val="sysDash"/>
                <a:round/>
                <a:headEnd/>
                <a:tailEnd/>
              </a:ln>
            </p:spPr>
            <p:txBody>
              <a:bodyPr/>
              <a:lstStyle/>
              <a:p>
                <a:endParaRPr lang="fr-CH"/>
              </a:p>
            </p:txBody>
          </p:sp>
          <p:sp>
            <p:nvSpPr>
              <p:cNvPr id="2708987" name="Line 507"/>
              <p:cNvSpPr>
                <a:spLocks noChangeShapeType="1"/>
              </p:cNvSpPr>
              <p:nvPr/>
            </p:nvSpPr>
            <p:spPr bwMode="auto">
              <a:xfrm>
                <a:off x="1883" y="2993"/>
                <a:ext cx="8" cy="0"/>
              </a:xfrm>
              <a:prstGeom prst="line">
                <a:avLst/>
              </a:prstGeom>
              <a:noFill/>
              <a:ln w="12700">
                <a:solidFill>
                  <a:srgbClr val="000000"/>
                </a:solidFill>
                <a:prstDash val="sysDash"/>
                <a:round/>
                <a:headEnd/>
                <a:tailEnd/>
              </a:ln>
            </p:spPr>
            <p:txBody>
              <a:bodyPr/>
              <a:lstStyle/>
              <a:p>
                <a:endParaRPr lang="fr-CH"/>
              </a:p>
            </p:txBody>
          </p:sp>
          <p:sp>
            <p:nvSpPr>
              <p:cNvPr id="2708988" name="Line 508"/>
              <p:cNvSpPr>
                <a:spLocks noChangeShapeType="1"/>
              </p:cNvSpPr>
              <p:nvPr/>
            </p:nvSpPr>
            <p:spPr bwMode="auto">
              <a:xfrm>
                <a:off x="1891" y="2993"/>
                <a:ext cx="8" cy="0"/>
              </a:xfrm>
              <a:prstGeom prst="line">
                <a:avLst/>
              </a:prstGeom>
              <a:noFill/>
              <a:ln w="12700">
                <a:solidFill>
                  <a:srgbClr val="000000"/>
                </a:solidFill>
                <a:prstDash val="sysDash"/>
                <a:round/>
                <a:headEnd/>
                <a:tailEnd/>
              </a:ln>
            </p:spPr>
            <p:txBody>
              <a:bodyPr/>
              <a:lstStyle/>
              <a:p>
                <a:endParaRPr lang="fr-CH"/>
              </a:p>
            </p:txBody>
          </p:sp>
          <p:sp>
            <p:nvSpPr>
              <p:cNvPr id="2708989" name="Line 509"/>
              <p:cNvSpPr>
                <a:spLocks noChangeShapeType="1"/>
              </p:cNvSpPr>
              <p:nvPr/>
            </p:nvSpPr>
            <p:spPr bwMode="auto">
              <a:xfrm>
                <a:off x="1899" y="2993"/>
                <a:ext cx="8" cy="0"/>
              </a:xfrm>
              <a:prstGeom prst="line">
                <a:avLst/>
              </a:prstGeom>
              <a:noFill/>
              <a:ln w="12700">
                <a:solidFill>
                  <a:srgbClr val="000000"/>
                </a:solidFill>
                <a:prstDash val="sysDash"/>
                <a:round/>
                <a:headEnd/>
                <a:tailEnd/>
              </a:ln>
            </p:spPr>
            <p:txBody>
              <a:bodyPr/>
              <a:lstStyle/>
              <a:p>
                <a:endParaRPr lang="fr-CH"/>
              </a:p>
            </p:txBody>
          </p:sp>
          <p:sp>
            <p:nvSpPr>
              <p:cNvPr id="2708990" name="Line 510"/>
              <p:cNvSpPr>
                <a:spLocks noChangeShapeType="1"/>
              </p:cNvSpPr>
              <p:nvPr/>
            </p:nvSpPr>
            <p:spPr bwMode="auto">
              <a:xfrm>
                <a:off x="1907" y="2993"/>
                <a:ext cx="8" cy="0"/>
              </a:xfrm>
              <a:prstGeom prst="line">
                <a:avLst/>
              </a:prstGeom>
              <a:noFill/>
              <a:ln w="12700">
                <a:solidFill>
                  <a:srgbClr val="000000"/>
                </a:solidFill>
                <a:prstDash val="sysDash"/>
                <a:round/>
                <a:headEnd/>
                <a:tailEnd/>
              </a:ln>
            </p:spPr>
            <p:txBody>
              <a:bodyPr/>
              <a:lstStyle/>
              <a:p>
                <a:endParaRPr lang="fr-CH"/>
              </a:p>
            </p:txBody>
          </p:sp>
          <p:sp>
            <p:nvSpPr>
              <p:cNvPr id="2708991" name="Line 511"/>
              <p:cNvSpPr>
                <a:spLocks noChangeShapeType="1"/>
              </p:cNvSpPr>
              <p:nvPr/>
            </p:nvSpPr>
            <p:spPr bwMode="auto">
              <a:xfrm>
                <a:off x="1915" y="2993"/>
                <a:ext cx="8" cy="0"/>
              </a:xfrm>
              <a:prstGeom prst="line">
                <a:avLst/>
              </a:prstGeom>
              <a:noFill/>
              <a:ln w="12700">
                <a:solidFill>
                  <a:srgbClr val="000000"/>
                </a:solidFill>
                <a:prstDash val="sysDash"/>
                <a:round/>
                <a:headEnd/>
                <a:tailEnd/>
              </a:ln>
            </p:spPr>
            <p:txBody>
              <a:bodyPr/>
              <a:lstStyle/>
              <a:p>
                <a:endParaRPr lang="fr-CH"/>
              </a:p>
            </p:txBody>
          </p:sp>
          <p:sp>
            <p:nvSpPr>
              <p:cNvPr id="2708992" name="Line 512"/>
              <p:cNvSpPr>
                <a:spLocks noChangeShapeType="1"/>
              </p:cNvSpPr>
              <p:nvPr/>
            </p:nvSpPr>
            <p:spPr bwMode="auto">
              <a:xfrm>
                <a:off x="1923" y="2993"/>
                <a:ext cx="8" cy="0"/>
              </a:xfrm>
              <a:prstGeom prst="line">
                <a:avLst/>
              </a:prstGeom>
              <a:noFill/>
              <a:ln w="12700">
                <a:solidFill>
                  <a:srgbClr val="000000"/>
                </a:solidFill>
                <a:prstDash val="sysDash"/>
                <a:round/>
                <a:headEnd/>
                <a:tailEnd/>
              </a:ln>
            </p:spPr>
            <p:txBody>
              <a:bodyPr/>
              <a:lstStyle/>
              <a:p>
                <a:endParaRPr lang="fr-CH"/>
              </a:p>
            </p:txBody>
          </p:sp>
          <p:sp>
            <p:nvSpPr>
              <p:cNvPr id="2708993" name="Line 513"/>
              <p:cNvSpPr>
                <a:spLocks noChangeShapeType="1"/>
              </p:cNvSpPr>
              <p:nvPr/>
            </p:nvSpPr>
            <p:spPr bwMode="auto">
              <a:xfrm>
                <a:off x="1931" y="2993"/>
                <a:ext cx="8" cy="0"/>
              </a:xfrm>
              <a:prstGeom prst="line">
                <a:avLst/>
              </a:prstGeom>
              <a:noFill/>
              <a:ln w="12700">
                <a:solidFill>
                  <a:srgbClr val="000000"/>
                </a:solidFill>
                <a:prstDash val="sysDash"/>
                <a:round/>
                <a:headEnd/>
                <a:tailEnd/>
              </a:ln>
            </p:spPr>
            <p:txBody>
              <a:bodyPr/>
              <a:lstStyle/>
              <a:p>
                <a:endParaRPr lang="fr-CH"/>
              </a:p>
            </p:txBody>
          </p:sp>
          <p:sp>
            <p:nvSpPr>
              <p:cNvPr id="2708994" name="Line 514"/>
              <p:cNvSpPr>
                <a:spLocks noChangeShapeType="1"/>
              </p:cNvSpPr>
              <p:nvPr/>
            </p:nvSpPr>
            <p:spPr bwMode="auto">
              <a:xfrm>
                <a:off x="1939" y="2993"/>
                <a:ext cx="8" cy="0"/>
              </a:xfrm>
              <a:prstGeom prst="line">
                <a:avLst/>
              </a:prstGeom>
              <a:noFill/>
              <a:ln w="12700">
                <a:solidFill>
                  <a:srgbClr val="000000"/>
                </a:solidFill>
                <a:prstDash val="sysDash"/>
                <a:round/>
                <a:headEnd/>
                <a:tailEnd/>
              </a:ln>
            </p:spPr>
            <p:txBody>
              <a:bodyPr/>
              <a:lstStyle/>
              <a:p>
                <a:endParaRPr lang="fr-CH"/>
              </a:p>
            </p:txBody>
          </p:sp>
          <p:sp>
            <p:nvSpPr>
              <p:cNvPr id="2708995" name="Line 515"/>
              <p:cNvSpPr>
                <a:spLocks noChangeShapeType="1"/>
              </p:cNvSpPr>
              <p:nvPr/>
            </p:nvSpPr>
            <p:spPr bwMode="auto">
              <a:xfrm>
                <a:off x="1947" y="2993"/>
                <a:ext cx="8" cy="0"/>
              </a:xfrm>
              <a:prstGeom prst="line">
                <a:avLst/>
              </a:prstGeom>
              <a:noFill/>
              <a:ln w="12700">
                <a:solidFill>
                  <a:srgbClr val="000000"/>
                </a:solidFill>
                <a:prstDash val="sysDash"/>
                <a:round/>
                <a:headEnd/>
                <a:tailEnd/>
              </a:ln>
            </p:spPr>
            <p:txBody>
              <a:bodyPr/>
              <a:lstStyle/>
              <a:p>
                <a:endParaRPr lang="fr-CH"/>
              </a:p>
            </p:txBody>
          </p:sp>
          <p:sp>
            <p:nvSpPr>
              <p:cNvPr id="2708996" name="Line 516"/>
              <p:cNvSpPr>
                <a:spLocks noChangeShapeType="1"/>
              </p:cNvSpPr>
              <p:nvPr/>
            </p:nvSpPr>
            <p:spPr bwMode="auto">
              <a:xfrm>
                <a:off x="1955" y="2993"/>
                <a:ext cx="8" cy="0"/>
              </a:xfrm>
              <a:prstGeom prst="line">
                <a:avLst/>
              </a:prstGeom>
              <a:noFill/>
              <a:ln w="12700">
                <a:solidFill>
                  <a:srgbClr val="000000"/>
                </a:solidFill>
                <a:prstDash val="sysDash"/>
                <a:round/>
                <a:headEnd/>
                <a:tailEnd/>
              </a:ln>
            </p:spPr>
            <p:txBody>
              <a:bodyPr/>
              <a:lstStyle/>
              <a:p>
                <a:endParaRPr lang="fr-CH"/>
              </a:p>
            </p:txBody>
          </p:sp>
          <p:sp>
            <p:nvSpPr>
              <p:cNvPr id="2708997" name="Line 517"/>
              <p:cNvSpPr>
                <a:spLocks noChangeShapeType="1"/>
              </p:cNvSpPr>
              <p:nvPr/>
            </p:nvSpPr>
            <p:spPr bwMode="auto">
              <a:xfrm>
                <a:off x="1963" y="2993"/>
                <a:ext cx="8" cy="0"/>
              </a:xfrm>
              <a:prstGeom prst="line">
                <a:avLst/>
              </a:prstGeom>
              <a:noFill/>
              <a:ln w="12700">
                <a:solidFill>
                  <a:srgbClr val="000000"/>
                </a:solidFill>
                <a:prstDash val="sysDash"/>
                <a:round/>
                <a:headEnd/>
                <a:tailEnd/>
              </a:ln>
            </p:spPr>
            <p:txBody>
              <a:bodyPr/>
              <a:lstStyle/>
              <a:p>
                <a:endParaRPr lang="fr-CH"/>
              </a:p>
            </p:txBody>
          </p:sp>
          <p:sp>
            <p:nvSpPr>
              <p:cNvPr id="2708998" name="Line 518"/>
              <p:cNvSpPr>
                <a:spLocks noChangeShapeType="1"/>
              </p:cNvSpPr>
              <p:nvPr/>
            </p:nvSpPr>
            <p:spPr bwMode="auto">
              <a:xfrm>
                <a:off x="1971" y="2993"/>
                <a:ext cx="8" cy="0"/>
              </a:xfrm>
              <a:prstGeom prst="line">
                <a:avLst/>
              </a:prstGeom>
              <a:noFill/>
              <a:ln w="12700">
                <a:solidFill>
                  <a:srgbClr val="000000"/>
                </a:solidFill>
                <a:prstDash val="sysDash"/>
                <a:round/>
                <a:headEnd/>
                <a:tailEnd/>
              </a:ln>
            </p:spPr>
            <p:txBody>
              <a:bodyPr/>
              <a:lstStyle/>
              <a:p>
                <a:endParaRPr lang="fr-CH"/>
              </a:p>
            </p:txBody>
          </p:sp>
          <p:sp>
            <p:nvSpPr>
              <p:cNvPr id="2708999" name="Line 519"/>
              <p:cNvSpPr>
                <a:spLocks noChangeShapeType="1"/>
              </p:cNvSpPr>
              <p:nvPr/>
            </p:nvSpPr>
            <p:spPr bwMode="auto">
              <a:xfrm>
                <a:off x="1979" y="2993"/>
                <a:ext cx="0" cy="0"/>
              </a:xfrm>
              <a:prstGeom prst="line">
                <a:avLst/>
              </a:prstGeom>
              <a:noFill/>
              <a:ln w="12700">
                <a:solidFill>
                  <a:srgbClr val="000000"/>
                </a:solidFill>
                <a:prstDash val="sysDash"/>
                <a:round/>
                <a:headEnd/>
                <a:tailEnd/>
              </a:ln>
            </p:spPr>
            <p:txBody>
              <a:bodyPr/>
              <a:lstStyle/>
              <a:p>
                <a:endParaRPr lang="fr-CH"/>
              </a:p>
            </p:txBody>
          </p:sp>
          <p:sp>
            <p:nvSpPr>
              <p:cNvPr id="2709000" name="Line 520"/>
              <p:cNvSpPr>
                <a:spLocks noChangeShapeType="1"/>
              </p:cNvSpPr>
              <p:nvPr/>
            </p:nvSpPr>
            <p:spPr bwMode="auto">
              <a:xfrm>
                <a:off x="1979" y="2993"/>
                <a:ext cx="8" cy="0"/>
              </a:xfrm>
              <a:prstGeom prst="line">
                <a:avLst/>
              </a:prstGeom>
              <a:noFill/>
              <a:ln w="12700">
                <a:solidFill>
                  <a:srgbClr val="000000"/>
                </a:solidFill>
                <a:prstDash val="sysDash"/>
                <a:round/>
                <a:headEnd/>
                <a:tailEnd/>
              </a:ln>
            </p:spPr>
            <p:txBody>
              <a:bodyPr/>
              <a:lstStyle/>
              <a:p>
                <a:endParaRPr lang="fr-CH"/>
              </a:p>
            </p:txBody>
          </p:sp>
          <p:sp>
            <p:nvSpPr>
              <p:cNvPr id="2709001" name="Line 521"/>
              <p:cNvSpPr>
                <a:spLocks noChangeShapeType="1"/>
              </p:cNvSpPr>
              <p:nvPr/>
            </p:nvSpPr>
            <p:spPr bwMode="auto">
              <a:xfrm>
                <a:off x="1987" y="2993"/>
                <a:ext cx="8" cy="0"/>
              </a:xfrm>
              <a:prstGeom prst="line">
                <a:avLst/>
              </a:prstGeom>
              <a:noFill/>
              <a:ln w="12700">
                <a:solidFill>
                  <a:srgbClr val="000000"/>
                </a:solidFill>
                <a:prstDash val="sysDash"/>
                <a:round/>
                <a:headEnd/>
                <a:tailEnd/>
              </a:ln>
            </p:spPr>
            <p:txBody>
              <a:bodyPr/>
              <a:lstStyle/>
              <a:p>
                <a:endParaRPr lang="fr-CH"/>
              </a:p>
            </p:txBody>
          </p:sp>
          <p:sp>
            <p:nvSpPr>
              <p:cNvPr id="2709002" name="Line 522"/>
              <p:cNvSpPr>
                <a:spLocks noChangeShapeType="1"/>
              </p:cNvSpPr>
              <p:nvPr/>
            </p:nvSpPr>
            <p:spPr bwMode="auto">
              <a:xfrm>
                <a:off x="1995" y="2993"/>
                <a:ext cx="8" cy="0"/>
              </a:xfrm>
              <a:prstGeom prst="line">
                <a:avLst/>
              </a:prstGeom>
              <a:noFill/>
              <a:ln w="12700">
                <a:solidFill>
                  <a:srgbClr val="000000"/>
                </a:solidFill>
                <a:prstDash val="sysDash"/>
                <a:round/>
                <a:headEnd/>
                <a:tailEnd/>
              </a:ln>
            </p:spPr>
            <p:txBody>
              <a:bodyPr/>
              <a:lstStyle/>
              <a:p>
                <a:endParaRPr lang="fr-CH"/>
              </a:p>
            </p:txBody>
          </p:sp>
          <p:sp>
            <p:nvSpPr>
              <p:cNvPr id="2709003" name="Line 523"/>
              <p:cNvSpPr>
                <a:spLocks noChangeShapeType="1"/>
              </p:cNvSpPr>
              <p:nvPr/>
            </p:nvSpPr>
            <p:spPr bwMode="auto">
              <a:xfrm>
                <a:off x="2003" y="2993"/>
                <a:ext cx="8" cy="0"/>
              </a:xfrm>
              <a:prstGeom prst="line">
                <a:avLst/>
              </a:prstGeom>
              <a:noFill/>
              <a:ln w="12700">
                <a:solidFill>
                  <a:srgbClr val="000000"/>
                </a:solidFill>
                <a:prstDash val="sysDash"/>
                <a:round/>
                <a:headEnd/>
                <a:tailEnd/>
              </a:ln>
            </p:spPr>
            <p:txBody>
              <a:bodyPr/>
              <a:lstStyle/>
              <a:p>
                <a:endParaRPr lang="fr-CH"/>
              </a:p>
            </p:txBody>
          </p:sp>
          <p:sp>
            <p:nvSpPr>
              <p:cNvPr id="2709004" name="Line 524"/>
              <p:cNvSpPr>
                <a:spLocks noChangeShapeType="1"/>
              </p:cNvSpPr>
              <p:nvPr/>
            </p:nvSpPr>
            <p:spPr bwMode="auto">
              <a:xfrm>
                <a:off x="2011" y="2993"/>
                <a:ext cx="8" cy="0"/>
              </a:xfrm>
              <a:prstGeom prst="line">
                <a:avLst/>
              </a:prstGeom>
              <a:noFill/>
              <a:ln w="12700">
                <a:solidFill>
                  <a:srgbClr val="000000"/>
                </a:solidFill>
                <a:prstDash val="sysDash"/>
                <a:round/>
                <a:headEnd/>
                <a:tailEnd/>
              </a:ln>
            </p:spPr>
            <p:txBody>
              <a:bodyPr/>
              <a:lstStyle/>
              <a:p>
                <a:endParaRPr lang="fr-CH"/>
              </a:p>
            </p:txBody>
          </p:sp>
          <p:sp>
            <p:nvSpPr>
              <p:cNvPr id="2709005" name="Line 525"/>
              <p:cNvSpPr>
                <a:spLocks noChangeShapeType="1"/>
              </p:cNvSpPr>
              <p:nvPr/>
            </p:nvSpPr>
            <p:spPr bwMode="auto">
              <a:xfrm>
                <a:off x="2019" y="2993"/>
                <a:ext cx="8" cy="0"/>
              </a:xfrm>
              <a:prstGeom prst="line">
                <a:avLst/>
              </a:prstGeom>
              <a:noFill/>
              <a:ln w="12700">
                <a:solidFill>
                  <a:srgbClr val="000000"/>
                </a:solidFill>
                <a:prstDash val="sysDash"/>
                <a:round/>
                <a:headEnd/>
                <a:tailEnd/>
              </a:ln>
            </p:spPr>
            <p:txBody>
              <a:bodyPr/>
              <a:lstStyle/>
              <a:p>
                <a:endParaRPr lang="fr-CH"/>
              </a:p>
            </p:txBody>
          </p:sp>
          <p:sp>
            <p:nvSpPr>
              <p:cNvPr id="2709006" name="Line 526"/>
              <p:cNvSpPr>
                <a:spLocks noChangeShapeType="1"/>
              </p:cNvSpPr>
              <p:nvPr/>
            </p:nvSpPr>
            <p:spPr bwMode="auto">
              <a:xfrm>
                <a:off x="2027" y="2993"/>
                <a:ext cx="8" cy="0"/>
              </a:xfrm>
              <a:prstGeom prst="line">
                <a:avLst/>
              </a:prstGeom>
              <a:noFill/>
              <a:ln w="12700">
                <a:solidFill>
                  <a:srgbClr val="000000"/>
                </a:solidFill>
                <a:prstDash val="sysDash"/>
                <a:round/>
                <a:headEnd/>
                <a:tailEnd/>
              </a:ln>
            </p:spPr>
            <p:txBody>
              <a:bodyPr/>
              <a:lstStyle/>
              <a:p>
                <a:endParaRPr lang="fr-CH"/>
              </a:p>
            </p:txBody>
          </p:sp>
          <p:sp>
            <p:nvSpPr>
              <p:cNvPr id="2709007" name="Line 527"/>
              <p:cNvSpPr>
                <a:spLocks noChangeShapeType="1"/>
              </p:cNvSpPr>
              <p:nvPr/>
            </p:nvSpPr>
            <p:spPr bwMode="auto">
              <a:xfrm>
                <a:off x="2035" y="2993"/>
                <a:ext cx="8" cy="0"/>
              </a:xfrm>
              <a:prstGeom prst="line">
                <a:avLst/>
              </a:prstGeom>
              <a:noFill/>
              <a:ln w="12700">
                <a:solidFill>
                  <a:srgbClr val="000000"/>
                </a:solidFill>
                <a:prstDash val="sysDash"/>
                <a:round/>
                <a:headEnd/>
                <a:tailEnd/>
              </a:ln>
            </p:spPr>
            <p:txBody>
              <a:bodyPr/>
              <a:lstStyle/>
              <a:p>
                <a:endParaRPr lang="fr-CH"/>
              </a:p>
            </p:txBody>
          </p:sp>
          <p:sp>
            <p:nvSpPr>
              <p:cNvPr id="2709008" name="Line 528"/>
              <p:cNvSpPr>
                <a:spLocks noChangeShapeType="1"/>
              </p:cNvSpPr>
              <p:nvPr/>
            </p:nvSpPr>
            <p:spPr bwMode="auto">
              <a:xfrm>
                <a:off x="2043" y="2993"/>
                <a:ext cx="8" cy="0"/>
              </a:xfrm>
              <a:prstGeom prst="line">
                <a:avLst/>
              </a:prstGeom>
              <a:noFill/>
              <a:ln w="12700">
                <a:solidFill>
                  <a:srgbClr val="000000"/>
                </a:solidFill>
                <a:prstDash val="sysDash"/>
                <a:round/>
                <a:headEnd/>
                <a:tailEnd/>
              </a:ln>
            </p:spPr>
            <p:txBody>
              <a:bodyPr/>
              <a:lstStyle/>
              <a:p>
                <a:endParaRPr lang="fr-CH"/>
              </a:p>
            </p:txBody>
          </p:sp>
          <p:sp>
            <p:nvSpPr>
              <p:cNvPr id="2709009" name="Line 529"/>
              <p:cNvSpPr>
                <a:spLocks noChangeShapeType="1"/>
              </p:cNvSpPr>
              <p:nvPr/>
            </p:nvSpPr>
            <p:spPr bwMode="auto">
              <a:xfrm>
                <a:off x="2051" y="2993"/>
                <a:ext cx="7" cy="0"/>
              </a:xfrm>
              <a:prstGeom prst="line">
                <a:avLst/>
              </a:prstGeom>
              <a:noFill/>
              <a:ln w="12700">
                <a:solidFill>
                  <a:srgbClr val="000000"/>
                </a:solidFill>
                <a:prstDash val="sysDash"/>
                <a:round/>
                <a:headEnd/>
                <a:tailEnd/>
              </a:ln>
            </p:spPr>
            <p:txBody>
              <a:bodyPr/>
              <a:lstStyle/>
              <a:p>
                <a:endParaRPr lang="fr-CH"/>
              </a:p>
            </p:txBody>
          </p:sp>
          <p:sp>
            <p:nvSpPr>
              <p:cNvPr id="2709010" name="Line 530"/>
              <p:cNvSpPr>
                <a:spLocks noChangeShapeType="1"/>
              </p:cNvSpPr>
              <p:nvPr/>
            </p:nvSpPr>
            <p:spPr bwMode="auto">
              <a:xfrm>
                <a:off x="2058" y="2993"/>
                <a:ext cx="8" cy="0"/>
              </a:xfrm>
              <a:prstGeom prst="line">
                <a:avLst/>
              </a:prstGeom>
              <a:noFill/>
              <a:ln w="12700">
                <a:solidFill>
                  <a:srgbClr val="000000"/>
                </a:solidFill>
                <a:prstDash val="sysDash"/>
                <a:round/>
                <a:headEnd/>
                <a:tailEnd/>
              </a:ln>
            </p:spPr>
            <p:txBody>
              <a:bodyPr/>
              <a:lstStyle/>
              <a:p>
                <a:endParaRPr lang="fr-CH"/>
              </a:p>
            </p:txBody>
          </p:sp>
          <p:sp>
            <p:nvSpPr>
              <p:cNvPr id="2709011" name="Line 531"/>
              <p:cNvSpPr>
                <a:spLocks noChangeShapeType="1"/>
              </p:cNvSpPr>
              <p:nvPr/>
            </p:nvSpPr>
            <p:spPr bwMode="auto">
              <a:xfrm>
                <a:off x="2066" y="2993"/>
                <a:ext cx="8" cy="0"/>
              </a:xfrm>
              <a:prstGeom prst="line">
                <a:avLst/>
              </a:prstGeom>
              <a:noFill/>
              <a:ln w="12700">
                <a:solidFill>
                  <a:srgbClr val="000000"/>
                </a:solidFill>
                <a:prstDash val="sysDash"/>
                <a:round/>
                <a:headEnd/>
                <a:tailEnd/>
              </a:ln>
            </p:spPr>
            <p:txBody>
              <a:bodyPr/>
              <a:lstStyle/>
              <a:p>
                <a:endParaRPr lang="fr-CH"/>
              </a:p>
            </p:txBody>
          </p:sp>
          <p:sp>
            <p:nvSpPr>
              <p:cNvPr id="2709012" name="Line 532"/>
              <p:cNvSpPr>
                <a:spLocks noChangeShapeType="1"/>
              </p:cNvSpPr>
              <p:nvPr/>
            </p:nvSpPr>
            <p:spPr bwMode="auto">
              <a:xfrm>
                <a:off x="2074" y="2993"/>
                <a:ext cx="8" cy="0"/>
              </a:xfrm>
              <a:prstGeom prst="line">
                <a:avLst/>
              </a:prstGeom>
              <a:noFill/>
              <a:ln w="12700">
                <a:solidFill>
                  <a:srgbClr val="000000"/>
                </a:solidFill>
                <a:prstDash val="sysDash"/>
                <a:round/>
                <a:headEnd/>
                <a:tailEnd/>
              </a:ln>
            </p:spPr>
            <p:txBody>
              <a:bodyPr/>
              <a:lstStyle/>
              <a:p>
                <a:endParaRPr lang="fr-CH"/>
              </a:p>
            </p:txBody>
          </p:sp>
          <p:sp>
            <p:nvSpPr>
              <p:cNvPr id="2709013" name="Line 533"/>
              <p:cNvSpPr>
                <a:spLocks noChangeShapeType="1"/>
              </p:cNvSpPr>
              <p:nvPr/>
            </p:nvSpPr>
            <p:spPr bwMode="auto">
              <a:xfrm>
                <a:off x="2082" y="2993"/>
                <a:ext cx="8" cy="0"/>
              </a:xfrm>
              <a:prstGeom prst="line">
                <a:avLst/>
              </a:prstGeom>
              <a:noFill/>
              <a:ln w="12700">
                <a:solidFill>
                  <a:srgbClr val="000000"/>
                </a:solidFill>
                <a:prstDash val="sysDash"/>
                <a:round/>
                <a:headEnd/>
                <a:tailEnd/>
              </a:ln>
            </p:spPr>
            <p:txBody>
              <a:bodyPr/>
              <a:lstStyle/>
              <a:p>
                <a:endParaRPr lang="fr-CH"/>
              </a:p>
            </p:txBody>
          </p:sp>
          <p:sp>
            <p:nvSpPr>
              <p:cNvPr id="2709014" name="Line 534"/>
              <p:cNvSpPr>
                <a:spLocks noChangeShapeType="1"/>
              </p:cNvSpPr>
              <p:nvPr/>
            </p:nvSpPr>
            <p:spPr bwMode="auto">
              <a:xfrm>
                <a:off x="2090" y="2993"/>
                <a:ext cx="8" cy="0"/>
              </a:xfrm>
              <a:prstGeom prst="line">
                <a:avLst/>
              </a:prstGeom>
              <a:noFill/>
              <a:ln w="12700">
                <a:solidFill>
                  <a:srgbClr val="000000"/>
                </a:solidFill>
                <a:prstDash val="sysDash"/>
                <a:round/>
                <a:headEnd/>
                <a:tailEnd/>
              </a:ln>
            </p:spPr>
            <p:txBody>
              <a:bodyPr/>
              <a:lstStyle/>
              <a:p>
                <a:endParaRPr lang="fr-CH"/>
              </a:p>
            </p:txBody>
          </p:sp>
          <p:sp>
            <p:nvSpPr>
              <p:cNvPr id="2709015" name="Line 535"/>
              <p:cNvSpPr>
                <a:spLocks noChangeShapeType="1"/>
              </p:cNvSpPr>
              <p:nvPr/>
            </p:nvSpPr>
            <p:spPr bwMode="auto">
              <a:xfrm>
                <a:off x="2098" y="2993"/>
                <a:ext cx="0" cy="0"/>
              </a:xfrm>
              <a:prstGeom prst="line">
                <a:avLst/>
              </a:prstGeom>
              <a:noFill/>
              <a:ln w="12700">
                <a:solidFill>
                  <a:srgbClr val="000000"/>
                </a:solidFill>
                <a:prstDash val="sysDash"/>
                <a:round/>
                <a:headEnd/>
                <a:tailEnd/>
              </a:ln>
            </p:spPr>
            <p:txBody>
              <a:bodyPr/>
              <a:lstStyle/>
              <a:p>
                <a:endParaRPr lang="fr-CH"/>
              </a:p>
            </p:txBody>
          </p:sp>
          <p:sp>
            <p:nvSpPr>
              <p:cNvPr id="2709016" name="Line 536"/>
              <p:cNvSpPr>
                <a:spLocks noChangeShapeType="1"/>
              </p:cNvSpPr>
              <p:nvPr/>
            </p:nvSpPr>
            <p:spPr bwMode="auto">
              <a:xfrm>
                <a:off x="2098" y="2993"/>
                <a:ext cx="8" cy="0"/>
              </a:xfrm>
              <a:prstGeom prst="line">
                <a:avLst/>
              </a:prstGeom>
              <a:noFill/>
              <a:ln w="12700">
                <a:solidFill>
                  <a:srgbClr val="000000"/>
                </a:solidFill>
                <a:prstDash val="sysDash"/>
                <a:round/>
                <a:headEnd/>
                <a:tailEnd/>
              </a:ln>
            </p:spPr>
            <p:txBody>
              <a:bodyPr/>
              <a:lstStyle/>
              <a:p>
                <a:endParaRPr lang="fr-CH"/>
              </a:p>
            </p:txBody>
          </p:sp>
          <p:sp>
            <p:nvSpPr>
              <p:cNvPr id="2709017" name="Line 537"/>
              <p:cNvSpPr>
                <a:spLocks noChangeShapeType="1"/>
              </p:cNvSpPr>
              <p:nvPr/>
            </p:nvSpPr>
            <p:spPr bwMode="auto">
              <a:xfrm>
                <a:off x="2106" y="2993"/>
                <a:ext cx="8" cy="0"/>
              </a:xfrm>
              <a:prstGeom prst="line">
                <a:avLst/>
              </a:prstGeom>
              <a:noFill/>
              <a:ln w="12700">
                <a:solidFill>
                  <a:srgbClr val="000000"/>
                </a:solidFill>
                <a:prstDash val="sysDash"/>
                <a:round/>
                <a:headEnd/>
                <a:tailEnd/>
              </a:ln>
            </p:spPr>
            <p:txBody>
              <a:bodyPr/>
              <a:lstStyle/>
              <a:p>
                <a:endParaRPr lang="fr-CH"/>
              </a:p>
            </p:txBody>
          </p:sp>
          <p:sp>
            <p:nvSpPr>
              <p:cNvPr id="2709018" name="Line 538"/>
              <p:cNvSpPr>
                <a:spLocks noChangeShapeType="1"/>
              </p:cNvSpPr>
              <p:nvPr/>
            </p:nvSpPr>
            <p:spPr bwMode="auto">
              <a:xfrm>
                <a:off x="2114" y="2993"/>
                <a:ext cx="8" cy="0"/>
              </a:xfrm>
              <a:prstGeom prst="line">
                <a:avLst/>
              </a:prstGeom>
              <a:noFill/>
              <a:ln w="12700">
                <a:solidFill>
                  <a:srgbClr val="000000"/>
                </a:solidFill>
                <a:prstDash val="sysDash"/>
                <a:round/>
                <a:headEnd/>
                <a:tailEnd/>
              </a:ln>
            </p:spPr>
            <p:txBody>
              <a:bodyPr/>
              <a:lstStyle/>
              <a:p>
                <a:endParaRPr lang="fr-CH"/>
              </a:p>
            </p:txBody>
          </p:sp>
          <p:sp>
            <p:nvSpPr>
              <p:cNvPr id="2709019" name="Line 539"/>
              <p:cNvSpPr>
                <a:spLocks noChangeShapeType="1"/>
              </p:cNvSpPr>
              <p:nvPr/>
            </p:nvSpPr>
            <p:spPr bwMode="auto">
              <a:xfrm>
                <a:off x="2122" y="2993"/>
                <a:ext cx="8" cy="0"/>
              </a:xfrm>
              <a:prstGeom prst="line">
                <a:avLst/>
              </a:prstGeom>
              <a:noFill/>
              <a:ln w="12700">
                <a:solidFill>
                  <a:srgbClr val="000000"/>
                </a:solidFill>
                <a:prstDash val="sysDash"/>
                <a:round/>
                <a:headEnd/>
                <a:tailEnd/>
              </a:ln>
            </p:spPr>
            <p:txBody>
              <a:bodyPr/>
              <a:lstStyle/>
              <a:p>
                <a:endParaRPr lang="fr-CH"/>
              </a:p>
            </p:txBody>
          </p:sp>
          <p:sp>
            <p:nvSpPr>
              <p:cNvPr id="2709020" name="Line 540"/>
              <p:cNvSpPr>
                <a:spLocks noChangeShapeType="1"/>
              </p:cNvSpPr>
              <p:nvPr/>
            </p:nvSpPr>
            <p:spPr bwMode="auto">
              <a:xfrm>
                <a:off x="2130" y="2993"/>
                <a:ext cx="8" cy="0"/>
              </a:xfrm>
              <a:prstGeom prst="line">
                <a:avLst/>
              </a:prstGeom>
              <a:noFill/>
              <a:ln w="12700">
                <a:solidFill>
                  <a:srgbClr val="000000"/>
                </a:solidFill>
                <a:prstDash val="sysDash"/>
                <a:round/>
                <a:headEnd/>
                <a:tailEnd/>
              </a:ln>
            </p:spPr>
            <p:txBody>
              <a:bodyPr/>
              <a:lstStyle/>
              <a:p>
                <a:endParaRPr lang="fr-CH"/>
              </a:p>
            </p:txBody>
          </p:sp>
          <p:sp>
            <p:nvSpPr>
              <p:cNvPr id="2709021" name="Line 541"/>
              <p:cNvSpPr>
                <a:spLocks noChangeShapeType="1"/>
              </p:cNvSpPr>
              <p:nvPr/>
            </p:nvSpPr>
            <p:spPr bwMode="auto">
              <a:xfrm>
                <a:off x="2138" y="2993"/>
                <a:ext cx="8" cy="0"/>
              </a:xfrm>
              <a:prstGeom prst="line">
                <a:avLst/>
              </a:prstGeom>
              <a:noFill/>
              <a:ln w="12700">
                <a:solidFill>
                  <a:srgbClr val="000000"/>
                </a:solidFill>
                <a:prstDash val="sysDash"/>
                <a:round/>
                <a:headEnd/>
                <a:tailEnd/>
              </a:ln>
            </p:spPr>
            <p:txBody>
              <a:bodyPr/>
              <a:lstStyle/>
              <a:p>
                <a:endParaRPr lang="fr-CH"/>
              </a:p>
            </p:txBody>
          </p:sp>
          <p:sp>
            <p:nvSpPr>
              <p:cNvPr id="2709022" name="Line 542"/>
              <p:cNvSpPr>
                <a:spLocks noChangeShapeType="1"/>
              </p:cNvSpPr>
              <p:nvPr/>
            </p:nvSpPr>
            <p:spPr bwMode="auto">
              <a:xfrm>
                <a:off x="2146" y="2993"/>
                <a:ext cx="8" cy="0"/>
              </a:xfrm>
              <a:prstGeom prst="line">
                <a:avLst/>
              </a:prstGeom>
              <a:noFill/>
              <a:ln w="12700">
                <a:solidFill>
                  <a:srgbClr val="000000"/>
                </a:solidFill>
                <a:prstDash val="sysDash"/>
                <a:round/>
                <a:headEnd/>
                <a:tailEnd/>
              </a:ln>
            </p:spPr>
            <p:txBody>
              <a:bodyPr/>
              <a:lstStyle/>
              <a:p>
                <a:endParaRPr lang="fr-CH"/>
              </a:p>
            </p:txBody>
          </p:sp>
          <p:sp>
            <p:nvSpPr>
              <p:cNvPr id="2709023" name="Line 543"/>
              <p:cNvSpPr>
                <a:spLocks noChangeShapeType="1"/>
              </p:cNvSpPr>
              <p:nvPr/>
            </p:nvSpPr>
            <p:spPr bwMode="auto">
              <a:xfrm>
                <a:off x="2154" y="2993"/>
                <a:ext cx="8" cy="0"/>
              </a:xfrm>
              <a:prstGeom prst="line">
                <a:avLst/>
              </a:prstGeom>
              <a:noFill/>
              <a:ln w="12700">
                <a:solidFill>
                  <a:srgbClr val="000000"/>
                </a:solidFill>
                <a:prstDash val="sysDash"/>
                <a:round/>
                <a:headEnd/>
                <a:tailEnd/>
              </a:ln>
            </p:spPr>
            <p:txBody>
              <a:bodyPr/>
              <a:lstStyle/>
              <a:p>
                <a:endParaRPr lang="fr-CH"/>
              </a:p>
            </p:txBody>
          </p:sp>
          <p:sp>
            <p:nvSpPr>
              <p:cNvPr id="2709024" name="Line 544"/>
              <p:cNvSpPr>
                <a:spLocks noChangeShapeType="1"/>
              </p:cNvSpPr>
              <p:nvPr/>
            </p:nvSpPr>
            <p:spPr bwMode="auto">
              <a:xfrm>
                <a:off x="2162" y="2993"/>
                <a:ext cx="8" cy="0"/>
              </a:xfrm>
              <a:prstGeom prst="line">
                <a:avLst/>
              </a:prstGeom>
              <a:noFill/>
              <a:ln w="12700">
                <a:solidFill>
                  <a:srgbClr val="000000"/>
                </a:solidFill>
                <a:prstDash val="sysDash"/>
                <a:round/>
                <a:headEnd/>
                <a:tailEnd/>
              </a:ln>
            </p:spPr>
            <p:txBody>
              <a:bodyPr/>
              <a:lstStyle/>
              <a:p>
                <a:endParaRPr lang="fr-CH"/>
              </a:p>
            </p:txBody>
          </p:sp>
          <p:sp>
            <p:nvSpPr>
              <p:cNvPr id="2709025" name="Line 545"/>
              <p:cNvSpPr>
                <a:spLocks noChangeShapeType="1"/>
              </p:cNvSpPr>
              <p:nvPr/>
            </p:nvSpPr>
            <p:spPr bwMode="auto">
              <a:xfrm>
                <a:off x="2170" y="2993"/>
                <a:ext cx="8" cy="0"/>
              </a:xfrm>
              <a:prstGeom prst="line">
                <a:avLst/>
              </a:prstGeom>
              <a:noFill/>
              <a:ln w="12700">
                <a:solidFill>
                  <a:srgbClr val="000000"/>
                </a:solidFill>
                <a:prstDash val="sysDash"/>
                <a:round/>
                <a:headEnd/>
                <a:tailEnd/>
              </a:ln>
            </p:spPr>
            <p:txBody>
              <a:bodyPr/>
              <a:lstStyle/>
              <a:p>
                <a:endParaRPr lang="fr-CH"/>
              </a:p>
            </p:txBody>
          </p:sp>
          <p:sp>
            <p:nvSpPr>
              <p:cNvPr id="2709026" name="Line 546"/>
              <p:cNvSpPr>
                <a:spLocks noChangeShapeType="1"/>
              </p:cNvSpPr>
              <p:nvPr/>
            </p:nvSpPr>
            <p:spPr bwMode="auto">
              <a:xfrm>
                <a:off x="2178" y="2993"/>
                <a:ext cx="8" cy="0"/>
              </a:xfrm>
              <a:prstGeom prst="line">
                <a:avLst/>
              </a:prstGeom>
              <a:noFill/>
              <a:ln w="12700">
                <a:solidFill>
                  <a:srgbClr val="000000"/>
                </a:solidFill>
                <a:prstDash val="sysDash"/>
                <a:round/>
                <a:headEnd/>
                <a:tailEnd/>
              </a:ln>
            </p:spPr>
            <p:txBody>
              <a:bodyPr/>
              <a:lstStyle/>
              <a:p>
                <a:endParaRPr lang="fr-CH"/>
              </a:p>
            </p:txBody>
          </p:sp>
          <p:sp>
            <p:nvSpPr>
              <p:cNvPr id="2709027" name="Line 547"/>
              <p:cNvSpPr>
                <a:spLocks noChangeShapeType="1"/>
              </p:cNvSpPr>
              <p:nvPr/>
            </p:nvSpPr>
            <p:spPr bwMode="auto">
              <a:xfrm>
                <a:off x="2186" y="2993"/>
                <a:ext cx="8" cy="0"/>
              </a:xfrm>
              <a:prstGeom prst="line">
                <a:avLst/>
              </a:prstGeom>
              <a:noFill/>
              <a:ln w="12700">
                <a:solidFill>
                  <a:srgbClr val="000000"/>
                </a:solidFill>
                <a:prstDash val="sysDash"/>
                <a:round/>
                <a:headEnd/>
                <a:tailEnd/>
              </a:ln>
            </p:spPr>
            <p:txBody>
              <a:bodyPr/>
              <a:lstStyle/>
              <a:p>
                <a:endParaRPr lang="fr-CH"/>
              </a:p>
            </p:txBody>
          </p:sp>
          <p:sp>
            <p:nvSpPr>
              <p:cNvPr id="2709028" name="Line 548"/>
              <p:cNvSpPr>
                <a:spLocks noChangeShapeType="1"/>
              </p:cNvSpPr>
              <p:nvPr/>
            </p:nvSpPr>
            <p:spPr bwMode="auto">
              <a:xfrm>
                <a:off x="2194" y="2993"/>
                <a:ext cx="8" cy="0"/>
              </a:xfrm>
              <a:prstGeom prst="line">
                <a:avLst/>
              </a:prstGeom>
              <a:noFill/>
              <a:ln w="12700">
                <a:solidFill>
                  <a:srgbClr val="000000"/>
                </a:solidFill>
                <a:prstDash val="sysDash"/>
                <a:round/>
                <a:headEnd/>
                <a:tailEnd/>
              </a:ln>
            </p:spPr>
            <p:txBody>
              <a:bodyPr/>
              <a:lstStyle/>
              <a:p>
                <a:endParaRPr lang="fr-CH"/>
              </a:p>
            </p:txBody>
          </p:sp>
          <p:sp>
            <p:nvSpPr>
              <p:cNvPr id="2709029" name="Line 549"/>
              <p:cNvSpPr>
                <a:spLocks noChangeShapeType="1"/>
              </p:cNvSpPr>
              <p:nvPr/>
            </p:nvSpPr>
            <p:spPr bwMode="auto">
              <a:xfrm>
                <a:off x="2202" y="2993"/>
                <a:ext cx="8" cy="0"/>
              </a:xfrm>
              <a:prstGeom prst="line">
                <a:avLst/>
              </a:prstGeom>
              <a:noFill/>
              <a:ln w="12700">
                <a:solidFill>
                  <a:srgbClr val="000000"/>
                </a:solidFill>
                <a:prstDash val="sysDash"/>
                <a:round/>
                <a:headEnd/>
                <a:tailEnd/>
              </a:ln>
            </p:spPr>
            <p:txBody>
              <a:bodyPr/>
              <a:lstStyle/>
              <a:p>
                <a:endParaRPr lang="fr-CH"/>
              </a:p>
            </p:txBody>
          </p:sp>
          <p:sp>
            <p:nvSpPr>
              <p:cNvPr id="2709030" name="Line 550"/>
              <p:cNvSpPr>
                <a:spLocks noChangeShapeType="1"/>
              </p:cNvSpPr>
              <p:nvPr/>
            </p:nvSpPr>
            <p:spPr bwMode="auto">
              <a:xfrm>
                <a:off x="2210" y="2993"/>
                <a:ext cx="8" cy="0"/>
              </a:xfrm>
              <a:prstGeom prst="line">
                <a:avLst/>
              </a:prstGeom>
              <a:noFill/>
              <a:ln w="12700">
                <a:solidFill>
                  <a:srgbClr val="000000"/>
                </a:solidFill>
                <a:prstDash val="sysDash"/>
                <a:round/>
                <a:headEnd/>
                <a:tailEnd/>
              </a:ln>
            </p:spPr>
            <p:txBody>
              <a:bodyPr/>
              <a:lstStyle/>
              <a:p>
                <a:endParaRPr lang="fr-CH"/>
              </a:p>
            </p:txBody>
          </p:sp>
          <p:sp>
            <p:nvSpPr>
              <p:cNvPr id="2709031" name="Line 551"/>
              <p:cNvSpPr>
                <a:spLocks noChangeShapeType="1"/>
              </p:cNvSpPr>
              <p:nvPr/>
            </p:nvSpPr>
            <p:spPr bwMode="auto">
              <a:xfrm>
                <a:off x="2218" y="2993"/>
                <a:ext cx="8" cy="0"/>
              </a:xfrm>
              <a:prstGeom prst="line">
                <a:avLst/>
              </a:prstGeom>
              <a:noFill/>
              <a:ln w="12700">
                <a:solidFill>
                  <a:srgbClr val="000000"/>
                </a:solidFill>
                <a:prstDash val="sysDash"/>
                <a:round/>
                <a:headEnd/>
                <a:tailEnd/>
              </a:ln>
            </p:spPr>
            <p:txBody>
              <a:bodyPr/>
              <a:lstStyle/>
              <a:p>
                <a:endParaRPr lang="fr-CH"/>
              </a:p>
            </p:txBody>
          </p:sp>
          <p:sp>
            <p:nvSpPr>
              <p:cNvPr id="2709032" name="Line 552"/>
              <p:cNvSpPr>
                <a:spLocks noChangeShapeType="1"/>
              </p:cNvSpPr>
              <p:nvPr/>
            </p:nvSpPr>
            <p:spPr bwMode="auto">
              <a:xfrm>
                <a:off x="2226" y="2993"/>
                <a:ext cx="0" cy="0"/>
              </a:xfrm>
              <a:prstGeom prst="line">
                <a:avLst/>
              </a:prstGeom>
              <a:noFill/>
              <a:ln w="12700">
                <a:solidFill>
                  <a:srgbClr val="000000"/>
                </a:solidFill>
                <a:prstDash val="sysDash"/>
                <a:round/>
                <a:headEnd/>
                <a:tailEnd/>
              </a:ln>
            </p:spPr>
            <p:txBody>
              <a:bodyPr/>
              <a:lstStyle/>
              <a:p>
                <a:endParaRPr lang="fr-CH"/>
              </a:p>
            </p:txBody>
          </p:sp>
          <p:sp>
            <p:nvSpPr>
              <p:cNvPr id="2709033" name="Line 553"/>
              <p:cNvSpPr>
                <a:spLocks noChangeShapeType="1"/>
              </p:cNvSpPr>
              <p:nvPr/>
            </p:nvSpPr>
            <p:spPr bwMode="auto">
              <a:xfrm>
                <a:off x="2226" y="2993"/>
                <a:ext cx="8" cy="0"/>
              </a:xfrm>
              <a:prstGeom prst="line">
                <a:avLst/>
              </a:prstGeom>
              <a:noFill/>
              <a:ln w="12700">
                <a:solidFill>
                  <a:srgbClr val="000000"/>
                </a:solidFill>
                <a:prstDash val="sysDash"/>
                <a:round/>
                <a:headEnd/>
                <a:tailEnd/>
              </a:ln>
            </p:spPr>
            <p:txBody>
              <a:bodyPr/>
              <a:lstStyle/>
              <a:p>
                <a:endParaRPr lang="fr-CH"/>
              </a:p>
            </p:txBody>
          </p:sp>
          <p:sp>
            <p:nvSpPr>
              <p:cNvPr id="2709034" name="Line 554"/>
              <p:cNvSpPr>
                <a:spLocks noChangeShapeType="1"/>
              </p:cNvSpPr>
              <p:nvPr/>
            </p:nvSpPr>
            <p:spPr bwMode="auto">
              <a:xfrm>
                <a:off x="2234" y="2993"/>
                <a:ext cx="8" cy="0"/>
              </a:xfrm>
              <a:prstGeom prst="line">
                <a:avLst/>
              </a:prstGeom>
              <a:noFill/>
              <a:ln w="12700">
                <a:solidFill>
                  <a:srgbClr val="000000"/>
                </a:solidFill>
                <a:prstDash val="sysDash"/>
                <a:round/>
                <a:headEnd/>
                <a:tailEnd/>
              </a:ln>
            </p:spPr>
            <p:txBody>
              <a:bodyPr/>
              <a:lstStyle/>
              <a:p>
                <a:endParaRPr lang="fr-CH"/>
              </a:p>
            </p:txBody>
          </p:sp>
          <p:sp>
            <p:nvSpPr>
              <p:cNvPr id="2709035" name="Line 555"/>
              <p:cNvSpPr>
                <a:spLocks noChangeShapeType="1"/>
              </p:cNvSpPr>
              <p:nvPr/>
            </p:nvSpPr>
            <p:spPr bwMode="auto">
              <a:xfrm>
                <a:off x="2242" y="2993"/>
                <a:ext cx="8" cy="0"/>
              </a:xfrm>
              <a:prstGeom prst="line">
                <a:avLst/>
              </a:prstGeom>
              <a:noFill/>
              <a:ln w="12700">
                <a:solidFill>
                  <a:srgbClr val="000000"/>
                </a:solidFill>
                <a:prstDash val="sysDash"/>
                <a:round/>
                <a:headEnd/>
                <a:tailEnd/>
              </a:ln>
            </p:spPr>
            <p:txBody>
              <a:bodyPr/>
              <a:lstStyle/>
              <a:p>
                <a:endParaRPr lang="fr-CH"/>
              </a:p>
            </p:txBody>
          </p:sp>
          <p:sp>
            <p:nvSpPr>
              <p:cNvPr id="2709036" name="Line 556"/>
              <p:cNvSpPr>
                <a:spLocks noChangeShapeType="1"/>
              </p:cNvSpPr>
              <p:nvPr/>
            </p:nvSpPr>
            <p:spPr bwMode="auto">
              <a:xfrm>
                <a:off x="2250" y="2993"/>
                <a:ext cx="8" cy="0"/>
              </a:xfrm>
              <a:prstGeom prst="line">
                <a:avLst/>
              </a:prstGeom>
              <a:noFill/>
              <a:ln w="12700">
                <a:solidFill>
                  <a:srgbClr val="000000"/>
                </a:solidFill>
                <a:prstDash val="sysDash"/>
                <a:round/>
                <a:headEnd/>
                <a:tailEnd/>
              </a:ln>
            </p:spPr>
            <p:txBody>
              <a:bodyPr/>
              <a:lstStyle/>
              <a:p>
                <a:endParaRPr lang="fr-CH"/>
              </a:p>
            </p:txBody>
          </p:sp>
          <p:sp>
            <p:nvSpPr>
              <p:cNvPr id="2709037" name="Line 557"/>
              <p:cNvSpPr>
                <a:spLocks noChangeShapeType="1"/>
              </p:cNvSpPr>
              <p:nvPr/>
            </p:nvSpPr>
            <p:spPr bwMode="auto">
              <a:xfrm>
                <a:off x="2258" y="2993"/>
                <a:ext cx="8" cy="0"/>
              </a:xfrm>
              <a:prstGeom prst="line">
                <a:avLst/>
              </a:prstGeom>
              <a:noFill/>
              <a:ln w="12700">
                <a:solidFill>
                  <a:srgbClr val="000000"/>
                </a:solidFill>
                <a:prstDash val="sysDash"/>
                <a:round/>
                <a:headEnd/>
                <a:tailEnd/>
              </a:ln>
            </p:spPr>
            <p:txBody>
              <a:bodyPr/>
              <a:lstStyle/>
              <a:p>
                <a:endParaRPr lang="fr-CH"/>
              </a:p>
            </p:txBody>
          </p:sp>
          <p:sp>
            <p:nvSpPr>
              <p:cNvPr id="2709038" name="Line 558"/>
              <p:cNvSpPr>
                <a:spLocks noChangeShapeType="1"/>
              </p:cNvSpPr>
              <p:nvPr/>
            </p:nvSpPr>
            <p:spPr bwMode="auto">
              <a:xfrm>
                <a:off x="2266" y="2993"/>
                <a:ext cx="8" cy="0"/>
              </a:xfrm>
              <a:prstGeom prst="line">
                <a:avLst/>
              </a:prstGeom>
              <a:noFill/>
              <a:ln w="12700">
                <a:solidFill>
                  <a:srgbClr val="000000"/>
                </a:solidFill>
                <a:prstDash val="sysDash"/>
                <a:round/>
                <a:headEnd/>
                <a:tailEnd/>
              </a:ln>
            </p:spPr>
            <p:txBody>
              <a:bodyPr/>
              <a:lstStyle/>
              <a:p>
                <a:endParaRPr lang="fr-CH"/>
              </a:p>
            </p:txBody>
          </p:sp>
          <p:sp>
            <p:nvSpPr>
              <p:cNvPr id="2709039" name="Line 559"/>
              <p:cNvSpPr>
                <a:spLocks noChangeShapeType="1"/>
              </p:cNvSpPr>
              <p:nvPr/>
            </p:nvSpPr>
            <p:spPr bwMode="auto">
              <a:xfrm>
                <a:off x="2274" y="2993"/>
                <a:ext cx="8" cy="0"/>
              </a:xfrm>
              <a:prstGeom prst="line">
                <a:avLst/>
              </a:prstGeom>
              <a:noFill/>
              <a:ln w="12700">
                <a:solidFill>
                  <a:srgbClr val="000000"/>
                </a:solidFill>
                <a:prstDash val="sysDash"/>
                <a:round/>
                <a:headEnd/>
                <a:tailEnd/>
              </a:ln>
            </p:spPr>
            <p:txBody>
              <a:bodyPr/>
              <a:lstStyle/>
              <a:p>
                <a:endParaRPr lang="fr-CH"/>
              </a:p>
            </p:txBody>
          </p:sp>
          <p:sp>
            <p:nvSpPr>
              <p:cNvPr id="2709040" name="Line 560"/>
              <p:cNvSpPr>
                <a:spLocks noChangeShapeType="1"/>
              </p:cNvSpPr>
              <p:nvPr/>
            </p:nvSpPr>
            <p:spPr bwMode="auto">
              <a:xfrm>
                <a:off x="2282" y="2993"/>
                <a:ext cx="8" cy="0"/>
              </a:xfrm>
              <a:prstGeom prst="line">
                <a:avLst/>
              </a:prstGeom>
              <a:noFill/>
              <a:ln w="12700">
                <a:solidFill>
                  <a:srgbClr val="000000"/>
                </a:solidFill>
                <a:prstDash val="sysDash"/>
                <a:round/>
                <a:headEnd/>
                <a:tailEnd/>
              </a:ln>
            </p:spPr>
            <p:txBody>
              <a:bodyPr/>
              <a:lstStyle/>
              <a:p>
                <a:endParaRPr lang="fr-CH"/>
              </a:p>
            </p:txBody>
          </p:sp>
          <p:sp>
            <p:nvSpPr>
              <p:cNvPr id="2709041" name="Line 561"/>
              <p:cNvSpPr>
                <a:spLocks noChangeShapeType="1"/>
              </p:cNvSpPr>
              <p:nvPr/>
            </p:nvSpPr>
            <p:spPr bwMode="auto">
              <a:xfrm>
                <a:off x="2290" y="2993"/>
                <a:ext cx="8" cy="0"/>
              </a:xfrm>
              <a:prstGeom prst="line">
                <a:avLst/>
              </a:prstGeom>
              <a:noFill/>
              <a:ln w="12700">
                <a:solidFill>
                  <a:srgbClr val="000000"/>
                </a:solidFill>
                <a:prstDash val="sysDash"/>
                <a:round/>
                <a:headEnd/>
                <a:tailEnd/>
              </a:ln>
            </p:spPr>
            <p:txBody>
              <a:bodyPr/>
              <a:lstStyle/>
              <a:p>
                <a:endParaRPr lang="fr-CH"/>
              </a:p>
            </p:txBody>
          </p:sp>
          <p:sp>
            <p:nvSpPr>
              <p:cNvPr id="2709042" name="Line 562"/>
              <p:cNvSpPr>
                <a:spLocks noChangeShapeType="1"/>
              </p:cNvSpPr>
              <p:nvPr/>
            </p:nvSpPr>
            <p:spPr bwMode="auto">
              <a:xfrm>
                <a:off x="2298" y="2993"/>
                <a:ext cx="8" cy="0"/>
              </a:xfrm>
              <a:prstGeom prst="line">
                <a:avLst/>
              </a:prstGeom>
              <a:noFill/>
              <a:ln w="12700">
                <a:solidFill>
                  <a:srgbClr val="000000"/>
                </a:solidFill>
                <a:prstDash val="sysDash"/>
                <a:round/>
                <a:headEnd/>
                <a:tailEnd/>
              </a:ln>
            </p:spPr>
            <p:txBody>
              <a:bodyPr/>
              <a:lstStyle/>
              <a:p>
                <a:endParaRPr lang="fr-CH"/>
              </a:p>
            </p:txBody>
          </p:sp>
          <p:sp>
            <p:nvSpPr>
              <p:cNvPr id="2709043" name="Line 563"/>
              <p:cNvSpPr>
                <a:spLocks noChangeShapeType="1"/>
              </p:cNvSpPr>
              <p:nvPr/>
            </p:nvSpPr>
            <p:spPr bwMode="auto">
              <a:xfrm>
                <a:off x="2306" y="2993"/>
                <a:ext cx="8" cy="0"/>
              </a:xfrm>
              <a:prstGeom prst="line">
                <a:avLst/>
              </a:prstGeom>
              <a:noFill/>
              <a:ln w="12700">
                <a:solidFill>
                  <a:srgbClr val="000000"/>
                </a:solidFill>
                <a:prstDash val="sysDash"/>
                <a:round/>
                <a:headEnd/>
                <a:tailEnd/>
              </a:ln>
            </p:spPr>
            <p:txBody>
              <a:bodyPr/>
              <a:lstStyle/>
              <a:p>
                <a:endParaRPr lang="fr-CH"/>
              </a:p>
            </p:txBody>
          </p:sp>
          <p:sp>
            <p:nvSpPr>
              <p:cNvPr id="2709044" name="Line 564"/>
              <p:cNvSpPr>
                <a:spLocks noChangeShapeType="1"/>
              </p:cNvSpPr>
              <p:nvPr/>
            </p:nvSpPr>
            <p:spPr bwMode="auto">
              <a:xfrm>
                <a:off x="2314" y="2993"/>
                <a:ext cx="8" cy="0"/>
              </a:xfrm>
              <a:prstGeom prst="line">
                <a:avLst/>
              </a:prstGeom>
              <a:noFill/>
              <a:ln w="12700">
                <a:solidFill>
                  <a:srgbClr val="000000"/>
                </a:solidFill>
                <a:prstDash val="sysDash"/>
                <a:round/>
                <a:headEnd/>
                <a:tailEnd/>
              </a:ln>
            </p:spPr>
            <p:txBody>
              <a:bodyPr/>
              <a:lstStyle/>
              <a:p>
                <a:endParaRPr lang="fr-CH"/>
              </a:p>
            </p:txBody>
          </p:sp>
          <p:sp>
            <p:nvSpPr>
              <p:cNvPr id="2709045" name="Line 565"/>
              <p:cNvSpPr>
                <a:spLocks noChangeShapeType="1"/>
              </p:cNvSpPr>
              <p:nvPr/>
            </p:nvSpPr>
            <p:spPr bwMode="auto">
              <a:xfrm>
                <a:off x="2322" y="2993"/>
                <a:ext cx="8" cy="0"/>
              </a:xfrm>
              <a:prstGeom prst="line">
                <a:avLst/>
              </a:prstGeom>
              <a:noFill/>
              <a:ln w="12700">
                <a:solidFill>
                  <a:srgbClr val="000000"/>
                </a:solidFill>
                <a:prstDash val="sysDash"/>
                <a:round/>
                <a:headEnd/>
                <a:tailEnd/>
              </a:ln>
            </p:spPr>
            <p:txBody>
              <a:bodyPr/>
              <a:lstStyle/>
              <a:p>
                <a:endParaRPr lang="fr-CH"/>
              </a:p>
            </p:txBody>
          </p:sp>
          <p:sp>
            <p:nvSpPr>
              <p:cNvPr id="2709046" name="Line 566"/>
              <p:cNvSpPr>
                <a:spLocks noChangeShapeType="1"/>
              </p:cNvSpPr>
              <p:nvPr/>
            </p:nvSpPr>
            <p:spPr bwMode="auto">
              <a:xfrm>
                <a:off x="2330" y="2993"/>
                <a:ext cx="8" cy="0"/>
              </a:xfrm>
              <a:prstGeom prst="line">
                <a:avLst/>
              </a:prstGeom>
              <a:noFill/>
              <a:ln w="12700">
                <a:solidFill>
                  <a:srgbClr val="000000"/>
                </a:solidFill>
                <a:prstDash val="sysDash"/>
                <a:round/>
                <a:headEnd/>
                <a:tailEnd/>
              </a:ln>
            </p:spPr>
            <p:txBody>
              <a:bodyPr/>
              <a:lstStyle/>
              <a:p>
                <a:endParaRPr lang="fr-CH"/>
              </a:p>
            </p:txBody>
          </p:sp>
          <p:sp>
            <p:nvSpPr>
              <p:cNvPr id="2709047" name="Line 567"/>
              <p:cNvSpPr>
                <a:spLocks noChangeShapeType="1"/>
              </p:cNvSpPr>
              <p:nvPr/>
            </p:nvSpPr>
            <p:spPr bwMode="auto">
              <a:xfrm>
                <a:off x="2338" y="2993"/>
                <a:ext cx="8" cy="0"/>
              </a:xfrm>
              <a:prstGeom prst="line">
                <a:avLst/>
              </a:prstGeom>
              <a:noFill/>
              <a:ln w="12700">
                <a:solidFill>
                  <a:srgbClr val="000000"/>
                </a:solidFill>
                <a:prstDash val="sysDash"/>
                <a:round/>
                <a:headEnd/>
                <a:tailEnd/>
              </a:ln>
            </p:spPr>
            <p:txBody>
              <a:bodyPr/>
              <a:lstStyle/>
              <a:p>
                <a:endParaRPr lang="fr-CH"/>
              </a:p>
            </p:txBody>
          </p:sp>
          <p:sp>
            <p:nvSpPr>
              <p:cNvPr id="2709048" name="Line 568"/>
              <p:cNvSpPr>
                <a:spLocks noChangeShapeType="1"/>
              </p:cNvSpPr>
              <p:nvPr/>
            </p:nvSpPr>
            <p:spPr bwMode="auto">
              <a:xfrm>
                <a:off x="2346" y="2993"/>
                <a:ext cx="0" cy="0"/>
              </a:xfrm>
              <a:prstGeom prst="line">
                <a:avLst/>
              </a:prstGeom>
              <a:noFill/>
              <a:ln w="12700">
                <a:solidFill>
                  <a:srgbClr val="000000"/>
                </a:solidFill>
                <a:prstDash val="sysDash"/>
                <a:round/>
                <a:headEnd/>
                <a:tailEnd/>
              </a:ln>
            </p:spPr>
            <p:txBody>
              <a:bodyPr/>
              <a:lstStyle/>
              <a:p>
                <a:endParaRPr lang="fr-CH"/>
              </a:p>
            </p:txBody>
          </p:sp>
          <p:sp>
            <p:nvSpPr>
              <p:cNvPr id="2709049" name="Line 569"/>
              <p:cNvSpPr>
                <a:spLocks noChangeShapeType="1"/>
              </p:cNvSpPr>
              <p:nvPr/>
            </p:nvSpPr>
            <p:spPr bwMode="auto">
              <a:xfrm>
                <a:off x="2346" y="2993"/>
                <a:ext cx="8" cy="0"/>
              </a:xfrm>
              <a:prstGeom prst="line">
                <a:avLst/>
              </a:prstGeom>
              <a:noFill/>
              <a:ln w="12700">
                <a:solidFill>
                  <a:srgbClr val="000000"/>
                </a:solidFill>
                <a:prstDash val="sysDash"/>
                <a:round/>
                <a:headEnd/>
                <a:tailEnd/>
              </a:ln>
            </p:spPr>
            <p:txBody>
              <a:bodyPr/>
              <a:lstStyle/>
              <a:p>
                <a:endParaRPr lang="fr-CH"/>
              </a:p>
            </p:txBody>
          </p:sp>
          <p:sp>
            <p:nvSpPr>
              <p:cNvPr id="2709050" name="Line 570"/>
              <p:cNvSpPr>
                <a:spLocks noChangeShapeType="1"/>
              </p:cNvSpPr>
              <p:nvPr/>
            </p:nvSpPr>
            <p:spPr bwMode="auto">
              <a:xfrm>
                <a:off x="2354" y="2993"/>
                <a:ext cx="7" cy="0"/>
              </a:xfrm>
              <a:prstGeom prst="line">
                <a:avLst/>
              </a:prstGeom>
              <a:noFill/>
              <a:ln w="12700">
                <a:solidFill>
                  <a:srgbClr val="000000"/>
                </a:solidFill>
                <a:prstDash val="sysDash"/>
                <a:round/>
                <a:headEnd/>
                <a:tailEnd/>
              </a:ln>
            </p:spPr>
            <p:txBody>
              <a:bodyPr/>
              <a:lstStyle/>
              <a:p>
                <a:endParaRPr lang="fr-CH"/>
              </a:p>
            </p:txBody>
          </p:sp>
          <p:sp>
            <p:nvSpPr>
              <p:cNvPr id="2709051" name="Line 571"/>
              <p:cNvSpPr>
                <a:spLocks noChangeShapeType="1"/>
              </p:cNvSpPr>
              <p:nvPr/>
            </p:nvSpPr>
            <p:spPr bwMode="auto">
              <a:xfrm>
                <a:off x="2361" y="2993"/>
                <a:ext cx="8" cy="0"/>
              </a:xfrm>
              <a:prstGeom prst="line">
                <a:avLst/>
              </a:prstGeom>
              <a:noFill/>
              <a:ln w="12700">
                <a:solidFill>
                  <a:srgbClr val="000000"/>
                </a:solidFill>
                <a:prstDash val="sysDash"/>
                <a:round/>
                <a:headEnd/>
                <a:tailEnd/>
              </a:ln>
            </p:spPr>
            <p:txBody>
              <a:bodyPr/>
              <a:lstStyle/>
              <a:p>
                <a:endParaRPr lang="fr-CH"/>
              </a:p>
            </p:txBody>
          </p:sp>
          <p:sp>
            <p:nvSpPr>
              <p:cNvPr id="2709052" name="Line 572"/>
              <p:cNvSpPr>
                <a:spLocks noChangeShapeType="1"/>
              </p:cNvSpPr>
              <p:nvPr/>
            </p:nvSpPr>
            <p:spPr bwMode="auto">
              <a:xfrm>
                <a:off x="2369" y="2993"/>
                <a:ext cx="8" cy="0"/>
              </a:xfrm>
              <a:prstGeom prst="line">
                <a:avLst/>
              </a:prstGeom>
              <a:noFill/>
              <a:ln w="12700">
                <a:solidFill>
                  <a:srgbClr val="000000"/>
                </a:solidFill>
                <a:prstDash val="sysDash"/>
                <a:round/>
                <a:headEnd/>
                <a:tailEnd/>
              </a:ln>
            </p:spPr>
            <p:txBody>
              <a:bodyPr/>
              <a:lstStyle/>
              <a:p>
                <a:endParaRPr lang="fr-CH"/>
              </a:p>
            </p:txBody>
          </p:sp>
          <p:sp>
            <p:nvSpPr>
              <p:cNvPr id="2709053" name="Line 573"/>
              <p:cNvSpPr>
                <a:spLocks noChangeShapeType="1"/>
              </p:cNvSpPr>
              <p:nvPr/>
            </p:nvSpPr>
            <p:spPr bwMode="auto">
              <a:xfrm>
                <a:off x="2377" y="2993"/>
                <a:ext cx="8" cy="0"/>
              </a:xfrm>
              <a:prstGeom prst="line">
                <a:avLst/>
              </a:prstGeom>
              <a:noFill/>
              <a:ln w="12700">
                <a:solidFill>
                  <a:srgbClr val="000000"/>
                </a:solidFill>
                <a:prstDash val="sysDash"/>
                <a:round/>
                <a:headEnd/>
                <a:tailEnd/>
              </a:ln>
            </p:spPr>
            <p:txBody>
              <a:bodyPr/>
              <a:lstStyle/>
              <a:p>
                <a:endParaRPr lang="fr-CH"/>
              </a:p>
            </p:txBody>
          </p:sp>
          <p:sp>
            <p:nvSpPr>
              <p:cNvPr id="2709054" name="Line 574"/>
              <p:cNvSpPr>
                <a:spLocks noChangeShapeType="1"/>
              </p:cNvSpPr>
              <p:nvPr/>
            </p:nvSpPr>
            <p:spPr bwMode="auto">
              <a:xfrm>
                <a:off x="2385" y="2993"/>
                <a:ext cx="8" cy="0"/>
              </a:xfrm>
              <a:prstGeom prst="line">
                <a:avLst/>
              </a:prstGeom>
              <a:noFill/>
              <a:ln w="12700">
                <a:solidFill>
                  <a:srgbClr val="000000"/>
                </a:solidFill>
                <a:prstDash val="sysDash"/>
                <a:round/>
                <a:headEnd/>
                <a:tailEnd/>
              </a:ln>
            </p:spPr>
            <p:txBody>
              <a:bodyPr/>
              <a:lstStyle/>
              <a:p>
                <a:endParaRPr lang="fr-CH"/>
              </a:p>
            </p:txBody>
          </p:sp>
          <p:sp>
            <p:nvSpPr>
              <p:cNvPr id="2709055" name="Line 575"/>
              <p:cNvSpPr>
                <a:spLocks noChangeShapeType="1"/>
              </p:cNvSpPr>
              <p:nvPr/>
            </p:nvSpPr>
            <p:spPr bwMode="auto">
              <a:xfrm>
                <a:off x="2393" y="2993"/>
                <a:ext cx="8" cy="0"/>
              </a:xfrm>
              <a:prstGeom prst="line">
                <a:avLst/>
              </a:prstGeom>
              <a:noFill/>
              <a:ln w="12700">
                <a:solidFill>
                  <a:srgbClr val="000000"/>
                </a:solidFill>
                <a:prstDash val="sysDash"/>
                <a:round/>
                <a:headEnd/>
                <a:tailEnd/>
              </a:ln>
            </p:spPr>
            <p:txBody>
              <a:bodyPr/>
              <a:lstStyle/>
              <a:p>
                <a:endParaRPr lang="fr-CH"/>
              </a:p>
            </p:txBody>
          </p:sp>
          <p:sp>
            <p:nvSpPr>
              <p:cNvPr id="2709056" name="Line 576"/>
              <p:cNvSpPr>
                <a:spLocks noChangeShapeType="1"/>
              </p:cNvSpPr>
              <p:nvPr/>
            </p:nvSpPr>
            <p:spPr bwMode="auto">
              <a:xfrm>
                <a:off x="2401" y="2993"/>
                <a:ext cx="8" cy="0"/>
              </a:xfrm>
              <a:prstGeom prst="line">
                <a:avLst/>
              </a:prstGeom>
              <a:noFill/>
              <a:ln w="12700">
                <a:solidFill>
                  <a:srgbClr val="000000"/>
                </a:solidFill>
                <a:prstDash val="sysDash"/>
                <a:round/>
                <a:headEnd/>
                <a:tailEnd/>
              </a:ln>
            </p:spPr>
            <p:txBody>
              <a:bodyPr/>
              <a:lstStyle/>
              <a:p>
                <a:endParaRPr lang="fr-CH"/>
              </a:p>
            </p:txBody>
          </p:sp>
          <p:sp>
            <p:nvSpPr>
              <p:cNvPr id="2709057" name="Line 577"/>
              <p:cNvSpPr>
                <a:spLocks noChangeShapeType="1"/>
              </p:cNvSpPr>
              <p:nvPr/>
            </p:nvSpPr>
            <p:spPr bwMode="auto">
              <a:xfrm>
                <a:off x="2409" y="2993"/>
                <a:ext cx="8" cy="0"/>
              </a:xfrm>
              <a:prstGeom prst="line">
                <a:avLst/>
              </a:prstGeom>
              <a:noFill/>
              <a:ln w="12700">
                <a:solidFill>
                  <a:srgbClr val="000000"/>
                </a:solidFill>
                <a:prstDash val="sysDash"/>
                <a:round/>
                <a:headEnd/>
                <a:tailEnd/>
              </a:ln>
            </p:spPr>
            <p:txBody>
              <a:bodyPr/>
              <a:lstStyle/>
              <a:p>
                <a:endParaRPr lang="fr-CH"/>
              </a:p>
            </p:txBody>
          </p:sp>
          <p:sp>
            <p:nvSpPr>
              <p:cNvPr id="2709058" name="Line 578"/>
              <p:cNvSpPr>
                <a:spLocks noChangeShapeType="1"/>
              </p:cNvSpPr>
              <p:nvPr/>
            </p:nvSpPr>
            <p:spPr bwMode="auto">
              <a:xfrm>
                <a:off x="2417" y="2993"/>
                <a:ext cx="8" cy="0"/>
              </a:xfrm>
              <a:prstGeom prst="line">
                <a:avLst/>
              </a:prstGeom>
              <a:noFill/>
              <a:ln w="12700">
                <a:solidFill>
                  <a:srgbClr val="000000"/>
                </a:solidFill>
                <a:prstDash val="sysDash"/>
                <a:round/>
                <a:headEnd/>
                <a:tailEnd/>
              </a:ln>
            </p:spPr>
            <p:txBody>
              <a:bodyPr/>
              <a:lstStyle/>
              <a:p>
                <a:endParaRPr lang="fr-CH"/>
              </a:p>
            </p:txBody>
          </p:sp>
          <p:sp>
            <p:nvSpPr>
              <p:cNvPr id="2709059" name="Line 579"/>
              <p:cNvSpPr>
                <a:spLocks noChangeShapeType="1"/>
              </p:cNvSpPr>
              <p:nvPr/>
            </p:nvSpPr>
            <p:spPr bwMode="auto">
              <a:xfrm>
                <a:off x="2425" y="2993"/>
                <a:ext cx="8" cy="0"/>
              </a:xfrm>
              <a:prstGeom prst="line">
                <a:avLst/>
              </a:prstGeom>
              <a:noFill/>
              <a:ln w="12700">
                <a:solidFill>
                  <a:srgbClr val="000000"/>
                </a:solidFill>
                <a:prstDash val="sysDash"/>
                <a:round/>
                <a:headEnd/>
                <a:tailEnd/>
              </a:ln>
            </p:spPr>
            <p:txBody>
              <a:bodyPr/>
              <a:lstStyle/>
              <a:p>
                <a:endParaRPr lang="fr-CH"/>
              </a:p>
            </p:txBody>
          </p:sp>
          <p:sp>
            <p:nvSpPr>
              <p:cNvPr id="2709060" name="Line 580"/>
              <p:cNvSpPr>
                <a:spLocks noChangeShapeType="1"/>
              </p:cNvSpPr>
              <p:nvPr/>
            </p:nvSpPr>
            <p:spPr bwMode="auto">
              <a:xfrm>
                <a:off x="2433" y="2993"/>
                <a:ext cx="8" cy="0"/>
              </a:xfrm>
              <a:prstGeom prst="line">
                <a:avLst/>
              </a:prstGeom>
              <a:noFill/>
              <a:ln w="12700">
                <a:solidFill>
                  <a:srgbClr val="000000"/>
                </a:solidFill>
                <a:prstDash val="sysDash"/>
                <a:round/>
                <a:headEnd/>
                <a:tailEnd/>
              </a:ln>
            </p:spPr>
            <p:txBody>
              <a:bodyPr/>
              <a:lstStyle/>
              <a:p>
                <a:endParaRPr lang="fr-CH"/>
              </a:p>
            </p:txBody>
          </p:sp>
          <p:sp>
            <p:nvSpPr>
              <p:cNvPr id="2709061" name="Line 581"/>
              <p:cNvSpPr>
                <a:spLocks noChangeShapeType="1"/>
              </p:cNvSpPr>
              <p:nvPr/>
            </p:nvSpPr>
            <p:spPr bwMode="auto">
              <a:xfrm>
                <a:off x="2441" y="2993"/>
                <a:ext cx="8" cy="0"/>
              </a:xfrm>
              <a:prstGeom prst="line">
                <a:avLst/>
              </a:prstGeom>
              <a:noFill/>
              <a:ln w="12700">
                <a:solidFill>
                  <a:srgbClr val="000000"/>
                </a:solidFill>
                <a:prstDash val="sysDash"/>
                <a:round/>
                <a:headEnd/>
                <a:tailEnd/>
              </a:ln>
            </p:spPr>
            <p:txBody>
              <a:bodyPr/>
              <a:lstStyle/>
              <a:p>
                <a:endParaRPr lang="fr-CH"/>
              </a:p>
            </p:txBody>
          </p:sp>
          <p:sp>
            <p:nvSpPr>
              <p:cNvPr id="2709062" name="Line 582"/>
              <p:cNvSpPr>
                <a:spLocks noChangeShapeType="1"/>
              </p:cNvSpPr>
              <p:nvPr/>
            </p:nvSpPr>
            <p:spPr bwMode="auto">
              <a:xfrm>
                <a:off x="2449" y="2993"/>
                <a:ext cx="8" cy="0"/>
              </a:xfrm>
              <a:prstGeom prst="line">
                <a:avLst/>
              </a:prstGeom>
              <a:noFill/>
              <a:ln w="12700">
                <a:solidFill>
                  <a:srgbClr val="000000"/>
                </a:solidFill>
                <a:prstDash val="sysDash"/>
                <a:round/>
                <a:headEnd/>
                <a:tailEnd/>
              </a:ln>
            </p:spPr>
            <p:txBody>
              <a:bodyPr/>
              <a:lstStyle/>
              <a:p>
                <a:endParaRPr lang="fr-CH"/>
              </a:p>
            </p:txBody>
          </p:sp>
          <p:sp>
            <p:nvSpPr>
              <p:cNvPr id="2709063" name="Line 583"/>
              <p:cNvSpPr>
                <a:spLocks noChangeShapeType="1"/>
              </p:cNvSpPr>
              <p:nvPr/>
            </p:nvSpPr>
            <p:spPr bwMode="auto">
              <a:xfrm>
                <a:off x="2457" y="2993"/>
                <a:ext cx="8" cy="0"/>
              </a:xfrm>
              <a:prstGeom prst="line">
                <a:avLst/>
              </a:prstGeom>
              <a:noFill/>
              <a:ln w="12700">
                <a:solidFill>
                  <a:srgbClr val="000000"/>
                </a:solidFill>
                <a:prstDash val="sysDash"/>
                <a:round/>
                <a:headEnd/>
                <a:tailEnd/>
              </a:ln>
            </p:spPr>
            <p:txBody>
              <a:bodyPr/>
              <a:lstStyle/>
              <a:p>
                <a:endParaRPr lang="fr-CH"/>
              </a:p>
            </p:txBody>
          </p:sp>
          <p:sp>
            <p:nvSpPr>
              <p:cNvPr id="2709064" name="Line 584"/>
              <p:cNvSpPr>
                <a:spLocks noChangeShapeType="1"/>
              </p:cNvSpPr>
              <p:nvPr/>
            </p:nvSpPr>
            <p:spPr bwMode="auto">
              <a:xfrm>
                <a:off x="2465" y="2993"/>
                <a:ext cx="0" cy="0"/>
              </a:xfrm>
              <a:prstGeom prst="line">
                <a:avLst/>
              </a:prstGeom>
              <a:noFill/>
              <a:ln w="12700">
                <a:solidFill>
                  <a:srgbClr val="000000"/>
                </a:solidFill>
                <a:prstDash val="sysDash"/>
                <a:round/>
                <a:headEnd/>
                <a:tailEnd/>
              </a:ln>
            </p:spPr>
            <p:txBody>
              <a:bodyPr/>
              <a:lstStyle/>
              <a:p>
                <a:endParaRPr lang="fr-CH"/>
              </a:p>
            </p:txBody>
          </p:sp>
          <p:sp>
            <p:nvSpPr>
              <p:cNvPr id="2709065" name="Line 585"/>
              <p:cNvSpPr>
                <a:spLocks noChangeShapeType="1"/>
              </p:cNvSpPr>
              <p:nvPr/>
            </p:nvSpPr>
            <p:spPr bwMode="auto">
              <a:xfrm>
                <a:off x="2465" y="2993"/>
                <a:ext cx="8" cy="0"/>
              </a:xfrm>
              <a:prstGeom prst="line">
                <a:avLst/>
              </a:prstGeom>
              <a:noFill/>
              <a:ln w="12700">
                <a:solidFill>
                  <a:srgbClr val="000000"/>
                </a:solidFill>
                <a:prstDash val="sysDash"/>
                <a:round/>
                <a:headEnd/>
                <a:tailEnd/>
              </a:ln>
            </p:spPr>
            <p:txBody>
              <a:bodyPr/>
              <a:lstStyle/>
              <a:p>
                <a:endParaRPr lang="fr-CH"/>
              </a:p>
            </p:txBody>
          </p:sp>
          <p:sp>
            <p:nvSpPr>
              <p:cNvPr id="2709066" name="Line 586"/>
              <p:cNvSpPr>
                <a:spLocks noChangeShapeType="1"/>
              </p:cNvSpPr>
              <p:nvPr/>
            </p:nvSpPr>
            <p:spPr bwMode="auto">
              <a:xfrm>
                <a:off x="2473" y="2993"/>
                <a:ext cx="8" cy="0"/>
              </a:xfrm>
              <a:prstGeom prst="line">
                <a:avLst/>
              </a:prstGeom>
              <a:noFill/>
              <a:ln w="12700">
                <a:solidFill>
                  <a:srgbClr val="000000"/>
                </a:solidFill>
                <a:prstDash val="sysDash"/>
                <a:round/>
                <a:headEnd/>
                <a:tailEnd/>
              </a:ln>
            </p:spPr>
            <p:txBody>
              <a:bodyPr/>
              <a:lstStyle/>
              <a:p>
                <a:endParaRPr lang="fr-CH"/>
              </a:p>
            </p:txBody>
          </p:sp>
          <p:sp>
            <p:nvSpPr>
              <p:cNvPr id="2709067" name="Line 587"/>
              <p:cNvSpPr>
                <a:spLocks noChangeShapeType="1"/>
              </p:cNvSpPr>
              <p:nvPr/>
            </p:nvSpPr>
            <p:spPr bwMode="auto">
              <a:xfrm>
                <a:off x="2481" y="2993"/>
                <a:ext cx="8" cy="0"/>
              </a:xfrm>
              <a:prstGeom prst="line">
                <a:avLst/>
              </a:prstGeom>
              <a:noFill/>
              <a:ln w="12700">
                <a:solidFill>
                  <a:srgbClr val="000000"/>
                </a:solidFill>
                <a:prstDash val="sysDash"/>
                <a:round/>
                <a:headEnd/>
                <a:tailEnd/>
              </a:ln>
            </p:spPr>
            <p:txBody>
              <a:bodyPr/>
              <a:lstStyle/>
              <a:p>
                <a:endParaRPr lang="fr-CH"/>
              </a:p>
            </p:txBody>
          </p:sp>
          <p:sp>
            <p:nvSpPr>
              <p:cNvPr id="2709068" name="Line 588"/>
              <p:cNvSpPr>
                <a:spLocks noChangeShapeType="1"/>
              </p:cNvSpPr>
              <p:nvPr/>
            </p:nvSpPr>
            <p:spPr bwMode="auto">
              <a:xfrm>
                <a:off x="2489" y="2993"/>
                <a:ext cx="8" cy="0"/>
              </a:xfrm>
              <a:prstGeom prst="line">
                <a:avLst/>
              </a:prstGeom>
              <a:noFill/>
              <a:ln w="12700">
                <a:solidFill>
                  <a:srgbClr val="000000"/>
                </a:solidFill>
                <a:prstDash val="sysDash"/>
                <a:round/>
                <a:headEnd/>
                <a:tailEnd/>
              </a:ln>
            </p:spPr>
            <p:txBody>
              <a:bodyPr/>
              <a:lstStyle/>
              <a:p>
                <a:endParaRPr lang="fr-CH"/>
              </a:p>
            </p:txBody>
          </p:sp>
          <p:sp>
            <p:nvSpPr>
              <p:cNvPr id="2709069" name="Line 589"/>
              <p:cNvSpPr>
                <a:spLocks noChangeShapeType="1"/>
              </p:cNvSpPr>
              <p:nvPr/>
            </p:nvSpPr>
            <p:spPr bwMode="auto">
              <a:xfrm>
                <a:off x="2497" y="2993"/>
                <a:ext cx="8" cy="0"/>
              </a:xfrm>
              <a:prstGeom prst="line">
                <a:avLst/>
              </a:prstGeom>
              <a:noFill/>
              <a:ln w="12700">
                <a:solidFill>
                  <a:srgbClr val="000000"/>
                </a:solidFill>
                <a:prstDash val="sysDash"/>
                <a:round/>
                <a:headEnd/>
                <a:tailEnd/>
              </a:ln>
            </p:spPr>
            <p:txBody>
              <a:bodyPr/>
              <a:lstStyle/>
              <a:p>
                <a:endParaRPr lang="fr-CH"/>
              </a:p>
            </p:txBody>
          </p:sp>
          <p:sp>
            <p:nvSpPr>
              <p:cNvPr id="2709070" name="Line 590"/>
              <p:cNvSpPr>
                <a:spLocks noChangeShapeType="1"/>
              </p:cNvSpPr>
              <p:nvPr/>
            </p:nvSpPr>
            <p:spPr bwMode="auto">
              <a:xfrm>
                <a:off x="2505" y="2993"/>
                <a:ext cx="8" cy="0"/>
              </a:xfrm>
              <a:prstGeom prst="line">
                <a:avLst/>
              </a:prstGeom>
              <a:noFill/>
              <a:ln w="12700">
                <a:solidFill>
                  <a:srgbClr val="000000"/>
                </a:solidFill>
                <a:prstDash val="sysDash"/>
                <a:round/>
                <a:headEnd/>
                <a:tailEnd/>
              </a:ln>
            </p:spPr>
            <p:txBody>
              <a:bodyPr/>
              <a:lstStyle/>
              <a:p>
                <a:endParaRPr lang="fr-CH"/>
              </a:p>
            </p:txBody>
          </p:sp>
          <p:sp>
            <p:nvSpPr>
              <p:cNvPr id="2709071" name="Line 591"/>
              <p:cNvSpPr>
                <a:spLocks noChangeShapeType="1"/>
              </p:cNvSpPr>
              <p:nvPr/>
            </p:nvSpPr>
            <p:spPr bwMode="auto">
              <a:xfrm>
                <a:off x="2513" y="2993"/>
                <a:ext cx="8" cy="0"/>
              </a:xfrm>
              <a:prstGeom prst="line">
                <a:avLst/>
              </a:prstGeom>
              <a:noFill/>
              <a:ln w="12700">
                <a:solidFill>
                  <a:srgbClr val="000000"/>
                </a:solidFill>
                <a:prstDash val="sysDash"/>
                <a:round/>
                <a:headEnd/>
                <a:tailEnd/>
              </a:ln>
            </p:spPr>
            <p:txBody>
              <a:bodyPr/>
              <a:lstStyle/>
              <a:p>
                <a:endParaRPr lang="fr-CH"/>
              </a:p>
            </p:txBody>
          </p:sp>
          <p:sp>
            <p:nvSpPr>
              <p:cNvPr id="2709072" name="Line 592"/>
              <p:cNvSpPr>
                <a:spLocks noChangeShapeType="1"/>
              </p:cNvSpPr>
              <p:nvPr/>
            </p:nvSpPr>
            <p:spPr bwMode="auto">
              <a:xfrm>
                <a:off x="2521" y="2993"/>
                <a:ext cx="8" cy="0"/>
              </a:xfrm>
              <a:prstGeom prst="line">
                <a:avLst/>
              </a:prstGeom>
              <a:noFill/>
              <a:ln w="12700">
                <a:solidFill>
                  <a:srgbClr val="000000"/>
                </a:solidFill>
                <a:prstDash val="sysDash"/>
                <a:round/>
                <a:headEnd/>
                <a:tailEnd/>
              </a:ln>
            </p:spPr>
            <p:txBody>
              <a:bodyPr/>
              <a:lstStyle/>
              <a:p>
                <a:endParaRPr lang="fr-CH"/>
              </a:p>
            </p:txBody>
          </p:sp>
          <p:sp>
            <p:nvSpPr>
              <p:cNvPr id="2709073" name="Line 593"/>
              <p:cNvSpPr>
                <a:spLocks noChangeShapeType="1"/>
              </p:cNvSpPr>
              <p:nvPr/>
            </p:nvSpPr>
            <p:spPr bwMode="auto">
              <a:xfrm>
                <a:off x="2529" y="2993"/>
                <a:ext cx="8" cy="0"/>
              </a:xfrm>
              <a:prstGeom prst="line">
                <a:avLst/>
              </a:prstGeom>
              <a:noFill/>
              <a:ln w="12700">
                <a:solidFill>
                  <a:srgbClr val="000000"/>
                </a:solidFill>
                <a:prstDash val="sysDash"/>
                <a:round/>
                <a:headEnd/>
                <a:tailEnd/>
              </a:ln>
            </p:spPr>
            <p:txBody>
              <a:bodyPr/>
              <a:lstStyle/>
              <a:p>
                <a:endParaRPr lang="fr-CH"/>
              </a:p>
            </p:txBody>
          </p:sp>
          <p:sp>
            <p:nvSpPr>
              <p:cNvPr id="2709074" name="Line 594"/>
              <p:cNvSpPr>
                <a:spLocks noChangeShapeType="1"/>
              </p:cNvSpPr>
              <p:nvPr/>
            </p:nvSpPr>
            <p:spPr bwMode="auto">
              <a:xfrm>
                <a:off x="2537" y="2993"/>
                <a:ext cx="8" cy="0"/>
              </a:xfrm>
              <a:prstGeom prst="line">
                <a:avLst/>
              </a:prstGeom>
              <a:noFill/>
              <a:ln w="12700">
                <a:solidFill>
                  <a:srgbClr val="000000"/>
                </a:solidFill>
                <a:prstDash val="sysDash"/>
                <a:round/>
                <a:headEnd/>
                <a:tailEnd/>
              </a:ln>
            </p:spPr>
            <p:txBody>
              <a:bodyPr/>
              <a:lstStyle/>
              <a:p>
                <a:endParaRPr lang="fr-CH"/>
              </a:p>
            </p:txBody>
          </p:sp>
          <p:sp>
            <p:nvSpPr>
              <p:cNvPr id="2709075" name="Line 595"/>
              <p:cNvSpPr>
                <a:spLocks noChangeShapeType="1"/>
              </p:cNvSpPr>
              <p:nvPr/>
            </p:nvSpPr>
            <p:spPr bwMode="auto">
              <a:xfrm>
                <a:off x="2545" y="2993"/>
                <a:ext cx="8" cy="0"/>
              </a:xfrm>
              <a:prstGeom prst="line">
                <a:avLst/>
              </a:prstGeom>
              <a:noFill/>
              <a:ln w="12700">
                <a:solidFill>
                  <a:srgbClr val="000000"/>
                </a:solidFill>
                <a:prstDash val="sysDash"/>
                <a:round/>
                <a:headEnd/>
                <a:tailEnd/>
              </a:ln>
            </p:spPr>
            <p:txBody>
              <a:bodyPr/>
              <a:lstStyle/>
              <a:p>
                <a:endParaRPr lang="fr-CH"/>
              </a:p>
            </p:txBody>
          </p:sp>
          <p:sp>
            <p:nvSpPr>
              <p:cNvPr id="2709076" name="Line 596"/>
              <p:cNvSpPr>
                <a:spLocks noChangeShapeType="1"/>
              </p:cNvSpPr>
              <p:nvPr/>
            </p:nvSpPr>
            <p:spPr bwMode="auto">
              <a:xfrm>
                <a:off x="2553" y="2993"/>
                <a:ext cx="8" cy="0"/>
              </a:xfrm>
              <a:prstGeom prst="line">
                <a:avLst/>
              </a:prstGeom>
              <a:noFill/>
              <a:ln w="12700">
                <a:solidFill>
                  <a:srgbClr val="000000"/>
                </a:solidFill>
                <a:prstDash val="sysDash"/>
                <a:round/>
                <a:headEnd/>
                <a:tailEnd/>
              </a:ln>
            </p:spPr>
            <p:txBody>
              <a:bodyPr/>
              <a:lstStyle/>
              <a:p>
                <a:endParaRPr lang="fr-CH"/>
              </a:p>
            </p:txBody>
          </p:sp>
          <p:sp>
            <p:nvSpPr>
              <p:cNvPr id="2709077" name="Line 597"/>
              <p:cNvSpPr>
                <a:spLocks noChangeShapeType="1"/>
              </p:cNvSpPr>
              <p:nvPr/>
            </p:nvSpPr>
            <p:spPr bwMode="auto">
              <a:xfrm>
                <a:off x="2561" y="2993"/>
                <a:ext cx="8" cy="0"/>
              </a:xfrm>
              <a:prstGeom prst="line">
                <a:avLst/>
              </a:prstGeom>
              <a:noFill/>
              <a:ln w="12700">
                <a:solidFill>
                  <a:srgbClr val="000000"/>
                </a:solidFill>
                <a:prstDash val="sysDash"/>
                <a:round/>
                <a:headEnd/>
                <a:tailEnd/>
              </a:ln>
            </p:spPr>
            <p:txBody>
              <a:bodyPr/>
              <a:lstStyle/>
              <a:p>
                <a:endParaRPr lang="fr-CH"/>
              </a:p>
            </p:txBody>
          </p:sp>
          <p:sp>
            <p:nvSpPr>
              <p:cNvPr id="2709078" name="Line 598"/>
              <p:cNvSpPr>
                <a:spLocks noChangeShapeType="1"/>
              </p:cNvSpPr>
              <p:nvPr/>
            </p:nvSpPr>
            <p:spPr bwMode="auto">
              <a:xfrm>
                <a:off x="2569" y="2993"/>
                <a:ext cx="8" cy="0"/>
              </a:xfrm>
              <a:prstGeom prst="line">
                <a:avLst/>
              </a:prstGeom>
              <a:noFill/>
              <a:ln w="12700">
                <a:solidFill>
                  <a:srgbClr val="000000"/>
                </a:solidFill>
                <a:prstDash val="sysDash"/>
                <a:round/>
                <a:headEnd/>
                <a:tailEnd/>
              </a:ln>
            </p:spPr>
            <p:txBody>
              <a:bodyPr/>
              <a:lstStyle/>
              <a:p>
                <a:endParaRPr lang="fr-CH"/>
              </a:p>
            </p:txBody>
          </p:sp>
          <p:sp>
            <p:nvSpPr>
              <p:cNvPr id="2709079" name="Line 599"/>
              <p:cNvSpPr>
                <a:spLocks noChangeShapeType="1"/>
              </p:cNvSpPr>
              <p:nvPr/>
            </p:nvSpPr>
            <p:spPr bwMode="auto">
              <a:xfrm>
                <a:off x="2577" y="2993"/>
                <a:ext cx="8" cy="0"/>
              </a:xfrm>
              <a:prstGeom prst="line">
                <a:avLst/>
              </a:prstGeom>
              <a:noFill/>
              <a:ln w="12700">
                <a:solidFill>
                  <a:srgbClr val="000000"/>
                </a:solidFill>
                <a:prstDash val="sysDash"/>
                <a:round/>
                <a:headEnd/>
                <a:tailEnd/>
              </a:ln>
            </p:spPr>
            <p:txBody>
              <a:bodyPr/>
              <a:lstStyle/>
              <a:p>
                <a:endParaRPr lang="fr-CH"/>
              </a:p>
            </p:txBody>
          </p:sp>
          <p:sp>
            <p:nvSpPr>
              <p:cNvPr id="2709080" name="Line 600"/>
              <p:cNvSpPr>
                <a:spLocks noChangeShapeType="1"/>
              </p:cNvSpPr>
              <p:nvPr/>
            </p:nvSpPr>
            <p:spPr bwMode="auto">
              <a:xfrm>
                <a:off x="2585" y="2993"/>
                <a:ext cx="8" cy="0"/>
              </a:xfrm>
              <a:prstGeom prst="line">
                <a:avLst/>
              </a:prstGeom>
              <a:noFill/>
              <a:ln w="12700">
                <a:solidFill>
                  <a:srgbClr val="000000"/>
                </a:solidFill>
                <a:prstDash val="sysDash"/>
                <a:round/>
                <a:headEnd/>
                <a:tailEnd/>
              </a:ln>
            </p:spPr>
            <p:txBody>
              <a:bodyPr/>
              <a:lstStyle/>
              <a:p>
                <a:endParaRPr lang="fr-CH"/>
              </a:p>
            </p:txBody>
          </p:sp>
          <p:sp>
            <p:nvSpPr>
              <p:cNvPr id="2709081" name="Line 601"/>
              <p:cNvSpPr>
                <a:spLocks noChangeShapeType="1"/>
              </p:cNvSpPr>
              <p:nvPr/>
            </p:nvSpPr>
            <p:spPr bwMode="auto">
              <a:xfrm>
                <a:off x="2593" y="2993"/>
                <a:ext cx="0" cy="0"/>
              </a:xfrm>
              <a:prstGeom prst="line">
                <a:avLst/>
              </a:prstGeom>
              <a:noFill/>
              <a:ln w="12700">
                <a:solidFill>
                  <a:srgbClr val="000000"/>
                </a:solidFill>
                <a:prstDash val="sysDash"/>
                <a:round/>
                <a:headEnd/>
                <a:tailEnd/>
              </a:ln>
            </p:spPr>
            <p:txBody>
              <a:bodyPr/>
              <a:lstStyle/>
              <a:p>
                <a:endParaRPr lang="fr-CH"/>
              </a:p>
            </p:txBody>
          </p:sp>
          <p:sp>
            <p:nvSpPr>
              <p:cNvPr id="2709082" name="Line 602"/>
              <p:cNvSpPr>
                <a:spLocks noChangeShapeType="1"/>
              </p:cNvSpPr>
              <p:nvPr/>
            </p:nvSpPr>
            <p:spPr bwMode="auto">
              <a:xfrm>
                <a:off x="2593" y="2993"/>
                <a:ext cx="8" cy="0"/>
              </a:xfrm>
              <a:prstGeom prst="line">
                <a:avLst/>
              </a:prstGeom>
              <a:noFill/>
              <a:ln w="12700">
                <a:solidFill>
                  <a:srgbClr val="000000"/>
                </a:solidFill>
                <a:prstDash val="sysDash"/>
                <a:round/>
                <a:headEnd/>
                <a:tailEnd/>
              </a:ln>
            </p:spPr>
            <p:txBody>
              <a:bodyPr/>
              <a:lstStyle/>
              <a:p>
                <a:endParaRPr lang="fr-CH"/>
              </a:p>
            </p:txBody>
          </p:sp>
          <p:sp>
            <p:nvSpPr>
              <p:cNvPr id="2709083" name="Line 603"/>
              <p:cNvSpPr>
                <a:spLocks noChangeShapeType="1"/>
              </p:cNvSpPr>
              <p:nvPr/>
            </p:nvSpPr>
            <p:spPr bwMode="auto">
              <a:xfrm>
                <a:off x="2601" y="2993"/>
                <a:ext cx="8" cy="0"/>
              </a:xfrm>
              <a:prstGeom prst="line">
                <a:avLst/>
              </a:prstGeom>
              <a:noFill/>
              <a:ln w="12700">
                <a:solidFill>
                  <a:srgbClr val="000000"/>
                </a:solidFill>
                <a:prstDash val="sysDash"/>
                <a:round/>
                <a:headEnd/>
                <a:tailEnd/>
              </a:ln>
            </p:spPr>
            <p:txBody>
              <a:bodyPr/>
              <a:lstStyle/>
              <a:p>
                <a:endParaRPr lang="fr-CH"/>
              </a:p>
            </p:txBody>
          </p:sp>
          <p:sp>
            <p:nvSpPr>
              <p:cNvPr id="2709084" name="Line 604"/>
              <p:cNvSpPr>
                <a:spLocks noChangeShapeType="1"/>
              </p:cNvSpPr>
              <p:nvPr/>
            </p:nvSpPr>
            <p:spPr bwMode="auto">
              <a:xfrm>
                <a:off x="2609" y="2993"/>
                <a:ext cx="8" cy="0"/>
              </a:xfrm>
              <a:prstGeom prst="line">
                <a:avLst/>
              </a:prstGeom>
              <a:noFill/>
              <a:ln w="12700">
                <a:solidFill>
                  <a:srgbClr val="000000"/>
                </a:solidFill>
                <a:prstDash val="sysDash"/>
                <a:round/>
                <a:headEnd/>
                <a:tailEnd/>
              </a:ln>
            </p:spPr>
            <p:txBody>
              <a:bodyPr/>
              <a:lstStyle/>
              <a:p>
                <a:endParaRPr lang="fr-CH"/>
              </a:p>
            </p:txBody>
          </p:sp>
          <p:sp>
            <p:nvSpPr>
              <p:cNvPr id="2709085" name="Line 605"/>
              <p:cNvSpPr>
                <a:spLocks noChangeShapeType="1"/>
              </p:cNvSpPr>
              <p:nvPr/>
            </p:nvSpPr>
            <p:spPr bwMode="auto">
              <a:xfrm>
                <a:off x="2617" y="2993"/>
                <a:ext cx="8" cy="0"/>
              </a:xfrm>
              <a:prstGeom prst="line">
                <a:avLst/>
              </a:prstGeom>
              <a:noFill/>
              <a:ln w="12700">
                <a:solidFill>
                  <a:srgbClr val="000000"/>
                </a:solidFill>
                <a:prstDash val="sysDash"/>
                <a:round/>
                <a:headEnd/>
                <a:tailEnd/>
              </a:ln>
            </p:spPr>
            <p:txBody>
              <a:bodyPr/>
              <a:lstStyle/>
              <a:p>
                <a:endParaRPr lang="fr-CH"/>
              </a:p>
            </p:txBody>
          </p:sp>
          <p:sp>
            <p:nvSpPr>
              <p:cNvPr id="2709086" name="Line 606"/>
              <p:cNvSpPr>
                <a:spLocks noChangeShapeType="1"/>
              </p:cNvSpPr>
              <p:nvPr/>
            </p:nvSpPr>
            <p:spPr bwMode="auto">
              <a:xfrm>
                <a:off x="2625" y="2993"/>
                <a:ext cx="8" cy="0"/>
              </a:xfrm>
              <a:prstGeom prst="line">
                <a:avLst/>
              </a:prstGeom>
              <a:noFill/>
              <a:ln w="12700">
                <a:solidFill>
                  <a:srgbClr val="000000"/>
                </a:solidFill>
                <a:prstDash val="sysDash"/>
                <a:round/>
                <a:headEnd/>
                <a:tailEnd/>
              </a:ln>
            </p:spPr>
            <p:txBody>
              <a:bodyPr/>
              <a:lstStyle/>
              <a:p>
                <a:endParaRPr lang="fr-CH"/>
              </a:p>
            </p:txBody>
          </p:sp>
          <p:sp>
            <p:nvSpPr>
              <p:cNvPr id="2709087" name="Line 607"/>
              <p:cNvSpPr>
                <a:spLocks noChangeShapeType="1"/>
              </p:cNvSpPr>
              <p:nvPr/>
            </p:nvSpPr>
            <p:spPr bwMode="auto">
              <a:xfrm>
                <a:off x="2633" y="2993"/>
                <a:ext cx="8" cy="0"/>
              </a:xfrm>
              <a:prstGeom prst="line">
                <a:avLst/>
              </a:prstGeom>
              <a:noFill/>
              <a:ln w="12700">
                <a:solidFill>
                  <a:srgbClr val="000000"/>
                </a:solidFill>
                <a:prstDash val="sysDash"/>
                <a:round/>
                <a:headEnd/>
                <a:tailEnd/>
              </a:ln>
            </p:spPr>
            <p:txBody>
              <a:bodyPr/>
              <a:lstStyle/>
              <a:p>
                <a:endParaRPr lang="fr-CH"/>
              </a:p>
            </p:txBody>
          </p:sp>
          <p:sp>
            <p:nvSpPr>
              <p:cNvPr id="2709088" name="Line 608"/>
              <p:cNvSpPr>
                <a:spLocks noChangeShapeType="1"/>
              </p:cNvSpPr>
              <p:nvPr/>
            </p:nvSpPr>
            <p:spPr bwMode="auto">
              <a:xfrm>
                <a:off x="2641" y="2993"/>
                <a:ext cx="8" cy="0"/>
              </a:xfrm>
              <a:prstGeom prst="line">
                <a:avLst/>
              </a:prstGeom>
              <a:noFill/>
              <a:ln w="12700">
                <a:solidFill>
                  <a:srgbClr val="000000"/>
                </a:solidFill>
                <a:prstDash val="sysDash"/>
                <a:round/>
                <a:headEnd/>
                <a:tailEnd/>
              </a:ln>
            </p:spPr>
            <p:txBody>
              <a:bodyPr/>
              <a:lstStyle/>
              <a:p>
                <a:endParaRPr lang="fr-CH"/>
              </a:p>
            </p:txBody>
          </p:sp>
          <p:sp>
            <p:nvSpPr>
              <p:cNvPr id="2709090" name="Line 610"/>
              <p:cNvSpPr>
                <a:spLocks noChangeShapeType="1"/>
              </p:cNvSpPr>
              <p:nvPr/>
            </p:nvSpPr>
            <p:spPr bwMode="auto">
              <a:xfrm>
                <a:off x="2649" y="2993"/>
                <a:ext cx="8" cy="0"/>
              </a:xfrm>
              <a:prstGeom prst="line">
                <a:avLst/>
              </a:prstGeom>
              <a:noFill/>
              <a:ln w="12700">
                <a:solidFill>
                  <a:srgbClr val="000000"/>
                </a:solidFill>
                <a:prstDash val="sysDash"/>
                <a:round/>
                <a:headEnd/>
                <a:tailEnd/>
              </a:ln>
            </p:spPr>
            <p:txBody>
              <a:bodyPr/>
              <a:lstStyle/>
              <a:p>
                <a:endParaRPr lang="fr-CH"/>
              </a:p>
            </p:txBody>
          </p:sp>
          <p:sp>
            <p:nvSpPr>
              <p:cNvPr id="2709091" name="Line 611"/>
              <p:cNvSpPr>
                <a:spLocks noChangeShapeType="1"/>
              </p:cNvSpPr>
              <p:nvPr/>
            </p:nvSpPr>
            <p:spPr bwMode="auto">
              <a:xfrm>
                <a:off x="2657" y="2993"/>
                <a:ext cx="7" cy="0"/>
              </a:xfrm>
              <a:prstGeom prst="line">
                <a:avLst/>
              </a:prstGeom>
              <a:noFill/>
              <a:ln w="12700">
                <a:solidFill>
                  <a:srgbClr val="000000"/>
                </a:solidFill>
                <a:prstDash val="sysDash"/>
                <a:round/>
                <a:headEnd/>
                <a:tailEnd/>
              </a:ln>
            </p:spPr>
            <p:txBody>
              <a:bodyPr/>
              <a:lstStyle/>
              <a:p>
                <a:endParaRPr lang="fr-CH"/>
              </a:p>
            </p:txBody>
          </p:sp>
          <p:sp>
            <p:nvSpPr>
              <p:cNvPr id="2709092" name="Line 612"/>
              <p:cNvSpPr>
                <a:spLocks noChangeShapeType="1"/>
              </p:cNvSpPr>
              <p:nvPr/>
            </p:nvSpPr>
            <p:spPr bwMode="auto">
              <a:xfrm>
                <a:off x="2664" y="2993"/>
                <a:ext cx="8" cy="0"/>
              </a:xfrm>
              <a:prstGeom prst="line">
                <a:avLst/>
              </a:prstGeom>
              <a:noFill/>
              <a:ln w="12700">
                <a:solidFill>
                  <a:srgbClr val="000000"/>
                </a:solidFill>
                <a:prstDash val="sysDash"/>
                <a:round/>
                <a:headEnd/>
                <a:tailEnd/>
              </a:ln>
            </p:spPr>
            <p:txBody>
              <a:bodyPr/>
              <a:lstStyle/>
              <a:p>
                <a:endParaRPr lang="fr-CH"/>
              </a:p>
            </p:txBody>
          </p:sp>
          <p:sp>
            <p:nvSpPr>
              <p:cNvPr id="2709093" name="Line 613"/>
              <p:cNvSpPr>
                <a:spLocks noChangeShapeType="1"/>
              </p:cNvSpPr>
              <p:nvPr/>
            </p:nvSpPr>
            <p:spPr bwMode="auto">
              <a:xfrm>
                <a:off x="2672" y="2993"/>
                <a:ext cx="8" cy="0"/>
              </a:xfrm>
              <a:prstGeom prst="line">
                <a:avLst/>
              </a:prstGeom>
              <a:noFill/>
              <a:ln w="12700">
                <a:solidFill>
                  <a:srgbClr val="000000"/>
                </a:solidFill>
                <a:prstDash val="sysDash"/>
                <a:round/>
                <a:headEnd/>
                <a:tailEnd/>
              </a:ln>
            </p:spPr>
            <p:txBody>
              <a:bodyPr/>
              <a:lstStyle/>
              <a:p>
                <a:endParaRPr lang="fr-CH"/>
              </a:p>
            </p:txBody>
          </p:sp>
          <p:sp>
            <p:nvSpPr>
              <p:cNvPr id="2709094" name="Line 614"/>
              <p:cNvSpPr>
                <a:spLocks noChangeShapeType="1"/>
              </p:cNvSpPr>
              <p:nvPr/>
            </p:nvSpPr>
            <p:spPr bwMode="auto">
              <a:xfrm>
                <a:off x="2680" y="2993"/>
                <a:ext cx="8" cy="0"/>
              </a:xfrm>
              <a:prstGeom prst="line">
                <a:avLst/>
              </a:prstGeom>
              <a:noFill/>
              <a:ln w="12700">
                <a:solidFill>
                  <a:srgbClr val="000000"/>
                </a:solidFill>
                <a:prstDash val="sysDash"/>
                <a:round/>
                <a:headEnd/>
                <a:tailEnd/>
              </a:ln>
            </p:spPr>
            <p:txBody>
              <a:bodyPr/>
              <a:lstStyle/>
              <a:p>
                <a:endParaRPr lang="fr-CH"/>
              </a:p>
            </p:txBody>
          </p:sp>
          <p:sp>
            <p:nvSpPr>
              <p:cNvPr id="2709095" name="Line 615"/>
              <p:cNvSpPr>
                <a:spLocks noChangeShapeType="1"/>
              </p:cNvSpPr>
              <p:nvPr/>
            </p:nvSpPr>
            <p:spPr bwMode="auto">
              <a:xfrm>
                <a:off x="2688" y="2993"/>
                <a:ext cx="8" cy="0"/>
              </a:xfrm>
              <a:prstGeom prst="line">
                <a:avLst/>
              </a:prstGeom>
              <a:noFill/>
              <a:ln w="12700">
                <a:solidFill>
                  <a:srgbClr val="000000"/>
                </a:solidFill>
                <a:prstDash val="sysDash"/>
                <a:round/>
                <a:headEnd/>
                <a:tailEnd/>
              </a:ln>
            </p:spPr>
            <p:txBody>
              <a:bodyPr/>
              <a:lstStyle/>
              <a:p>
                <a:endParaRPr lang="fr-CH"/>
              </a:p>
            </p:txBody>
          </p:sp>
          <p:sp>
            <p:nvSpPr>
              <p:cNvPr id="2709096" name="Line 616"/>
              <p:cNvSpPr>
                <a:spLocks noChangeShapeType="1"/>
              </p:cNvSpPr>
              <p:nvPr/>
            </p:nvSpPr>
            <p:spPr bwMode="auto">
              <a:xfrm>
                <a:off x="2696" y="2993"/>
                <a:ext cx="8" cy="0"/>
              </a:xfrm>
              <a:prstGeom prst="line">
                <a:avLst/>
              </a:prstGeom>
              <a:noFill/>
              <a:ln w="12700">
                <a:solidFill>
                  <a:srgbClr val="000000"/>
                </a:solidFill>
                <a:prstDash val="sysDash"/>
                <a:round/>
                <a:headEnd/>
                <a:tailEnd/>
              </a:ln>
            </p:spPr>
            <p:txBody>
              <a:bodyPr/>
              <a:lstStyle/>
              <a:p>
                <a:endParaRPr lang="fr-CH"/>
              </a:p>
            </p:txBody>
          </p:sp>
          <p:sp>
            <p:nvSpPr>
              <p:cNvPr id="2709097" name="Line 617"/>
              <p:cNvSpPr>
                <a:spLocks noChangeShapeType="1"/>
              </p:cNvSpPr>
              <p:nvPr/>
            </p:nvSpPr>
            <p:spPr bwMode="auto">
              <a:xfrm>
                <a:off x="2704" y="2993"/>
                <a:ext cx="8" cy="0"/>
              </a:xfrm>
              <a:prstGeom prst="line">
                <a:avLst/>
              </a:prstGeom>
              <a:noFill/>
              <a:ln w="12700">
                <a:solidFill>
                  <a:srgbClr val="000000"/>
                </a:solidFill>
                <a:prstDash val="sysDash"/>
                <a:round/>
                <a:headEnd/>
                <a:tailEnd/>
              </a:ln>
            </p:spPr>
            <p:txBody>
              <a:bodyPr/>
              <a:lstStyle/>
              <a:p>
                <a:endParaRPr lang="fr-CH"/>
              </a:p>
            </p:txBody>
          </p:sp>
          <p:sp>
            <p:nvSpPr>
              <p:cNvPr id="2709098" name="Line 618"/>
              <p:cNvSpPr>
                <a:spLocks noChangeShapeType="1"/>
              </p:cNvSpPr>
              <p:nvPr/>
            </p:nvSpPr>
            <p:spPr bwMode="auto">
              <a:xfrm>
                <a:off x="2712" y="2993"/>
                <a:ext cx="0" cy="0"/>
              </a:xfrm>
              <a:prstGeom prst="line">
                <a:avLst/>
              </a:prstGeom>
              <a:noFill/>
              <a:ln w="12700">
                <a:solidFill>
                  <a:srgbClr val="000000"/>
                </a:solidFill>
                <a:prstDash val="sysDash"/>
                <a:round/>
                <a:headEnd/>
                <a:tailEnd/>
              </a:ln>
            </p:spPr>
            <p:txBody>
              <a:bodyPr/>
              <a:lstStyle/>
              <a:p>
                <a:endParaRPr lang="fr-CH"/>
              </a:p>
            </p:txBody>
          </p:sp>
          <p:sp>
            <p:nvSpPr>
              <p:cNvPr id="2709099" name="Line 619"/>
              <p:cNvSpPr>
                <a:spLocks noChangeShapeType="1"/>
              </p:cNvSpPr>
              <p:nvPr/>
            </p:nvSpPr>
            <p:spPr bwMode="auto">
              <a:xfrm>
                <a:off x="2712" y="2993"/>
                <a:ext cx="8" cy="0"/>
              </a:xfrm>
              <a:prstGeom prst="line">
                <a:avLst/>
              </a:prstGeom>
              <a:noFill/>
              <a:ln w="12700">
                <a:solidFill>
                  <a:srgbClr val="000000"/>
                </a:solidFill>
                <a:prstDash val="sysDash"/>
                <a:round/>
                <a:headEnd/>
                <a:tailEnd/>
              </a:ln>
            </p:spPr>
            <p:txBody>
              <a:bodyPr/>
              <a:lstStyle/>
              <a:p>
                <a:endParaRPr lang="fr-CH"/>
              </a:p>
            </p:txBody>
          </p:sp>
          <p:sp>
            <p:nvSpPr>
              <p:cNvPr id="2709100" name="Line 620"/>
              <p:cNvSpPr>
                <a:spLocks noChangeShapeType="1"/>
              </p:cNvSpPr>
              <p:nvPr/>
            </p:nvSpPr>
            <p:spPr bwMode="auto">
              <a:xfrm>
                <a:off x="2720" y="2993"/>
                <a:ext cx="8" cy="0"/>
              </a:xfrm>
              <a:prstGeom prst="line">
                <a:avLst/>
              </a:prstGeom>
              <a:noFill/>
              <a:ln w="12700">
                <a:solidFill>
                  <a:srgbClr val="000000"/>
                </a:solidFill>
                <a:prstDash val="sysDash"/>
                <a:round/>
                <a:headEnd/>
                <a:tailEnd/>
              </a:ln>
            </p:spPr>
            <p:txBody>
              <a:bodyPr/>
              <a:lstStyle/>
              <a:p>
                <a:endParaRPr lang="fr-CH"/>
              </a:p>
            </p:txBody>
          </p:sp>
          <p:sp>
            <p:nvSpPr>
              <p:cNvPr id="2709101" name="Line 621"/>
              <p:cNvSpPr>
                <a:spLocks noChangeShapeType="1"/>
              </p:cNvSpPr>
              <p:nvPr/>
            </p:nvSpPr>
            <p:spPr bwMode="auto">
              <a:xfrm>
                <a:off x="2728" y="2993"/>
                <a:ext cx="8" cy="0"/>
              </a:xfrm>
              <a:prstGeom prst="line">
                <a:avLst/>
              </a:prstGeom>
              <a:noFill/>
              <a:ln w="12700">
                <a:solidFill>
                  <a:srgbClr val="000000"/>
                </a:solidFill>
                <a:prstDash val="sysDash"/>
                <a:round/>
                <a:headEnd/>
                <a:tailEnd/>
              </a:ln>
            </p:spPr>
            <p:txBody>
              <a:bodyPr/>
              <a:lstStyle/>
              <a:p>
                <a:endParaRPr lang="fr-CH"/>
              </a:p>
            </p:txBody>
          </p:sp>
          <p:sp>
            <p:nvSpPr>
              <p:cNvPr id="2709102" name="Line 622"/>
              <p:cNvSpPr>
                <a:spLocks noChangeShapeType="1"/>
              </p:cNvSpPr>
              <p:nvPr/>
            </p:nvSpPr>
            <p:spPr bwMode="auto">
              <a:xfrm>
                <a:off x="2736" y="2993"/>
                <a:ext cx="8" cy="0"/>
              </a:xfrm>
              <a:prstGeom prst="line">
                <a:avLst/>
              </a:prstGeom>
              <a:noFill/>
              <a:ln w="12700">
                <a:solidFill>
                  <a:srgbClr val="000000"/>
                </a:solidFill>
                <a:prstDash val="sysDash"/>
                <a:round/>
                <a:headEnd/>
                <a:tailEnd/>
              </a:ln>
            </p:spPr>
            <p:txBody>
              <a:bodyPr/>
              <a:lstStyle/>
              <a:p>
                <a:endParaRPr lang="fr-CH"/>
              </a:p>
            </p:txBody>
          </p:sp>
          <p:sp>
            <p:nvSpPr>
              <p:cNvPr id="2709103" name="Line 623"/>
              <p:cNvSpPr>
                <a:spLocks noChangeShapeType="1"/>
              </p:cNvSpPr>
              <p:nvPr/>
            </p:nvSpPr>
            <p:spPr bwMode="auto">
              <a:xfrm>
                <a:off x="2744" y="2993"/>
                <a:ext cx="8" cy="0"/>
              </a:xfrm>
              <a:prstGeom prst="line">
                <a:avLst/>
              </a:prstGeom>
              <a:noFill/>
              <a:ln w="12700">
                <a:solidFill>
                  <a:srgbClr val="000000"/>
                </a:solidFill>
                <a:prstDash val="sysDash"/>
                <a:round/>
                <a:headEnd/>
                <a:tailEnd/>
              </a:ln>
            </p:spPr>
            <p:txBody>
              <a:bodyPr/>
              <a:lstStyle/>
              <a:p>
                <a:endParaRPr lang="fr-CH"/>
              </a:p>
            </p:txBody>
          </p:sp>
          <p:sp>
            <p:nvSpPr>
              <p:cNvPr id="2709104" name="Line 624"/>
              <p:cNvSpPr>
                <a:spLocks noChangeShapeType="1"/>
              </p:cNvSpPr>
              <p:nvPr/>
            </p:nvSpPr>
            <p:spPr bwMode="auto">
              <a:xfrm>
                <a:off x="2752" y="2993"/>
                <a:ext cx="8" cy="0"/>
              </a:xfrm>
              <a:prstGeom prst="line">
                <a:avLst/>
              </a:prstGeom>
              <a:noFill/>
              <a:ln w="12700">
                <a:solidFill>
                  <a:srgbClr val="000000"/>
                </a:solidFill>
                <a:prstDash val="sysDash"/>
                <a:round/>
                <a:headEnd/>
                <a:tailEnd/>
              </a:ln>
            </p:spPr>
            <p:txBody>
              <a:bodyPr/>
              <a:lstStyle/>
              <a:p>
                <a:endParaRPr lang="fr-CH"/>
              </a:p>
            </p:txBody>
          </p:sp>
          <p:sp>
            <p:nvSpPr>
              <p:cNvPr id="2709105" name="Line 625"/>
              <p:cNvSpPr>
                <a:spLocks noChangeShapeType="1"/>
              </p:cNvSpPr>
              <p:nvPr/>
            </p:nvSpPr>
            <p:spPr bwMode="auto">
              <a:xfrm>
                <a:off x="2760" y="2993"/>
                <a:ext cx="8" cy="0"/>
              </a:xfrm>
              <a:prstGeom prst="line">
                <a:avLst/>
              </a:prstGeom>
              <a:noFill/>
              <a:ln w="12700">
                <a:solidFill>
                  <a:srgbClr val="000000"/>
                </a:solidFill>
                <a:prstDash val="sysDash"/>
                <a:round/>
                <a:headEnd/>
                <a:tailEnd/>
              </a:ln>
            </p:spPr>
            <p:txBody>
              <a:bodyPr/>
              <a:lstStyle/>
              <a:p>
                <a:endParaRPr lang="fr-CH"/>
              </a:p>
            </p:txBody>
          </p:sp>
          <p:sp>
            <p:nvSpPr>
              <p:cNvPr id="2709106" name="Line 626"/>
              <p:cNvSpPr>
                <a:spLocks noChangeShapeType="1"/>
              </p:cNvSpPr>
              <p:nvPr/>
            </p:nvSpPr>
            <p:spPr bwMode="auto">
              <a:xfrm>
                <a:off x="2768" y="2993"/>
                <a:ext cx="8" cy="0"/>
              </a:xfrm>
              <a:prstGeom prst="line">
                <a:avLst/>
              </a:prstGeom>
              <a:noFill/>
              <a:ln w="12700">
                <a:solidFill>
                  <a:srgbClr val="000000"/>
                </a:solidFill>
                <a:prstDash val="sysDash"/>
                <a:round/>
                <a:headEnd/>
                <a:tailEnd/>
              </a:ln>
            </p:spPr>
            <p:txBody>
              <a:bodyPr/>
              <a:lstStyle/>
              <a:p>
                <a:endParaRPr lang="fr-CH"/>
              </a:p>
            </p:txBody>
          </p:sp>
          <p:sp>
            <p:nvSpPr>
              <p:cNvPr id="2709107" name="Line 627"/>
              <p:cNvSpPr>
                <a:spLocks noChangeShapeType="1"/>
              </p:cNvSpPr>
              <p:nvPr/>
            </p:nvSpPr>
            <p:spPr bwMode="auto">
              <a:xfrm>
                <a:off x="2776" y="2993"/>
                <a:ext cx="8" cy="0"/>
              </a:xfrm>
              <a:prstGeom prst="line">
                <a:avLst/>
              </a:prstGeom>
              <a:noFill/>
              <a:ln w="12700">
                <a:solidFill>
                  <a:srgbClr val="000000"/>
                </a:solidFill>
                <a:prstDash val="sysDash"/>
                <a:round/>
                <a:headEnd/>
                <a:tailEnd/>
              </a:ln>
            </p:spPr>
            <p:txBody>
              <a:bodyPr/>
              <a:lstStyle/>
              <a:p>
                <a:endParaRPr lang="fr-CH"/>
              </a:p>
            </p:txBody>
          </p:sp>
          <p:sp>
            <p:nvSpPr>
              <p:cNvPr id="2709108" name="Line 628"/>
              <p:cNvSpPr>
                <a:spLocks noChangeShapeType="1"/>
              </p:cNvSpPr>
              <p:nvPr/>
            </p:nvSpPr>
            <p:spPr bwMode="auto">
              <a:xfrm>
                <a:off x="2784" y="2993"/>
                <a:ext cx="8" cy="0"/>
              </a:xfrm>
              <a:prstGeom prst="line">
                <a:avLst/>
              </a:prstGeom>
              <a:noFill/>
              <a:ln w="12700">
                <a:solidFill>
                  <a:srgbClr val="000000"/>
                </a:solidFill>
                <a:prstDash val="sysDash"/>
                <a:round/>
                <a:headEnd/>
                <a:tailEnd/>
              </a:ln>
            </p:spPr>
            <p:txBody>
              <a:bodyPr/>
              <a:lstStyle/>
              <a:p>
                <a:endParaRPr lang="fr-CH"/>
              </a:p>
            </p:txBody>
          </p:sp>
          <p:sp>
            <p:nvSpPr>
              <p:cNvPr id="2709109" name="Line 629"/>
              <p:cNvSpPr>
                <a:spLocks noChangeShapeType="1"/>
              </p:cNvSpPr>
              <p:nvPr/>
            </p:nvSpPr>
            <p:spPr bwMode="auto">
              <a:xfrm>
                <a:off x="2792" y="2993"/>
                <a:ext cx="8" cy="0"/>
              </a:xfrm>
              <a:prstGeom prst="line">
                <a:avLst/>
              </a:prstGeom>
              <a:noFill/>
              <a:ln w="12700">
                <a:solidFill>
                  <a:srgbClr val="000000"/>
                </a:solidFill>
                <a:prstDash val="sysDash"/>
                <a:round/>
                <a:headEnd/>
                <a:tailEnd/>
              </a:ln>
            </p:spPr>
            <p:txBody>
              <a:bodyPr/>
              <a:lstStyle/>
              <a:p>
                <a:endParaRPr lang="fr-CH"/>
              </a:p>
            </p:txBody>
          </p:sp>
          <p:sp>
            <p:nvSpPr>
              <p:cNvPr id="2709110" name="Line 630"/>
              <p:cNvSpPr>
                <a:spLocks noChangeShapeType="1"/>
              </p:cNvSpPr>
              <p:nvPr/>
            </p:nvSpPr>
            <p:spPr bwMode="auto">
              <a:xfrm>
                <a:off x="2800" y="2993"/>
                <a:ext cx="8" cy="0"/>
              </a:xfrm>
              <a:prstGeom prst="line">
                <a:avLst/>
              </a:prstGeom>
              <a:noFill/>
              <a:ln w="12700">
                <a:solidFill>
                  <a:srgbClr val="000000"/>
                </a:solidFill>
                <a:prstDash val="sysDash"/>
                <a:round/>
                <a:headEnd/>
                <a:tailEnd/>
              </a:ln>
            </p:spPr>
            <p:txBody>
              <a:bodyPr/>
              <a:lstStyle/>
              <a:p>
                <a:endParaRPr lang="fr-CH"/>
              </a:p>
            </p:txBody>
          </p:sp>
          <p:sp>
            <p:nvSpPr>
              <p:cNvPr id="2709111" name="Line 631"/>
              <p:cNvSpPr>
                <a:spLocks noChangeShapeType="1"/>
              </p:cNvSpPr>
              <p:nvPr/>
            </p:nvSpPr>
            <p:spPr bwMode="auto">
              <a:xfrm>
                <a:off x="2808" y="2993"/>
                <a:ext cx="8" cy="0"/>
              </a:xfrm>
              <a:prstGeom prst="line">
                <a:avLst/>
              </a:prstGeom>
              <a:noFill/>
              <a:ln w="12700">
                <a:solidFill>
                  <a:srgbClr val="000000"/>
                </a:solidFill>
                <a:prstDash val="sysDash"/>
                <a:round/>
                <a:headEnd/>
                <a:tailEnd/>
              </a:ln>
            </p:spPr>
            <p:txBody>
              <a:bodyPr/>
              <a:lstStyle/>
              <a:p>
                <a:endParaRPr lang="fr-CH"/>
              </a:p>
            </p:txBody>
          </p:sp>
          <p:sp>
            <p:nvSpPr>
              <p:cNvPr id="2709112" name="Line 632"/>
              <p:cNvSpPr>
                <a:spLocks noChangeShapeType="1"/>
              </p:cNvSpPr>
              <p:nvPr/>
            </p:nvSpPr>
            <p:spPr bwMode="auto">
              <a:xfrm>
                <a:off x="2816" y="2993"/>
                <a:ext cx="8" cy="0"/>
              </a:xfrm>
              <a:prstGeom prst="line">
                <a:avLst/>
              </a:prstGeom>
              <a:noFill/>
              <a:ln w="12700">
                <a:solidFill>
                  <a:srgbClr val="000000"/>
                </a:solidFill>
                <a:prstDash val="sysDash"/>
                <a:round/>
                <a:headEnd/>
                <a:tailEnd/>
              </a:ln>
            </p:spPr>
            <p:txBody>
              <a:bodyPr/>
              <a:lstStyle/>
              <a:p>
                <a:endParaRPr lang="fr-CH"/>
              </a:p>
            </p:txBody>
          </p:sp>
          <p:sp>
            <p:nvSpPr>
              <p:cNvPr id="2709113" name="Line 633"/>
              <p:cNvSpPr>
                <a:spLocks noChangeShapeType="1"/>
              </p:cNvSpPr>
              <p:nvPr/>
            </p:nvSpPr>
            <p:spPr bwMode="auto">
              <a:xfrm>
                <a:off x="2824" y="2993"/>
                <a:ext cx="8" cy="0"/>
              </a:xfrm>
              <a:prstGeom prst="line">
                <a:avLst/>
              </a:prstGeom>
              <a:noFill/>
              <a:ln w="12700">
                <a:solidFill>
                  <a:srgbClr val="000000"/>
                </a:solidFill>
                <a:prstDash val="sysDash"/>
                <a:round/>
                <a:headEnd/>
                <a:tailEnd/>
              </a:ln>
            </p:spPr>
            <p:txBody>
              <a:bodyPr/>
              <a:lstStyle/>
              <a:p>
                <a:endParaRPr lang="fr-CH"/>
              </a:p>
            </p:txBody>
          </p:sp>
          <p:sp>
            <p:nvSpPr>
              <p:cNvPr id="2709114" name="Line 634"/>
              <p:cNvSpPr>
                <a:spLocks noChangeShapeType="1"/>
              </p:cNvSpPr>
              <p:nvPr/>
            </p:nvSpPr>
            <p:spPr bwMode="auto">
              <a:xfrm>
                <a:off x="2832" y="2993"/>
                <a:ext cx="0" cy="0"/>
              </a:xfrm>
              <a:prstGeom prst="line">
                <a:avLst/>
              </a:prstGeom>
              <a:noFill/>
              <a:ln w="12700">
                <a:solidFill>
                  <a:srgbClr val="000000"/>
                </a:solidFill>
                <a:prstDash val="sysDash"/>
                <a:round/>
                <a:headEnd/>
                <a:tailEnd/>
              </a:ln>
            </p:spPr>
            <p:txBody>
              <a:bodyPr/>
              <a:lstStyle/>
              <a:p>
                <a:endParaRPr lang="fr-CH"/>
              </a:p>
            </p:txBody>
          </p:sp>
          <p:sp>
            <p:nvSpPr>
              <p:cNvPr id="2709115" name="Line 635"/>
              <p:cNvSpPr>
                <a:spLocks noChangeShapeType="1"/>
              </p:cNvSpPr>
              <p:nvPr/>
            </p:nvSpPr>
            <p:spPr bwMode="auto">
              <a:xfrm>
                <a:off x="2832" y="2993"/>
                <a:ext cx="8" cy="0"/>
              </a:xfrm>
              <a:prstGeom prst="line">
                <a:avLst/>
              </a:prstGeom>
              <a:noFill/>
              <a:ln w="12700">
                <a:solidFill>
                  <a:srgbClr val="000000"/>
                </a:solidFill>
                <a:prstDash val="sysDash"/>
                <a:round/>
                <a:headEnd/>
                <a:tailEnd/>
              </a:ln>
            </p:spPr>
            <p:txBody>
              <a:bodyPr/>
              <a:lstStyle/>
              <a:p>
                <a:endParaRPr lang="fr-CH"/>
              </a:p>
            </p:txBody>
          </p:sp>
          <p:sp>
            <p:nvSpPr>
              <p:cNvPr id="2709116" name="Line 636"/>
              <p:cNvSpPr>
                <a:spLocks noChangeShapeType="1"/>
              </p:cNvSpPr>
              <p:nvPr/>
            </p:nvSpPr>
            <p:spPr bwMode="auto">
              <a:xfrm>
                <a:off x="2840" y="2993"/>
                <a:ext cx="8" cy="0"/>
              </a:xfrm>
              <a:prstGeom prst="line">
                <a:avLst/>
              </a:prstGeom>
              <a:noFill/>
              <a:ln w="12700">
                <a:solidFill>
                  <a:srgbClr val="000000"/>
                </a:solidFill>
                <a:prstDash val="sysDash"/>
                <a:round/>
                <a:headEnd/>
                <a:tailEnd/>
              </a:ln>
            </p:spPr>
            <p:txBody>
              <a:bodyPr/>
              <a:lstStyle/>
              <a:p>
                <a:endParaRPr lang="fr-CH"/>
              </a:p>
            </p:txBody>
          </p:sp>
          <p:sp>
            <p:nvSpPr>
              <p:cNvPr id="2709117" name="Line 637"/>
              <p:cNvSpPr>
                <a:spLocks noChangeShapeType="1"/>
              </p:cNvSpPr>
              <p:nvPr/>
            </p:nvSpPr>
            <p:spPr bwMode="auto">
              <a:xfrm>
                <a:off x="2848" y="2993"/>
                <a:ext cx="8" cy="0"/>
              </a:xfrm>
              <a:prstGeom prst="line">
                <a:avLst/>
              </a:prstGeom>
              <a:noFill/>
              <a:ln w="12700">
                <a:solidFill>
                  <a:srgbClr val="000000"/>
                </a:solidFill>
                <a:prstDash val="sysDash"/>
                <a:round/>
                <a:headEnd/>
                <a:tailEnd/>
              </a:ln>
            </p:spPr>
            <p:txBody>
              <a:bodyPr/>
              <a:lstStyle/>
              <a:p>
                <a:endParaRPr lang="fr-CH"/>
              </a:p>
            </p:txBody>
          </p:sp>
          <p:sp>
            <p:nvSpPr>
              <p:cNvPr id="2709118" name="Line 638"/>
              <p:cNvSpPr>
                <a:spLocks noChangeShapeType="1"/>
              </p:cNvSpPr>
              <p:nvPr/>
            </p:nvSpPr>
            <p:spPr bwMode="auto">
              <a:xfrm>
                <a:off x="2856" y="2993"/>
                <a:ext cx="8" cy="0"/>
              </a:xfrm>
              <a:prstGeom prst="line">
                <a:avLst/>
              </a:prstGeom>
              <a:noFill/>
              <a:ln w="12700">
                <a:solidFill>
                  <a:srgbClr val="000000"/>
                </a:solidFill>
                <a:prstDash val="sysDash"/>
                <a:round/>
                <a:headEnd/>
                <a:tailEnd/>
              </a:ln>
            </p:spPr>
            <p:txBody>
              <a:bodyPr/>
              <a:lstStyle/>
              <a:p>
                <a:endParaRPr lang="fr-CH"/>
              </a:p>
            </p:txBody>
          </p:sp>
          <p:sp>
            <p:nvSpPr>
              <p:cNvPr id="2709119" name="Line 639"/>
              <p:cNvSpPr>
                <a:spLocks noChangeShapeType="1"/>
              </p:cNvSpPr>
              <p:nvPr/>
            </p:nvSpPr>
            <p:spPr bwMode="auto">
              <a:xfrm>
                <a:off x="2864" y="2993"/>
                <a:ext cx="8" cy="0"/>
              </a:xfrm>
              <a:prstGeom prst="line">
                <a:avLst/>
              </a:prstGeom>
              <a:noFill/>
              <a:ln w="12700">
                <a:solidFill>
                  <a:srgbClr val="000000"/>
                </a:solidFill>
                <a:prstDash val="sysDash"/>
                <a:round/>
                <a:headEnd/>
                <a:tailEnd/>
              </a:ln>
            </p:spPr>
            <p:txBody>
              <a:bodyPr/>
              <a:lstStyle/>
              <a:p>
                <a:endParaRPr lang="fr-CH"/>
              </a:p>
            </p:txBody>
          </p:sp>
          <p:sp>
            <p:nvSpPr>
              <p:cNvPr id="2709120" name="Line 640"/>
              <p:cNvSpPr>
                <a:spLocks noChangeShapeType="1"/>
              </p:cNvSpPr>
              <p:nvPr/>
            </p:nvSpPr>
            <p:spPr bwMode="auto">
              <a:xfrm>
                <a:off x="2872" y="2993"/>
                <a:ext cx="8" cy="0"/>
              </a:xfrm>
              <a:prstGeom prst="line">
                <a:avLst/>
              </a:prstGeom>
              <a:noFill/>
              <a:ln w="12700">
                <a:solidFill>
                  <a:srgbClr val="000000"/>
                </a:solidFill>
                <a:prstDash val="sysDash"/>
                <a:round/>
                <a:headEnd/>
                <a:tailEnd/>
              </a:ln>
            </p:spPr>
            <p:txBody>
              <a:bodyPr/>
              <a:lstStyle/>
              <a:p>
                <a:endParaRPr lang="fr-CH"/>
              </a:p>
            </p:txBody>
          </p:sp>
          <p:sp>
            <p:nvSpPr>
              <p:cNvPr id="2709121" name="Line 641"/>
              <p:cNvSpPr>
                <a:spLocks noChangeShapeType="1"/>
              </p:cNvSpPr>
              <p:nvPr/>
            </p:nvSpPr>
            <p:spPr bwMode="auto">
              <a:xfrm>
                <a:off x="2880" y="2993"/>
                <a:ext cx="8" cy="0"/>
              </a:xfrm>
              <a:prstGeom prst="line">
                <a:avLst/>
              </a:prstGeom>
              <a:noFill/>
              <a:ln w="12700">
                <a:solidFill>
                  <a:srgbClr val="000000"/>
                </a:solidFill>
                <a:prstDash val="sysDash"/>
                <a:round/>
                <a:headEnd/>
                <a:tailEnd/>
              </a:ln>
            </p:spPr>
            <p:txBody>
              <a:bodyPr/>
              <a:lstStyle/>
              <a:p>
                <a:endParaRPr lang="fr-CH"/>
              </a:p>
            </p:txBody>
          </p:sp>
          <p:sp>
            <p:nvSpPr>
              <p:cNvPr id="2709122" name="Line 642"/>
              <p:cNvSpPr>
                <a:spLocks noChangeShapeType="1"/>
              </p:cNvSpPr>
              <p:nvPr/>
            </p:nvSpPr>
            <p:spPr bwMode="auto">
              <a:xfrm>
                <a:off x="2888" y="2993"/>
                <a:ext cx="8" cy="0"/>
              </a:xfrm>
              <a:prstGeom prst="line">
                <a:avLst/>
              </a:prstGeom>
              <a:noFill/>
              <a:ln w="12700">
                <a:solidFill>
                  <a:srgbClr val="000000"/>
                </a:solidFill>
                <a:prstDash val="sysDash"/>
                <a:round/>
                <a:headEnd/>
                <a:tailEnd/>
              </a:ln>
            </p:spPr>
            <p:txBody>
              <a:bodyPr/>
              <a:lstStyle/>
              <a:p>
                <a:endParaRPr lang="fr-CH"/>
              </a:p>
            </p:txBody>
          </p:sp>
          <p:sp>
            <p:nvSpPr>
              <p:cNvPr id="2709123" name="Line 643"/>
              <p:cNvSpPr>
                <a:spLocks noChangeShapeType="1"/>
              </p:cNvSpPr>
              <p:nvPr/>
            </p:nvSpPr>
            <p:spPr bwMode="auto">
              <a:xfrm>
                <a:off x="2896" y="2993"/>
                <a:ext cx="8" cy="0"/>
              </a:xfrm>
              <a:prstGeom prst="line">
                <a:avLst/>
              </a:prstGeom>
              <a:noFill/>
              <a:ln w="12700">
                <a:solidFill>
                  <a:srgbClr val="000000"/>
                </a:solidFill>
                <a:prstDash val="sysDash"/>
                <a:round/>
                <a:headEnd/>
                <a:tailEnd/>
              </a:ln>
            </p:spPr>
            <p:txBody>
              <a:bodyPr/>
              <a:lstStyle/>
              <a:p>
                <a:endParaRPr lang="fr-CH"/>
              </a:p>
            </p:txBody>
          </p:sp>
          <p:sp>
            <p:nvSpPr>
              <p:cNvPr id="2709124" name="Line 644"/>
              <p:cNvSpPr>
                <a:spLocks noChangeShapeType="1"/>
              </p:cNvSpPr>
              <p:nvPr/>
            </p:nvSpPr>
            <p:spPr bwMode="auto">
              <a:xfrm>
                <a:off x="2904" y="2993"/>
                <a:ext cx="8" cy="0"/>
              </a:xfrm>
              <a:prstGeom prst="line">
                <a:avLst/>
              </a:prstGeom>
              <a:noFill/>
              <a:ln w="12700">
                <a:solidFill>
                  <a:srgbClr val="000000"/>
                </a:solidFill>
                <a:prstDash val="sysDash"/>
                <a:round/>
                <a:headEnd/>
                <a:tailEnd/>
              </a:ln>
            </p:spPr>
            <p:txBody>
              <a:bodyPr/>
              <a:lstStyle/>
              <a:p>
                <a:endParaRPr lang="fr-CH"/>
              </a:p>
            </p:txBody>
          </p:sp>
          <p:sp>
            <p:nvSpPr>
              <p:cNvPr id="2709125" name="Line 645"/>
              <p:cNvSpPr>
                <a:spLocks noChangeShapeType="1"/>
              </p:cNvSpPr>
              <p:nvPr/>
            </p:nvSpPr>
            <p:spPr bwMode="auto">
              <a:xfrm>
                <a:off x="2912" y="2993"/>
                <a:ext cx="8" cy="0"/>
              </a:xfrm>
              <a:prstGeom prst="line">
                <a:avLst/>
              </a:prstGeom>
              <a:noFill/>
              <a:ln w="12700">
                <a:solidFill>
                  <a:srgbClr val="000000"/>
                </a:solidFill>
                <a:prstDash val="sysDash"/>
                <a:round/>
                <a:headEnd/>
                <a:tailEnd/>
              </a:ln>
            </p:spPr>
            <p:txBody>
              <a:bodyPr/>
              <a:lstStyle/>
              <a:p>
                <a:endParaRPr lang="fr-CH"/>
              </a:p>
            </p:txBody>
          </p:sp>
          <p:sp>
            <p:nvSpPr>
              <p:cNvPr id="2709126" name="Line 646"/>
              <p:cNvSpPr>
                <a:spLocks noChangeShapeType="1"/>
              </p:cNvSpPr>
              <p:nvPr/>
            </p:nvSpPr>
            <p:spPr bwMode="auto">
              <a:xfrm>
                <a:off x="2920" y="2993"/>
                <a:ext cx="8" cy="0"/>
              </a:xfrm>
              <a:prstGeom prst="line">
                <a:avLst/>
              </a:prstGeom>
              <a:noFill/>
              <a:ln w="12700">
                <a:solidFill>
                  <a:srgbClr val="000000"/>
                </a:solidFill>
                <a:prstDash val="sysDash"/>
                <a:round/>
                <a:headEnd/>
                <a:tailEnd/>
              </a:ln>
            </p:spPr>
            <p:txBody>
              <a:bodyPr/>
              <a:lstStyle/>
              <a:p>
                <a:endParaRPr lang="fr-CH"/>
              </a:p>
            </p:txBody>
          </p:sp>
          <p:sp>
            <p:nvSpPr>
              <p:cNvPr id="2709127" name="Line 647"/>
              <p:cNvSpPr>
                <a:spLocks noChangeShapeType="1"/>
              </p:cNvSpPr>
              <p:nvPr/>
            </p:nvSpPr>
            <p:spPr bwMode="auto">
              <a:xfrm>
                <a:off x="2928" y="2993"/>
                <a:ext cx="8" cy="0"/>
              </a:xfrm>
              <a:prstGeom prst="line">
                <a:avLst/>
              </a:prstGeom>
              <a:noFill/>
              <a:ln w="12700">
                <a:solidFill>
                  <a:srgbClr val="000000"/>
                </a:solidFill>
                <a:prstDash val="sysDash"/>
                <a:round/>
                <a:headEnd/>
                <a:tailEnd/>
              </a:ln>
            </p:spPr>
            <p:txBody>
              <a:bodyPr/>
              <a:lstStyle/>
              <a:p>
                <a:endParaRPr lang="fr-CH"/>
              </a:p>
            </p:txBody>
          </p:sp>
          <p:sp>
            <p:nvSpPr>
              <p:cNvPr id="2709128" name="Line 648"/>
              <p:cNvSpPr>
                <a:spLocks noChangeShapeType="1"/>
              </p:cNvSpPr>
              <p:nvPr/>
            </p:nvSpPr>
            <p:spPr bwMode="auto">
              <a:xfrm>
                <a:off x="2936" y="2993"/>
                <a:ext cx="8" cy="0"/>
              </a:xfrm>
              <a:prstGeom prst="line">
                <a:avLst/>
              </a:prstGeom>
              <a:noFill/>
              <a:ln w="12700">
                <a:solidFill>
                  <a:srgbClr val="000000"/>
                </a:solidFill>
                <a:prstDash val="sysDash"/>
                <a:round/>
                <a:headEnd/>
                <a:tailEnd/>
              </a:ln>
            </p:spPr>
            <p:txBody>
              <a:bodyPr/>
              <a:lstStyle/>
              <a:p>
                <a:endParaRPr lang="fr-CH"/>
              </a:p>
            </p:txBody>
          </p:sp>
          <p:sp>
            <p:nvSpPr>
              <p:cNvPr id="2709129" name="Line 649"/>
              <p:cNvSpPr>
                <a:spLocks noChangeShapeType="1"/>
              </p:cNvSpPr>
              <p:nvPr/>
            </p:nvSpPr>
            <p:spPr bwMode="auto">
              <a:xfrm>
                <a:off x="2944" y="2993"/>
                <a:ext cx="8" cy="0"/>
              </a:xfrm>
              <a:prstGeom prst="line">
                <a:avLst/>
              </a:prstGeom>
              <a:noFill/>
              <a:ln w="12700">
                <a:solidFill>
                  <a:srgbClr val="000000"/>
                </a:solidFill>
                <a:prstDash val="sysDash"/>
                <a:round/>
                <a:headEnd/>
                <a:tailEnd/>
              </a:ln>
            </p:spPr>
            <p:txBody>
              <a:bodyPr/>
              <a:lstStyle/>
              <a:p>
                <a:endParaRPr lang="fr-CH"/>
              </a:p>
            </p:txBody>
          </p:sp>
          <p:sp>
            <p:nvSpPr>
              <p:cNvPr id="2709130" name="Line 650"/>
              <p:cNvSpPr>
                <a:spLocks noChangeShapeType="1"/>
              </p:cNvSpPr>
              <p:nvPr/>
            </p:nvSpPr>
            <p:spPr bwMode="auto">
              <a:xfrm>
                <a:off x="2952" y="2993"/>
                <a:ext cx="8" cy="0"/>
              </a:xfrm>
              <a:prstGeom prst="line">
                <a:avLst/>
              </a:prstGeom>
              <a:noFill/>
              <a:ln w="12700">
                <a:solidFill>
                  <a:srgbClr val="000000"/>
                </a:solidFill>
                <a:prstDash val="sysDash"/>
                <a:round/>
                <a:headEnd/>
                <a:tailEnd/>
              </a:ln>
            </p:spPr>
            <p:txBody>
              <a:bodyPr/>
              <a:lstStyle/>
              <a:p>
                <a:endParaRPr lang="fr-CH"/>
              </a:p>
            </p:txBody>
          </p:sp>
          <p:sp>
            <p:nvSpPr>
              <p:cNvPr id="2709131" name="Line 651"/>
              <p:cNvSpPr>
                <a:spLocks noChangeShapeType="1"/>
              </p:cNvSpPr>
              <p:nvPr/>
            </p:nvSpPr>
            <p:spPr bwMode="auto">
              <a:xfrm>
                <a:off x="2960" y="2993"/>
                <a:ext cx="0" cy="0"/>
              </a:xfrm>
              <a:prstGeom prst="line">
                <a:avLst/>
              </a:prstGeom>
              <a:noFill/>
              <a:ln w="12700">
                <a:solidFill>
                  <a:srgbClr val="000000"/>
                </a:solidFill>
                <a:prstDash val="sysDash"/>
                <a:round/>
                <a:headEnd/>
                <a:tailEnd/>
              </a:ln>
            </p:spPr>
            <p:txBody>
              <a:bodyPr/>
              <a:lstStyle/>
              <a:p>
                <a:endParaRPr lang="fr-CH"/>
              </a:p>
            </p:txBody>
          </p:sp>
          <p:sp>
            <p:nvSpPr>
              <p:cNvPr id="2709132" name="Line 652"/>
              <p:cNvSpPr>
                <a:spLocks noChangeShapeType="1"/>
              </p:cNvSpPr>
              <p:nvPr/>
            </p:nvSpPr>
            <p:spPr bwMode="auto">
              <a:xfrm>
                <a:off x="2960" y="2993"/>
                <a:ext cx="7" cy="0"/>
              </a:xfrm>
              <a:prstGeom prst="line">
                <a:avLst/>
              </a:prstGeom>
              <a:noFill/>
              <a:ln w="12700">
                <a:solidFill>
                  <a:srgbClr val="000000"/>
                </a:solidFill>
                <a:prstDash val="sysDash"/>
                <a:round/>
                <a:headEnd/>
                <a:tailEnd/>
              </a:ln>
            </p:spPr>
            <p:txBody>
              <a:bodyPr/>
              <a:lstStyle/>
              <a:p>
                <a:endParaRPr lang="fr-CH"/>
              </a:p>
            </p:txBody>
          </p:sp>
          <p:sp>
            <p:nvSpPr>
              <p:cNvPr id="2709133" name="Line 653"/>
              <p:cNvSpPr>
                <a:spLocks noChangeShapeType="1"/>
              </p:cNvSpPr>
              <p:nvPr/>
            </p:nvSpPr>
            <p:spPr bwMode="auto">
              <a:xfrm>
                <a:off x="2967" y="2993"/>
                <a:ext cx="8" cy="0"/>
              </a:xfrm>
              <a:prstGeom prst="line">
                <a:avLst/>
              </a:prstGeom>
              <a:noFill/>
              <a:ln w="12700">
                <a:solidFill>
                  <a:srgbClr val="000000"/>
                </a:solidFill>
                <a:prstDash val="sysDash"/>
                <a:round/>
                <a:headEnd/>
                <a:tailEnd/>
              </a:ln>
            </p:spPr>
            <p:txBody>
              <a:bodyPr/>
              <a:lstStyle/>
              <a:p>
                <a:endParaRPr lang="fr-CH"/>
              </a:p>
            </p:txBody>
          </p:sp>
          <p:sp>
            <p:nvSpPr>
              <p:cNvPr id="2709134" name="Line 654"/>
              <p:cNvSpPr>
                <a:spLocks noChangeShapeType="1"/>
              </p:cNvSpPr>
              <p:nvPr/>
            </p:nvSpPr>
            <p:spPr bwMode="auto">
              <a:xfrm>
                <a:off x="2975" y="2993"/>
                <a:ext cx="8" cy="0"/>
              </a:xfrm>
              <a:prstGeom prst="line">
                <a:avLst/>
              </a:prstGeom>
              <a:noFill/>
              <a:ln w="12700">
                <a:solidFill>
                  <a:srgbClr val="000000"/>
                </a:solidFill>
                <a:prstDash val="sysDash"/>
                <a:round/>
                <a:headEnd/>
                <a:tailEnd/>
              </a:ln>
            </p:spPr>
            <p:txBody>
              <a:bodyPr/>
              <a:lstStyle/>
              <a:p>
                <a:endParaRPr lang="fr-CH"/>
              </a:p>
            </p:txBody>
          </p:sp>
          <p:sp>
            <p:nvSpPr>
              <p:cNvPr id="2709135" name="Line 655"/>
              <p:cNvSpPr>
                <a:spLocks noChangeShapeType="1"/>
              </p:cNvSpPr>
              <p:nvPr/>
            </p:nvSpPr>
            <p:spPr bwMode="auto">
              <a:xfrm>
                <a:off x="2983" y="2993"/>
                <a:ext cx="8" cy="0"/>
              </a:xfrm>
              <a:prstGeom prst="line">
                <a:avLst/>
              </a:prstGeom>
              <a:noFill/>
              <a:ln w="12700">
                <a:solidFill>
                  <a:srgbClr val="000000"/>
                </a:solidFill>
                <a:prstDash val="sysDash"/>
                <a:round/>
                <a:headEnd/>
                <a:tailEnd/>
              </a:ln>
            </p:spPr>
            <p:txBody>
              <a:bodyPr/>
              <a:lstStyle/>
              <a:p>
                <a:endParaRPr lang="fr-CH"/>
              </a:p>
            </p:txBody>
          </p:sp>
          <p:sp>
            <p:nvSpPr>
              <p:cNvPr id="2709136" name="Line 656"/>
              <p:cNvSpPr>
                <a:spLocks noChangeShapeType="1"/>
              </p:cNvSpPr>
              <p:nvPr/>
            </p:nvSpPr>
            <p:spPr bwMode="auto">
              <a:xfrm>
                <a:off x="2991" y="2993"/>
                <a:ext cx="8" cy="0"/>
              </a:xfrm>
              <a:prstGeom prst="line">
                <a:avLst/>
              </a:prstGeom>
              <a:noFill/>
              <a:ln w="12700">
                <a:solidFill>
                  <a:srgbClr val="000000"/>
                </a:solidFill>
                <a:prstDash val="sysDash"/>
                <a:round/>
                <a:headEnd/>
                <a:tailEnd/>
              </a:ln>
            </p:spPr>
            <p:txBody>
              <a:bodyPr/>
              <a:lstStyle/>
              <a:p>
                <a:endParaRPr lang="fr-CH"/>
              </a:p>
            </p:txBody>
          </p:sp>
          <p:sp>
            <p:nvSpPr>
              <p:cNvPr id="2709137" name="Line 657"/>
              <p:cNvSpPr>
                <a:spLocks noChangeShapeType="1"/>
              </p:cNvSpPr>
              <p:nvPr/>
            </p:nvSpPr>
            <p:spPr bwMode="auto">
              <a:xfrm>
                <a:off x="2999" y="2993"/>
                <a:ext cx="8" cy="0"/>
              </a:xfrm>
              <a:prstGeom prst="line">
                <a:avLst/>
              </a:prstGeom>
              <a:noFill/>
              <a:ln w="12700">
                <a:solidFill>
                  <a:srgbClr val="000000"/>
                </a:solidFill>
                <a:prstDash val="sysDash"/>
                <a:round/>
                <a:headEnd/>
                <a:tailEnd/>
              </a:ln>
            </p:spPr>
            <p:txBody>
              <a:bodyPr/>
              <a:lstStyle/>
              <a:p>
                <a:endParaRPr lang="fr-CH"/>
              </a:p>
            </p:txBody>
          </p:sp>
          <p:sp>
            <p:nvSpPr>
              <p:cNvPr id="2709138" name="Line 658"/>
              <p:cNvSpPr>
                <a:spLocks noChangeShapeType="1"/>
              </p:cNvSpPr>
              <p:nvPr/>
            </p:nvSpPr>
            <p:spPr bwMode="auto">
              <a:xfrm>
                <a:off x="3007" y="2993"/>
                <a:ext cx="8" cy="0"/>
              </a:xfrm>
              <a:prstGeom prst="line">
                <a:avLst/>
              </a:prstGeom>
              <a:noFill/>
              <a:ln w="12700">
                <a:solidFill>
                  <a:srgbClr val="000000"/>
                </a:solidFill>
                <a:prstDash val="sysDash"/>
                <a:round/>
                <a:headEnd/>
                <a:tailEnd/>
              </a:ln>
            </p:spPr>
            <p:txBody>
              <a:bodyPr/>
              <a:lstStyle/>
              <a:p>
                <a:endParaRPr lang="fr-CH"/>
              </a:p>
            </p:txBody>
          </p:sp>
          <p:sp>
            <p:nvSpPr>
              <p:cNvPr id="2709139" name="Line 659"/>
              <p:cNvSpPr>
                <a:spLocks noChangeShapeType="1"/>
              </p:cNvSpPr>
              <p:nvPr/>
            </p:nvSpPr>
            <p:spPr bwMode="auto">
              <a:xfrm>
                <a:off x="3015" y="2993"/>
                <a:ext cx="8" cy="0"/>
              </a:xfrm>
              <a:prstGeom prst="line">
                <a:avLst/>
              </a:prstGeom>
              <a:noFill/>
              <a:ln w="12700">
                <a:solidFill>
                  <a:srgbClr val="000000"/>
                </a:solidFill>
                <a:prstDash val="sysDash"/>
                <a:round/>
                <a:headEnd/>
                <a:tailEnd/>
              </a:ln>
            </p:spPr>
            <p:txBody>
              <a:bodyPr/>
              <a:lstStyle/>
              <a:p>
                <a:endParaRPr lang="fr-CH"/>
              </a:p>
            </p:txBody>
          </p:sp>
          <p:sp>
            <p:nvSpPr>
              <p:cNvPr id="2709140" name="Line 660"/>
              <p:cNvSpPr>
                <a:spLocks noChangeShapeType="1"/>
              </p:cNvSpPr>
              <p:nvPr/>
            </p:nvSpPr>
            <p:spPr bwMode="auto">
              <a:xfrm>
                <a:off x="3023" y="2993"/>
                <a:ext cx="8" cy="0"/>
              </a:xfrm>
              <a:prstGeom prst="line">
                <a:avLst/>
              </a:prstGeom>
              <a:noFill/>
              <a:ln w="12700">
                <a:solidFill>
                  <a:srgbClr val="000000"/>
                </a:solidFill>
                <a:prstDash val="sysDash"/>
                <a:round/>
                <a:headEnd/>
                <a:tailEnd/>
              </a:ln>
            </p:spPr>
            <p:txBody>
              <a:bodyPr/>
              <a:lstStyle/>
              <a:p>
                <a:endParaRPr lang="fr-CH"/>
              </a:p>
            </p:txBody>
          </p:sp>
          <p:sp>
            <p:nvSpPr>
              <p:cNvPr id="2709141" name="Line 661"/>
              <p:cNvSpPr>
                <a:spLocks noChangeShapeType="1"/>
              </p:cNvSpPr>
              <p:nvPr/>
            </p:nvSpPr>
            <p:spPr bwMode="auto">
              <a:xfrm>
                <a:off x="3031" y="2993"/>
                <a:ext cx="8" cy="0"/>
              </a:xfrm>
              <a:prstGeom prst="line">
                <a:avLst/>
              </a:prstGeom>
              <a:noFill/>
              <a:ln w="12700">
                <a:solidFill>
                  <a:srgbClr val="000000"/>
                </a:solidFill>
                <a:prstDash val="sysDash"/>
                <a:round/>
                <a:headEnd/>
                <a:tailEnd/>
              </a:ln>
            </p:spPr>
            <p:txBody>
              <a:bodyPr/>
              <a:lstStyle/>
              <a:p>
                <a:endParaRPr lang="fr-CH"/>
              </a:p>
            </p:txBody>
          </p:sp>
          <p:sp>
            <p:nvSpPr>
              <p:cNvPr id="2709142" name="Line 662"/>
              <p:cNvSpPr>
                <a:spLocks noChangeShapeType="1"/>
              </p:cNvSpPr>
              <p:nvPr/>
            </p:nvSpPr>
            <p:spPr bwMode="auto">
              <a:xfrm>
                <a:off x="3039" y="2993"/>
                <a:ext cx="8" cy="0"/>
              </a:xfrm>
              <a:prstGeom prst="line">
                <a:avLst/>
              </a:prstGeom>
              <a:noFill/>
              <a:ln w="12700">
                <a:solidFill>
                  <a:srgbClr val="000000"/>
                </a:solidFill>
                <a:prstDash val="sysDash"/>
                <a:round/>
                <a:headEnd/>
                <a:tailEnd/>
              </a:ln>
            </p:spPr>
            <p:txBody>
              <a:bodyPr/>
              <a:lstStyle/>
              <a:p>
                <a:endParaRPr lang="fr-CH"/>
              </a:p>
            </p:txBody>
          </p:sp>
          <p:sp>
            <p:nvSpPr>
              <p:cNvPr id="2709143" name="Line 663"/>
              <p:cNvSpPr>
                <a:spLocks noChangeShapeType="1"/>
              </p:cNvSpPr>
              <p:nvPr/>
            </p:nvSpPr>
            <p:spPr bwMode="auto">
              <a:xfrm>
                <a:off x="3047" y="2993"/>
                <a:ext cx="8" cy="0"/>
              </a:xfrm>
              <a:prstGeom prst="line">
                <a:avLst/>
              </a:prstGeom>
              <a:noFill/>
              <a:ln w="12700">
                <a:solidFill>
                  <a:srgbClr val="000000"/>
                </a:solidFill>
                <a:prstDash val="sysDash"/>
                <a:round/>
                <a:headEnd/>
                <a:tailEnd/>
              </a:ln>
            </p:spPr>
            <p:txBody>
              <a:bodyPr/>
              <a:lstStyle/>
              <a:p>
                <a:endParaRPr lang="fr-CH"/>
              </a:p>
            </p:txBody>
          </p:sp>
          <p:sp>
            <p:nvSpPr>
              <p:cNvPr id="2709144" name="Line 664"/>
              <p:cNvSpPr>
                <a:spLocks noChangeShapeType="1"/>
              </p:cNvSpPr>
              <p:nvPr/>
            </p:nvSpPr>
            <p:spPr bwMode="auto">
              <a:xfrm>
                <a:off x="3055" y="2993"/>
                <a:ext cx="8" cy="0"/>
              </a:xfrm>
              <a:prstGeom prst="line">
                <a:avLst/>
              </a:prstGeom>
              <a:noFill/>
              <a:ln w="12700">
                <a:solidFill>
                  <a:srgbClr val="000000"/>
                </a:solidFill>
                <a:prstDash val="sysDash"/>
                <a:round/>
                <a:headEnd/>
                <a:tailEnd/>
              </a:ln>
            </p:spPr>
            <p:txBody>
              <a:bodyPr/>
              <a:lstStyle/>
              <a:p>
                <a:endParaRPr lang="fr-CH"/>
              </a:p>
            </p:txBody>
          </p:sp>
          <p:sp>
            <p:nvSpPr>
              <p:cNvPr id="2709145" name="Line 665"/>
              <p:cNvSpPr>
                <a:spLocks noChangeShapeType="1"/>
              </p:cNvSpPr>
              <p:nvPr/>
            </p:nvSpPr>
            <p:spPr bwMode="auto">
              <a:xfrm>
                <a:off x="3063" y="2993"/>
                <a:ext cx="8" cy="0"/>
              </a:xfrm>
              <a:prstGeom prst="line">
                <a:avLst/>
              </a:prstGeom>
              <a:noFill/>
              <a:ln w="12700">
                <a:solidFill>
                  <a:srgbClr val="000000"/>
                </a:solidFill>
                <a:prstDash val="sysDash"/>
                <a:round/>
                <a:headEnd/>
                <a:tailEnd/>
              </a:ln>
            </p:spPr>
            <p:txBody>
              <a:bodyPr/>
              <a:lstStyle/>
              <a:p>
                <a:endParaRPr lang="fr-CH"/>
              </a:p>
            </p:txBody>
          </p:sp>
          <p:sp>
            <p:nvSpPr>
              <p:cNvPr id="2709146" name="Line 666"/>
              <p:cNvSpPr>
                <a:spLocks noChangeShapeType="1"/>
              </p:cNvSpPr>
              <p:nvPr/>
            </p:nvSpPr>
            <p:spPr bwMode="auto">
              <a:xfrm>
                <a:off x="3071" y="2993"/>
                <a:ext cx="8" cy="0"/>
              </a:xfrm>
              <a:prstGeom prst="line">
                <a:avLst/>
              </a:prstGeom>
              <a:noFill/>
              <a:ln w="12700">
                <a:solidFill>
                  <a:srgbClr val="000000"/>
                </a:solidFill>
                <a:prstDash val="sysDash"/>
                <a:round/>
                <a:headEnd/>
                <a:tailEnd/>
              </a:ln>
            </p:spPr>
            <p:txBody>
              <a:bodyPr/>
              <a:lstStyle/>
              <a:p>
                <a:endParaRPr lang="fr-CH"/>
              </a:p>
            </p:txBody>
          </p:sp>
          <p:sp>
            <p:nvSpPr>
              <p:cNvPr id="2709147" name="Line 667"/>
              <p:cNvSpPr>
                <a:spLocks noChangeShapeType="1"/>
              </p:cNvSpPr>
              <p:nvPr/>
            </p:nvSpPr>
            <p:spPr bwMode="auto">
              <a:xfrm>
                <a:off x="3079" y="2993"/>
                <a:ext cx="0" cy="0"/>
              </a:xfrm>
              <a:prstGeom prst="line">
                <a:avLst/>
              </a:prstGeom>
              <a:noFill/>
              <a:ln w="12700">
                <a:solidFill>
                  <a:srgbClr val="000000"/>
                </a:solidFill>
                <a:prstDash val="sysDash"/>
                <a:round/>
                <a:headEnd/>
                <a:tailEnd/>
              </a:ln>
            </p:spPr>
            <p:txBody>
              <a:bodyPr/>
              <a:lstStyle/>
              <a:p>
                <a:endParaRPr lang="fr-CH"/>
              </a:p>
            </p:txBody>
          </p:sp>
          <p:sp>
            <p:nvSpPr>
              <p:cNvPr id="2709148" name="Line 668"/>
              <p:cNvSpPr>
                <a:spLocks noChangeShapeType="1"/>
              </p:cNvSpPr>
              <p:nvPr/>
            </p:nvSpPr>
            <p:spPr bwMode="auto">
              <a:xfrm>
                <a:off x="3079" y="2993"/>
                <a:ext cx="8" cy="0"/>
              </a:xfrm>
              <a:prstGeom prst="line">
                <a:avLst/>
              </a:prstGeom>
              <a:noFill/>
              <a:ln w="12700">
                <a:solidFill>
                  <a:srgbClr val="000000"/>
                </a:solidFill>
                <a:prstDash val="sysDash"/>
                <a:round/>
                <a:headEnd/>
                <a:tailEnd/>
              </a:ln>
            </p:spPr>
            <p:txBody>
              <a:bodyPr/>
              <a:lstStyle/>
              <a:p>
                <a:endParaRPr lang="fr-CH"/>
              </a:p>
            </p:txBody>
          </p:sp>
          <p:sp>
            <p:nvSpPr>
              <p:cNvPr id="2709149" name="Line 669"/>
              <p:cNvSpPr>
                <a:spLocks noChangeShapeType="1"/>
              </p:cNvSpPr>
              <p:nvPr/>
            </p:nvSpPr>
            <p:spPr bwMode="auto">
              <a:xfrm>
                <a:off x="3087" y="2993"/>
                <a:ext cx="8" cy="0"/>
              </a:xfrm>
              <a:prstGeom prst="line">
                <a:avLst/>
              </a:prstGeom>
              <a:noFill/>
              <a:ln w="12700">
                <a:solidFill>
                  <a:srgbClr val="000000"/>
                </a:solidFill>
                <a:prstDash val="sysDash"/>
                <a:round/>
                <a:headEnd/>
                <a:tailEnd/>
              </a:ln>
            </p:spPr>
            <p:txBody>
              <a:bodyPr/>
              <a:lstStyle/>
              <a:p>
                <a:endParaRPr lang="fr-CH"/>
              </a:p>
            </p:txBody>
          </p:sp>
          <p:sp>
            <p:nvSpPr>
              <p:cNvPr id="2709150" name="Line 670"/>
              <p:cNvSpPr>
                <a:spLocks noChangeShapeType="1"/>
              </p:cNvSpPr>
              <p:nvPr/>
            </p:nvSpPr>
            <p:spPr bwMode="auto">
              <a:xfrm>
                <a:off x="3095" y="2993"/>
                <a:ext cx="8" cy="0"/>
              </a:xfrm>
              <a:prstGeom prst="line">
                <a:avLst/>
              </a:prstGeom>
              <a:noFill/>
              <a:ln w="12700">
                <a:solidFill>
                  <a:srgbClr val="000000"/>
                </a:solidFill>
                <a:prstDash val="sysDash"/>
                <a:round/>
                <a:headEnd/>
                <a:tailEnd/>
              </a:ln>
            </p:spPr>
            <p:txBody>
              <a:bodyPr/>
              <a:lstStyle/>
              <a:p>
                <a:endParaRPr lang="fr-CH"/>
              </a:p>
            </p:txBody>
          </p:sp>
          <p:sp>
            <p:nvSpPr>
              <p:cNvPr id="2709151" name="Line 671"/>
              <p:cNvSpPr>
                <a:spLocks noChangeShapeType="1"/>
              </p:cNvSpPr>
              <p:nvPr/>
            </p:nvSpPr>
            <p:spPr bwMode="auto">
              <a:xfrm>
                <a:off x="3103" y="2993"/>
                <a:ext cx="8" cy="0"/>
              </a:xfrm>
              <a:prstGeom prst="line">
                <a:avLst/>
              </a:prstGeom>
              <a:noFill/>
              <a:ln w="12700">
                <a:solidFill>
                  <a:srgbClr val="000000"/>
                </a:solidFill>
                <a:prstDash val="sysDash"/>
                <a:round/>
                <a:headEnd/>
                <a:tailEnd/>
              </a:ln>
            </p:spPr>
            <p:txBody>
              <a:bodyPr/>
              <a:lstStyle/>
              <a:p>
                <a:endParaRPr lang="fr-CH"/>
              </a:p>
            </p:txBody>
          </p:sp>
          <p:sp>
            <p:nvSpPr>
              <p:cNvPr id="2709152" name="Line 672"/>
              <p:cNvSpPr>
                <a:spLocks noChangeShapeType="1"/>
              </p:cNvSpPr>
              <p:nvPr/>
            </p:nvSpPr>
            <p:spPr bwMode="auto">
              <a:xfrm>
                <a:off x="3111" y="2993"/>
                <a:ext cx="8" cy="0"/>
              </a:xfrm>
              <a:prstGeom prst="line">
                <a:avLst/>
              </a:prstGeom>
              <a:noFill/>
              <a:ln w="12700">
                <a:solidFill>
                  <a:srgbClr val="000000"/>
                </a:solidFill>
                <a:prstDash val="sysDash"/>
                <a:round/>
                <a:headEnd/>
                <a:tailEnd/>
              </a:ln>
            </p:spPr>
            <p:txBody>
              <a:bodyPr/>
              <a:lstStyle/>
              <a:p>
                <a:endParaRPr lang="fr-CH"/>
              </a:p>
            </p:txBody>
          </p:sp>
          <p:sp>
            <p:nvSpPr>
              <p:cNvPr id="2709153" name="Line 673"/>
              <p:cNvSpPr>
                <a:spLocks noChangeShapeType="1"/>
              </p:cNvSpPr>
              <p:nvPr/>
            </p:nvSpPr>
            <p:spPr bwMode="auto">
              <a:xfrm>
                <a:off x="3119" y="2993"/>
                <a:ext cx="8" cy="0"/>
              </a:xfrm>
              <a:prstGeom prst="line">
                <a:avLst/>
              </a:prstGeom>
              <a:noFill/>
              <a:ln w="12700">
                <a:solidFill>
                  <a:srgbClr val="000000"/>
                </a:solidFill>
                <a:prstDash val="sysDash"/>
                <a:round/>
                <a:headEnd/>
                <a:tailEnd/>
              </a:ln>
            </p:spPr>
            <p:txBody>
              <a:bodyPr/>
              <a:lstStyle/>
              <a:p>
                <a:endParaRPr lang="fr-CH"/>
              </a:p>
            </p:txBody>
          </p:sp>
          <p:sp>
            <p:nvSpPr>
              <p:cNvPr id="2709154" name="Line 674"/>
              <p:cNvSpPr>
                <a:spLocks noChangeShapeType="1"/>
              </p:cNvSpPr>
              <p:nvPr/>
            </p:nvSpPr>
            <p:spPr bwMode="auto">
              <a:xfrm>
                <a:off x="3127" y="2993"/>
                <a:ext cx="8" cy="0"/>
              </a:xfrm>
              <a:prstGeom prst="line">
                <a:avLst/>
              </a:prstGeom>
              <a:noFill/>
              <a:ln w="12700">
                <a:solidFill>
                  <a:srgbClr val="000000"/>
                </a:solidFill>
                <a:prstDash val="sysDash"/>
                <a:round/>
                <a:headEnd/>
                <a:tailEnd/>
              </a:ln>
            </p:spPr>
            <p:txBody>
              <a:bodyPr/>
              <a:lstStyle/>
              <a:p>
                <a:endParaRPr lang="fr-CH"/>
              </a:p>
            </p:txBody>
          </p:sp>
          <p:sp>
            <p:nvSpPr>
              <p:cNvPr id="2709155" name="Line 675"/>
              <p:cNvSpPr>
                <a:spLocks noChangeShapeType="1"/>
              </p:cNvSpPr>
              <p:nvPr/>
            </p:nvSpPr>
            <p:spPr bwMode="auto">
              <a:xfrm>
                <a:off x="3135" y="2993"/>
                <a:ext cx="8" cy="0"/>
              </a:xfrm>
              <a:prstGeom prst="line">
                <a:avLst/>
              </a:prstGeom>
              <a:noFill/>
              <a:ln w="12700">
                <a:solidFill>
                  <a:srgbClr val="000000"/>
                </a:solidFill>
                <a:prstDash val="sysDash"/>
                <a:round/>
                <a:headEnd/>
                <a:tailEnd/>
              </a:ln>
            </p:spPr>
            <p:txBody>
              <a:bodyPr/>
              <a:lstStyle/>
              <a:p>
                <a:endParaRPr lang="fr-CH"/>
              </a:p>
            </p:txBody>
          </p:sp>
          <p:sp>
            <p:nvSpPr>
              <p:cNvPr id="2709156" name="Line 676"/>
              <p:cNvSpPr>
                <a:spLocks noChangeShapeType="1"/>
              </p:cNvSpPr>
              <p:nvPr/>
            </p:nvSpPr>
            <p:spPr bwMode="auto">
              <a:xfrm>
                <a:off x="3143" y="2993"/>
                <a:ext cx="8" cy="0"/>
              </a:xfrm>
              <a:prstGeom prst="line">
                <a:avLst/>
              </a:prstGeom>
              <a:noFill/>
              <a:ln w="12700">
                <a:solidFill>
                  <a:srgbClr val="000000"/>
                </a:solidFill>
                <a:prstDash val="sysDash"/>
                <a:round/>
                <a:headEnd/>
                <a:tailEnd/>
              </a:ln>
            </p:spPr>
            <p:txBody>
              <a:bodyPr/>
              <a:lstStyle/>
              <a:p>
                <a:endParaRPr lang="fr-CH"/>
              </a:p>
            </p:txBody>
          </p:sp>
          <p:sp>
            <p:nvSpPr>
              <p:cNvPr id="2709157" name="Line 677"/>
              <p:cNvSpPr>
                <a:spLocks noChangeShapeType="1"/>
              </p:cNvSpPr>
              <p:nvPr/>
            </p:nvSpPr>
            <p:spPr bwMode="auto">
              <a:xfrm>
                <a:off x="3151" y="2993"/>
                <a:ext cx="8" cy="0"/>
              </a:xfrm>
              <a:prstGeom prst="line">
                <a:avLst/>
              </a:prstGeom>
              <a:noFill/>
              <a:ln w="12700">
                <a:solidFill>
                  <a:srgbClr val="000000"/>
                </a:solidFill>
                <a:prstDash val="sysDash"/>
                <a:round/>
                <a:headEnd/>
                <a:tailEnd/>
              </a:ln>
            </p:spPr>
            <p:txBody>
              <a:bodyPr/>
              <a:lstStyle/>
              <a:p>
                <a:endParaRPr lang="fr-CH"/>
              </a:p>
            </p:txBody>
          </p:sp>
          <p:sp>
            <p:nvSpPr>
              <p:cNvPr id="2709158" name="Line 678"/>
              <p:cNvSpPr>
                <a:spLocks noChangeShapeType="1"/>
              </p:cNvSpPr>
              <p:nvPr/>
            </p:nvSpPr>
            <p:spPr bwMode="auto">
              <a:xfrm>
                <a:off x="3159" y="2993"/>
                <a:ext cx="8" cy="0"/>
              </a:xfrm>
              <a:prstGeom prst="line">
                <a:avLst/>
              </a:prstGeom>
              <a:noFill/>
              <a:ln w="12700">
                <a:solidFill>
                  <a:srgbClr val="000000"/>
                </a:solidFill>
                <a:prstDash val="sysDash"/>
                <a:round/>
                <a:headEnd/>
                <a:tailEnd/>
              </a:ln>
            </p:spPr>
            <p:txBody>
              <a:bodyPr/>
              <a:lstStyle/>
              <a:p>
                <a:endParaRPr lang="fr-CH"/>
              </a:p>
            </p:txBody>
          </p:sp>
          <p:sp>
            <p:nvSpPr>
              <p:cNvPr id="2709159" name="Line 679"/>
              <p:cNvSpPr>
                <a:spLocks noChangeShapeType="1"/>
              </p:cNvSpPr>
              <p:nvPr/>
            </p:nvSpPr>
            <p:spPr bwMode="auto">
              <a:xfrm>
                <a:off x="3167" y="2993"/>
                <a:ext cx="8" cy="0"/>
              </a:xfrm>
              <a:prstGeom prst="line">
                <a:avLst/>
              </a:prstGeom>
              <a:noFill/>
              <a:ln w="12700">
                <a:solidFill>
                  <a:srgbClr val="000000"/>
                </a:solidFill>
                <a:prstDash val="sysDash"/>
                <a:round/>
                <a:headEnd/>
                <a:tailEnd/>
              </a:ln>
            </p:spPr>
            <p:txBody>
              <a:bodyPr/>
              <a:lstStyle/>
              <a:p>
                <a:endParaRPr lang="fr-CH"/>
              </a:p>
            </p:txBody>
          </p:sp>
          <p:sp>
            <p:nvSpPr>
              <p:cNvPr id="2709160" name="Line 680"/>
              <p:cNvSpPr>
                <a:spLocks noChangeShapeType="1"/>
              </p:cNvSpPr>
              <p:nvPr/>
            </p:nvSpPr>
            <p:spPr bwMode="auto">
              <a:xfrm>
                <a:off x="3175" y="2993"/>
                <a:ext cx="8" cy="0"/>
              </a:xfrm>
              <a:prstGeom prst="line">
                <a:avLst/>
              </a:prstGeom>
              <a:noFill/>
              <a:ln w="12700">
                <a:solidFill>
                  <a:srgbClr val="000000"/>
                </a:solidFill>
                <a:prstDash val="sysDash"/>
                <a:round/>
                <a:headEnd/>
                <a:tailEnd/>
              </a:ln>
            </p:spPr>
            <p:txBody>
              <a:bodyPr/>
              <a:lstStyle/>
              <a:p>
                <a:endParaRPr lang="fr-CH"/>
              </a:p>
            </p:txBody>
          </p:sp>
          <p:sp>
            <p:nvSpPr>
              <p:cNvPr id="2709161" name="Line 681"/>
              <p:cNvSpPr>
                <a:spLocks noChangeShapeType="1"/>
              </p:cNvSpPr>
              <p:nvPr/>
            </p:nvSpPr>
            <p:spPr bwMode="auto">
              <a:xfrm>
                <a:off x="3183" y="2993"/>
                <a:ext cx="8" cy="0"/>
              </a:xfrm>
              <a:prstGeom prst="line">
                <a:avLst/>
              </a:prstGeom>
              <a:noFill/>
              <a:ln w="12700">
                <a:solidFill>
                  <a:srgbClr val="000000"/>
                </a:solidFill>
                <a:prstDash val="sysDash"/>
                <a:round/>
                <a:headEnd/>
                <a:tailEnd/>
              </a:ln>
            </p:spPr>
            <p:txBody>
              <a:bodyPr/>
              <a:lstStyle/>
              <a:p>
                <a:endParaRPr lang="fr-CH"/>
              </a:p>
            </p:txBody>
          </p:sp>
          <p:sp>
            <p:nvSpPr>
              <p:cNvPr id="2709162" name="Line 682"/>
              <p:cNvSpPr>
                <a:spLocks noChangeShapeType="1"/>
              </p:cNvSpPr>
              <p:nvPr/>
            </p:nvSpPr>
            <p:spPr bwMode="auto">
              <a:xfrm>
                <a:off x="3191" y="2993"/>
                <a:ext cx="8" cy="0"/>
              </a:xfrm>
              <a:prstGeom prst="line">
                <a:avLst/>
              </a:prstGeom>
              <a:noFill/>
              <a:ln w="12700">
                <a:solidFill>
                  <a:srgbClr val="000000"/>
                </a:solidFill>
                <a:prstDash val="sysDash"/>
                <a:round/>
                <a:headEnd/>
                <a:tailEnd/>
              </a:ln>
            </p:spPr>
            <p:txBody>
              <a:bodyPr/>
              <a:lstStyle/>
              <a:p>
                <a:endParaRPr lang="fr-CH"/>
              </a:p>
            </p:txBody>
          </p:sp>
          <p:sp>
            <p:nvSpPr>
              <p:cNvPr id="2709163" name="Line 683"/>
              <p:cNvSpPr>
                <a:spLocks noChangeShapeType="1"/>
              </p:cNvSpPr>
              <p:nvPr/>
            </p:nvSpPr>
            <p:spPr bwMode="auto">
              <a:xfrm>
                <a:off x="3199" y="2993"/>
                <a:ext cx="0" cy="0"/>
              </a:xfrm>
              <a:prstGeom prst="line">
                <a:avLst/>
              </a:prstGeom>
              <a:noFill/>
              <a:ln w="12700">
                <a:solidFill>
                  <a:srgbClr val="000000"/>
                </a:solidFill>
                <a:prstDash val="sysDash"/>
                <a:round/>
                <a:headEnd/>
                <a:tailEnd/>
              </a:ln>
            </p:spPr>
            <p:txBody>
              <a:bodyPr/>
              <a:lstStyle/>
              <a:p>
                <a:endParaRPr lang="fr-CH"/>
              </a:p>
            </p:txBody>
          </p:sp>
          <p:sp>
            <p:nvSpPr>
              <p:cNvPr id="2709164" name="Line 684"/>
              <p:cNvSpPr>
                <a:spLocks noChangeShapeType="1"/>
              </p:cNvSpPr>
              <p:nvPr/>
            </p:nvSpPr>
            <p:spPr bwMode="auto">
              <a:xfrm>
                <a:off x="3199" y="2993"/>
                <a:ext cx="8" cy="0"/>
              </a:xfrm>
              <a:prstGeom prst="line">
                <a:avLst/>
              </a:prstGeom>
              <a:noFill/>
              <a:ln w="12700">
                <a:solidFill>
                  <a:srgbClr val="000000"/>
                </a:solidFill>
                <a:prstDash val="sysDash"/>
                <a:round/>
                <a:headEnd/>
                <a:tailEnd/>
              </a:ln>
            </p:spPr>
            <p:txBody>
              <a:bodyPr/>
              <a:lstStyle/>
              <a:p>
                <a:endParaRPr lang="fr-CH"/>
              </a:p>
            </p:txBody>
          </p:sp>
          <p:sp>
            <p:nvSpPr>
              <p:cNvPr id="2709165" name="Line 685"/>
              <p:cNvSpPr>
                <a:spLocks noChangeShapeType="1"/>
              </p:cNvSpPr>
              <p:nvPr/>
            </p:nvSpPr>
            <p:spPr bwMode="auto">
              <a:xfrm>
                <a:off x="3207" y="2993"/>
                <a:ext cx="8" cy="0"/>
              </a:xfrm>
              <a:prstGeom prst="line">
                <a:avLst/>
              </a:prstGeom>
              <a:noFill/>
              <a:ln w="12700">
                <a:solidFill>
                  <a:srgbClr val="000000"/>
                </a:solidFill>
                <a:prstDash val="sysDash"/>
                <a:round/>
                <a:headEnd/>
                <a:tailEnd/>
              </a:ln>
            </p:spPr>
            <p:txBody>
              <a:bodyPr/>
              <a:lstStyle/>
              <a:p>
                <a:endParaRPr lang="fr-CH"/>
              </a:p>
            </p:txBody>
          </p:sp>
          <p:sp>
            <p:nvSpPr>
              <p:cNvPr id="2709166" name="Line 686"/>
              <p:cNvSpPr>
                <a:spLocks noChangeShapeType="1"/>
              </p:cNvSpPr>
              <p:nvPr/>
            </p:nvSpPr>
            <p:spPr bwMode="auto">
              <a:xfrm>
                <a:off x="3215" y="2993"/>
                <a:ext cx="8" cy="0"/>
              </a:xfrm>
              <a:prstGeom prst="line">
                <a:avLst/>
              </a:prstGeom>
              <a:noFill/>
              <a:ln w="12700">
                <a:solidFill>
                  <a:srgbClr val="000000"/>
                </a:solidFill>
                <a:prstDash val="sysDash"/>
                <a:round/>
                <a:headEnd/>
                <a:tailEnd/>
              </a:ln>
            </p:spPr>
            <p:txBody>
              <a:bodyPr/>
              <a:lstStyle/>
              <a:p>
                <a:endParaRPr lang="fr-CH"/>
              </a:p>
            </p:txBody>
          </p:sp>
          <p:sp>
            <p:nvSpPr>
              <p:cNvPr id="2709167" name="Line 687"/>
              <p:cNvSpPr>
                <a:spLocks noChangeShapeType="1"/>
              </p:cNvSpPr>
              <p:nvPr/>
            </p:nvSpPr>
            <p:spPr bwMode="auto">
              <a:xfrm>
                <a:off x="3223" y="2993"/>
                <a:ext cx="8" cy="0"/>
              </a:xfrm>
              <a:prstGeom prst="line">
                <a:avLst/>
              </a:prstGeom>
              <a:noFill/>
              <a:ln w="12700">
                <a:solidFill>
                  <a:srgbClr val="000000"/>
                </a:solidFill>
                <a:prstDash val="sysDash"/>
                <a:round/>
                <a:headEnd/>
                <a:tailEnd/>
              </a:ln>
            </p:spPr>
            <p:txBody>
              <a:bodyPr/>
              <a:lstStyle/>
              <a:p>
                <a:endParaRPr lang="fr-CH"/>
              </a:p>
            </p:txBody>
          </p:sp>
          <p:sp>
            <p:nvSpPr>
              <p:cNvPr id="2709168" name="Line 688"/>
              <p:cNvSpPr>
                <a:spLocks noChangeShapeType="1"/>
              </p:cNvSpPr>
              <p:nvPr/>
            </p:nvSpPr>
            <p:spPr bwMode="auto">
              <a:xfrm>
                <a:off x="3231" y="2993"/>
                <a:ext cx="8" cy="0"/>
              </a:xfrm>
              <a:prstGeom prst="line">
                <a:avLst/>
              </a:prstGeom>
              <a:noFill/>
              <a:ln w="12700">
                <a:solidFill>
                  <a:srgbClr val="000000"/>
                </a:solidFill>
                <a:prstDash val="sysDash"/>
                <a:round/>
                <a:headEnd/>
                <a:tailEnd/>
              </a:ln>
            </p:spPr>
            <p:txBody>
              <a:bodyPr/>
              <a:lstStyle/>
              <a:p>
                <a:endParaRPr lang="fr-CH"/>
              </a:p>
            </p:txBody>
          </p:sp>
          <p:sp>
            <p:nvSpPr>
              <p:cNvPr id="2709169" name="Line 689"/>
              <p:cNvSpPr>
                <a:spLocks noChangeShapeType="1"/>
              </p:cNvSpPr>
              <p:nvPr/>
            </p:nvSpPr>
            <p:spPr bwMode="auto">
              <a:xfrm>
                <a:off x="3239" y="2993"/>
                <a:ext cx="8" cy="0"/>
              </a:xfrm>
              <a:prstGeom prst="line">
                <a:avLst/>
              </a:prstGeom>
              <a:noFill/>
              <a:ln w="12700">
                <a:solidFill>
                  <a:srgbClr val="000000"/>
                </a:solidFill>
                <a:prstDash val="sysDash"/>
                <a:round/>
                <a:headEnd/>
                <a:tailEnd/>
              </a:ln>
            </p:spPr>
            <p:txBody>
              <a:bodyPr/>
              <a:lstStyle/>
              <a:p>
                <a:endParaRPr lang="fr-CH"/>
              </a:p>
            </p:txBody>
          </p:sp>
          <p:sp>
            <p:nvSpPr>
              <p:cNvPr id="2709170" name="Line 690"/>
              <p:cNvSpPr>
                <a:spLocks noChangeShapeType="1"/>
              </p:cNvSpPr>
              <p:nvPr/>
            </p:nvSpPr>
            <p:spPr bwMode="auto">
              <a:xfrm>
                <a:off x="3247" y="2993"/>
                <a:ext cx="8" cy="0"/>
              </a:xfrm>
              <a:prstGeom prst="line">
                <a:avLst/>
              </a:prstGeom>
              <a:noFill/>
              <a:ln w="12700">
                <a:solidFill>
                  <a:srgbClr val="000000"/>
                </a:solidFill>
                <a:prstDash val="sysDash"/>
                <a:round/>
                <a:headEnd/>
                <a:tailEnd/>
              </a:ln>
            </p:spPr>
            <p:txBody>
              <a:bodyPr/>
              <a:lstStyle/>
              <a:p>
                <a:endParaRPr lang="fr-CH"/>
              </a:p>
            </p:txBody>
          </p:sp>
          <p:sp>
            <p:nvSpPr>
              <p:cNvPr id="2709171" name="Line 691"/>
              <p:cNvSpPr>
                <a:spLocks noChangeShapeType="1"/>
              </p:cNvSpPr>
              <p:nvPr/>
            </p:nvSpPr>
            <p:spPr bwMode="auto">
              <a:xfrm>
                <a:off x="3255" y="2993"/>
                <a:ext cx="7" cy="0"/>
              </a:xfrm>
              <a:prstGeom prst="line">
                <a:avLst/>
              </a:prstGeom>
              <a:noFill/>
              <a:ln w="12700">
                <a:solidFill>
                  <a:srgbClr val="000000"/>
                </a:solidFill>
                <a:prstDash val="sysDash"/>
                <a:round/>
                <a:headEnd/>
                <a:tailEnd/>
              </a:ln>
            </p:spPr>
            <p:txBody>
              <a:bodyPr/>
              <a:lstStyle/>
              <a:p>
                <a:endParaRPr lang="fr-CH"/>
              </a:p>
            </p:txBody>
          </p:sp>
          <p:sp>
            <p:nvSpPr>
              <p:cNvPr id="2709172" name="Line 692"/>
              <p:cNvSpPr>
                <a:spLocks noChangeShapeType="1"/>
              </p:cNvSpPr>
              <p:nvPr/>
            </p:nvSpPr>
            <p:spPr bwMode="auto">
              <a:xfrm>
                <a:off x="3262" y="2993"/>
                <a:ext cx="8" cy="0"/>
              </a:xfrm>
              <a:prstGeom prst="line">
                <a:avLst/>
              </a:prstGeom>
              <a:noFill/>
              <a:ln w="12700">
                <a:solidFill>
                  <a:srgbClr val="000000"/>
                </a:solidFill>
                <a:prstDash val="sysDash"/>
                <a:round/>
                <a:headEnd/>
                <a:tailEnd/>
              </a:ln>
            </p:spPr>
            <p:txBody>
              <a:bodyPr/>
              <a:lstStyle/>
              <a:p>
                <a:endParaRPr lang="fr-CH"/>
              </a:p>
            </p:txBody>
          </p:sp>
          <p:sp>
            <p:nvSpPr>
              <p:cNvPr id="2709173" name="Line 693"/>
              <p:cNvSpPr>
                <a:spLocks noChangeShapeType="1"/>
              </p:cNvSpPr>
              <p:nvPr/>
            </p:nvSpPr>
            <p:spPr bwMode="auto">
              <a:xfrm>
                <a:off x="3270" y="2993"/>
                <a:ext cx="8" cy="0"/>
              </a:xfrm>
              <a:prstGeom prst="line">
                <a:avLst/>
              </a:prstGeom>
              <a:noFill/>
              <a:ln w="12700">
                <a:solidFill>
                  <a:srgbClr val="000000"/>
                </a:solidFill>
                <a:prstDash val="sysDash"/>
                <a:round/>
                <a:headEnd/>
                <a:tailEnd/>
              </a:ln>
            </p:spPr>
            <p:txBody>
              <a:bodyPr/>
              <a:lstStyle/>
              <a:p>
                <a:endParaRPr lang="fr-CH"/>
              </a:p>
            </p:txBody>
          </p:sp>
          <p:sp>
            <p:nvSpPr>
              <p:cNvPr id="2709174" name="Line 694"/>
              <p:cNvSpPr>
                <a:spLocks noChangeShapeType="1"/>
              </p:cNvSpPr>
              <p:nvPr/>
            </p:nvSpPr>
            <p:spPr bwMode="auto">
              <a:xfrm>
                <a:off x="3278" y="2993"/>
                <a:ext cx="8" cy="0"/>
              </a:xfrm>
              <a:prstGeom prst="line">
                <a:avLst/>
              </a:prstGeom>
              <a:noFill/>
              <a:ln w="12700">
                <a:solidFill>
                  <a:srgbClr val="000000"/>
                </a:solidFill>
                <a:prstDash val="sysDash"/>
                <a:round/>
                <a:headEnd/>
                <a:tailEnd/>
              </a:ln>
            </p:spPr>
            <p:txBody>
              <a:bodyPr/>
              <a:lstStyle/>
              <a:p>
                <a:endParaRPr lang="fr-CH"/>
              </a:p>
            </p:txBody>
          </p:sp>
          <p:sp>
            <p:nvSpPr>
              <p:cNvPr id="2709175" name="Line 695"/>
              <p:cNvSpPr>
                <a:spLocks noChangeShapeType="1"/>
              </p:cNvSpPr>
              <p:nvPr/>
            </p:nvSpPr>
            <p:spPr bwMode="auto">
              <a:xfrm>
                <a:off x="3286" y="2993"/>
                <a:ext cx="8" cy="0"/>
              </a:xfrm>
              <a:prstGeom prst="line">
                <a:avLst/>
              </a:prstGeom>
              <a:noFill/>
              <a:ln w="12700">
                <a:solidFill>
                  <a:srgbClr val="000000"/>
                </a:solidFill>
                <a:prstDash val="sysDash"/>
                <a:round/>
                <a:headEnd/>
                <a:tailEnd/>
              </a:ln>
            </p:spPr>
            <p:txBody>
              <a:bodyPr/>
              <a:lstStyle/>
              <a:p>
                <a:endParaRPr lang="fr-CH"/>
              </a:p>
            </p:txBody>
          </p:sp>
          <p:sp>
            <p:nvSpPr>
              <p:cNvPr id="2709176" name="Line 696"/>
              <p:cNvSpPr>
                <a:spLocks noChangeShapeType="1"/>
              </p:cNvSpPr>
              <p:nvPr/>
            </p:nvSpPr>
            <p:spPr bwMode="auto">
              <a:xfrm>
                <a:off x="3294" y="2993"/>
                <a:ext cx="8" cy="0"/>
              </a:xfrm>
              <a:prstGeom prst="line">
                <a:avLst/>
              </a:prstGeom>
              <a:noFill/>
              <a:ln w="12700">
                <a:solidFill>
                  <a:srgbClr val="000000"/>
                </a:solidFill>
                <a:prstDash val="sysDash"/>
                <a:round/>
                <a:headEnd/>
                <a:tailEnd/>
              </a:ln>
            </p:spPr>
            <p:txBody>
              <a:bodyPr/>
              <a:lstStyle/>
              <a:p>
                <a:endParaRPr lang="fr-CH"/>
              </a:p>
            </p:txBody>
          </p:sp>
          <p:sp>
            <p:nvSpPr>
              <p:cNvPr id="2709177" name="Line 697"/>
              <p:cNvSpPr>
                <a:spLocks noChangeShapeType="1"/>
              </p:cNvSpPr>
              <p:nvPr/>
            </p:nvSpPr>
            <p:spPr bwMode="auto">
              <a:xfrm>
                <a:off x="3302" y="2993"/>
                <a:ext cx="8" cy="0"/>
              </a:xfrm>
              <a:prstGeom prst="line">
                <a:avLst/>
              </a:prstGeom>
              <a:noFill/>
              <a:ln w="12700">
                <a:solidFill>
                  <a:srgbClr val="000000"/>
                </a:solidFill>
                <a:prstDash val="sysDash"/>
                <a:round/>
                <a:headEnd/>
                <a:tailEnd/>
              </a:ln>
            </p:spPr>
            <p:txBody>
              <a:bodyPr/>
              <a:lstStyle/>
              <a:p>
                <a:endParaRPr lang="fr-CH"/>
              </a:p>
            </p:txBody>
          </p:sp>
          <p:sp>
            <p:nvSpPr>
              <p:cNvPr id="2709178" name="Line 698"/>
              <p:cNvSpPr>
                <a:spLocks noChangeShapeType="1"/>
              </p:cNvSpPr>
              <p:nvPr/>
            </p:nvSpPr>
            <p:spPr bwMode="auto">
              <a:xfrm>
                <a:off x="3310" y="2993"/>
                <a:ext cx="8" cy="0"/>
              </a:xfrm>
              <a:prstGeom prst="line">
                <a:avLst/>
              </a:prstGeom>
              <a:noFill/>
              <a:ln w="12700">
                <a:solidFill>
                  <a:srgbClr val="000000"/>
                </a:solidFill>
                <a:prstDash val="sysDash"/>
                <a:round/>
                <a:headEnd/>
                <a:tailEnd/>
              </a:ln>
            </p:spPr>
            <p:txBody>
              <a:bodyPr/>
              <a:lstStyle/>
              <a:p>
                <a:endParaRPr lang="fr-CH"/>
              </a:p>
            </p:txBody>
          </p:sp>
          <p:sp>
            <p:nvSpPr>
              <p:cNvPr id="2709179" name="Line 699"/>
              <p:cNvSpPr>
                <a:spLocks noChangeShapeType="1"/>
              </p:cNvSpPr>
              <p:nvPr/>
            </p:nvSpPr>
            <p:spPr bwMode="auto">
              <a:xfrm>
                <a:off x="3318" y="2993"/>
                <a:ext cx="0" cy="0"/>
              </a:xfrm>
              <a:prstGeom prst="line">
                <a:avLst/>
              </a:prstGeom>
              <a:noFill/>
              <a:ln w="12700">
                <a:solidFill>
                  <a:srgbClr val="000000"/>
                </a:solidFill>
                <a:prstDash val="sysDash"/>
                <a:round/>
                <a:headEnd/>
                <a:tailEnd/>
              </a:ln>
            </p:spPr>
            <p:txBody>
              <a:bodyPr/>
              <a:lstStyle/>
              <a:p>
                <a:endParaRPr lang="fr-CH"/>
              </a:p>
            </p:txBody>
          </p:sp>
          <p:sp>
            <p:nvSpPr>
              <p:cNvPr id="2709180" name="Line 700"/>
              <p:cNvSpPr>
                <a:spLocks noChangeShapeType="1"/>
              </p:cNvSpPr>
              <p:nvPr/>
            </p:nvSpPr>
            <p:spPr bwMode="auto">
              <a:xfrm>
                <a:off x="3318" y="2993"/>
                <a:ext cx="8" cy="0"/>
              </a:xfrm>
              <a:prstGeom prst="line">
                <a:avLst/>
              </a:prstGeom>
              <a:noFill/>
              <a:ln w="12700">
                <a:solidFill>
                  <a:srgbClr val="000000"/>
                </a:solidFill>
                <a:prstDash val="sysDash"/>
                <a:round/>
                <a:headEnd/>
                <a:tailEnd/>
              </a:ln>
            </p:spPr>
            <p:txBody>
              <a:bodyPr/>
              <a:lstStyle/>
              <a:p>
                <a:endParaRPr lang="fr-CH"/>
              </a:p>
            </p:txBody>
          </p:sp>
          <p:sp>
            <p:nvSpPr>
              <p:cNvPr id="2709181" name="Line 701"/>
              <p:cNvSpPr>
                <a:spLocks noChangeShapeType="1"/>
              </p:cNvSpPr>
              <p:nvPr/>
            </p:nvSpPr>
            <p:spPr bwMode="auto">
              <a:xfrm>
                <a:off x="3326" y="2993"/>
                <a:ext cx="8" cy="0"/>
              </a:xfrm>
              <a:prstGeom prst="line">
                <a:avLst/>
              </a:prstGeom>
              <a:noFill/>
              <a:ln w="12700">
                <a:solidFill>
                  <a:srgbClr val="000000"/>
                </a:solidFill>
                <a:prstDash val="sysDash"/>
                <a:round/>
                <a:headEnd/>
                <a:tailEnd/>
              </a:ln>
            </p:spPr>
            <p:txBody>
              <a:bodyPr/>
              <a:lstStyle/>
              <a:p>
                <a:endParaRPr lang="fr-CH"/>
              </a:p>
            </p:txBody>
          </p:sp>
          <p:sp>
            <p:nvSpPr>
              <p:cNvPr id="2709182" name="Line 702"/>
              <p:cNvSpPr>
                <a:spLocks noChangeShapeType="1"/>
              </p:cNvSpPr>
              <p:nvPr/>
            </p:nvSpPr>
            <p:spPr bwMode="auto">
              <a:xfrm>
                <a:off x="3334" y="2993"/>
                <a:ext cx="8" cy="0"/>
              </a:xfrm>
              <a:prstGeom prst="line">
                <a:avLst/>
              </a:prstGeom>
              <a:noFill/>
              <a:ln w="12700">
                <a:solidFill>
                  <a:srgbClr val="000000"/>
                </a:solidFill>
                <a:prstDash val="sysDash"/>
                <a:round/>
                <a:headEnd/>
                <a:tailEnd/>
              </a:ln>
            </p:spPr>
            <p:txBody>
              <a:bodyPr/>
              <a:lstStyle/>
              <a:p>
                <a:endParaRPr lang="fr-CH"/>
              </a:p>
            </p:txBody>
          </p:sp>
          <p:sp>
            <p:nvSpPr>
              <p:cNvPr id="2709183" name="Line 703"/>
              <p:cNvSpPr>
                <a:spLocks noChangeShapeType="1"/>
              </p:cNvSpPr>
              <p:nvPr/>
            </p:nvSpPr>
            <p:spPr bwMode="auto">
              <a:xfrm>
                <a:off x="3342" y="2993"/>
                <a:ext cx="8" cy="0"/>
              </a:xfrm>
              <a:prstGeom prst="line">
                <a:avLst/>
              </a:prstGeom>
              <a:noFill/>
              <a:ln w="12700">
                <a:solidFill>
                  <a:srgbClr val="000000"/>
                </a:solidFill>
                <a:prstDash val="sysDash"/>
                <a:round/>
                <a:headEnd/>
                <a:tailEnd/>
              </a:ln>
            </p:spPr>
            <p:txBody>
              <a:bodyPr/>
              <a:lstStyle/>
              <a:p>
                <a:endParaRPr lang="fr-CH"/>
              </a:p>
            </p:txBody>
          </p:sp>
          <p:sp>
            <p:nvSpPr>
              <p:cNvPr id="2709184" name="Line 704"/>
              <p:cNvSpPr>
                <a:spLocks noChangeShapeType="1"/>
              </p:cNvSpPr>
              <p:nvPr/>
            </p:nvSpPr>
            <p:spPr bwMode="auto">
              <a:xfrm>
                <a:off x="3350" y="2993"/>
                <a:ext cx="8" cy="0"/>
              </a:xfrm>
              <a:prstGeom prst="line">
                <a:avLst/>
              </a:prstGeom>
              <a:noFill/>
              <a:ln w="12700">
                <a:solidFill>
                  <a:srgbClr val="000000"/>
                </a:solidFill>
                <a:prstDash val="sysDash"/>
                <a:round/>
                <a:headEnd/>
                <a:tailEnd/>
              </a:ln>
            </p:spPr>
            <p:txBody>
              <a:bodyPr/>
              <a:lstStyle/>
              <a:p>
                <a:endParaRPr lang="fr-CH"/>
              </a:p>
            </p:txBody>
          </p:sp>
          <p:sp>
            <p:nvSpPr>
              <p:cNvPr id="2709185" name="Line 705"/>
              <p:cNvSpPr>
                <a:spLocks noChangeShapeType="1"/>
              </p:cNvSpPr>
              <p:nvPr/>
            </p:nvSpPr>
            <p:spPr bwMode="auto">
              <a:xfrm>
                <a:off x="3358" y="2993"/>
                <a:ext cx="8" cy="0"/>
              </a:xfrm>
              <a:prstGeom prst="line">
                <a:avLst/>
              </a:prstGeom>
              <a:noFill/>
              <a:ln w="12700">
                <a:solidFill>
                  <a:srgbClr val="000000"/>
                </a:solidFill>
                <a:prstDash val="sysDash"/>
                <a:round/>
                <a:headEnd/>
                <a:tailEnd/>
              </a:ln>
            </p:spPr>
            <p:txBody>
              <a:bodyPr/>
              <a:lstStyle/>
              <a:p>
                <a:endParaRPr lang="fr-CH"/>
              </a:p>
            </p:txBody>
          </p:sp>
          <p:sp>
            <p:nvSpPr>
              <p:cNvPr id="2709186" name="Line 706"/>
              <p:cNvSpPr>
                <a:spLocks noChangeShapeType="1"/>
              </p:cNvSpPr>
              <p:nvPr/>
            </p:nvSpPr>
            <p:spPr bwMode="auto">
              <a:xfrm>
                <a:off x="3366" y="2993"/>
                <a:ext cx="8" cy="0"/>
              </a:xfrm>
              <a:prstGeom prst="line">
                <a:avLst/>
              </a:prstGeom>
              <a:noFill/>
              <a:ln w="12700">
                <a:solidFill>
                  <a:srgbClr val="000000"/>
                </a:solidFill>
                <a:prstDash val="sysDash"/>
                <a:round/>
                <a:headEnd/>
                <a:tailEnd/>
              </a:ln>
            </p:spPr>
            <p:txBody>
              <a:bodyPr/>
              <a:lstStyle/>
              <a:p>
                <a:endParaRPr lang="fr-CH"/>
              </a:p>
            </p:txBody>
          </p:sp>
          <p:sp>
            <p:nvSpPr>
              <p:cNvPr id="2709187" name="Line 707"/>
              <p:cNvSpPr>
                <a:spLocks noChangeShapeType="1"/>
              </p:cNvSpPr>
              <p:nvPr/>
            </p:nvSpPr>
            <p:spPr bwMode="auto">
              <a:xfrm>
                <a:off x="3374" y="2993"/>
                <a:ext cx="8" cy="0"/>
              </a:xfrm>
              <a:prstGeom prst="line">
                <a:avLst/>
              </a:prstGeom>
              <a:noFill/>
              <a:ln w="12700">
                <a:solidFill>
                  <a:srgbClr val="000000"/>
                </a:solidFill>
                <a:prstDash val="sysDash"/>
                <a:round/>
                <a:headEnd/>
                <a:tailEnd/>
              </a:ln>
            </p:spPr>
            <p:txBody>
              <a:bodyPr/>
              <a:lstStyle/>
              <a:p>
                <a:endParaRPr lang="fr-CH"/>
              </a:p>
            </p:txBody>
          </p:sp>
          <p:sp>
            <p:nvSpPr>
              <p:cNvPr id="2709188" name="Line 708"/>
              <p:cNvSpPr>
                <a:spLocks noChangeShapeType="1"/>
              </p:cNvSpPr>
              <p:nvPr/>
            </p:nvSpPr>
            <p:spPr bwMode="auto">
              <a:xfrm>
                <a:off x="3382" y="2993"/>
                <a:ext cx="8" cy="0"/>
              </a:xfrm>
              <a:prstGeom prst="line">
                <a:avLst/>
              </a:prstGeom>
              <a:noFill/>
              <a:ln w="12700">
                <a:solidFill>
                  <a:srgbClr val="000000"/>
                </a:solidFill>
                <a:prstDash val="sysDash"/>
                <a:round/>
                <a:headEnd/>
                <a:tailEnd/>
              </a:ln>
            </p:spPr>
            <p:txBody>
              <a:bodyPr/>
              <a:lstStyle/>
              <a:p>
                <a:endParaRPr lang="fr-CH"/>
              </a:p>
            </p:txBody>
          </p:sp>
          <p:sp>
            <p:nvSpPr>
              <p:cNvPr id="2709189" name="Line 709"/>
              <p:cNvSpPr>
                <a:spLocks noChangeShapeType="1"/>
              </p:cNvSpPr>
              <p:nvPr/>
            </p:nvSpPr>
            <p:spPr bwMode="auto">
              <a:xfrm>
                <a:off x="3390" y="2993"/>
                <a:ext cx="8" cy="0"/>
              </a:xfrm>
              <a:prstGeom prst="line">
                <a:avLst/>
              </a:prstGeom>
              <a:noFill/>
              <a:ln w="12700">
                <a:solidFill>
                  <a:srgbClr val="000000"/>
                </a:solidFill>
                <a:prstDash val="sysDash"/>
                <a:round/>
                <a:headEnd/>
                <a:tailEnd/>
              </a:ln>
            </p:spPr>
            <p:txBody>
              <a:bodyPr/>
              <a:lstStyle/>
              <a:p>
                <a:endParaRPr lang="fr-CH"/>
              </a:p>
            </p:txBody>
          </p:sp>
          <p:sp>
            <p:nvSpPr>
              <p:cNvPr id="2709190" name="Line 710"/>
              <p:cNvSpPr>
                <a:spLocks noChangeShapeType="1"/>
              </p:cNvSpPr>
              <p:nvPr/>
            </p:nvSpPr>
            <p:spPr bwMode="auto">
              <a:xfrm>
                <a:off x="3398" y="2993"/>
                <a:ext cx="8" cy="0"/>
              </a:xfrm>
              <a:prstGeom prst="line">
                <a:avLst/>
              </a:prstGeom>
              <a:noFill/>
              <a:ln w="12700">
                <a:solidFill>
                  <a:srgbClr val="000000"/>
                </a:solidFill>
                <a:prstDash val="sysDash"/>
                <a:round/>
                <a:headEnd/>
                <a:tailEnd/>
              </a:ln>
            </p:spPr>
            <p:txBody>
              <a:bodyPr/>
              <a:lstStyle/>
              <a:p>
                <a:endParaRPr lang="fr-CH"/>
              </a:p>
            </p:txBody>
          </p:sp>
          <p:sp>
            <p:nvSpPr>
              <p:cNvPr id="2709191" name="Line 711"/>
              <p:cNvSpPr>
                <a:spLocks noChangeShapeType="1"/>
              </p:cNvSpPr>
              <p:nvPr/>
            </p:nvSpPr>
            <p:spPr bwMode="auto">
              <a:xfrm>
                <a:off x="3406" y="2993"/>
                <a:ext cx="8" cy="0"/>
              </a:xfrm>
              <a:prstGeom prst="line">
                <a:avLst/>
              </a:prstGeom>
              <a:noFill/>
              <a:ln w="12700">
                <a:solidFill>
                  <a:srgbClr val="000000"/>
                </a:solidFill>
                <a:prstDash val="sysDash"/>
                <a:round/>
                <a:headEnd/>
                <a:tailEnd/>
              </a:ln>
            </p:spPr>
            <p:txBody>
              <a:bodyPr/>
              <a:lstStyle/>
              <a:p>
                <a:endParaRPr lang="fr-CH"/>
              </a:p>
            </p:txBody>
          </p:sp>
          <p:sp>
            <p:nvSpPr>
              <p:cNvPr id="2709192" name="Line 712"/>
              <p:cNvSpPr>
                <a:spLocks noChangeShapeType="1"/>
              </p:cNvSpPr>
              <p:nvPr/>
            </p:nvSpPr>
            <p:spPr bwMode="auto">
              <a:xfrm>
                <a:off x="3414" y="2993"/>
                <a:ext cx="8" cy="0"/>
              </a:xfrm>
              <a:prstGeom prst="line">
                <a:avLst/>
              </a:prstGeom>
              <a:noFill/>
              <a:ln w="12700">
                <a:solidFill>
                  <a:srgbClr val="000000"/>
                </a:solidFill>
                <a:prstDash val="sysDash"/>
                <a:round/>
                <a:headEnd/>
                <a:tailEnd/>
              </a:ln>
            </p:spPr>
            <p:txBody>
              <a:bodyPr/>
              <a:lstStyle/>
              <a:p>
                <a:endParaRPr lang="fr-CH"/>
              </a:p>
            </p:txBody>
          </p:sp>
          <p:sp>
            <p:nvSpPr>
              <p:cNvPr id="2709193" name="Line 713"/>
              <p:cNvSpPr>
                <a:spLocks noChangeShapeType="1"/>
              </p:cNvSpPr>
              <p:nvPr/>
            </p:nvSpPr>
            <p:spPr bwMode="auto">
              <a:xfrm>
                <a:off x="3422" y="2993"/>
                <a:ext cx="8" cy="0"/>
              </a:xfrm>
              <a:prstGeom prst="line">
                <a:avLst/>
              </a:prstGeom>
              <a:noFill/>
              <a:ln w="12700">
                <a:solidFill>
                  <a:srgbClr val="000000"/>
                </a:solidFill>
                <a:prstDash val="sysDash"/>
                <a:round/>
                <a:headEnd/>
                <a:tailEnd/>
              </a:ln>
            </p:spPr>
            <p:txBody>
              <a:bodyPr/>
              <a:lstStyle/>
              <a:p>
                <a:endParaRPr lang="fr-CH"/>
              </a:p>
            </p:txBody>
          </p:sp>
          <p:sp>
            <p:nvSpPr>
              <p:cNvPr id="2709194" name="Line 714"/>
              <p:cNvSpPr>
                <a:spLocks noChangeShapeType="1"/>
              </p:cNvSpPr>
              <p:nvPr/>
            </p:nvSpPr>
            <p:spPr bwMode="auto">
              <a:xfrm>
                <a:off x="3430" y="2993"/>
                <a:ext cx="8" cy="0"/>
              </a:xfrm>
              <a:prstGeom prst="line">
                <a:avLst/>
              </a:prstGeom>
              <a:noFill/>
              <a:ln w="12700">
                <a:solidFill>
                  <a:srgbClr val="000000"/>
                </a:solidFill>
                <a:prstDash val="sysDash"/>
                <a:round/>
                <a:headEnd/>
                <a:tailEnd/>
              </a:ln>
            </p:spPr>
            <p:txBody>
              <a:bodyPr/>
              <a:lstStyle/>
              <a:p>
                <a:endParaRPr lang="fr-CH"/>
              </a:p>
            </p:txBody>
          </p:sp>
          <p:sp>
            <p:nvSpPr>
              <p:cNvPr id="2709195" name="Line 715"/>
              <p:cNvSpPr>
                <a:spLocks noChangeShapeType="1"/>
              </p:cNvSpPr>
              <p:nvPr/>
            </p:nvSpPr>
            <p:spPr bwMode="auto">
              <a:xfrm>
                <a:off x="3438" y="2993"/>
                <a:ext cx="8" cy="0"/>
              </a:xfrm>
              <a:prstGeom prst="line">
                <a:avLst/>
              </a:prstGeom>
              <a:noFill/>
              <a:ln w="12700">
                <a:solidFill>
                  <a:srgbClr val="000000"/>
                </a:solidFill>
                <a:prstDash val="sysDash"/>
                <a:round/>
                <a:headEnd/>
                <a:tailEnd/>
              </a:ln>
            </p:spPr>
            <p:txBody>
              <a:bodyPr/>
              <a:lstStyle/>
              <a:p>
                <a:endParaRPr lang="fr-CH"/>
              </a:p>
            </p:txBody>
          </p:sp>
          <p:sp>
            <p:nvSpPr>
              <p:cNvPr id="2709196" name="Line 716"/>
              <p:cNvSpPr>
                <a:spLocks noChangeShapeType="1"/>
              </p:cNvSpPr>
              <p:nvPr/>
            </p:nvSpPr>
            <p:spPr bwMode="auto">
              <a:xfrm>
                <a:off x="3446" y="2993"/>
                <a:ext cx="0" cy="0"/>
              </a:xfrm>
              <a:prstGeom prst="line">
                <a:avLst/>
              </a:prstGeom>
              <a:noFill/>
              <a:ln w="12700">
                <a:solidFill>
                  <a:srgbClr val="000000"/>
                </a:solidFill>
                <a:prstDash val="sysDash"/>
                <a:round/>
                <a:headEnd/>
                <a:tailEnd/>
              </a:ln>
            </p:spPr>
            <p:txBody>
              <a:bodyPr/>
              <a:lstStyle/>
              <a:p>
                <a:endParaRPr lang="fr-CH"/>
              </a:p>
            </p:txBody>
          </p:sp>
          <p:sp>
            <p:nvSpPr>
              <p:cNvPr id="2709197" name="Line 717"/>
              <p:cNvSpPr>
                <a:spLocks noChangeShapeType="1"/>
              </p:cNvSpPr>
              <p:nvPr/>
            </p:nvSpPr>
            <p:spPr bwMode="auto">
              <a:xfrm>
                <a:off x="3446" y="2993"/>
                <a:ext cx="8" cy="0"/>
              </a:xfrm>
              <a:prstGeom prst="line">
                <a:avLst/>
              </a:prstGeom>
              <a:noFill/>
              <a:ln w="12700">
                <a:solidFill>
                  <a:srgbClr val="000000"/>
                </a:solidFill>
                <a:prstDash val="sysDash"/>
                <a:round/>
                <a:headEnd/>
                <a:tailEnd/>
              </a:ln>
            </p:spPr>
            <p:txBody>
              <a:bodyPr/>
              <a:lstStyle/>
              <a:p>
                <a:endParaRPr lang="fr-CH"/>
              </a:p>
            </p:txBody>
          </p:sp>
          <p:sp>
            <p:nvSpPr>
              <p:cNvPr id="2709198" name="Line 718"/>
              <p:cNvSpPr>
                <a:spLocks noChangeShapeType="1"/>
              </p:cNvSpPr>
              <p:nvPr/>
            </p:nvSpPr>
            <p:spPr bwMode="auto">
              <a:xfrm>
                <a:off x="3454" y="2993"/>
                <a:ext cx="8" cy="0"/>
              </a:xfrm>
              <a:prstGeom prst="line">
                <a:avLst/>
              </a:prstGeom>
              <a:noFill/>
              <a:ln w="12700">
                <a:solidFill>
                  <a:srgbClr val="000000"/>
                </a:solidFill>
                <a:prstDash val="sysDash"/>
                <a:round/>
                <a:headEnd/>
                <a:tailEnd/>
              </a:ln>
            </p:spPr>
            <p:txBody>
              <a:bodyPr/>
              <a:lstStyle/>
              <a:p>
                <a:endParaRPr lang="fr-CH"/>
              </a:p>
            </p:txBody>
          </p:sp>
          <p:sp>
            <p:nvSpPr>
              <p:cNvPr id="2709199" name="Line 719"/>
              <p:cNvSpPr>
                <a:spLocks noChangeShapeType="1"/>
              </p:cNvSpPr>
              <p:nvPr/>
            </p:nvSpPr>
            <p:spPr bwMode="auto">
              <a:xfrm>
                <a:off x="3462" y="2993"/>
                <a:ext cx="8" cy="0"/>
              </a:xfrm>
              <a:prstGeom prst="line">
                <a:avLst/>
              </a:prstGeom>
              <a:noFill/>
              <a:ln w="12700">
                <a:solidFill>
                  <a:srgbClr val="000000"/>
                </a:solidFill>
                <a:prstDash val="sysDash"/>
                <a:round/>
                <a:headEnd/>
                <a:tailEnd/>
              </a:ln>
            </p:spPr>
            <p:txBody>
              <a:bodyPr/>
              <a:lstStyle/>
              <a:p>
                <a:endParaRPr lang="fr-CH"/>
              </a:p>
            </p:txBody>
          </p:sp>
          <p:sp>
            <p:nvSpPr>
              <p:cNvPr id="2709200" name="Line 720"/>
              <p:cNvSpPr>
                <a:spLocks noChangeShapeType="1"/>
              </p:cNvSpPr>
              <p:nvPr/>
            </p:nvSpPr>
            <p:spPr bwMode="auto">
              <a:xfrm>
                <a:off x="3470" y="2993"/>
                <a:ext cx="8" cy="0"/>
              </a:xfrm>
              <a:prstGeom prst="line">
                <a:avLst/>
              </a:prstGeom>
              <a:noFill/>
              <a:ln w="12700">
                <a:solidFill>
                  <a:srgbClr val="000000"/>
                </a:solidFill>
                <a:prstDash val="sysDash"/>
                <a:round/>
                <a:headEnd/>
                <a:tailEnd/>
              </a:ln>
            </p:spPr>
            <p:txBody>
              <a:bodyPr/>
              <a:lstStyle/>
              <a:p>
                <a:endParaRPr lang="fr-CH"/>
              </a:p>
            </p:txBody>
          </p:sp>
          <p:sp>
            <p:nvSpPr>
              <p:cNvPr id="2709201" name="Line 721"/>
              <p:cNvSpPr>
                <a:spLocks noChangeShapeType="1"/>
              </p:cNvSpPr>
              <p:nvPr/>
            </p:nvSpPr>
            <p:spPr bwMode="auto">
              <a:xfrm>
                <a:off x="3478" y="2993"/>
                <a:ext cx="8" cy="0"/>
              </a:xfrm>
              <a:prstGeom prst="line">
                <a:avLst/>
              </a:prstGeom>
              <a:noFill/>
              <a:ln w="12700">
                <a:solidFill>
                  <a:srgbClr val="000000"/>
                </a:solidFill>
                <a:prstDash val="sysDash"/>
                <a:round/>
                <a:headEnd/>
                <a:tailEnd/>
              </a:ln>
            </p:spPr>
            <p:txBody>
              <a:bodyPr/>
              <a:lstStyle/>
              <a:p>
                <a:endParaRPr lang="fr-CH"/>
              </a:p>
            </p:txBody>
          </p:sp>
          <p:sp>
            <p:nvSpPr>
              <p:cNvPr id="2709202" name="Line 722"/>
              <p:cNvSpPr>
                <a:spLocks noChangeShapeType="1"/>
              </p:cNvSpPr>
              <p:nvPr/>
            </p:nvSpPr>
            <p:spPr bwMode="auto">
              <a:xfrm>
                <a:off x="3486" y="2993"/>
                <a:ext cx="8" cy="0"/>
              </a:xfrm>
              <a:prstGeom prst="line">
                <a:avLst/>
              </a:prstGeom>
              <a:noFill/>
              <a:ln w="12700">
                <a:solidFill>
                  <a:srgbClr val="000000"/>
                </a:solidFill>
                <a:prstDash val="sysDash"/>
                <a:round/>
                <a:headEnd/>
                <a:tailEnd/>
              </a:ln>
            </p:spPr>
            <p:txBody>
              <a:bodyPr/>
              <a:lstStyle/>
              <a:p>
                <a:endParaRPr lang="fr-CH"/>
              </a:p>
            </p:txBody>
          </p:sp>
          <p:sp>
            <p:nvSpPr>
              <p:cNvPr id="2709203" name="Line 723"/>
              <p:cNvSpPr>
                <a:spLocks noChangeShapeType="1"/>
              </p:cNvSpPr>
              <p:nvPr/>
            </p:nvSpPr>
            <p:spPr bwMode="auto">
              <a:xfrm>
                <a:off x="3494" y="2993"/>
                <a:ext cx="8" cy="0"/>
              </a:xfrm>
              <a:prstGeom prst="line">
                <a:avLst/>
              </a:prstGeom>
              <a:noFill/>
              <a:ln w="12700">
                <a:solidFill>
                  <a:srgbClr val="000000"/>
                </a:solidFill>
                <a:prstDash val="sysDash"/>
                <a:round/>
                <a:headEnd/>
                <a:tailEnd/>
              </a:ln>
            </p:spPr>
            <p:txBody>
              <a:bodyPr/>
              <a:lstStyle/>
              <a:p>
                <a:endParaRPr lang="fr-CH"/>
              </a:p>
            </p:txBody>
          </p:sp>
          <p:sp>
            <p:nvSpPr>
              <p:cNvPr id="2709204" name="Line 724"/>
              <p:cNvSpPr>
                <a:spLocks noChangeShapeType="1"/>
              </p:cNvSpPr>
              <p:nvPr/>
            </p:nvSpPr>
            <p:spPr bwMode="auto">
              <a:xfrm>
                <a:off x="3502" y="2993"/>
                <a:ext cx="8" cy="0"/>
              </a:xfrm>
              <a:prstGeom prst="line">
                <a:avLst/>
              </a:prstGeom>
              <a:noFill/>
              <a:ln w="12700">
                <a:solidFill>
                  <a:srgbClr val="000000"/>
                </a:solidFill>
                <a:prstDash val="sysDash"/>
                <a:round/>
                <a:headEnd/>
                <a:tailEnd/>
              </a:ln>
            </p:spPr>
            <p:txBody>
              <a:bodyPr/>
              <a:lstStyle/>
              <a:p>
                <a:endParaRPr lang="fr-CH"/>
              </a:p>
            </p:txBody>
          </p:sp>
          <p:sp>
            <p:nvSpPr>
              <p:cNvPr id="2709205" name="Line 725"/>
              <p:cNvSpPr>
                <a:spLocks noChangeShapeType="1"/>
              </p:cNvSpPr>
              <p:nvPr/>
            </p:nvSpPr>
            <p:spPr bwMode="auto">
              <a:xfrm>
                <a:off x="3510" y="2993"/>
                <a:ext cx="8" cy="0"/>
              </a:xfrm>
              <a:prstGeom prst="line">
                <a:avLst/>
              </a:prstGeom>
              <a:noFill/>
              <a:ln w="12700">
                <a:solidFill>
                  <a:srgbClr val="000000"/>
                </a:solidFill>
                <a:prstDash val="sysDash"/>
                <a:round/>
                <a:headEnd/>
                <a:tailEnd/>
              </a:ln>
            </p:spPr>
            <p:txBody>
              <a:bodyPr/>
              <a:lstStyle/>
              <a:p>
                <a:endParaRPr lang="fr-CH"/>
              </a:p>
            </p:txBody>
          </p:sp>
          <p:sp>
            <p:nvSpPr>
              <p:cNvPr id="2709206" name="Line 726"/>
              <p:cNvSpPr>
                <a:spLocks noChangeShapeType="1"/>
              </p:cNvSpPr>
              <p:nvPr/>
            </p:nvSpPr>
            <p:spPr bwMode="auto">
              <a:xfrm>
                <a:off x="3518" y="2993"/>
                <a:ext cx="8" cy="0"/>
              </a:xfrm>
              <a:prstGeom prst="line">
                <a:avLst/>
              </a:prstGeom>
              <a:noFill/>
              <a:ln w="12700">
                <a:solidFill>
                  <a:srgbClr val="000000"/>
                </a:solidFill>
                <a:prstDash val="sysDash"/>
                <a:round/>
                <a:headEnd/>
                <a:tailEnd/>
              </a:ln>
            </p:spPr>
            <p:txBody>
              <a:bodyPr/>
              <a:lstStyle/>
              <a:p>
                <a:endParaRPr lang="fr-CH"/>
              </a:p>
            </p:txBody>
          </p:sp>
          <p:sp>
            <p:nvSpPr>
              <p:cNvPr id="2709207" name="Line 727"/>
              <p:cNvSpPr>
                <a:spLocks noChangeShapeType="1"/>
              </p:cNvSpPr>
              <p:nvPr/>
            </p:nvSpPr>
            <p:spPr bwMode="auto">
              <a:xfrm>
                <a:off x="3526" y="2993"/>
                <a:ext cx="8" cy="0"/>
              </a:xfrm>
              <a:prstGeom prst="line">
                <a:avLst/>
              </a:prstGeom>
              <a:noFill/>
              <a:ln w="12700">
                <a:solidFill>
                  <a:srgbClr val="000000"/>
                </a:solidFill>
                <a:prstDash val="sysDash"/>
                <a:round/>
                <a:headEnd/>
                <a:tailEnd/>
              </a:ln>
            </p:spPr>
            <p:txBody>
              <a:bodyPr/>
              <a:lstStyle/>
              <a:p>
                <a:endParaRPr lang="fr-CH"/>
              </a:p>
            </p:txBody>
          </p:sp>
          <p:sp>
            <p:nvSpPr>
              <p:cNvPr id="2709208" name="Line 728"/>
              <p:cNvSpPr>
                <a:spLocks noChangeShapeType="1"/>
              </p:cNvSpPr>
              <p:nvPr/>
            </p:nvSpPr>
            <p:spPr bwMode="auto">
              <a:xfrm>
                <a:off x="3534" y="2993"/>
                <a:ext cx="8" cy="0"/>
              </a:xfrm>
              <a:prstGeom prst="line">
                <a:avLst/>
              </a:prstGeom>
              <a:noFill/>
              <a:ln w="12700">
                <a:solidFill>
                  <a:srgbClr val="000000"/>
                </a:solidFill>
                <a:prstDash val="sysDash"/>
                <a:round/>
                <a:headEnd/>
                <a:tailEnd/>
              </a:ln>
            </p:spPr>
            <p:txBody>
              <a:bodyPr/>
              <a:lstStyle/>
              <a:p>
                <a:endParaRPr lang="fr-CH"/>
              </a:p>
            </p:txBody>
          </p:sp>
          <p:sp>
            <p:nvSpPr>
              <p:cNvPr id="2709209" name="Line 729"/>
              <p:cNvSpPr>
                <a:spLocks noChangeShapeType="1"/>
              </p:cNvSpPr>
              <p:nvPr/>
            </p:nvSpPr>
            <p:spPr bwMode="auto">
              <a:xfrm>
                <a:off x="3542" y="2993"/>
                <a:ext cx="8" cy="0"/>
              </a:xfrm>
              <a:prstGeom prst="line">
                <a:avLst/>
              </a:prstGeom>
              <a:noFill/>
              <a:ln w="12700">
                <a:solidFill>
                  <a:srgbClr val="000000"/>
                </a:solidFill>
                <a:prstDash val="sysDash"/>
                <a:round/>
                <a:headEnd/>
                <a:tailEnd/>
              </a:ln>
            </p:spPr>
            <p:txBody>
              <a:bodyPr/>
              <a:lstStyle/>
              <a:p>
                <a:endParaRPr lang="fr-CH"/>
              </a:p>
            </p:txBody>
          </p:sp>
          <p:sp>
            <p:nvSpPr>
              <p:cNvPr id="2709210" name="Line 730"/>
              <p:cNvSpPr>
                <a:spLocks noChangeShapeType="1"/>
              </p:cNvSpPr>
              <p:nvPr/>
            </p:nvSpPr>
            <p:spPr bwMode="auto">
              <a:xfrm>
                <a:off x="3550" y="2993"/>
                <a:ext cx="8" cy="0"/>
              </a:xfrm>
              <a:prstGeom prst="line">
                <a:avLst/>
              </a:prstGeom>
              <a:noFill/>
              <a:ln w="12700">
                <a:solidFill>
                  <a:srgbClr val="000000"/>
                </a:solidFill>
                <a:prstDash val="sysDash"/>
                <a:round/>
                <a:headEnd/>
                <a:tailEnd/>
              </a:ln>
            </p:spPr>
            <p:txBody>
              <a:bodyPr/>
              <a:lstStyle/>
              <a:p>
                <a:endParaRPr lang="fr-CH"/>
              </a:p>
            </p:txBody>
          </p:sp>
          <p:sp>
            <p:nvSpPr>
              <p:cNvPr id="2709211" name="Line 731"/>
              <p:cNvSpPr>
                <a:spLocks noChangeShapeType="1"/>
              </p:cNvSpPr>
              <p:nvPr/>
            </p:nvSpPr>
            <p:spPr bwMode="auto">
              <a:xfrm>
                <a:off x="3558" y="2993"/>
                <a:ext cx="7" cy="0"/>
              </a:xfrm>
              <a:prstGeom prst="line">
                <a:avLst/>
              </a:prstGeom>
              <a:noFill/>
              <a:ln w="12700">
                <a:solidFill>
                  <a:srgbClr val="000000"/>
                </a:solidFill>
                <a:prstDash val="sysDash"/>
                <a:round/>
                <a:headEnd/>
                <a:tailEnd/>
              </a:ln>
            </p:spPr>
            <p:txBody>
              <a:bodyPr/>
              <a:lstStyle/>
              <a:p>
                <a:endParaRPr lang="fr-CH"/>
              </a:p>
            </p:txBody>
          </p:sp>
          <p:sp>
            <p:nvSpPr>
              <p:cNvPr id="2709212" name="Line 732"/>
              <p:cNvSpPr>
                <a:spLocks noChangeShapeType="1"/>
              </p:cNvSpPr>
              <p:nvPr/>
            </p:nvSpPr>
            <p:spPr bwMode="auto">
              <a:xfrm>
                <a:off x="3565" y="2993"/>
                <a:ext cx="0" cy="0"/>
              </a:xfrm>
              <a:prstGeom prst="line">
                <a:avLst/>
              </a:prstGeom>
              <a:noFill/>
              <a:ln w="12700">
                <a:solidFill>
                  <a:srgbClr val="000000"/>
                </a:solidFill>
                <a:prstDash val="sysDash"/>
                <a:round/>
                <a:headEnd/>
                <a:tailEnd/>
              </a:ln>
            </p:spPr>
            <p:txBody>
              <a:bodyPr/>
              <a:lstStyle/>
              <a:p>
                <a:endParaRPr lang="fr-CH"/>
              </a:p>
            </p:txBody>
          </p:sp>
          <p:sp>
            <p:nvSpPr>
              <p:cNvPr id="2709213" name="Line 733"/>
              <p:cNvSpPr>
                <a:spLocks noChangeShapeType="1"/>
              </p:cNvSpPr>
              <p:nvPr/>
            </p:nvSpPr>
            <p:spPr bwMode="auto">
              <a:xfrm>
                <a:off x="3565" y="2993"/>
                <a:ext cx="8" cy="0"/>
              </a:xfrm>
              <a:prstGeom prst="line">
                <a:avLst/>
              </a:prstGeom>
              <a:noFill/>
              <a:ln w="12700">
                <a:solidFill>
                  <a:srgbClr val="000000"/>
                </a:solidFill>
                <a:prstDash val="sysDash"/>
                <a:round/>
                <a:headEnd/>
                <a:tailEnd/>
              </a:ln>
            </p:spPr>
            <p:txBody>
              <a:bodyPr/>
              <a:lstStyle/>
              <a:p>
                <a:endParaRPr lang="fr-CH"/>
              </a:p>
            </p:txBody>
          </p:sp>
          <p:sp>
            <p:nvSpPr>
              <p:cNvPr id="2709214" name="Line 734"/>
              <p:cNvSpPr>
                <a:spLocks noChangeShapeType="1"/>
              </p:cNvSpPr>
              <p:nvPr/>
            </p:nvSpPr>
            <p:spPr bwMode="auto">
              <a:xfrm>
                <a:off x="3573" y="2993"/>
                <a:ext cx="8" cy="0"/>
              </a:xfrm>
              <a:prstGeom prst="line">
                <a:avLst/>
              </a:prstGeom>
              <a:noFill/>
              <a:ln w="12700">
                <a:solidFill>
                  <a:srgbClr val="000000"/>
                </a:solidFill>
                <a:prstDash val="sysDash"/>
                <a:round/>
                <a:headEnd/>
                <a:tailEnd/>
              </a:ln>
            </p:spPr>
            <p:txBody>
              <a:bodyPr/>
              <a:lstStyle/>
              <a:p>
                <a:endParaRPr lang="fr-CH"/>
              </a:p>
            </p:txBody>
          </p:sp>
          <p:sp>
            <p:nvSpPr>
              <p:cNvPr id="2709215" name="Line 735"/>
              <p:cNvSpPr>
                <a:spLocks noChangeShapeType="1"/>
              </p:cNvSpPr>
              <p:nvPr/>
            </p:nvSpPr>
            <p:spPr bwMode="auto">
              <a:xfrm>
                <a:off x="3581" y="2993"/>
                <a:ext cx="8" cy="0"/>
              </a:xfrm>
              <a:prstGeom prst="line">
                <a:avLst/>
              </a:prstGeom>
              <a:noFill/>
              <a:ln w="12700">
                <a:solidFill>
                  <a:srgbClr val="000000"/>
                </a:solidFill>
                <a:prstDash val="sysDash"/>
                <a:round/>
                <a:headEnd/>
                <a:tailEnd/>
              </a:ln>
            </p:spPr>
            <p:txBody>
              <a:bodyPr/>
              <a:lstStyle/>
              <a:p>
                <a:endParaRPr lang="fr-CH"/>
              </a:p>
            </p:txBody>
          </p:sp>
          <p:sp>
            <p:nvSpPr>
              <p:cNvPr id="2709216" name="Line 736"/>
              <p:cNvSpPr>
                <a:spLocks noChangeShapeType="1"/>
              </p:cNvSpPr>
              <p:nvPr/>
            </p:nvSpPr>
            <p:spPr bwMode="auto">
              <a:xfrm>
                <a:off x="3589" y="2993"/>
                <a:ext cx="8" cy="0"/>
              </a:xfrm>
              <a:prstGeom prst="line">
                <a:avLst/>
              </a:prstGeom>
              <a:noFill/>
              <a:ln w="12700">
                <a:solidFill>
                  <a:srgbClr val="000000"/>
                </a:solidFill>
                <a:prstDash val="sysDash"/>
                <a:round/>
                <a:headEnd/>
                <a:tailEnd/>
              </a:ln>
            </p:spPr>
            <p:txBody>
              <a:bodyPr/>
              <a:lstStyle/>
              <a:p>
                <a:endParaRPr lang="fr-CH"/>
              </a:p>
            </p:txBody>
          </p:sp>
          <p:sp>
            <p:nvSpPr>
              <p:cNvPr id="2709217" name="Line 737"/>
              <p:cNvSpPr>
                <a:spLocks noChangeShapeType="1"/>
              </p:cNvSpPr>
              <p:nvPr/>
            </p:nvSpPr>
            <p:spPr bwMode="auto">
              <a:xfrm>
                <a:off x="3597" y="2993"/>
                <a:ext cx="8" cy="0"/>
              </a:xfrm>
              <a:prstGeom prst="line">
                <a:avLst/>
              </a:prstGeom>
              <a:noFill/>
              <a:ln w="12700">
                <a:solidFill>
                  <a:srgbClr val="000000"/>
                </a:solidFill>
                <a:prstDash val="sysDash"/>
                <a:round/>
                <a:headEnd/>
                <a:tailEnd/>
              </a:ln>
            </p:spPr>
            <p:txBody>
              <a:bodyPr/>
              <a:lstStyle/>
              <a:p>
                <a:endParaRPr lang="fr-CH"/>
              </a:p>
            </p:txBody>
          </p:sp>
          <p:sp>
            <p:nvSpPr>
              <p:cNvPr id="2709218" name="Line 738"/>
              <p:cNvSpPr>
                <a:spLocks noChangeShapeType="1"/>
              </p:cNvSpPr>
              <p:nvPr/>
            </p:nvSpPr>
            <p:spPr bwMode="auto">
              <a:xfrm>
                <a:off x="3605" y="2993"/>
                <a:ext cx="8" cy="0"/>
              </a:xfrm>
              <a:prstGeom prst="line">
                <a:avLst/>
              </a:prstGeom>
              <a:noFill/>
              <a:ln w="12700">
                <a:solidFill>
                  <a:srgbClr val="000000"/>
                </a:solidFill>
                <a:prstDash val="sysDash"/>
                <a:round/>
                <a:headEnd/>
                <a:tailEnd/>
              </a:ln>
            </p:spPr>
            <p:txBody>
              <a:bodyPr/>
              <a:lstStyle/>
              <a:p>
                <a:endParaRPr lang="fr-CH"/>
              </a:p>
            </p:txBody>
          </p:sp>
          <p:sp>
            <p:nvSpPr>
              <p:cNvPr id="2709219" name="Line 739"/>
              <p:cNvSpPr>
                <a:spLocks noChangeShapeType="1"/>
              </p:cNvSpPr>
              <p:nvPr/>
            </p:nvSpPr>
            <p:spPr bwMode="auto">
              <a:xfrm>
                <a:off x="3613" y="2993"/>
                <a:ext cx="8" cy="0"/>
              </a:xfrm>
              <a:prstGeom prst="line">
                <a:avLst/>
              </a:prstGeom>
              <a:noFill/>
              <a:ln w="12700">
                <a:solidFill>
                  <a:srgbClr val="000000"/>
                </a:solidFill>
                <a:prstDash val="sysDash"/>
                <a:round/>
                <a:headEnd/>
                <a:tailEnd/>
              </a:ln>
            </p:spPr>
            <p:txBody>
              <a:bodyPr/>
              <a:lstStyle/>
              <a:p>
                <a:endParaRPr lang="fr-CH"/>
              </a:p>
            </p:txBody>
          </p:sp>
          <p:sp>
            <p:nvSpPr>
              <p:cNvPr id="2709220" name="Line 740"/>
              <p:cNvSpPr>
                <a:spLocks noChangeShapeType="1"/>
              </p:cNvSpPr>
              <p:nvPr/>
            </p:nvSpPr>
            <p:spPr bwMode="auto">
              <a:xfrm>
                <a:off x="3621" y="2993"/>
                <a:ext cx="8" cy="0"/>
              </a:xfrm>
              <a:prstGeom prst="line">
                <a:avLst/>
              </a:prstGeom>
              <a:noFill/>
              <a:ln w="12700">
                <a:solidFill>
                  <a:srgbClr val="000000"/>
                </a:solidFill>
                <a:prstDash val="sysDash"/>
                <a:round/>
                <a:headEnd/>
                <a:tailEnd/>
              </a:ln>
            </p:spPr>
            <p:txBody>
              <a:bodyPr/>
              <a:lstStyle/>
              <a:p>
                <a:endParaRPr lang="fr-CH"/>
              </a:p>
            </p:txBody>
          </p:sp>
          <p:sp>
            <p:nvSpPr>
              <p:cNvPr id="2709221" name="Line 741"/>
              <p:cNvSpPr>
                <a:spLocks noChangeShapeType="1"/>
              </p:cNvSpPr>
              <p:nvPr/>
            </p:nvSpPr>
            <p:spPr bwMode="auto">
              <a:xfrm>
                <a:off x="3629" y="2993"/>
                <a:ext cx="8" cy="0"/>
              </a:xfrm>
              <a:prstGeom prst="line">
                <a:avLst/>
              </a:prstGeom>
              <a:noFill/>
              <a:ln w="12700">
                <a:solidFill>
                  <a:srgbClr val="000000"/>
                </a:solidFill>
                <a:prstDash val="sysDash"/>
                <a:round/>
                <a:headEnd/>
                <a:tailEnd/>
              </a:ln>
            </p:spPr>
            <p:txBody>
              <a:bodyPr/>
              <a:lstStyle/>
              <a:p>
                <a:endParaRPr lang="fr-CH"/>
              </a:p>
            </p:txBody>
          </p:sp>
          <p:sp>
            <p:nvSpPr>
              <p:cNvPr id="2709222" name="Line 742"/>
              <p:cNvSpPr>
                <a:spLocks noChangeShapeType="1"/>
              </p:cNvSpPr>
              <p:nvPr/>
            </p:nvSpPr>
            <p:spPr bwMode="auto">
              <a:xfrm>
                <a:off x="3637" y="2993"/>
                <a:ext cx="8" cy="0"/>
              </a:xfrm>
              <a:prstGeom prst="line">
                <a:avLst/>
              </a:prstGeom>
              <a:noFill/>
              <a:ln w="12700">
                <a:solidFill>
                  <a:srgbClr val="000000"/>
                </a:solidFill>
                <a:prstDash val="sysDash"/>
                <a:round/>
                <a:headEnd/>
                <a:tailEnd/>
              </a:ln>
            </p:spPr>
            <p:txBody>
              <a:bodyPr/>
              <a:lstStyle/>
              <a:p>
                <a:endParaRPr lang="fr-CH"/>
              </a:p>
            </p:txBody>
          </p:sp>
          <p:sp>
            <p:nvSpPr>
              <p:cNvPr id="2709223" name="Line 743"/>
              <p:cNvSpPr>
                <a:spLocks noChangeShapeType="1"/>
              </p:cNvSpPr>
              <p:nvPr/>
            </p:nvSpPr>
            <p:spPr bwMode="auto">
              <a:xfrm>
                <a:off x="3645" y="2993"/>
                <a:ext cx="8" cy="0"/>
              </a:xfrm>
              <a:prstGeom prst="line">
                <a:avLst/>
              </a:prstGeom>
              <a:noFill/>
              <a:ln w="12700">
                <a:solidFill>
                  <a:srgbClr val="000000"/>
                </a:solidFill>
                <a:prstDash val="sysDash"/>
                <a:round/>
                <a:headEnd/>
                <a:tailEnd/>
              </a:ln>
            </p:spPr>
            <p:txBody>
              <a:bodyPr/>
              <a:lstStyle/>
              <a:p>
                <a:endParaRPr lang="fr-CH"/>
              </a:p>
            </p:txBody>
          </p:sp>
          <p:sp>
            <p:nvSpPr>
              <p:cNvPr id="2709224" name="Line 744"/>
              <p:cNvSpPr>
                <a:spLocks noChangeShapeType="1"/>
              </p:cNvSpPr>
              <p:nvPr/>
            </p:nvSpPr>
            <p:spPr bwMode="auto">
              <a:xfrm>
                <a:off x="3653" y="2993"/>
                <a:ext cx="8" cy="0"/>
              </a:xfrm>
              <a:prstGeom prst="line">
                <a:avLst/>
              </a:prstGeom>
              <a:noFill/>
              <a:ln w="12700">
                <a:solidFill>
                  <a:srgbClr val="000000"/>
                </a:solidFill>
                <a:prstDash val="sysDash"/>
                <a:round/>
                <a:headEnd/>
                <a:tailEnd/>
              </a:ln>
            </p:spPr>
            <p:txBody>
              <a:bodyPr/>
              <a:lstStyle/>
              <a:p>
                <a:endParaRPr lang="fr-CH"/>
              </a:p>
            </p:txBody>
          </p:sp>
          <p:sp>
            <p:nvSpPr>
              <p:cNvPr id="2709225" name="Line 745"/>
              <p:cNvSpPr>
                <a:spLocks noChangeShapeType="1"/>
              </p:cNvSpPr>
              <p:nvPr/>
            </p:nvSpPr>
            <p:spPr bwMode="auto">
              <a:xfrm>
                <a:off x="3661" y="2993"/>
                <a:ext cx="8" cy="0"/>
              </a:xfrm>
              <a:prstGeom prst="line">
                <a:avLst/>
              </a:prstGeom>
              <a:noFill/>
              <a:ln w="12700">
                <a:solidFill>
                  <a:srgbClr val="000000"/>
                </a:solidFill>
                <a:prstDash val="sysDash"/>
                <a:round/>
                <a:headEnd/>
                <a:tailEnd/>
              </a:ln>
            </p:spPr>
            <p:txBody>
              <a:bodyPr/>
              <a:lstStyle/>
              <a:p>
                <a:endParaRPr lang="fr-CH"/>
              </a:p>
            </p:txBody>
          </p:sp>
          <p:sp>
            <p:nvSpPr>
              <p:cNvPr id="2709226" name="Line 746"/>
              <p:cNvSpPr>
                <a:spLocks noChangeShapeType="1"/>
              </p:cNvSpPr>
              <p:nvPr/>
            </p:nvSpPr>
            <p:spPr bwMode="auto">
              <a:xfrm>
                <a:off x="3669" y="2993"/>
                <a:ext cx="8" cy="0"/>
              </a:xfrm>
              <a:prstGeom prst="line">
                <a:avLst/>
              </a:prstGeom>
              <a:noFill/>
              <a:ln w="12700">
                <a:solidFill>
                  <a:srgbClr val="000000"/>
                </a:solidFill>
                <a:prstDash val="sysDash"/>
                <a:round/>
                <a:headEnd/>
                <a:tailEnd/>
              </a:ln>
            </p:spPr>
            <p:txBody>
              <a:bodyPr/>
              <a:lstStyle/>
              <a:p>
                <a:endParaRPr lang="fr-CH"/>
              </a:p>
            </p:txBody>
          </p:sp>
          <p:sp>
            <p:nvSpPr>
              <p:cNvPr id="2709227" name="Line 747"/>
              <p:cNvSpPr>
                <a:spLocks noChangeShapeType="1"/>
              </p:cNvSpPr>
              <p:nvPr/>
            </p:nvSpPr>
            <p:spPr bwMode="auto">
              <a:xfrm>
                <a:off x="3677" y="2993"/>
                <a:ext cx="8" cy="0"/>
              </a:xfrm>
              <a:prstGeom prst="line">
                <a:avLst/>
              </a:prstGeom>
              <a:noFill/>
              <a:ln w="12700">
                <a:solidFill>
                  <a:srgbClr val="000000"/>
                </a:solidFill>
                <a:prstDash val="sysDash"/>
                <a:round/>
                <a:headEnd/>
                <a:tailEnd/>
              </a:ln>
            </p:spPr>
            <p:txBody>
              <a:bodyPr/>
              <a:lstStyle/>
              <a:p>
                <a:endParaRPr lang="fr-CH"/>
              </a:p>
            </p:txBody>
          </p:sp>
          <p:sp>
            <p:nvSpPr>
              <p:cNvPr id="2709228" name="Line 748"/>
              <p:cNvSpPr>
                <a:spLocks noChangeShapeType="1"/>
              </p:cNvSpPr>
              <p:nvPr/>
            </p:nvSpPr>
            <p:spPr bwMode="auto">
              <a:xfrm>
                <a:off x="3685" y="2993"/>
                <a:ext cx="0" cy="0"/>
              </a:xfrm>
              <a:prstGeom prst="line">
                <a:avLst/>
              </a:prstGeom>
              <a:noFill/>
              <a:ln w="12700">
                <a:solidFill>
                  <a:srgbClr val="000000"/>
                </a:solidFill>
                <a:prstDash val="sysDash"/>
                <a:round/>
                <a:headEnd/>
                <a:tailEnd/>
              </a:ln>
            </p:spPr>
            <p:txBody>
              <a:bodyPr/>
              <a:lstStyle/>
              <a:p>
                <a:endParaRPr lang="fr-CH"/>
              </a:p>
            </p:txBody>
          </p:sp>
          <p:sp>
            <p:nvSpPr>
              <p:cNvPr id="2709229" name="Line 749"/>
              <p:cNvSpPr>
                <a:spLocks noChangeShapeType="1"/>
              </p:cNvSpPr>
              <p:nvPr/>
            </p:nvSpPr>
            <p:spPr bwMode="auto">
              <a:xfrm>
                <a:off x="3685" y="2993"/>
                <a:ext cx="8" cy="0"/>
              </a:xfrm>
              <a:prstGeom prst="line">
                <a:avLst/>
              </a:prstGeom>
              <a:noFill/>
              <a:ln w="12700">
                <a:solidFill>
                  <a:srgbClr val="000000"/>
                </a:solidFill>
                <a:prstDash val="sysDash"/>
                <a:round/>
                <a:headEnd/>
                <a:tailEnd/>
              </a:ln>
            </p:spPr>
            <p:txBody>
              <a:bodyPr/>
              <a:lstStyle/>
              <a:p>
                <a:endParaRPr lang="fr-CH"/>
              </a:p>
            </p:txBody>
          </p:sp>
          <p:sp>
            <p:nvSpPr>
              <p:cNvPr id="2709230" name="Line 750"/>
              <p:cNvSpPr>
                <a:spLocks noChangeShapeType="1"/>
              </p:cNvSpPr>
              <p:nvPr/>
            </p:nvSpPr>
            <p:spPr bwMode="auto">
              <a:xfrm>
                <a:off x="3693" y="2993"/>
                <a:ext cx="8" cy="0"/>
              </a:xfrm>
              <a:prstGeom prst="line">
                <a:avLst/>
              </a:prstGeom>
              <a:noFill/>
              <a:ln w="12700">
                <a:solidFill>
                  <a:srgbClr val="000000"/>
                </a:solidFill>
                <a:prstDash val="sysDash"/>
                <a:round/>
                <a:headEnd/>
                <a:tailEnd/>
              </a:ln>
            </p:spPr>
            <p:txBody>
              <a:bodyPr/>
              <a:lstStyle/>
              <a:p>
                <a:endParaRPr lang="fr-CH"/>
              </a:p>
            </p:txBody>
          </p:sp>
          <p:sp>
            <p:nvSpPr>
              <p:cNvPr id="2709231" name="Line 751"/>
              <p:cNvSpPr>
                <a:spLocks noChangeShapeType="1"/>
              </p:cNvSpPr>
              <p:nvPr/>
            </p:nvSpPr>
            <p:spPr bwMode="auto">
              <a:xfrm>
                <a:off x="3701" y="2993"/>
                <a:ext cx="8" cy="0"/>
              </a:xfrm>
              <a:prstGeom prst="line">
                <a:avLst/>
              </a:prstGeom>
              <a:noFill/>
              <a:ln w="12700">
                <a:solidFill>
                  <a:srgbClr val="000000"/>
                </a:solidFill>
                <a:prstDash val="sysDash"/>
                <a:round/>
                <a:headEnd/>
                <a:tailEnd/>
              </a:ln>
            </p:spPr>
            <p:txBody>
              <a:bodyPr/>
              <a:lstStyle/>
              <a:p>
                <a:endParaRPr lang="fr-CH"/>
              </a:p>
            </p:txBody>
          </p:sp>
          <p:sp>
            <p:nvSpPr>
              <p:cNvPr id="2709232" name="Line 752"/>
              <p:cNvSpPr>
                <a:spLocks noChangeShapeType="1"/>
              </p:cNvSpPr>
              <p:nvPr/>
            </p:nvSpPr>
            <p:spPr bwMode="auto">
              <a:xfrm>
                <a:off x="3709" y="2993"/>
                <a:ext cx="8" cy="0"/>
              </a:xfrm>
              <a:prstGeom prst="line">
                <a:avLst/>
              </a:prstGeom>
              <a:noFill/>
              <a:ln w="12700">
                <a:solidFill>
                  <a:srgbClr val="000000"/>
                </a:solidFill>
                <a:prstDash val="sysDash"/>
                <a:round/>
                <a:headEnd/>
                <a:tailEnd/>
              </a:ln>
            </p:spPr>
            <p:txBody>
              <a:bodyPr/>
              <a:lstStyle/>
              <a:p>
                <a:endParaRPr lang="fr-CH"/>
              </a:p>
            </p:txBody>
          </p:sp>
          <p:sp>
            <p:nvSpPr>
              <p:cNvPr id="2709233" name="Line 753"/>
              <p:cNvSpPr>
                <a:spLocks noChangeShapeType="1"/>
              </p:cNvSpPr>
              <p:nvPr/>
            </p:nvSpPr>
            <p:spPr bwMode="auto">
              <a:xfrm>
                <a:off x="3717" y="2993"/>
                <a:ext cx="8" cy="0"/>
              </a:xfrm>
              <a:prstGeom prst="line">
                <a:avLst/>
              </a:prstGeom>
              <a:noFill/>
              <a:ln w="12700">
                <a:solidFill>
                  <a:srgbClr val="000000"/>
                </a:solidFill>
                <a:prstDash val="sysDash"/>
                <a:round/>
                <a:headEnd/>
                <a:tailEnd/>
              </a:ln>
            </p:spPr>
            <p:txBody>
              <a:bodyPr/>
              <a:lstStyle/>
              <a:p>
                <a:endParaRPr lang="fr-CH"/>
              </a:p>
            </p:txBody>
          </p:sp>
          <p:sp>
            <p:nvSpPr>
              <p:cNvPr id="2709234" name="Line 754"/>
              <p:cNvSpPr>
                <a:spLocks noChangeShapeType="1"/>
              </p:cNvSpPr>
              <p:nvPr/>
            </p:nvSpPr>
            <p:spPr bwMode="auto">
              <a:xfrm>
                <a:off x="3725" y="2993"/>
                <a:ext cx="8" cy="0"/>
              </a:xfrm>
              <a:prstGeom prst="line">
                <a:avLst/>
              </a:prstGeom>
              <a:noFill/>
              <a:ln w="12700">
                <a:solidFill>
                  <a:srgbClr val="000000"/>
                </a:solidFill>
                <a:prstDash val="sysDash"/>
                <a:round/>
                <a:headEnd/>
                <a:tailEnd/>
              </a:ln>
            </p:spPr>
            <p:txBody>
              <a:bodyPr/>
              <a:lstStyle/>
              <a:p>
                <a:endParaRPr lang="fr-CH"/>
              </a:p>
            </p:txBody>
          </p:sp>
          <p:sp>
            <p:nvSpPr>
              <p:cNvPr id="2709235" name="Line 755"/>
              <p:cNvSpPr>
                <a:spLocks noChangeShapeType="1"/>
              </p:cNvSpPr>
              <p:nvPr/>
            </p:nvSpPr>
            <p:spPr bwMode="auto">
              <a:xfrm>
                <a:off x="3733" y="2993"/>
                <a:ext cx="8" cy="0"/>
              </a:xfrm>
              <a:prstGeom prst="line">
                <a:avLst/>
              </a:prstGeom>
              <a:noFill/>
              <a:ln w="12700">
                <a:solidFill>
                  <a:srgbClr val="000000"/>
                </a:solidFill>
                <a:prstDash val="sysDash"/>
                <a:round/>
                <a:headEnd/>
                <a:tailEnd/>
              </a:ln>
            </p:spPr>
            <p:txBody>
              <a:bodyPr/>
              <a:lstStyle/>
              <a:p>
                <a:endParaRPr lang="fr-CH"/>
              </a:p>
            </p:txBody>
          </p:sp>
          <p:sp>
            <p:nvSpPr>
              <p:cNvPr id="2709236" name="Line 756"/>
              <p:cNvSpPr>
                <a:spLocks noChangeShapeType="1"/>
              </p:cNvSpPr>
              <p:nvPr/>
            </p:nvSpPr>
            <p:spPr bwMode="auto">
              <a:xfrm>
                <a:off x="3741" y="2993"/>
                <a:ext cx="8" cy="0"/>
              </a:xfrm>
              <a:prstGeom prst="line">
                <a:avLst/>
              </a:prstGeom>
              <a:noFill/>
              <a:ln w="12700">
                <a:solidFill>
                  <a:srgbClr val="000000"/>
                </a:solidFill>
                <a:prstDash val="sysDash"/>
                <a:round/>
                <a:headEnd/>
                <a:tailEnd/>
              </a:ln>
            </p:spPr>
            <p:txBody>
              <a:bodyPr/>
              <a:lstStyle/>
              <a:p>
                <a:endParaRPr lang="fr-CH"/>
              </a:p>
            </p:txBody>
          </p:sp>
          <p:sp>
            <p:nvSpPr>
              <p:cNvPr id="2709237" name="Line 757"/>
              <p:cNvSpPr>
                <a:spLocks noChangeShapeType="1"/>
              </p:cNvSpPr>
              <p:nvPr/>
            </p:nvSpPr>
            <p:spPr bwMode="auto">
              <a:xfrm>
                <a:off x="3749" y="2993"/>
                <a:ext cx="8" cy="0"/>
              </a:xfrm>
              <a:prstGeom prst="line">
                <a:avLst/>
              </a:prstGeom>
              <a:noFill/>
              <a:ln w="12700">
                <a:solidFill>
                  <a:srgbClr val="000000"/>
                </a:solidFill>
                <a:prstDash val="sysDash"/>
                <a:round/>
                <a:headEnd/>
                <a:tailEnd/>
              </a:ln>
            </p:spPr>
            <p:txBody>
              <a:bodyPr/>
              <a:lstStyle/>
              <a:p>
                <a:endParaRPr lang="fr-CH"/>
              </a:p>
            </p:txBody>
          </p:sp>
          <p:sp>
            <p:nvSpPr>
              <p:cNvPr id="2709238" name="Line 758"/>
              <p:cNvSpPr>
                <a:spLocks noChangeShapeType="1"/>
              </p:cNvSpPr>
              <p:nvPr/>
            </p:nvSpPr>
            <p:spPr bwMode="auto">
              <a:xfrm>
                <a:off x="3757" y="2993"/>
                <a:ext cx="8" cy="0"/>
              </a:xfrm>
              <a:prstGeom prst="line">
                <a:avLst/>
              </a:prstGeom>
              <a:noFill/>
              <a:ln w="12700">
                <a:solidFill>
                  <a:srgbClr val="000000"/>
                </a:solidFill>
                <a:prstDash val="sysDash"/>
                <a:round/>
                <a:headEnd/>
                <a:tailEnd/>
              </a:ln>
            </p:spPr>
            <p:txBody>
              <a:bodyPr/>
              <a:lstStyle/>
              <a:p>
                <a:endParaRPr lang="fr-CH"/>
              </a:p>
            </p:txBody>
          </p:sp>
          <p:sp>
            <p:nvSpPr>
              <p:cNvPr id="2709239" name="Line 759"/>
              <p:cNvSpPr>
                <a:spLocks noChangeShapeType="1"/>
              </p:cNvSpPr>
              <p:nvPr/>
            </p:nvSpPr>
            <p:spPr bwMode="auto">
              <a:xfrm>
                <a:off x="3765" y="2993"/>
                <a:ext cx="8" cy="0"/>
              </a:xfrm>
              <a:prstGeom prst="line">
                <a:avLst/>
              </a:prstGeom>
              <a:noFill/>
              <a:ln w="12700">
                <a:solidFill>
                  <a:srgbClr val="000000"/>
                </a:solidFill>
                <a:prstDash val="sysDash"/>
                <a:round/>
                <a:headEnd/>
                <a:tailEnd/>
              </a:ln>
            </p:spPr>
            <p:txBody>
              <a:bodyPr/>
              <a:lstStyle/>
              <a:p>
                <a:endParaRPr lang="fr-CH"/>
              </a:p>
            </p:txBody>
          </p:sp>
          <p:sp>
            <p:nvSpPr>
              <p:cNvPr id="2709240" name="Line 760"/>
              <p:cNvSpPr>
                <a:spLocks noChangeShapeType="1"/>
              </p:cNvSpPr>
              <p:nvPr/>
            </p:nvSpPr>
            <p:spPr bwMode="auto">
              <a:xfrm>
                <a:off x="3773" y="2993"/>
                <a:ext cx="8" cy="0"/>
              </a:xfrm>
              <a:prstGeom prst="line">
                <a:avLst/>
              </a:prstGeom>
              <a:noFill/>
              <a:ln w="12700">
                <a:solidFill>
                  <a:srgbClr val="000000"/>
                </a:solidFill>
                <a:prstDash val="sysDash"/>
                <a:round/>
                <a:headEnd/>
                <a:tailEnd/>
              </a:ln>
            </p:spPr>
            <p:txBody>
              <a:bodyPr/>
              <a:lstStyle/>
              <a:p>
                <a:endParaRPr lang="fr-CH"/>
              </a:p>
            </p:txBody>
          </p:sp>
          <p:sp>
            <p:nvSpPr>
              <p:cNvPr id="2709241" name="Line 761"/>
              <p:cNvSpPr>
                <a:spLocks noChangeShapeType="1"/>
              </p:cNvSpPr>
              <p:nvPr/>
            </p:nvSpPr>
            <p:spPr bwMode="auto">
              <a:xfrm>
                <a:off x="3781" y="2993"/>
                <a:ext cx="8" cy="0"/>
              </a:xfrm>
              <a:prstGeom prst="line">
                <a:avLst/>
              </a:prstGeom>
              <a:noFill/>
              <a:ln w="12700">
                <a:solidFill>
                  <a:srgbClr val="000000"/>
                </a:solidFill>
                <a:prstDash val="sysDash"/>
                <a:round/>
                <a:headEnd/>
                <a:tailEnd/>
              </a:ln>
            </p:spPr>
            <p:txBody>
              <a:bodyPr/>
              <a:lstStyle/>
              <a:p>
                <a:endParaRPr lang="fr-CH"/>
              </a:p>
            </p:txBody>
          </p:sp>
          <p:sp>
            <p:nvSpPr>
              <p:cNvPr id="2709242" name="Line 762"/>
              <p:cNvSpPr>
                <a:spLocks noChangeShapeType="1"/>
              </p:cNvSpPr>
              <p:nvPr/>
            </p:nvSpPr>
            <p:spPr bwMode="auto">
              <a:xfrm>
                <a:off x="3789" y="2993"/>
                <a:ext cx="8" cy="0"/>
              </a:xfrm>
              <a:prstGeom prst="line">
                <a:avLst/>
              </a:prstGeom>
              <a:noFill/>
              <a:ln w="12700">
                <a:solidFill>
                  <a:srgbClr val="000000"/>
                </a:solidFill>
                <a:prstDash val="sysDash"/>
                <a:round/>
                <a:headEnd/>
                <a:tailEnd/>
              </a:ln>
            </p:spPr>
            <p:txBody>
              <a:bodyPr/>
              <a:lstStyle/>
              <a:p>
                <a:endParaRPr lang="fr-CH"/>
              </a:p>
            </p:txBody>
          </p:sp>
          <p:sp>
            <p:nvSpPr>
              <p:cNvPr id="2709243" name="Line 763"/>
              <p:cNvSpPr>
                <a:spLocks noChangeShapeType="1"/>
              </p:cNvSpPr>
              <p:nvPr/>
            </p:nvSpPr>
            <p:spPr bwMode="auto">
              <a:xfrm>
                <a:off x="3797" y="2993"/>
                <a:ext cx="8" cy="0"/>
              </a:xfrm>
              <a:prstGeom prst="line">
                <a:avLst/>
              </a:prstGeom>
              <a:noFill/>
              <a:ln w="12700">
                <a:solidFill>
                  <a:srgbClr val="000000"/>
                </a:solidFill>
                <a:prstDash val="sysDash"/>
                <a:round/>
                <a:headEnd/>
                <a:tailEnd/>
              </a:ln>
            </p:spPr>
            <p:txBody>
              <a:bodyPr/>
              <a:lstStyle/>
              <a:p>
                <a:endParaRPr lang="fr-CH"/>
              </a:p>
            </p:txBody>
          </p:sp>
          <p:sp>
            <p:nvSpPr>
              <p:cNvPr id="2709244" name="Line 764"/>
              <p:cNvSpPr>
                <a:spLocks noChangeShapeType="1"/>
              </p:cNvSpPr>
              <p:nvPr/>
            </p:nvSpPr>
            <p:spPr bwMode="auto">
              <a:xfrm>
                <a:off x="3805" y="2993"/>
                <a:ext cx="8" cy="0"/>
              </a:xfrm>
              <a:prstGeom prst="line">
                <a:avLst/>
              </a:prstGeom>
              <a:noFill/>
              <a:ln w="12700">
                <a:solidFill>
                  <a:srgbClr val="000000"/>
                </a:solidFill>
                <a:prstDash val="sysDash"/>
                <a:round/>
                <a:headEnd/>
                <a:tailEnd/>
              </a:ln>
            </p:spPr>
            <p:txBody>
              <a:bodyPr/>
              <a:lstStyle/>
              <a:p>
                <a:endParaRPr lang="fr-CH"/>
              </a:p>
            </p:txBody>
          </p:sp>
          <p:sp>
            <p:nvSpPr>
              <p:cNvPr id="2709245" name="Line 765"/>
              <p:cNvSpPr>
                <a:spLocks noChangeShapeType="1"/>
              </p:cNvSpPr>
              <p:nvPr/>
            </p:nvSpPr>
            <p:spPr bwMode="auto">
              <a:xfrm>
                <a:off x="3813" y="2993"/>
                <a:ext cx="0" cy="0"/>
              </a:xfrm>
              <a:prstGeom prst="line">
                <a:avLst/>
              </a:prstGeom>
              <a:noFill/>
              <a:ln w="12700">
                <a:solidFill>
                  <a:srgbClr val="000000"/>
                </a:solidFill>
                <a:prstDash val="sysDash"/>
                <a:round/>
                <a:headEnd/>
                <a:tailEnd/>
              </a:ln>
            </p:spPr>
            <p:txBody>
              <a:bodyPr/>
              <a:lstStyle/>
              <a:p>
                <a:endParaRPr lang="fr-CH"/>
              </a:p>
            </p:txBody>
          </p:sp>
          <p:sp>
            <p:nvSpPr>
              <p:cNvPr id="2709246" name="Line 766"/>
              <p:cNvSpPr>
                <a:spLocks noChangeShapeType="1"/>
              </p:cNvSpPr>
              <p:nvPr/>
            </p:nvSpPr>
            <p:spPr bwMode="auto">
              <a:xfrm>
                <a:off x="3813" y="2993"/>
                <a:ext cx="8" cy="0"/>
              </a:xfrm>
              <a:prstGeom prst="line">
                <a:avLst/>
              </a:prstGeom>
              <a:noFill/>
              <a:ln w="12700">
                <a:solidFill>
                  <a:srgbClr val="000000"/>
                </a:solidFill>
                <a:prstDash val="sysDash"/>
                <a:round/>
                <a:headEnd/>
                <a:tailEnd/>
              </a:ln>
            </p:spPr>
            <p:txBody>
              <a:bodyPr/>
              <a:lstStyle/>
              <a:p>
                <a:endParaRPr lang="fr-CH"/>
              </a:p>
            </p:txBody>
          </p:sp>
          <p:sp>
            <p:nvSpPr>
              <p:cNvPr id="2709247" name="Line 767"/>
              <p:cNvSpPr>
                <a:spLocks noChangeShapeType="1"/>
              </p:cNvSpPr>
              <p:nvPr/>
            </p:nvSpPr>
            <p:spPr bwMode="auto">
              <a:xfrm>
                <a:off x="3821" y="2993"/>
                <a:ext cx="8" cy="0"/>
              </a:xfrm>
              <a:prstGeom prst="line">
                <a:avLst/>
              </a:prstGeom>
              <a:noFill/>
              <a:ln w="12700">
                <a:solidFill>
                  <a:srgbClr val="000000"/>
                </a:solidFill>
                <a:prstDash val="sysDash"/>
                <a:round/>
                <a:headEnd/>
                <a:tailEnd/>
              </a:ln>
            </p:spPr>
            <p:txBody>
              <a:bodyPr/>
              <a:lstStyle/>
              <a:p>
                <a:endParaRPr lang="fr-CH"/>
              </a:p>
            </p:txBody>
          </p:sp>
          <p:sp>
            <p:nvSpPr>
              <p:cNvPr id="2709248" name="Line 768"/>
              <p:cNvSpPr>
                <a:spLocks noChangeShapeType="1"/>
              </p:cNvSpPr>
              <p:nvPr/>
            </p:nvSpPr>
            <p:spPr bwMode="auto">
              <a:xfrm>
                <a:off x="3829" y="2993"/>
                <a:ext cx="8" cy="0"/>
              </a:xfrm>
              <a:prstGeom prst="line">
                <a:avLst/>
              </a:prstGeom>
              <a:noFill/>
              <a:ln w="12700">
                <a:solidFill>
                  <a:srgbClr val="000000"/>
                </a:solidFill>
                <a:prstDash val="sysDash"/>
                <a:round/>
                <a:headEnd/>
                <a:tailEnd/>
              </a:ln>
            </p:spPr>
            <p:txBody>
              <a:bodyPr/>
              <a:lstStyle/>
              <a:p>
                <a:endParaRPr lang="fr-CH"/>
              </a:p>
            </p:txBody>
          </p:sp>
          <p:sp>
            <p:nvSpPr>
              <p:cNvPr id="2709249" name="Line 769"/>
              <p:cNvSpPr>
                <a:spLocks noChangeShapeType="1"/>
              </p:cNvSpPr>
              <p:nvPr/>
            </p:nvSpPr>
            <p:spPr bwMode="auto">
              <a:xfrm>
                <a:off x="3837" y="2993"/>
                <a:ext cx="8" cy="0"/>
              </a:xfrm>
              <a:prstGeom prst="line">
                <a:avLst/>
              </a:prstGeom>
              <a:noFill/>
              <a:ln w="12700">
                <a:solidFill>
                  <a:srgbClr val="000000"/>
                </a:solidFill>
                <a:prstDash val="sysDash"/>
                <a:round/>
                <a:headEnd/>
                <a:tailEnd/>
              </a:ln>
            </p:spPr>
            <p:txBody>
              <a:bodyPr/>
              <a:lstStyle/>
              <a:p>
                <a:endParaRPr lang="fr-CH"/>
              </a:p>
            </p:txBody>
          </p:sp>
          <p:sp>
            <p:nvSpPr>
              <p:cNvPr id="2709250" name="Line 770"/>
              <p:cNvSpPr>
                <a:spLocks noChangeShapeType="1"/>
              </p:cNvSpPr>
              <p:nvPr/>
            </p:nvSpPr>
            <p:spPr bwMode="auto">
              <a:xfrm>
                <a:off x="3845" y="2993"/>
                <a:ext cx="8" cy="0"/>
              </a:xfrm>
              <a:prstGeom prst="line">
                <a:avLst/>
              </a:prstGeom>
              <a:noFill/>
              <a:ln w="12700">
                <a:solidFill>
                  <a:srgbClr val="000000"/>
                </a:solidFill>
                <a:prstDash val="sysDash"/>
                <a:round/>
                <a:headEnd/>
                <a:tailEnd/>
              </a:ln>
            </p:spPr>
            <p:txBody>
              <a:bodyPr/>
              <a:lstStyle/>
              <a:p>
                <a:endParaRPr lang="fr-CH"/>
              </a:p>
            </p:txBody>
          </p:sp>
          <p:sp>
            <p:nvSpPr>
              <p:cNvPr id="2709251" name="Line 771"/>
              <p:cNvSpPr>
                <a:spLocks noChangeShapeType="1"/>
              </p:cNvSpPr>
              <p:nvPr/>
            </p:nvSpPr>
            <p:spPr bwMode="auto">
              <a:xfrm>
                <a:off x="3853" y="2993"/>
                <a:ext cx="8" cy="0"/>
              </a:xfrm>
              <a:prstGeom prst="line">
                <a:avLst/>
              </a:prstGeom>
              <a:noFill/>
              <a:ln w="12700">
                <a:solidFill>
                  <a:srgbClr val="000000"/>
                </a:solidFill>
                <a:prstDash val="sysDash"/>
                <a:round/>
                <a:headEnd/>
                <a:tailEnd/>
              </a:ln>
            </p:spPr>
            <p:txBody>
              <a:bodyPr/>
              <a:lstStyle/>
              <a:p>
                <a:endParaRPr lang="fr-CH"/>
              </a:p>
            </p:txBody>
          </p:sp>
          <p:sp>
            <p:nvSpPr>
              <p:cNvPr id="2709252" name="Line 772"/>
              <p:cNvSpPr>
                <a:spLocks noChangeShapeType="1"/>
              </p:cNvSpPr>
              <p:nvPr/>
            </p:nvSpPr>
            <p:spPr bwMode="auto">
              <a:xfrm>
                <a:off x="3861" y="2993"/>
                <a:ext cx="7" cy="0"/>
              </a:xfrm>
              <a:prstGeom prst="line">
                <a:avLst/>
              </a:prstGeom>
              <a:noFill/>
              <a:ln w="12700">
                <a:solidFill>
                  <a:srgbClr val="000000"/>
                </a:solidFill>
                <a:prstDash val="sysDash"/>
                <a:round/>
                <a:headEnd/>
                <a:tailEnd/>
              </a:ln>
            </p:spPr>
            <p:txBody>
              <a:bodyPr/>
              <a:lstStyle/>
              <a:p>
                <a:endParaRPr lang="fr-CH"/>
              </a:p>
            </p:txBody>
          </p:sp>
          <p:sp>
            <p:nvSpPr>
              <p:cNvPr id="2709253" name="Line 773"/>
              <p:cNvSpPr>
                <a:spLocks noChangeShapeType="1"/>
              </p:cNvSpPr>
              <p:nvPr/>
            </p:nvSpPr>
            <p:spPr bwMode="auto">
              <a:xfrm>
                <a:off x="3868" y="2993"/>
                <a:ext cx="8" cy="0"/>
              </a:xfrm>
              <a:prstGeom prst="line">
                <a:avLst/>
              </a:prstGeom>
              <a:noFill/>
              <a:ln w="12700">
                <a:solidFill>
                  <a:srgbClr val="000000"/>
                </a:solidFill>
                <a:prstDash val="sysDash"/>
                <a:round/>
                <a:headEnd/>
                <a:tailEnd/>
              </a:ln>
            </p:spPr>
            <p:txBody>
              <a:bodyPr/>
              <a:lstStyle/>
              <a:p>
                <a:endParaRPr lang="fr-CH"/>
              </a:p>
            </p:txBody>
          </p:sp>
          <p:sp>
            <p:nvSpPr>
              <p:cNvPr id="2709254" name="Line 774"/>
              <p:cNvSpPr>
                <a:spLocks noChangeShapeType="1"/>
              </p:cNvSpPr>
              <p:nvPr/>
            </p:nvSpPr>
            <p:spPr bwMode="auto">
              <a:xfrm>
                <a:off x="3876" y="2993"/>
                <a:ext cx="8" cy="0"/>
              </a:xfrm>
              <a:prstGeom prst="line">
                <a:avLst/>
              </a:prstGeom>
              <a:noFill/>
              <a:ln w="12700">
                <a:solidFill>
                  <a:srgbClr val="000000"/>
                </a:solidFill>
                <a:prstDash val="sysDash"/>
                <a:round/>
                <a:headEnd/>
                <a:tailEnd/>
              </a:ln>
            </p:spPr>
            <p:txBody>
              <a:bodyPr/>
              <a:lstStyle/>
              <a:p>
                <a:endParaRPr lang="fr-CH"/>
              </a:p>
            </p:txBody>
          </p:sp>
          <p:sp>
            <p:nvSpPr>
              <p:cNvPr id="2709255" name="Line 775"/>
              <p:cNvSpPr>
                <a:spLocks noChangeShapeType="1"/>
              </p:cNvSpPr>
              <p:nvPr/>
            </p:nvSpPr>
            <p:spPr bwMode="auto">
              <a:xfrm>
                <a:off x="3884" y="2993"/>
                <a:ext cx="8" cy="0"/>
              </a:xfrm>
              <a:prstGeom prst="line">
                <a:avLst/>
              </a:prstGeom>
              <a:noFill/>
              <a:ln w="12700">
                <a:solidFill>
                  <a:srgbClr val="000000"/>
                </a:solidFill>
                <a:prstDash val="sysDash"/>
                <a:round/>
                <a:headEnd/>
                <a:tailEnd/>
              </a:ln>
            </p:spPr>
            <p:txBody>
              <a:bodyPr/>
              <a:lstStyle/>
              <a:p>
                <a:endParaRPr lang="fr-CH"/>
              </a:p>
            </p:txBody>
          </p:sp>
          <p:sp>
            <p:nvSpPr>
              <p:cNvPr id="2709256" name="Line 776"/>
              <p:cNvSpPr>
                <a:spLocks noChangeShapeType="1"/>
              </p:cNvSpPr>
              <p:nvPr/>
            </p:nvSpPr>
            <p:spPr bwMode="auto">
              <a:xfrm>
                <a:off x="3892" y="2993"/>
                <a:ext cx="8" cy="0"/>
              </a:xfrm>
              <a:prstGeom prst="line">
                <a:avLst/>
              </a:prstGeom>
              <a:noFill/>
              <a:ln w="12700">
                <a:solidFill>
                  <a:srgbClr val="000000"/>
                </a:solidFill>
                <a:prstDash val="sysDash"/>
                <a:round/>
                <a:headEnd/>
                <a:tailEnd/>
              </a:ln>
            </p:spPr>
            <p:txBody>
              <a:bodyPr/>
              <a:lstStyle/>
              <a:p>
                <a:endParaRPr lang="fr-CH"/>
              </a:p>
            </p:txBody>
          </p:sp>
          <p:sp>
            <p:nvSpPr>
              <p:cNvPr id="2709257" name="Line 777"/>
              <p:cNvSpPr>
                <a:spLocks noChangeShapeType="1"/>
              </p:cNvSpPr>
              <p:nvPr/>
            </p:nvSpPr>
            <p:spPr bwMode="auto">
              <a:xfrm>
                <a:off x="3900" y="2993"/>
                <a:ext cx="8" cy="0"/>
              </a:xfrm>
              <a:prstGeom prst="line">
                <a:avLst/>
              </a:prstGeom>
              <a:noFill/>
              <a:ln w="12700">
                <a:solidFill>
                  <a:srgbClr val="000000"/>
                </a:solidFill>
                <a:prstDash val="sysDash"/>
                <a:round/>
                <a:headEnd/>
                <a:tailEnd/>
              </a:ln>
            </p:spPr>
            <p:txBody>
              <a:bodyPr/>
              <a:lstStyle/>
              <a:p>
                <a:endParaRPr lang="fr-CH"/>
              </a:p>
            </p:txBody>
          </p:sp>
          <p:sp>
            <p:nvSpPr>
              <p:cNvPr id="2709258" name="Line 778"/>
              <p:cNvSpPr>
                <a:spLocks noChangeShapeType="1"/>
              </p:cNvSpPr>
              <p:nvPr/>
            </p:nvSpPr>
            <p:spPr bwMode="auto">
              <a:xfrm>
                <a:off x="3908" y="2993"/>
                <a:ext cx="8" cy="0"/>
              </a:xfrm>
              <a:prstGeom prst="line">
                <a:avLst/>
              </a:prstGeom>
              <a:noFill/>
              <a:ln w="12700">
                <a:solidFill>
                  <a:srgbClr val="000000"/>
                </a:solidFill>
                <a:prstDash val="sysDash"/>
                <a:round/>
                <a:headEnd/>
                <a:tailEnd/>
              </a:ln>
            </p:spPr>
            <p:txBody>
              <a:bodyPr/>
              <a:lstStyle/>
              <a:p>
                <a:endParaRPr lang="fr-CH"/>
              </a:p>
            </p:txBody>
          </p:sp>
          <p:sp>
            <p:nvSpPr>
              <p:cNvPr id="2709259" name="Line 779"/>
              <p:cNvSpPr>
                <a:spLocks noChangeShapeType="1"/>
              </p:cNvSpPr>
              <p:nvPr/>
            </p:nvSpPr>
            <p:spPr bwMode="auto">
              <a:xfrm>
                <a:off x="3916" y="2993"/>
                <a:ext cx="8" cy="0"/>
              </a:xfrm>
              <a:prstGeom prst="line">
                <a:avLst/>
              </a:prstGeom>
              <a:noFill/>
              <a:ln w="12700">
                <a:solidFill>
                  <a:srgbClr val="000000"/>
                </a:solidFill>
                <a:prstDash val="sysDash"/>
                <a:round/>
                <a:headEnd/>
                <a:tailEnd/>
              </a:ln>
            </p:spPr>
            <p:txBody>
              <a:bodyPr/>
              <a:lstStyle/>
              <a:p>
                <a:endParaRPr lang="fr-CH"/>
              </a:p>
            </p:txBody>
          </p:sp>
          <p:sp>
            <p:nvSpPr>
              <p:cNvPr id="2709260" name="Line 780"/>
              <p:cNvSpPr>
                <a:spLocks noChangeShapeType="1"/>
              </p:cNvSpPr>
              <p:nvPr/>
            </p:nvSpPr>
            <p:spPr bwMode="auto">
              <a:xfrm>
                <a:off x="3924" y="2993"/>
                <a:ext cx="8" cy="0"/>
              </a:xfrm>
              <a:prstGeom prst="line">
                <a:avLst/>
              </a:prstGeom>
              <a:noFill/>
              <a:ln w="12700">
                <a:solidFill>
                  <a:srgbClr val="000000"/>
                </a:solidFill>
                <a:prstDash val="sysDash"/>
                <a:round/>
                <a:headEnd/>
                <a:tailEnd/>
              </a:ln>
            </p:spPr>
            <p:txBody>
              <a:bodyPr/>
              <a:lstStyle/>
              <a:p>
                <a:endParaRPr lang="fr-CH"/>
              </a:p>
            </p:txBody>
          </p:sp>
          <p:sp>
            <p:nvSpPr>
              <p:cNvPr id="2709261" name="Line 781"/>
              <p:cNvSpPr>
                <a:spLocks noChangeShapeType="1"/>
              </p:cNvSpPr>
              <p:nvPr/>
            </p:nvSpPr>
            <p:spPr bwMode="auto">
              <a:xfrm>
                <a:off x="3932" y="2993"/>
                <a:ext cx="0" cy="0"/>
              </a:xfrm>
              <a:prstGeom prst="line">
                <a:avLst/>
              </a:prstGeom>
              <a:noFill/>
              <a:ln w="12700">
                <a:solidFill>
                  <a:srgbClr val="000000"/>
                </a:solidFill>
                <a:prstDash val="sysDash"/>
                <a:round/>
                <a:headEnd/>
                <a:tailEnd/>
              </a:ln>
            </p:spPr>
            <p:txBody>
              <a:bodyPr/>
              <a:lstStyle/>
              <a:p>
                <a:endParaRPr lang="fr-CH"/>
              </a:p>
            </p:txBody>
          </p:sp>
          <p:sp>
            <p:nvSpPr>
              <p:cNvPr id="2709262" name="Line 782"/>
              <p:cNvSpPr>
                <a:spLocks noChangeShapeType="1"/>
              </p:cNvSpPr>
              <p:nvPr/>
            </p:nvSpPr>
            <p:spPr bwMode="auto">
              <a:xfrm>
                <a:off x="3932" y="2993"/>
                <a:ext cx="8" cy="0"/>
              </a:xfrm>
              <a:prstGeom prst="line">
                <a:avLst/>
              </a:prstGeom>
              <a:noFill/>
              <a:ln w="12700">
                <a:solidFill>
                  <a:srgbClr val="000000"/>
                </a:solidFill>
                <a:prstDash val="sysDash"/>
                <a:round/>
                <a:headEnd/>
                <a:tailEnd/>
              </a:ln>
            </p:spPr>
            <p:txBody>
              <a:bodyPr/>
              <a:lstStyle/>
              <a:p>
                <a:endParaRPr lang="fr-CH"/>
              </a:p>
            </p:txBody>
          </p:sp>
          <p:sp>
            <p:nvSpPr>
              <p:cNvPr id="2709263" name="Line 783"/>
              <p:cNvSpPr>
                <a:spLocks noChangeShapeType="1"/>
              </p:cNvSpPr>
              <p:nvPr/>
            </p:nvSpPr>
            <p:spPr bwMode="auto">
              <a:xfrm>
                <a:off x="3940" y="2993"/>
                <a:ext cx="8" cy="0"/>
              </a:xfrm>
              <a:prstGeom prst="line">
                <a:avLst/>
              </a:prstGeom>
              <a:noFill/>
              <a:ln w="12700">
                <a:solidFill>
                  <a:srgbClr val="000000"/>
                </a:solidFill>
                <a:prstDash val="sysDash"/>
                <a:round/>
                <a:headEnd/>
                <a:tailEnd/>
              </a:ln>
            </p:spPr>
            <p:txBody>
              <a:bodyPr/>
              <a:lstStyle/>
              <a:p>
                <a:endParaRPr lang="fr-CH"/>
              </a:p>
            </p:txBody>
          </p:sp>
          <p:sp>
            <p:nvSpPr>
              <p:cNvPr id="2709264" name="Line 784"/>
              <p:cNvSpPr>
                <a:spLocks noChangeShapeType="1"/>
              </p:cNvSpPr>
              <p:nvPr/>
            </p:nvSpPr>
            <p:spPr bwMode="auto">
              <a:xfrm>
                <a:off x="3948" y="2993"/>
                <a:ext cx="8" cy="0"/>
              </a:xfrm>
              <a:prstGeom prst="line">
                <a:avLst/>
              </a:prstGeom>
              <a:noFill/>
              <a:ln w="12700">
                <a:solidFill>
                  <a:srgbClr val="000000"/>
                </a:solidFill>
                <a:prstDash val="sysDash"/>
                <a:round/>
                <a:headEnd/>
                <a:tailEnd/>
              </a:ln>
            </p:spPr>
            <p:txBody>
              <a:bodyPr/>
              <a:lstStyle/>
              <a:p>
                <a:endParaRPr lang="fr-CH"/>
              </a:p>
            </p:txBody>
          </p:sp>
          <p:sp>
            <p:nvSpPr>
              <p:cNvPr id="2709265" name="Line 785"/>
              <p:cNvSpPr>
                <a:spLocks noChangeShapeType="1"/>
              </p:cNvSpPr>
              <p:nvPr/>
            </p:nvSpPr>
            <p:spPr bwMode="auto">
              <a:xfrm>
                <a:off x="3956" y="2993"/>
                <a:ext cx="8" cy="0"/>
              </a:xfrm>
              <a:prstGeom prst="line">
                <a:avLst/>
              </a:prstGeom>
              <a:noFill/>
              <a:ln w="12700">
                <a:solidFill>
                  <a:srgbClr val="000000"/>
                </a:solidFill>
                <a:prstDash val="sysDash"/>
                <a:round/>
                <a:headEnd/>
                <a:tailEnd/>
              </a:ln>
            </p:spPr>
            <p:txBody>
              <a:bodyPr/>
              <a:lstStyle/>
              <a:p>
                <a:endParaRPr lang="fr-CH"/>
              </a:p>
            </p:txBody>
          </p:sp>
          <p:sp>
            <p:nvSpPr>
              <p:cNvPr id="2709266" name="Line 786"/>
              <p:cNvSpPr>
                <a:spLocks noChangeShapeType="1"/>
              </p:cNvSpPr>
              <p:nvPr/>
            </p:nvSpPr>
            <p:spPr bwMode="auto">
              <a:xfrm>
                <a:off x="3964" y="2993"/>
                <a:ext cx="8" cy="0"/>
              </a:xfrm>
              <a:prstGeom prst="line">
                <a:avLst/>
              </a:prstGeom>
              <a:noFill/>
              <a:ln w="12700">
                <a:solidFill>
                  <a:srgbClr val="000000"/>
                </a:solidFill>
                <a:prstDash val="sysDash"/>
                <a:round/>
                <a:headEnd/>
                <a:tailEnd/>
              </a:ln>
            </p:spPr>
            <p:txBody>
              <a:bodyPr/>
              <a:lstStyle/>
              <a:p>
                <a:endParaRPr lang="fr-CH"/>
              </a:p>
            </p:txBody>
          </p:sp>
          <p:sp>
            <p:nvSpPr>
              <p:cNvPr id="2709267" name="Line 787"/>
              <p:cNvSpPr>
                <a:spLocks noChangeShapeType="1"/>
              </p:cNvSpPr>
              <p:nvPr/>
            </p:nvSpPr>
            <p:spPr bwMode="auto">
              <a:xfrm>
                <a:off x="3972" y="2993"/>
                <a:ext cx="8" cy="0"/>
              </a:xfrm>
              <a:prstGeom prst="line">
                <a:avLst/>
              </a:prstGeom>
              <a:noFill/>
              <a:ln w="12700">
                <a:solidFill>
                  <a:srgbClr val="000000"/>
                </a:solidFill>
                <a:prstDash val="sysDash"/>
                <a:round/>
                <a:headEnd/>
                <a:tailEnd/>
              </a:ln>
            </p:spPr>
            <p:txBody>
              <a:bodyPr/>
              <a:lstStyle/>
              <a:p>
                <a:endParaRPr lang="fr-CH"/>
              </a:p>
            </p:txBody>
          </p:sp>
          <p:sp>
            <p:nvSpPr>
              <p:cNvPr id="2709268" name="Line 788"/>
              <p:cNvSpPr>
                <a:spLocks noChangeShapeType="1"/>
              </p:cNvSpPr>
              <p:nvPr/>
            </p:nvSpPr>
            <p:spPr bwMode="auto">
              <a:xfrm>
                <a:off x="3980" y="2993"/>
                <a:ext cx="8" cy="0"/>
              </a:xfrm>
              <a:prstGeom prst="line">
                <a:avLst/>
              </a:prstGeom>
              <a:noFill/>
              <a:ln w="12700">
                <a:solidFill>
                  <a:srgbClr val="000000"/>
                </a:solidFill>
                <a:prstDash val="sysDash"/>
                <a:round/>
                <a:headEnd/>
                <a:tailEnd/>
              </a:ln>
            </p:spPr>
            <p:txBody>
              <a:bodyPr/>
              <a:lstStyle/>
              <a:p>
                <a:endParaRPr lang="fr-CH"/>
              </a:p>
            </p:txBody>
          </p:sp>
          <p:sp>
            <p:nvSpPr>
              <p:cNvPr id="2709269" name="Line 789"/>
              <p:cNvSpPr>
                <a:spLocks noChangeShapeType="1"/>
              </p:cNvSpPr>
              <p:nvPr/>
            </p:nvSpPr>
            <p:spPr bwMode="auto">
              <a:xfrm>
                <a:off x="3988" y="2993"/>
                <a:ext cx="8" cy="0"/>
              </a:xfrm>
              <a:prstGeom prst="line">
                <a:avLst/>
              </a:prstGeom>
              <a:noFill/>
              <a:ln w="12700">
                <a:solidFill>
                  <a:srgbClr val="000000"/>
                </a:solidFill>
                <a:prstDash val="sysDash"/>
                <a:round/>
                <a:headEnd/>
                <a:tailEnd/>
              </a:ln>
            </p:spPr>
            <p:txBody>
              <a:bodyPr/>
              <a:lstStyle/>
              <a:p>
                <a:endParaRPr lang="fr-CH"/>
              </a:p>
            </p:txBody>
          </p:sp>
          <p:sp>
            <p:nvSpPr>
              <p:cNvPr id="2709270" name="Line 790"/>
              <p:cNvSpPr>
                <a:spLocks noChangeShapeType="1"/>
              </p:cNvSpPr>
              <p:nvPr/>
            </p:nvSpPr>
            <p:spPr bwMode="auto">
              <a:xfrm>
                <a:off x="3996" y="2993"/>
                <a:ext cx="8" cy="0"/>
              </a:xfrm>
              <a:prstGeom prst="line">
                <a:avLst/>
              </a:prstGeom>
              <a:noFill/>
              <a:ln w="12700">
                <a:solidFill>
                  <a:srgbClr val="000000"/>
                </a:solidFill>
                <a:prstDash val="sysDash"/>
                <a:round/>
                <a:headEnd/>
                <a:tailEnd/>
              </a:ln>
            </p:spPr>
            <p:txBody>
              <a:bodyPr/>
              <a:lstStyle/>
              <a:p>
                <a:endParaRPr lang="fr-CH"/>
              </a:p>
            </p:txBody>
          </p:sp>
          <p:sp>
            <p:nvSpPr>
              <p:cNvPr id="2709271" name="Line 791"/>
              <p:cNvSpPr>
                <a:spLocks noChangeShapeType="1"/>
              </p:cNvSpPr>
              <p:nvPr/>
            </p:nvSpPr>
            <p:spPr bwMode="auto">
              <a:xfrm>
                <a:off x="4004" y="2993"/>
                <a:ext cx="8" cy="0"/>
              </a:xfrm>
              <a:prstGeom prst="line">
                <a:avLst/>
              </a:prstGeom>
              <a:noFill/>
              <a:ln w="12700">
                <a:solidFill>
                  <a:srgbClr val="000000"/>
                </a:solidFill>
                <a:prstDash val="sysDash"/>
                <a:round/>
                <a:headEnd/>
                <a:tailEnd/>
              </a:ln>
            </p:spPr>
            <p:txBody>
              <a:bodyPr/>
              <a:lstStyle/>
              <a:p>
                <a:endParaRPr lang="fr-CH"/>
              </a:p>
            </p:txBody>
          </p:sp>
          <p:sp>
            <p:nvSpPr>
              <p:cNvPr id="2709272" name="Line 792"/>
              <p:cNvSpPr>
                <a:spLocks noChangeShapeType="1"/>
              </p:cNvSpPr>
              <p:nvPr/>
            </p:nvSpPr>
            <p:spPr bwMode="auto">
              <a:xfrm>
                <a:off x="4012" y="2993"/>
                <a:ext cx="8" cy="0"/>
              </a:xfrm>
              <a:prstGeom prst="line">
                <a:avLst/>
              </a:prstGeom>
              <a:noFill/>
              <a:ln w="12700">
                <a:solidFill>
                  <a:srgbClr val="000000"/>
                </a:solidFill>
                <a:prstDash val="sysDash"/>
                <a:round/>
                <a:headEnd/>
                <a:tailEnd/>
              </a:ln>
            </p:spPr>
            <p:txBody>
              <a:bodyPr/>
              <a:lstStyle/>
              <a:p>
                <a:endParaRPr lang="fr-CH"/>
              </a:p>
            </p:txBody>
          </p:sp>
          <p:sp>
            <p:nvSpPr>
              <p:cNvPr id="2709273" name="Line 793"/>
              <p:cNvSpPr>
                <a:spLocks noChangeShapeType="1"/>
              </p:cNvSpPr>
              <p:nvPr/>
            </p:nvSpPr>
            <p:spPr bwMode="auto">
              <a:xfrm>
                <a:off x="4020" y="2993"/>
                <a:ext cx="8" cy="0"/>
              </a:xfrm>
              <a:prstGeom prst="line">
                <a:avLst/>
              </a:prstGeom>
              <a:noFill/>
              <a:ln w="12700">
                <a:solidFill>
                  <a:srgbClr val="000000"/>
                </a:solidFill>
                <a:prstDash val="sysDash"/>
                <a:round/>
                <a:headEnd/>
                <a:tailEnd/>
              </a:ln>
            </p:spPr>
            <p:txBody>
              <a:bodyPr/>
              <a:lstStyle/>
              <a:p>
                <a:endParaRPr lang="fr-CH"/>
              </a:p>
            </p:txBody>
          </p:sp>
          <p:sp>
            <p:nvSpPr>
              <p:cNvPr id="2709274" name="Line 794"/>
              <p:cNvSpPr>
                <a:spLocks noChangeShapeType="1"/>
              </p:cNvSpPr>
              <p:nvPr/>
            </p:nvSpPr>
            <p:spPr bwMode="auto">
              <a:xfrm>
                <a:off x="4028" y="2993"/>
                <a:ext cx="8" cy="0"/>
              </a:xfrm>
              <a:prstGeom prst="line">
                <a:avLst/>
              </a:prstGeom>
              <a:noFill/>
              <a:ln w="12700">
                <a:solidFill>
                  <a:srgbClr val="000000"/>
                </a:solidFill>
                <a:prstDash val="sysDash"/>
                <a:round/>
                <a:headEnd/>
                <a:tailEnd/>
              </a:ln>
            </p:spPr>
            <p:txBody>
              <a:bodyPr/>
              <a:lstStyle/>
              <a:p>
                <a:endParaRPr lang="fr-CH"/>
              </a:p>
            </p:txBody>
          </p:sp>
          <p:sp>
            <p:nvSpPr>
              <p:cNvPr id="2709275" name="Line 795"/>
              <p:cNvSpPr>
                <a:spLocks noChangeShapeType="1"/>
              </p:cNvSpPr>
              <p:nvPr/>
            </p:nvSpPr>
            <p:spPr bwMode="auto">
              <a:xfrm>
                <a:off x="4036" y="2993"/>
                <a:ext cx="8" cy="0"/>
              </a:xfrm>
              <a:prstGeom prst="line">
                <a:avLst/>
              </a:prstGeom>
              <a:noFill/>
              <a:ln w="12700">
                <a:solidFill>
                  <a:srgbClr val="000000"/>
                </a:solidFill>
                <a:prstDash val="sysDash"/>
                <a:round/>
                <a:headEnd/>
                <a:tailEnd/>
              </a:ln>
            </p:spPr>
            <p:txBody>
              <a:bodyPr/>
              <a:lstStyle/>
              <a:p>
                <a:endParaRPr lang="fr-CH"/>
              </a:p>
            </p:txBody>
          </p:sp>
          <p:sp>
            <p:nvSpPr>
              <p:cNvPr id="2709276" name="Line 796"/>
              <p:cNvSpPr>
                <a:spLocks noChangeShapeType="1"/>
              </p:cNvSpPr>
              <p:nvPr/>
            </p:nvSpPr>
            <p:spPr bwMode="auto">
              <a:xfrm>
                <a:off x="4044" y="2993"/>
                <a:ext cx="8" cy="0"/>
              </a:xfrm>
              <a:prstGeom prst="line">
                <a:avLst/>
              </a:prstGeom>
              <a:noFill/>
              <a:ln w="12700">
                <a:solidFill>
                  <a:srgbClr val="000000"/>
                </a:solidFill>
                <a:prstDash val="sysDash"/>
                <a:round/>
                <a:headEnd/>
                <a:tailEnd/>
              </a:ln>
            </p:spPr>
            <p:txBody>
              <a:bodyPr/>
              <a:lstStyle/>
              <a:p>
                <a:endParaRPr lang="fr-CH"/>
              </a:p>
            </p:txBody>
          </p:sp>
          <p:sp>
            <p:nvSpPr>
              <p:cNvPr id="2709277" name="Line 797"/>
              <p:cNvSpPr>
                <a:spLocks noChangeShapeType="1"/>
              </p:cNvSpPr>
              <p:nvPr/>
            </p:nvSpPr>
            <p:spPr bwMode="auto">
              <a:xfrm>
                <a:off x="4052" y="2993"/>
                <a:ext cx="0" cy="0"/>
              </a:xfrm>
              <a:prstGeom prst="line">
                <a:avLst/>
              </a:prstGeom>
              <a:noFill/>
              <a:ln w="12700">
                <a:solidFill>
                  <a:srgbClr val="000000"/>
                </a:solidFill>
                <a:prstDash val="sysDash"/>
                <a:round/>
                <a:headEnd/>
                <a:tailEnd/>
              </a:ln>
            </p:spPr>
            <p:txBody>
              <a:bodyPr/>
              <a:lstStyle/>
              <a:p>
                <a:endParaRPr lang="fr-CH"/>
              </a:p>
            </p:txBody>
          </p:sp>
          <p:sp>
            <p:nvSpPr>
              <p:cNvPr id="2709278" name="Line 798"/>
              <p:cNvSpPr>
                <a:spLocks noChangeShapeType="1"/>
              </p:cNvSpPr>
              <p:nvPr/>
            </p:nvSpPr>
            <p:spPr bwMode="auto">
              <a:xfrm>
                <a:off x="4052" y="2993"/>
                <a:ext cx="8" cy="0"/>
              </a:xfrm>
              <a:prstGeom prst="line">
                <a:avLst/>
              </a:prstGeom>
              <a:noFill/>
              <a:ln w="12700">
                <a:solidFill>
                  <a:srgbClr val="000000"/>
                </a:solidFill>
                <a:prstDash val="sysDash"/>
                <a:round/>
                <a:headEnd/>
                <a:tailEnd/>
              </a:ln>
            </p:spPr>
            <p:txBody>
              <a:bodyPr/>
              <a:lstStyle/>
              <a:p>
                <a:endParaRPr lang="fr-CH"/>
              </a:p>
            </p:txBody>
          </p:sp>
          <p:sp>
            <p:nvSpPr>
              <p:cNvPr id="2709279" name="Line 799"/>
              <p:cNvSpPr>
                <a:spLocks noChangeShapeType="1"/>
              </p:cNvSpPr>
              <p:nvPr/>
            </p:nvSpPr>
            <p:spPr bwMode="auto">
              <a:xfrm>
                <a:off x="4060" y="2993"/>
                <a:ext cx="8" cy="0"/>
              </a:xfrm>
              <a:prstGeom prst="line">
                <a:avLst/>
              </a:prstGeom>
              <a:noFill/>
              <a:ln w="12700">
                <a:solidFill>
                  <a:srgbClr val="000000"/>
                </a:solidFill>
                <a:prstDash val="sysDash"/>
                <a:round/>
                <a:headEnd/>
                <a:tailEnd/>
              </a:ln>
            </p:spPr>
            <p:txBody>
              <a:bodyPr/>
              <a:lstStyle/>
              <a:p>
                <a:endParaRPr lang="fr-CH"/>
              </a:p>
            </p:txBody>
          </p:sp>
          <p:sp>
            <p:nvSpPr>
              <p:cNvPr id="2709280" name="Line 800"/>
              <p:cNvSpPr>
                <a:spLocks noChangeShapeType="1"/>
              </p:cNvSpPr>
              <p:nvPr/>
            </p:nvSpPr>
            <p:spPr bwMode="auto">
              <a:xfrm>
                <a:off x="4068" y="2993"/>
                <a:ext cx="8" cy="0"/>
              </a:xfrm>
              <a:prstGeom prst="line">
                <a:avLst/>
              </a:prstGeom>
              <a:noFill/>
              <a:ln w="12700">
                <a:solidFill>
                  <a:srgbClr val="000000"/>
                </a:solidFill>
                <a:prstDash val="sysDash"/>
                <a:round/>
                <a:headEnd/>
                <a:tailEnd/>
              </a:ln>
            </p:spPr>
            <p:txBody>
              <a:bodyPr/>
              <a:lstStyle/>
              <a:p>
                <a:endParaRPr lang="fr-CH"/>
              </a:p>
            </p:txBody>
          </p:sp>
          <p:sp>
            <p:nvSpPr>
              <p:cNvPr id="2709281" name="Line 801"/>
              <p:cNvSpPr>
                <a:spLocks noChangeShapeType="1"/>
              </p:cNvSpPr>
              <p:nvPr/>
            </p:nvSpPr>
            <p:spPr bwMode="auto">
              <a:xfrm flipV="1">
                <a:off x="1835" y="2882"/>
                <a:ext cx="8" cy="8"/>
              </a:xfrm>
              <a:prstGeom prst="line">
                <a:avLst/>
              </a:prstGeom>
              <a:noFill/>
              <a:ln w="12700">
                <a:solidFill>
                  <a:srgbClr val="000000"/>
                </a:solidFill>
                <a:prstDash val="sysDash"/>
                <a:round/>
                <a:headEnd/>
                <a:tailEnd/>
              </a:ln>
            </p:spPr>
            <p:txBody>
              <a:bodyPr/>
              <a:lstStyle/>
              <a:p>
                <a:endParaRPr lang="fr-CH"/>
              </a:p>
            </p:txBody>
          </p:sp>
          <p:sp>
            <p:nvSpPr>
              <p:cNvPr id="2709282" name="Line 802"/>
              <p:cNvSpPr>
                <a:spLocks noChangeShapeType="1"/>
              </p:cNvSpPr>
              <p:nvPr/>
            </p:nvSpPr>
            <p:spPr bwMode="auto">
              <a:xfrm>
                <a:off x="1843" y="2882"/>
                <a:ext cx="8" cy="0"/>
              </a:xfrm>
              <a:prstGeom prst="line">
                <a:avLst/>
              </a:prstGeom>
              <a:noFill/>
              <a:ln w="12700">
                <a:solidFill>
                  <a:srgbClr val="000000"/>
                </a:solidFill>
                <a:prstDash val="sysDash"/>
                <a:round/>
                <a:headEnd/>
                <a:tailEnd/>
              </a:ln>
            </p:spPr>
            <p:txBody>
              <a:bodyPr/>
              <a:lstStyle/>
              <a:p>
                <a:endParaRPr lang="fr-CH"/>
              </a:p>
            </p:txBody>
          </p:sp>
          <p:sp>
            <p:nvSpPr>
              <p:cNvPr id="2709283" name="Line 803"/>
              <p:cNvSpPr>
                <a:spLocks noChangeShapeType="1"/>
              </p:cNvSpPr>
              <p:nvPr/>
            </p:nvSpPr>
            <p:spPr bwMode="auto">
              <a:xfrm>
                <a:off x="1851" y="2882"/>
                <a:ext cx="8" cy="0"/>
              </a:xfrm>
              <a:prstGeom prst="line">
                <a:avLst/>
              </a:prstGeom>
              <a:noFill/>
              <a:ln w="12700">
                <a:solidFill>
                  <a:srgbClr val="000000"/>
                </a:solidFill>
                <a:prstDash val="sysDash"/>
                <a:round/>
                <a:headEnd/>
                <a:tailEnd/>
              </a:ln>
            </p:spPr>
            <p:txBody>
              <a:bodyPr/>
              <a:lstStyle/>
              <a:p>
                <a:endParaRPr lang="fr-CH"/>
              </a:p>
            </p:txBody>
          </p:sp>
          <p:sp>
            <p:nvSpPr>
              <p:cNvPr id="2709284" name="Line 804"/>
              <p:cNvSpPr>
                <a:spLocks noChangeShapeType="1"/>
              </p:cNvSpPr>
              <p:nvPr/>
            </p:nvSpPr>
            <p:spPr bwMode="auto">
              <a:xfrm flipV="1">
                <a:off x="1859" y="2874"/>
                <a:ext cx="0" cy="8"/>
              </a:xfrm>
              <a:prstGeom prst="line">
                <a:avLst/>
              </a:prstGeom>
              <a:noFill/>
              <a:ln w="12700">
                <a:solidFill>
                  <a:srgbClr val="000000"/>
                </a:solidFill>
                <a:prstDash val="sysDash"/>
                <a:round/>
                <a:headEnd/>
                <a:tailEnd/>
              </a:ln>
            </p:spPr>
            <p:txBody>
              <a:bodyPr/>
              <a:lstStyle/>
              <a:p>
                <a:endParaRPr lang="fr-CH"/>
              </a:p>
            </p:txBody>
          </p:sp>
          <p:sp>
            <p:nvSpPr>
              <p:cNvPr id="2709285" name="Line 805"/>
              <p:cNvSpPr>
                <a:spLocks noChangeShapeType="1"/>
              </p:cNvSpPr>
              <p:nvPr/>
            </p:nvSpPr>
            <p:spPr bwMode="auto">
              <a:xfrm>
                <a:off x="1859" y="2874"/>
                <a:ext cx="8" cy="0"/>
              </a:xfrm>
              <a:prstGeom prst="line">
                <a:avLst/>
              </a:prstGeom>
              <a:noFill/>
              <a:ln w="12700">
                <a:solidFill>
                  <a:srgbClr val="000000"/>
                </a:solidFill>
                <a:prstDash val="sysDash"/>
                <a:round/>
                <a:headEnd/>
                <a:tailEnd/>
              </a:ln>
            </p:spPr>
            <p:txBody>
              <a:bodyPr/>
              <a:lstStyle/>
              <a:p>
                <a:endParaRPr lang="fr-CH"/>
              </a:p>
            </p:txBody>
          </p:sp>
          <p:sp>
            <p:nvSpPr>
              <p:cNvPr id="2709286" name="Line 806"/>
              <p:cNvSpPr>
                <a:spLocks noChangeShapeType="1"/>
              </p:cNvSpPr>
              <p:nvPr/>
            </p:nvSpPr>
            <p:spPr bwMode="auto">
              <a:xfrm flipV="1">
                <a:off x="1867" y="2866"/>
                <a:ext cx="8" cy="8"/>
              </a:xfrm>
              <a:prstGeom prst="line">
                <a:avLst/>
              </a:prstGeom>
              <a:noFill/>
              <a:ln w="12700">
                <a:solidFill>
                  <a:srgbClr val="000000"/>
                </a:solidFill>
                <a:prstDash val="sysDash"/>
                <a:round/>
                <a:headEnd/>
                <a:tailEnd/>
              </a:ln>
            </p:spPr>
            <p:txBody>
              <a:bodyPr/>
              <a:lstStyle/>
              <a:p>
                <a:endParaRPr lang="fr-CH"/>
              </a:p>
            </p:txBody>
          </p:sp>
          <p:sp>
            <p:nvSpPr>
              <p:cNvPr id="2709287" name="Line 807"/>
              <p:cNvSpPr>
                <a:spLocks noChangeShapeType="1"/>
              </p:cNvSpPr>
              <p:nvPr/>
            </p:nvSpPr>
            <p:spPr bwMode="auto">
              <a:xfrm>
                <a:off x="1875" y="2866"/>
                <a:ext cx="8" cy="0"/>
              </a:xfrm>
              <a:prstGeom prst="line">
                <a:avLst/>
              </a:prstGeom>
              <a:noFill/>
              <a:ln w="12700">
                <a:solidFill>
                  <a:srgbClr val="000000"/>
                </a:solidFill>
                <a:prstDash val="sysDash"/>
                <a:round/>
                <a:headEnd/>
                <a:tailEnd/>
              </a:ln>
            </p:spPr>
            <p:txBody>
              <a:bodyPr/>
              <a:lstStyle/>
              <a:p>
                <a:endParaRPr lang="fr-CH"/>
              </a:p>
            </p:txBody>
          </p:sp>
          <p:sp>
            <p:nvSpPr>
              <p:cNvPr id="2709288" name="Line 808"/>
              <p:cNvSpPr>
                <a:spLocks noChangeShapeType="1"/>
              </p:cNvSpPr>
              <p:nvPr/>
            </p:nvSpPr>
            <p:spPr bwMode="auto">
              <a:xfrm flipV="1">
                <a:off x="1883" y="2858"/>
                <a:ext cx="8" cy="8"/>
              </a:xfrm>
              <a:prstGeom prst="line">
                <a:avLst/>
              </a:prstGeom>
              <a:noFill/>
              <a:ln w="12700">
                <a:solidFill>
                  <a:srgbClr val="000000"/>
                </a:solidFill>
                <a:prstDash val="sysDash"/>
                <a:round/>
                <a:headEnd/>
                <a:tailEnd/>
              </a:ln>
            </p:spPr>
            <p:txBody>
              <a:bodyPr/>
              <a:lstStyle/>
              <a:p>
                <a:endParaRPr lang="fr-CH"/>
              </a:p>
            </p:txBody>
          </p:sp>
          <p:sp>
            <p:nvSpPr>
              <p:cNvPr id="2709289" name="Line 809"/>
              <p:cNvSpPr>
                <a:spLocks noChangeShapeType="1"/>
              </p:cNvSpPr>
              <p:nvPr/>
            </p:nvSpPr>
            <p:spPr bwMode="auto">
              <a:xfrm>
                <a:off x="1891" y="2858"/>
                <a:ext cx="8" cy="0"/>
              </a:xfrm>
              <a:prstGeom prst="line">
                <a:avLst/>
              </a:prstGeom>
              <a:noFill/>
              <a:ln w="12700">
                <a:solidFill>
                  <a:srgbClr val="000000"/>
                </a:solidFill>
                <a:prstDash val="sysDash"/>
                <a:round/>
                <a:headEnd/>
                <a:tailEnd/>
              </a:ln>
            </p:spPr>
            <p:txBody>
              <a:bodyPr/>
              <a:lstStyle/>
              <a:p>
                <a:endParaRPr lang="fr-CH"/>
              </a:p>
            </p:txBody>
          </p:sp>
          <p:sp>
            <p:nvSpPr>
              <p:cNvPr id="2709291" name="Line 811"/>
              <p:cNvSpPr>
                <a:spLocks noChangeShapeType="1"/>
              </p:cNvSpPr>
              <p:nvPr/>
            </p:nvSpPr>
            <p:spPr bwMode="auto">
              <a:xfrm>
                <a:off x="1899" y="2858"/>
                <a:ext cx="8" cy="0"/>
              </a:xfrm>
              <a:prstGeom prst="line">
                <a:avLst/>
              </a:prstGeom>
              <a:noFill/>
              <a:ln w="12700">
                <a:solidFill>
                  <a:srgbClr val="000000"/>
                </a:solidFill>
                <a:prstDash val="sysDash"/>
                <a:round/>
                <a:headEnd/>
                <a:tailEnd/>
              </a:ln>
            </p:spPr>
            <p:txBody>
              <a:bodyPr/>
              <a:lstStyle/>
              <a:p>
                <a:endParaRPr lang="fr-CH"/>
              </a:p>
            </p:txBody>
          </p:sp>
          <p:sp>
            <p:nvSpPr>
              <p:cNvPr id="2709292" name="Line 812"/>
              <p:cNvSpPr>
                <a:spLocks noChangeShapeType="1"/>
              </p:cNvSpPr>
              <p:nvPr/>
            </p:nvSpPr>
            <p:spPr bwMode="auto">
              <a:xfrm flipV="1">
                <a:off x="1907" y="2850"/>
                <a:ext cx="8" cy="8"/>
              </a:xfrm>
              <a:prstGeom prst="line">
                <a:avLst/>
              </a:prstGeom>
              <a:noFill/>
              <a:ln w="12700">
                <a:solidFill>
                  <a:srgbClr val="000000"/>
                </a:solidFill>
                <a:prstDash val="sysDash"/>
                <a:round/>
                <a:headEnd/>
                <a:tailEnd/>
              </a:ln>
            </p:spPr>
            <p:txBody>
              <a:bodyPr/>
              <a:lstStyle/>
              <a:p>
                <a:endParaRPr lang="fr-CH"/>
              </a:p>
            </p:txBody>
          </p:sp>
          <p:sp>
            <p:nvSpPr>
              <p:cNvPr id="2709293" name="Line 813"/>
              <p:cNvSpPr>
                <a:spLocks noChangeShapeType="1"/>
              </p:cNvSpPr>
              <p:nvPr/>
            </p:nvSpPr>
            <p:spPr bwMode="auto">
              <a:xfrm>
                <a:off x="1915" y="2850"/>
                <a:ext cx="8" cy="0"/>
              </a:xfrm>
              <a:prstGeom prst="line">
                <a:avLst/>
              </a:prstGeom>
              <a:noFill/>
              <a:ln w="12700">
                <a:solidFill>
                  <a:srgbClr val="000000"/>
                </a:solidFill>
                <a:prstDash val="sysDash"/>
                <a:round/>
                <a:headEnd/>
                <a:tailEnd/>
              </a:ln>
            </p:spPr>
            <p:txBody>
              <a:bodyPr/>
              <a:lstStyle/>
              <a:p>
                <a:endParaRPr lang="fr-CH"/>
              </a:p>
            </p:txBody>
          </p:sp>
          <p:sp>
            <p:nvSpPr>
              <p:cNvPr id="2709294" name="Line 814"/>
              <p:cNvSpPr>
                <a:spLocks noChangeShapeType="1"/>
              </p:cNvSpPr>
              <p:nvPr/>
            </p:nvSpPr>
            <p:spPr bwMode="auto">
              <a:xfrm flipV="1">
                <a:off x="1923" y="2842"/>
                <a:ext cx="8" cy="8"/>
              </a:xfrm>
              <a:prstGeom prst="line">
                <a:avLst/>
              </a:prstGeom>
              <a:noFill/>
              <a:ln w="12700">
                <a:solidFill>
                  <a:srgbClr val="000000"/>
                </a:solidFill>
                <a:prstDash val="sysDash"/>
                <a:round/>
                <a:headEnd/>
                <a:tailEnd/>
              </a:ln>
            </p:spPr>
            <p:txBody>
              <a:bodyPr/>
              <a:lstStyle/>
              <a:p>
                <a:endParaRPr lang="fr-CH"/>
              </a:p>
            </p:txBody>
          </p:sp>
          <p:sp>
            <p:nvSpPr>
              <p:cNvPr id="2709295" name="Line 815"/>
              <p:cNvSpPr>
                <a:spLocks noChangeShapeType="1"/>
              </p:cNvSpPr>
              <p:nvPr/>
            </p:nvSpPr>
            <p:spPr bwMode="auto">
              <a:xfrm>
                <a:off x="1931" y="2842"/>
                <a:ext cx="8" cy="0"/>
              </a:xfrm>
              <a:prstGeom prst="line">
                <a:avLst/>
              </a:prstGeom>
              <a:noFill/>
              <a:ln w="12700">
                <a:solidFill>
                  <a:srgbClr val="000000"/>
                </a:solidFill>
                <a:prstDash val="sysDash"/>
                <a:round/>
                <a:headEnd/>
                <a:tailEnd/>
              </a:ln>
            </p:spPr>
            <p:txBody>
              <a:bodyPr/>
              <a:lstStyle/>
              <a:p>
                <a:endParaRPr lang="fr-CH"/>
              </a:p>
            </p:txBody>
          </p:sp>
          <p:sp>
            <p:nvSpPr>
              <p:cNvPr id="2709296" name="Line 816"/>
              <p:cNvSpPr>
                <a:spLocks noChangeShapeType="1"/>
              </p:cNvSpPr>
              <p:nvPr/>
            </p:nvSpPr>
            <p:spPr bwMode="auto">
              <a:xfrm>
                <a:off x="1939" y="2842"/>
                <a:ext cx="8" cy="0"/>
              </a:xfrm>
              <a:prstGeom prst="line">
                <a:avLst/>
              </a:prstGeom>
              <a:noFill/>
              <a:ln w="12700">
                <a:solidFill>
                  <a:srgbClr val="000000"/>
                </a:solidFill>
                <a:prstDash val="sysDash"/>
                <a:round/>
                <a:headEnd/>
                <a:tailEnd/>
              </a:ln>
            </p:spPr>
            <p:txBody>
              <a:bodyPr/>
              <a:lstStyle/>
              <a:p>
                <a:endParaRPr lang="fr-CH"/>
              </a:p>
            </p:txBody>
          </p:sp>
          <p:sp>
            <p:nvSpPr>
              <p:cNvPr id="2709297" name="Line 817"/>
              <p:cNvSpPr>
                <a:spLocks noChangeShapeType="1"/>
              </p:cNvSpPr>
              <p:nvPr/>
            </p:nvSpPr>
            <p:spPr bwMode="auto">
              <a:xfrm flipV="1">
                <a:off x="1947" y="2834"/>
                <a:ext cx="8" cy="8"/>
              </a:xfrm>
              <a:prstGeom prst="line">
                <a:avLst/>
              </a:prstGeom>
              <a:noFill/>
              <a:ln w="12700">
                <a:solidFill>
                  <a:srgbClr val="000000"/>
                </a:solidFill>
                <a:prstDash val="sysDash"/>
                <a:round/>
                <a:headEnd/>
                <a:tailEnd/>
              </a:ln>
            </p:spPr>
            <p:txBody>
              <a:bodyPr/>
              <a:lstStyle/>
              <a:p>
                <a:endParaRPr lang="fr-CH"/>
              </a:p>
            </p:txBody>
          </p:sp>
          <p:sp>
            <p:nvSpPr>
              <p:cNvPr id="2709298" name="Line 818"/>
              <p:cNvSpPr>
                <a:spLocks noChangeShapeType="1"/>
              </p:cNvSpPr>
              <p:nvPr/>
            </p:nvSpPr>
            <p:spPr bwMode="auto">
              <a:xfrm>
                <a:off x="1955" y="2834"/>
                <a:ext cx="8" cy="0"/>
              </a:xfrm>
              <a:prstGeom prst="line">
                <a:avLst/>
              </a:prstGeom>
              <a:noFill/>
              <a:ln w="12700">
                <a:solidFill>
                  <a:srgbClr val="000000"/>
                </a:solidFill>
                <a:prstDash val="sysDash"/>
                <a:round/>
                <a:headEnd/>
                <a:tailEnd/>
              </a:ln>
            </p:spPr>
            <p:txBody>
              <a:bodyPr/>
              <a:lstStyle/>
              <a:p>
                <a:endParaRPr lang="fr-CH"/>
              </a:p>
            </p:txBody>
          </p:sp>
          <p:sp>
            <p:nvSpPr>
              <p:cNvPr id="2709299" name="Line 819"/>
              <p:cNvSpPr>
                <a:spLocks noChangeShapeType="1"/>
              </p:cNvSpPr>
              <p:nvPr/>
            </p:nvSpPr>
            <p:spPr bwMode="auto">
              <a:xfrm flipV="1">
                <a:off x="1963" y="2826"/>
                <a:ext cx="8" cy="8"/>
              </a:xfrm>
              <a:prstGeom prst="line">
                <a:avLst/>
              </a:prstGeom>
              <a:noFill/>
              <a:ln w="12700">
                <a:solidFill>
                  <a:srgbClr val="000000"/>
                </a:solidFill>
                <a:prstDash val="sysDash"/>
                <a:round/>
                <a:headEnd/>
                <a:tailEnd/>
              </a:ln>
            </p:spPr>
            <p:txBody>
              <a:bodyPr/>
              <a:lstStyle/>
              <a:p>
                <a:endParaRPr lang="fr-CH"/>
              </a:p>
            </p:txBody>
          </p:sp>
          <p:sp>
            <p:nvSpPr>
              <p:cNvPr id="2709300" name="Line 820"/>
              <p:cNvSpPr>
                <a:spLocks noChangeShapeType="1"/>
              </p:cNvSpPr>
              <p:nvPr/>
            </p:nvSpPr>
            <p:spPr bwMode="auto">
              <a:xfrm>
                <a:off x="1971" y="2826"/>
                <a:ext cx="8" cy="0"/>
              </a:xfrm>
              <a:prstGeom prst="line">
                <a:avLst/>
              </a:prstGeom>
              <a:noFill/>
              <a:ln w="12700">
                <a:solidFill>
                  <a:srgbClr val="000000"/>
                </a:solidFill>
                <a:prstDash val="sysDash"/>
                <a:round/>
                <a:headEnd/>
                <a:tailEnd/>
              </a:ln>
            </p:spPr>
            <p:txBody>
              <a:bodyPr/>
              <a:lstStyle/>
              <a:p>
                <a:endParaRPr lang="fr-CH"/>
              </a:p>
            </p:txBody>
          </p:sp>
          <p:sp>
            <p:nvSpPr>
              <p:cNvPr id="2709301" name="Line 821"/>
              <p:cNvSpPr>
                <a:spLocks noChangeShapeType="1"/>
              </p:cNvSpPr>
              <p:nvPr/>
            </p:nvSpPr>
            <p:spPr bwMode="auto">
              <a:xfrm flipV="1">
                <a:off x="1979" y="2818"/>
                <a:ext cx="0" cy="8"/>
              </a:xfrm>
              <a:prstGeom prst="line">
                <a:avLst/>
              </a:prstGeom>
              <a:noFill/>
              <a:ln w="12700">
                <a:solidFill>
                  <a:srgbClr val="000000"/>
                </a:solidFill>
                <a:prstDash val="sysDash"/>
                <a:round/>
                <a:headEnd/>
                <a:tailEnd/>
              </a:ln>
            </p:spPr>
            <p:txBody>
              <a:bodyPr/>
              <a:lstStyle/>
              <a:p>
                <a:endParaRPr lang="fr-CH"/>
              </a:p>
            </p:txBody>
          </p:sp>
          <p:sp>
            <p:nvSpPr>
              <p:cNvPr id="2709302" name="Line 822"/>
              <p:cNvSpPr>
                <a:spLocks noChangeShapeType="1"/>
              </p:cNvSpPr>
              <p:nvPr/>
            </p:nvSpPr>
            <p:spPr bwMode="auto">
              <a:xfrm>
                <a:off x="1979" y="2818"/>
                <a:ext cx="8" cy="0"/>
              </a:xfrm>
              <a:prstGeom prst="line">
                <a:avLst/>
              </a:prstGeom>
              <a:noFill/>
              <a:ln w="12700">
                <a:solidFill>
                  <a:srgbClr val="000000"/>
                </a:solidFill>
                <a:prstDash val="sysDash"/>
                <a:round/>
                <a:headEnd/>
                <a:tailEnd/>
              </a:ln>
            </p:spPr>
            <p:txBody>
              <a:bodyPr/>
              <a:lstStyle/>
              <a:p>
                <a:endParaRPr lang="fr-CH"/>
              </a:p>
            </p:txBody>
          </p:sp>
          <p:sp>
            <p:nvSpPr>
              <p:cNvPr id="2709303" name="Line 823"/>
              <p:cNvSpPr>
                <a:spLocks noChangeShapeType="1"/>
              </p:cNvSpPr>
              <p:nvPr/>
            </p:nvSpPr>
            <p:spPr bwMode="auto">
              <a:xfrm>
                <a:off x="1987" y="2818"/>
                <a:ext cx="8" cy="0"/>
              </a:xfrm>
              <a:prstGeom prst="line">
                <a:avLst/>
              </a:prstGeom>
              <a:noFill/>
              <a:ln w="12700">
                <a:solidFill>
                  <a:srgbClr val="000000"/>
                </a:solidFill>
                <a:prstDash val="sysDash"/>
                <a:round/>
                <a:headEnd/>
                <a:tailEnd/>
              </a:ln>
            </p:spPr>
            <p:txBody>
              <a:bodyPr/>
              <a:lstStyle/>
              <a:p>
                <a:endParaRPr lang="fr-CH"/>
              </a:p>
            </p:txBody>
          </p:sp>
          <p:sp>
            <p:nvSpPr>
              <p:cNvPr id="2709304" name="Line 824"/>
              <p:cNvSpPr>
                <a:spLocks noChangeShapeType="1"/>
              </p:cNvSpPr>
              <p:nvPr/>
            </p:nvSpPr>
            <p:spPr bwMode="auto">
              <a:xfrm flipV="1">
                <a:off x="1995" y="2810"/>
                <a:ext cx="8" cy="8"/>
              </a:xfrm>
              <a:prstGeom prst="line">
                <a:avLst/>
              </a:prstGeom>
              <a:noFill/>
              <a:ln w="12700">
                <a:solidFill>
                  <a:srgbClr val="000000"/>
                </a:solidFill>
                <a:prstDash val="sysDash"/>
                <a:round/>
                <a:headEnd/>
                <a:tailEnd/>
              </a:ln>
            </p:spPr>
            <p:txBody>
              <a:bodyPr/>
              <a:lstStyle/>
              <a:p>
                <a:endParaRPr lang="fr-CH"/>
              </a:p>
            </p:txBody>
          </p:sp>
          <p:sp>
            <p:nvSpPr>
              <p:cNvPr id="2709305" name="Line 825"/>
              <p:cNvSpPr>
                <a:spLocks noChangeShapeType="1"/>
              </p:cNvSpPr>
              <p:nvPr/>
            </p:nvSpPr>
            <p:spPr bwMode="auto">
              <a:xfrm>
                <a:off x="2003" y="2810"/>
                <a:ext cx="8" cy="0"/>
              </a:xfrm>
              <a:prstGeom prst="line">
                <a:avLst/>
              </a:prstGeom>
              <a:noFill/>
              <a:ln w="12700">
                <a:solidFill>
                  <a:srgbClr val="000000"/>
                </a:solidFill>
                <a:prstDash val="sysDash"/>
                <a:round/>
                <a:headEnd/>
                <a:tailEnd/>
              </a:ln>
            </p:spPr>
            <p:txBody>
              <a:bodyPr/>
              <a:lstStyle/>
              <a:p>
                <a:endParaRPr lang="fr-CH"/>
              </a:p>
            </p:txBody>
          </p:sp>
          <p:sp>
            <p:nvSpPr>
              <p:cNvPr id="2709306" name="Line 826"/>
              <p:cNvSpPr>
                <a:spLocks noChangeShapeType="1"/>
              </p:cNvSpPr>
              <p:nvPr/>
            </p:nvSpPr>
            <p:spPr bwMode="auto">
              <a:xfrm flipV="1">
                <a:off x="2011" y="2802"/>
                <a:ext cx="8" cy="8"/>
              </a:xfrm>
              <a:prstGeom prst="line">
                <a:avLst/>
              </a:prstGeom>
              <a:noFill/>
              <a:ln w="12700">
                <a:solidFill>
                  <a:srgbClr val="000000"/>
                </a:solidFill>
                <a:prstDash val="sysDash"/>
                <a:round/>
                <a:headEnd/>
                <a:tailEnd/>
              </a:ln>
            </p:spPr>
            <p:txBody>
              <a:bodyPr/>
              <a:lstStyle/>
              <a:p>
                <a:endParaRPr lang="fr-CH"/>
              </a:p>
            </p:txBody>
          </p:sp>
          <p:sp>
            <p:nvSpPr>
              <p:cNvPr id="2709307" name="Line 827"/>
              <p:cNvSpPr>
                <a:spLocks noChangeShapeType="1"/>
              </p:cNvSpPr>
              <p:nvPr/>
            </p:nvSpPr>
            <p:spPr bwMode="auto">
              <a:xfrm>
                <a:off x="2019" y="2802"/>
                <a:ext cx="8" cy="0"/>
              </a:xfrm>
              <a:prstGeom prst="line">
                <a:avLst/>
              </a:prstGeom>
              <a:noFill/>
              <a:ln w="12700">
                <a:solidFill>
                  <a:srgbClr val="000000"/>
                </a:solidFill>
                <a:prstDash val="sysDash"/>
                <a:round/>
                <a:headEnd/>
                <a:tailEnd/>
              </a:ln>
            </p:spPr>
            <p:txBody>
              <a:bodyPr/>
              <a:lstStyle/>
              <a:p>
                <a:endParaRPr lang="fr-CH"/>
              </a:p>
            </p:txBody>
          </p:sp>
          <p:sp>
            <p:nvSpPr>
              <p:cNvPr id="2709308" name="Line 828"/>
              <p:cNvSpPr>
                <a:spLocks noChangeShapeType="1"/>
              </p:cNvSpPr>
              <p:nvPr/>
            </p:nvSpPr>
            <p:spPr bwMode="auto">
              <a:xfrm flipV="1">
                <a:off x="2027" y="2794"/>
                <a:ext cx="8" cy="8"/>
              </a:xfrm>
              <a:prstGeom prst="line">
                <a:avLst/>
              </a:prstGeom>
              <a:noFill/>
              <a:ln w="12700">
                <a:solidFill>
                  <a:srgbClr val="000000"/>
                </a:solidFill>
                <a:prstDash val="sysDash"/>
                <a:round/>
                <a:headEnd/>
                <a:tailEnd/>
              </a:ln>
            </p:spPr>
            <p:txBody>
              <a:bodyPr/>
              <a:lstStyle/>
              <a:p>
                <a:endParaRPr lang="fr-CH"/>
              </a:p>
            </p:txBody>
          </p:sp>
          <p:sp>
            <p:nvSpPr>
              <p:cNvPr id="2709309" name="Line 829"/>
              <p:cNvSpPr>
                <a:spLocks noChangeShapeType="1"/>
              </p:cNvSpPr>
              <p:nvPr/>
            </p:nvSpPr>
            <p:spPr bwMode="auto">
              <a:xfrm>
                <a:off x="2035" y="2794"/>
                <a:ext cx="8" cy="0"/>
              </a:xfrm>
              <a:prstGeom prst="line">
                <a:avLst/>
              </a:prstGeom>
              <a:noFill/>
              <a:ln w="12700">
                <a:solidFill>
                  <a:srgbClr val="000000"/>
                </a:solidFill>
                <a:prstDash val="sysDash"/>
                <a:round/>
                <a:headEnd/>
                <a:tailEnd/>
              </a:ln>
            </p:spPr>
            <p:txBody>
              <a:bodyPr/>
              <a:lstStyle/>
              <a:p>
                <a:endParaRPr lang="fr-CH"/>
              </a:p>
            </p:txBody>
          </p:sp>
          <p:sp>
            <p:nvSpPr>
              <p:cNvPr id="2709310" name="Line 830"/>
              <p:cNvSpPr>
                <a:spLocks noChangeShapeType="1"/>
              </p:cNvSpPr>
              <p:nvPr/>
            </p:nvSpPr>
            <p:spPr bwMode="auto">
              <a:xfrm>
                <a:off x="2043" y="2794"/>
                <a:ext cx="8" cy="0"/>
              </a:xfrm>
              <a:prstGeom prst="line">
                <a:avLst/>
              </a:prstGeom>
              <a:noFill/>
              <a:ln w="12700">
                <a:solidFill>
                  <a:srgbClr val="000000"/>
                </a:solidFill>
                <a:prstDash val="sysDash"/>
                <a:round/>
                <a:headEnd/>
                <a:tailEnd/>
              </a:ln>
            </p:spPr>
            <p:txBody>
              <a:bodyPr/>
              <a:lstStyle/>
              <a:p>
                <a:endParaRPr lang="fr-CH"/>
              </a:p>
            </p:txBody>
          </p:sp>
          <p:sp>
            <p:nvSpPr>
              <p:cNvPr id="2709311" name="Line 831"/>
              <p:cNvSpPr>
                <a:spLocks noChangeShapeType="1"/>
              </p:cNvSpPr>
              <p:nvPr/>
            </p:nvSpPr>
            <p:spPr bwMode="auto">
              <a:xfrm flipV="1">
                <a:off x="2051" y="2786"/>
                <a:ext cx="7" cy="8"/>
              </a:xfrm>
              <a:prstGeom prst="line">
                <a:avLst/>
              </a:prstGeom>
              <a:noFill/>
              <a:ln w="12700">
                <a:solidFill>
                  <a:srgbClr val="000000"/>
                </a:solidFill>
                <a:prstDash val="sysDash"/>
                <a:round/>
                <a:headEnd/>
                <a:tailEnd/>
              </a:ln>
            </p:spPr>
            <p:txBody>
              <a:bodyPr/>
              <a:lstStyle/>
              <a:p>
                <a:endParaRPr lang="fr-CH"/>
              </a:p>
            </p:txBody>
          </p:sp>
          <p:sp>
            <p:nvSpPr>
              <p:cNvPr id="2709312" name="Line 832"/>
              <p:cNvSpPr>
                <a:spLocks noChangeShapeType="1"/>
              </p:cNvSpPr>
              <p:nvPr/>
            </p:nvSpPr>
            <p:spPr bwMode="auto">
              <a:xfrm>
                <a:off x="2058" y="2786"/>
                <a:ext cx="8" cy="0"/>
              </a:xfrm>
              <a:prstGeom prst="line">
                <a:avLst/>
              </a:prstGeom>
              <a:noFill/>
              <a:ln w="12700">
                <a:solidFill>
                  <a:srgbClr val="000000"/>
                </a:solidFill>
                <a:prstDash val="sysDash"/>
                <a:round/>
                <a:headEnd/>
                <a:tailEnd/>
              </a:ln>
            </p:spPr>
            <p:txBody>
              <a:bodyPr/>
              <a:lstStyle/>
              <a:p>
                <a:endParaRPr lang="fr-CH"/>
              </a:p>
            </p:txBody>
          </p:sp>
          <p:sp>
            <p:nvSpPr>
              <p:cNvPr id="2709313" name="Line 833"/>
              <p:cNvSpPr>
                <a:spLocks noChangeShapeType="1"/>
              </p:cNvSpPr>
              <p:nvPr/>
            </p:nvSpPr>
            <p:spPr bwMode="auto">
              <a:xfrm flipV="1">
                <a:off x="2066" y="2778"/>
                <a:ext cx="8" cy="8"/>
              </a:xfrm>
              <a:prstGeom prst="line">
                <a:avLst/>
              </a:prstGeom>
              <a:noFill/>
              <a:ln w="12700">
                <a:solidFill>
                  <a:srgbClr val="000000"/>
                </a:solidFill>
                <a:prstDash val="sysDash"/>
                <a:round/>
                <a:headEnd/>
                <a:tailEnd/>
              </a:ln>
            </p:spPr>
            <p:txBody>
              <a:bodyPr/>
              <a:lstStyle/>
              <a:p>
                <a:endParaRPr lang="fr-CH"/>
              </a:p>
            </p:txBody>
          </p:sp>
          <p:sp>
            <p:nvSpPr>
              <p:cNvPr id="2709314" name="Line 834"/>
              <p:cNvSpPr>
                <a:spLocks noChangeShapeType="1"/>
              </p:cNvSpPr>
              <p:nvPr/>
            </p:nvSpPr>
            <p:spPr bwMode="auto">
              <a:xfrm>
                <a:off x="2074" y="2778"/>
                <a:ext cx="8" cy="0"/>
              </a:xfrm>
              <a:prstGeom prst="line">
                <a:avLst/>
              </a:prstGeom>
              <a:noFill/>
              <a:ln w="12700">
                <a:solidFill>
                  <a:srgbClr val="000000"/>
                </a:solidFill>
                <a:prstDash val="sysDash"/>
                <a:round/>
                <a:headEnd/>
                <a:tailEnd/>
              </a:ln>
            </p:spPr>
            <p:txBody>
              <a:bodyPr/>
              <a:lstStyle/>
              <a:p>
                <a:endParaRPr lang="fr-CH"/>
              </a:p>
            </p:txBody>
          </p:sp>
          <p:sp>
            <p:nvSpPr>
              <p:cNvPr id="2709315" name="Line 835"/>
              <p:cNvSpPr>
                <a:spLocks noChangeShapeType="1"/>
              </p:cNvSpPr>
              <p:nvPr/>
            </p:nvSpPr>
            <p:spPr bwMode="auto">
              <a:xfrm>
                <a:off x="2082" y="2778"/>
                <a:ext cx="8" cy="0"/>
              </a:xfrm>
              <a:prstGeom prst="line">
                <a:avLst/>
              </a:prstGeom>
              <a:noFill/>
              <a:ln w="12700">
                <a:solidFill>
                  <a:srgbClr val="000000"/>
                </a:solidFill>
                <a:prstDash val="sysDash"/>
                <a:round/>
                <a:headEnd/>
                <a:tailEnd/>
              </a:ln>
            </p:spPr>
            <p:txBody>
              <a:bodyPr/>
              <a:lstStyle/>
              <a:p>
                <a:endParaRPr lang="fr-CH"/>
              </a:p>
            </p:txBody>
          </p:sp>
          <p:sp>
            <p:nvSpPr>
              <p:cNvPr id="2709316" name="Line 836"/>
              <p:cNvSpPr>
                <a:spLocks noChangeShapeType="1"/>
              </p:cNvSpPr>
              <p:nvPr/>
            </p:nvSpPr>
            <p:spPr bwMode="auto">
              <a:xfrm flipV="1">
                <a:off x="2090" y="2770"/>
                <a:ext cx="8" cy="8"/>
              </a:xfrm>
              <a:prstGeom prst="line">
                <a:avLst/>
              </a:prstGeom>
              <a:noFill/>
              <a:ln w="12700">
                <a:solidFill>
                  <a:srgbClr val="000000"/>
                </a:solidFill>
                <a:prstDash val="sysDash"/>
                <a:round/>
                <a:headEnd/>
                <a:tailEnd/>
              </a:ln>
            </p:spPr>
            <p:txBody>
              <a:bodyPr/>
              <a:lstStyle/>
              <a:p>
                <a:endParaRPr lang="fr-CH"/>
              </a:p>
            </p:txBody>
          </p:sp>
          <p:sp>
            <p:nvSpPr>
              <p:cNvPr id="2709317" name="Line 837"/>
              <p:cNvSpPr>
                <a:spLocks noChangeShapeType="1"/>
              </p:cNvSpPr>
              <p:nvPr/>
            </p:nvSpPr>
            <p:spPr bwMode="auto">
              <a:xfrm>
                <a:off x="2098" y="2770"/>
                <a:ext cx="0" cy="0"/>
              </a:xfrm>
              <a:prstGeom prst="line">
                <a:avLst/>
              </a:prstGeom>
              <a:noFill/>
              <a:ln w="12700">
                <a:solidFill>
                  <a:srgbClr val="000000"/>
                </a:solidFill>
                <a:prstDash val="sysDash"/>
                <a:round/>
                <a:headEnd/>
                <a:tailEnd/>
              </a:ln>
            </p:spPr>
            <p:txBody>
              <a:bodyPr/>
              <a:lstStyle/>
              <a:p>
                <a:endParaRPr lang="fr-CH"/>
              </a:p>
            </p:txBody>
          </p:sp>
          <p:sp>
            <p:nvSpPr>
              <p:cNvPr id="2709318" name="Line 838"/>
              <p:cNvSpPr>
                <a:spLocks noChangeShapeType="1"/>
              </p:cNvSpPr>
              <p:nvPr/>
            </p:nvSpPr>
            <p:spPr bwMode="auto">
              <a:xfrm flipV="1">
                <a:off x="2098" y="2762"/>
                <a:ext cx="8" cy="8"/>
              </a:xfrm>
              <a:prstGeom prst="line">
                <a:avLst/>
              </a:prstGeom>
              <a:noFill/>
              <a:ln w="12700">
                <a:solidFill>
                  <a:srgbClr val="000000"/>
                </a:solidFill>
                <a:prstDash val="sysDash"/>
                <a:round/>
                <a:headEnd/>
                <a:tailEnd/>
              </a:ln>
            </p:spPr>
            <p:txBody>
              <a:bodyPr/>
              <a:lstStyle/>
              <a:p>
                <a:endParaRPr lang="fr-CH"/>
              </a:p>
            </p:txBody>
          </p:sp>
          <p:sp>
            <p:nvSpPr>
              <p:cNvPr id="2709319" name="Line 839"/>
              <p:cNvSpPr>
                <a:spLocks noChangeShapeType="1"/>
              </p:cNvSpPr>
              <p:nvPr/>
            </p:nvSpPr>
            <p:spPr bwMode="auto">
              <a:xfrm>
                <a:off x="2106" y="2762"/>
                <a:ext cx="8" cy="0"/>
              </a:xfrm>
              <a:prstGeom prst="line">
                <a:avLst/>
              </a:prstGeom>
              <a:noFill/>
              <a:ln w="12700">
                <a:solidFill>
                  <a:srgbClr val="000000"/>
                </a:solidFill>
                <a:prstDash val="sysDash"/>
                <a:round/>
                <a:headEnd/>
                <a:tailEnd/>
              </a:ln>
            </p:spPr>
            <p:txBody>
              <a:bodyPr/>
              <a:lstStyle/>
              <a:p>
                <a:endParaRPr lang="fr-CH"/>
              </a:p>
            </p:txBody>
          </p:sp>
          <p:sp>
            <p:nvSpPr>
              <p:cNvPr id="2709320" name="Line 840"/>
              <p:cNvSpPr>
                <a:spLocks noChangeShapeType="1"/>
              </p:cNvSpPr>
              <p:nvPr/>
            </p:nvSpPr>
            <p:spPr bwMode="auto">
              <a:xfrm flipV="1">
                <a:off x="2114" y="2754"/>
                <a:ext cx="8" cy="8"/>
              </a:xfrm>
              <a:prstGeom prst="line">
                <a:avLst/>
              </a:prstGeom>
              <a:noFill/>
              <a:ln w="12700">
                <a:solidFill>
                  <a:srgbClr val="000000"/>
                </a:solidFill>
                <a:prstDash val="sysDash"/>
                <a:round/>
                <a:headEnd/>
                <a:tailEnd/>
              </a:ln>
            </p:spPr>
            <p:txBody>
              <a:bodyPr/>
              <a:lstStyle/>
              <a:p>
                <a:endParaRPr lang="fr-CH"/>
              </a:p>
            </p:txBody>
          </p:sp>
          <p:sp>
            <p:nvSpPr>
              <p:cNvPr id="2709321" name="Line 841"/>
              <p:cNvSpPr>
                <a:spLocks noChangeShapeType="1"/>
              </p:cNvSpPr>
              <p:nvPr/>
            </p:nvSpPr>
            <p:spPr bwMode="auto">
              <a:xfrm>
                <a:off x="2122" y="2754"/>
                <a:ext cx="8" cy="0"/>
              </a:xfrm>
              <a:prstGeom prst="line">
                <a:avLst/>
              </a:prstGeom>
              <a:noFill/>
              <a:ln w="12700">
                <a:solidFill>
                  <a:srgbClr val="000000"/>
                </a:solidFill>
                <a:prstDash val="sysDash"/>
                <a:round/>
                <a:headEnd/>
                <a:tailEnd/>
              </a:ln>
            </p:spPr>
            <p:txBody>
              <a:bodyPr/>
              <a:lstStyle/>
              <a:p>
                <a:endParaRPr lang="fr-CH"/>
              </a:p>
            </p:txBody>
          </p:sp>
          <p:sp>
            <p:nvSpPr>
              <p:cNvPr id="2709322" name="Line 842"/>
              <p:cNvSpPr>
                <a:spLocks noChangeShapeType="1"/>
              </p:cNvSpPr>
              <p:nvPr/>
            </p:nvSpPr>
            <p:spPr bwMode="auto">
              <a:xfrm>
                <a:off x="2130" y="2754"/>
                <a:ext cx="8" cy="0"/>
              </a:xfrm>
              <a:prstGeom prst="line">
                <a:avLst/>
              </a:prstGeom>
              <a:noFill/>
              <a:ln w="12700">
                <a:solidFill>
                  <a:srgbClr val="000000"/>
                </a:solidFill>
                <a:prstDash val="sysDash"/>
                <a:round/>
                <a:headEnd/>
                <a:tailEnd/>
              </a:ln>
            </p:spPr>
            <p:txBody>
              <a:bodyPr/>
              <a:lstStyle/>
              <a:p>
                <a:endParaRPr lang="fr-CH"/>
              </a:p>
            </p:txBody>
          </p:sp>
          <p:sp>
            <p:nvSpPr>
              <p:cNvPr id="2709323" name="Line 843"/>
              <p:cNvSpPr>
                <a:spLocks noChangeShapeType="1"/>
              </p:cNvSpPr>
              <p:nvPr/>
            </p:nvSpPr>
            <p:spPr bwMode="auto">
              <a:xfrm flipV="1">
                <a:off x="2138" y="2746"/>
                <a:ext cx="8" cy="8"/>
              </a:xfrm>
              <a:prstGeom prst="line">
                <a:avLst/>
              </a:prstGeom>
              <a:noFill/>
              <a:ln w="12700">
                <a:solidFill>
                  <a:srgbClr val="000000"/>
                </a:solidFill>
                <a:prstDash val="sysDash"/>
                <a:round/>
                <a:headEnd/>
                <a:tailEnd/>
              </a:ln>
            </p:spPr>
            <p:txBody>
              <a:bodyPr/>
              <a:lstStyle/>
              <a:p>
                <a:endParaRPr lang="fr-CH"/>
              </a:p>
            </p:txBody>
          </p:sp>
          <p:sp>
            <p:nvSpPr>
              <p:cNvPr id="2709324" name="Line 844"/>
              <p:cNvSpPr>
                <a:spLocks noChangeShapeType="1"/>
              </p:cNvSpPr>
              <p:nvPr/>
            </p:nvSpPr>
            <p:spPr bwMode="auto">
              <a:xfrm>
                <a:off x="2146" y="2746"/>
                <a:ext cx="8" cy="0"/>
              </a:xfrm>
              <a:prstGeom prst="line">
                <a:avLst/>
              </a:prstGeom>
              <a:noFill/>
              <a:ln w="12700">
                <a:solidFill>
                  <a:srgbClr val="000000"/>
                </a:solidFill>
                <a:prstDash val="sysDash"/>
                <a:round/>
                <a:headEnd/>
                <a:tailEnd/>
              </a:ln>
            </p:spPr>
            <p:txBody>
              <a:bodyPr/>
              <a:lstStyle/>
              <a:p>
                <a:endParaRPr lang="fr-CH"/>
              </a:p>
            </p:txBody>
          </p:sp>
          <p:sp>
            <p:nvSpPr>
              <p:cNvPr id="2709325" name="Line 845"/>
              <p:cNvSpPr>
                <a:spLocks noChangeShapeType="1"/>
              </p:cNvSpPr>
              <p:nvPr/>
            </p:nvSpPr>
            <p:spPr bwMode="auto">
              <a:xfrm flipV="1">
                <a:off x="2154" y="2738"/>
                <a:ext cx="8" cy="8"/>
              </a:xfrm>
              <a:prstGeom prst="line">
                <a:avLst/>
              </a:prstGeom>
              <a:noFill/>
              <a:ln w="12700">
                <a:solidFill>
                  <a:srgbClr val="000000"/>
                </a:solidFill>
                <a:prstDash val="sysDash"/>
                <a:round/>
                <a:headEnd/>
                <a:tailEnd/>
              </a:ln>
            </p:spPr>
            <p:txBody>
              <a:bodyPr/>
              <a:lstStyle/>
              <a:p>
                <a:endParaRPr lang="fr-CH"/>
              </a:p>
            </p:txBody>
          </p:sp>
          <p:sp>
            <p:nvSpPr>
              <p:cNvPr id="2709326" name="Line 846"/>
              <p:cNvSpPr>
                <a:spLocks noChangeShapeType="1"/>
              </p:cNvSpPr>
              <p:nvPr/>
            </p:nvSpPr>
            <p:spPr bwMode="auto">
              <a:xfrm>
                <a:off x="2162" y="2738"/>
                <a:ext cx="8" cy="0"/>
              </a:xfrm>
              <a:prstGeom prst="line">
                <a:avLst/>
              </a:prstGeom>
              <a:noFill/>
              <a:ln w="12700">
                <a:solidFill>
                  <a:srgbClr val="000000"/>
                </a:solidFill>
                <a:prstDash val="sysDash"/>
                <a:round/>
                <a:headEnd/>
                <a:tailEnd/>
              </a:ln>
            </p:spPr>
            <p:txBody>
              <a:bodyPr/>
              <a:lstStyle/>
              <a:p>
                <a:endParaRPr lang="fr-CH"/>
              </a:p>
            </p:txBody>
          </p:sp>
          <p:sp>
            <p:nvSpPr>
              <p:cNvPr id="2709327" name="Line 847"/>
              <p:cNvSpPr>
                <a:spLocks noChangeShapeType="1"/>
              </p:cNvSpPr>
              <p:nvPr/>
            </p:nvSpPr>
            <p:spPr bwMode="auto">
              <a:xfrm>
                <a:off x="2170" y="2738"/>
                <a:ext cx="8" cy="0"/>
              </a:xfrm>
              <a:prstGeom prst="line">
                <a:avLst/>
              </a:prstGeom>
              <a:noFill/>
              <a:ln w="12700">
                <a:solidFill>
                  <a:srgbClr val="000000"/>
                </a:solidFill>
                <a:prstDash val="sysDash"/>
                <a:round/>
                <a:headEnd/>
                <a:tailEnd/>
              </a:ln>
            </p:spPr>
            <p:txBody>
              <a:bodyPr/>
              <a:lstStyle/>
              <a:p>
                <a:endParaRPr lang="fr-CH"/>
              </a:p>
            </p:txBody>
          </p:sp>
          <p:sp>
            <p:nvSpPr>
              <p:cNvPr id="2709328" name="Line 848"/>
              <p:cNvSpPr>
                <a:spLocks noChangeShapeType="1"/>
              </p:cNvSpPr>
              <p:nvPr/>
            </p:nvSpPr>
            <p:spPr bwMode="auto">
              <a:xfrm flipV="1">
                <a:off x="2178" y="2730"/>
                <a:ext cx="8" cy="8"/>
              </a:xfrm>
              <a:prstGeom prst="line">
                <a:avLst/>
              </a:prstGeom>
              <a:noFill/>
              <a:ln w="12700">
                <a:solidFill>
                  <a:srgbClr val="000000"/>
                </a:solidFill>
                <a:prstDash val="sysDash"/>
                <a:round/>
                <a:headEnd/>
                <a:tailEnd/>
              </a:ln>
            </p:spPr>
            <p:txBody>
              <a:bodyPr/>
              <a:lstStyle/>
              <a:p>
                <a:endParaRPr lang="fr-CH"/>
              </a:p>
            </p:txBody>
          </p:sp>
          <p:sp>
            <p:nvSpPr>
              <p:cNvPr id="2709329" name="Line 849"/>
              <p:cNvSpPr>
                <a:spLocks noChangeShapeType="1"/>
              </p:cNvSpPr>
              <p:nvPr/>
            </p:nvSpPr>
            <p:spPr bwMode="auto">
              <a:xfrm>
                <a:off x="2186" y="2730"/>
                <a:ext cx="8" cy="0"/>
              </a:xfrm>
              <a:prstGeom prst="line">
                <a:avLst/>
              </a:prstGeom>
              <a:noFill/>
              <a:ln w="12700">
                <a:solidFill>
                  <a:srgbClr val="000000"/>
                </a:solidFill>
                <a:prstDash val="sysDash"/>
                <a:round/>
                <a:headEnd/>
                <a:tailEnd/>
              </a:ln>
            </p:spPr>
            <p:txBody>
              <a:bodyPr/>
              <a:lstStyle/>
              <a:p>
                <a:endParaRPr lang="fr-CH"/>
              </a:p>
            </p:txBody>
          </p:sp>
          <p:sp>
            <p:nvSpPr>
              <p:cNvPr id="2709330" name="Line 850"/>
              <p:cNvSpPr>
                <a:spLocks noChangeShapeType="1"/>
              </p:cNvSpPr>
              <p:nvPr/>
            </p:nvSpPr>
            <p:spPr bwMode="auto">
              <a:xfrm flipV="1">
                <a:off x="2194" y="2722"/>
                <a:ext cx="8" cy="8"/>
              </a:xfrm>
              <a:prstGeom prst="line">
                <a:avLst/>
              </a:prstGeom>
              <a:noFill/>
              <a:ln w="12700">
                <a:solidFill>
                  <a:srgbClr val="000000"/>
                </a:solidFill>
                <a:prstDash val="sysDash"/>
                <a:round/>
                <a:headEnd/>
                <a:tailEnd/>
              </a:ln>
            </p:spPr>
            <p:txBody>
              <a:bodyPr/>
              <a:lstStyle/>
              <a:p>
                <a:endParaRPr lang="fr-CH"/>
              </a:p>
            </p:txBody>
          </p:sp>
          <p:sp>
            <p:nvSpPr>
              <p:cNvPr id="2709331" name="Line 851"/>
              <p:cNvSpPr>
                <a:spLocks noChangeShapeType="1"/>
              </p:cNvSpPr>
              <p:nvPr/>
            </p:nvSpPr>
            <p:spPr bwMode="auto">
              <a:xfrm>
                <a:off x="2202" y="2722"/>
                <a:ext cx="8" cy="0"/>
              </a:xfrm>
              <a:prstGeom prst="line">
                <a:avLst/>
              </a:prstGeom>
              <a:noFill/>
              <a:ln w="12700">
                <a:solidFill>
                  <a:srgbClr val="000000"/>
                </a:solidFill>
                <a:prstDash val="sysDash"/>
                <a:round/>
                <a:headEnd/>
                <a:tailEnd/>
              </a:ln>
            </p:spPr>
            <p:txBody>
              <a:bodyPr/>
              <a:lstStyle/>
              <a:p>
                <a:endParaRPr lang="fr-CH"/>
              </a:p>
            </p:txBody>
          </p:sp>
          <p:sp>
            <p:nvSpPr>
              <p:cNvPr id="2709332" name="Line 852"/>
              <p:cNvSpPr>
                <a:spLocks noChangeShapeType="1"/>
              </p:cNvSpPr>
              <p:nvPr/>
            </p:nvSpPr>
            <p:spPr bwMode="auto">
              <a:xfrm flipV="1">
                <a:off x="2210" y="2714"/>
                <a:ext cx="8" cy="8"/>
              </a:xfrm>
              <a:prstGeom prst="line">
                <a:avLst/>
              </a:prstGeom>
              <a:noFill/>
              <a:ln w="12700">
                <a:solidFill>
                  <a:srgbClr val="000000"/>
                </a:solidFill>
                <a:prstDash val="sysDash"/>
                <a:round/>
                <a:headEnd/>
                <a:tailEnd/>
              </a:ln>
            </p:spPr>
            <p:txBody>
              <a:bodyPr/>
              <a:lstStyle/>
              <a:p>
                <a:endParaRPr lang="fr-CH"/>
              </a:p>
            </p:txBody>
          </p:sp>
          <p:sp>
            <p:nvSpPr>
              <p:cNvPr id="2709333" name="Line 853"/>
              <p:cNvSpPr>
                <a:spLocks noChangeShapeType="1"/>
              </p:cNvSpPr>
              <p:nvPr/>
            </p:nvSpPr>
            <p:spPr bwMode="auto">
              <a:xfrm>
                <a:off x="2218" y="2714"/>
                <a:ext cx="8" cy="0"/>
              </a:xfrm>
              <a:prstGeom prst="line">
                <a:avLst/>
              </a:prstGeom>
              <a:noFill/>
              <a:ln w="12700">
                <a:solidFill>
                  <a:srgbClr val="000000"/>
                </a:solidFill>
                <a:prstDash val="sysDash"/>
                <a:round/>
                <a:headEnd/>
                <a:tailEnd/>
              </a:ln>
            </p:spPr>
            <p:txBody>
              <a:bodyPr/>
              <a:lstStyle/>
              <a:p>
                <a:endParaRPr lang="fr-CH"/>
              </a:p>
            </p:txBody>
          </p:sp>
          <p:sp>
            <p:nvSpPr>
              <p:cNvPr id="2709334" name="Line 854"/>
              <p:cNvSpPr>
                <a:spLocks noChangeShapeType="1"/>
              </p:cNvSpPr>
              <p:nvPr/>
            </p:nvSpPr>
            <p:spPr bwMode="auto">
              <a:xfrm>
                <a:off x="2226" y="2714"/>
                <a:ext cx="0" cy="0"/>
              </a:xfrm>
              <a:prstGeom prst="line">
                <a:avLst/>
              </a:prstGeom>
              <a:noFill/>
              <a:ln w="12700">
                <a:solidFill>
                  <a:srgbClr val="000000"/>
                </a:solidFill>
                <a:prstDash val="sysDash"/>
                <a:round/>
                <a:headEnd/>
                <a:tailEnd/>
              </a:ln>
            </p:spPr>
            <p:txBody>
              <a:bodyPr/>
              <a:lstStyle/>
              <a:p>
                <a:endParaRPr lang="fr-CH"/>
              </a:p>
            </p:txBody>
          </p:sp>
          <p:sp>
            <p:nvSpPr>
              <p:cNvPr id="2709335" name="Line 855"/>
              <p:cNvSpPr>
                <a:spLocks noChangeShapeType="1"/>
              </p:cNvSpPr>
              <p:nvPr/>
            </p:nvSpPr>
            <p:spPr bwMode="auto">
              <a:xfrm flipV="1">
                <a:off x="2226" y="2706"/>
                <a:ext cx="8" cy="8"/>
              </a:xfrm>
              <a:prstGeom prst="line">
                <a:avLst/>
              </a:prstGeom>
              <a:noFill/>
              <a:ln w="12700">
                <a:solidFill>
                  <a:srgbClr val="000000"/>
                </a:solidFill>
                <a:prstDash val="sysDash"/>
                <a:round/>
                <a:headEnd/>
                <a:tailEnd/>
              </a:ln>
            </p:spPr>
            <p:txBody>
              <a:bodyPr/>
              <a:lstStyle/>
              <a:p>
                <a:endParaRPr lang="fr-CH"/>
              </a:p>
            </p:txBody>
          </p:sp>
          <p:sp>
            <p:nvSpPr>
              <p:cNvPr id="2709336" name="Line 856"/>
              <p:cNvSpPr>
                <a:spLocks noChangeShapeType="1"/>
              </p:cNvSpPr>
              <p:nvPr/>
            </p:nvSpPr>
            <p:spPr bwMode="auto">
              <a:xfrm>
                <a:off x="2234" y="2706"/>
                <a:ext cx="8" cy="0"/>
              </a:xfrm>
              <a:prstGeom prst="line">
                <a:avLst/>
              </a:prstGeom>
              <a:noFill/>
              <a:ln w="12700">
                <a:solidFill>
                  <a:srgbClr val="000000"/>
                </a:solidFill>
                <a:prstDash val="sysDash"/>
                <a:round/>
                <a:headEnd/>
                <a:tailEnd/>
              </a:ln>
            </p:spPr>
            <p:txBody>
              <a:bodyPr/>
              <a:lstStyle/>
              <a:p>
                <a:endParaRPr lang="fr-CH"/>
              </a:p>
            </p:txBody>
          </p:sp>
          <p:sp>
            <p:nvSpPr>
              <p:cNvPr id="2709337" name="Line 857"/>
              <p:cNvSpPr>
                <a:spLocks noChangeShapeType="1"/>
              </p:cNvSpPr>
              <p:nvPr/>
            </p:nvSpPr>
            <p:spPr bwMode="auto">
              <a:xfrm flipV="1">
                <a:off x="2242" y="2698"/>
                <a:ext cx="8" cy="8"/>
              </a:xfrm>
              <a:prstGeom prst="line">
                <a:avLst/>
              </a:prstGeom>
              <a:noFill/>
              <a:ln w="12700">
                <a:solidFill>
                  <a:srgbClr val="000000"/>
                </a:solidFill>
                <a:prstDash val="sysDash"/>
                <a:round/>
                <a:headEnd/>
                <a:tailEnd/>
              </a:ln>
            </p:spPr>
            <p:txBody>
              <a:bodyPr/>
              <a:lstStyle/>
              <a:p>
                <a:endParaRPr lang="fr-CH"/>
              </a:p>
            </p:txBody>
          </p:sp>
          <p:sp>
            <p:nvSpPr>
              <p:cNvPr id="2709338" name="Line 858"/>
              <p:cNvSpPr>
                <a:spLocks noChangeShapeType="1"/>
              </p:cNvSpPr>
              <p:nvPr/>
            </p:nvSpPr>
            <p:spPr bwMode="auto">
              <a:xfrm>
                <a:off x="2250" y="2698"/>
                <a:ext cx="8" cy="0"/>
              </a:xfrm>
              <a:prstGeom prst="line">
                <a:avLst/>
              </a:prstGeom>
              <a:noFill/>
              <a:ln w="12700">
                <a:solidFill>
                  <a:srgbClr val="000000"/>
                </a:solidFill>
                <a:prstDash val="sysDash"/>
                <a:round/>
                <a:headEnd/>
                <a:tailEnd/>
              </a:ln>
            </p:spPr>
            <p:txBody>
              <a:bodyPr/>
              <a:lstStyle/>
              <a:p>
                <a:endParaRPr lang="fr-CH"/>
              </a:p>
            </p:txBody>
          </p:sp>
          <p:sp>
            <p:nvSpPr>
              <p:cNvPr id="2709339" name="Line 859"/>
              <p:cNvSpPr>
                <a:spLocks noChangeShapeType="1"/>
              </p:cNvSpPr>
              <p:nvPr/>
            </p:nvSpPr>
            <p:spPr bwMode="auto">
              <a:xfrm flipV="1">
                <a:off x="2258" y="2690"/>
                <a:ext cx="8" cy="8"/>
              </a:xfrm>
              <a:prstGeom prst="line">
                <a:avLst/>
              </a:prstGeom>
              <a:noFill/>
              <a:ln w="12700">
                <a:solidFill>
                  <a:srgbClr val="000000"/>
                </a:solidFill>
                <a:prstDash val="sysDash"/>
                <a:round/>
                <a:headEnd/>
                <a:tailEnd/>
              </a:ln>
            </p:spPr>
            <p:txBody>
              <a:bodyPr/>
              <a:lstStyle/>
              <a:p>
                <a:endParaRPr lang="fr-CH"/>
              </a:p>
            </p:txBody>
          </p:sp>
          <p:sp>
            <p:nvSpPr>
              <p:cNvPr id="2709340" name="Line 860"/>
              <p:cNvSpPr>
                <a:spLocks noChangeShapeType="1"/>
              </p:cNvSpPr>
              <p:nvPr/>
            </p:nvSpPr>
            <p:spPr bwMode="auto">
              <a:xfrm>
                <a:off x="2266" y="2690"/>
                <a:ext cx="8" cy="0"/>
              </a:xfrm>
              <a:prstGeom prst="line">
                <a:avLst/>
              </a:prstGeom>
              <a:noFill/>
              <a:ln w="12700">
                <a:solidFill>
                  <a:srgbClr val="000000"/>
                </a:solidFill>
                <a:prstDash val="sysDash"/>
                <a:round/>
                <a:headEnd/>
                <a:tailEnd/>
              </a:ln>
            </p:spPr>
            <p:txBody>
              <a:bodyPr/>
              <a:lstStyle/>
              <a:p>
                <a:endParaRPr lang="fr-CH"/>
              </a:p>
            </p:txBody>
          </p:sp>
          <p:sp>
            <p:nvSpPr>
              <p:cNvPr id="2709341" name="Line 861"/>
              <p:cNvSpPr>
                <a:spLocks noChangeShapeType="1"/>
              </p:cNvSpPr>
              <p:nvPr/>
            </p:nvSpPr>
            <p:spPr bwMode="auto">
              <a:xfrm>
                <a:off x="2274" y="2690"/>
                <a:ext cx="8" cy="0"/>
              </a:xfrm>
              <a:prstGeom prst="line">
                <a:avLst/>
              </a:prstGeom>
              <a:noFill/>
              <a:ln w="12700">
                <a:solidFill>
                  <a:srgbClr val="000000"/>
                </a:solidFill>
                <a:prstDash val="sysDash"/>
                <a:round/>
                <a:headEnd/>
                <a:tailEnd/>
              </a:ln>
            </p:spPr>
            <p:txBody>
              <a:bodyPr/>
              <a:lstStyle/>
              <a:p>
                <a:endParaRPr lang="fr-CH"/>
              </a:p>
            </p:txBody>
          </p:sp>
          <p:sp>
            <p:nvSpPr>
              <p:cNvPr id="2709342" name="Line 862"/>
              <p:cNvSpPr>
                <a:spLocks noChangeShapeType="1"/>
              </p:cNvSpPr>
              <p:nvPr/>
            </p:nvSpPr>
            <p:spPr bwMode="auto">
              <a:xfrm flipV="1">
                <a:off x="2282" y="2682"/>
                <a:ext cx="8" cy="8"/>
              </a:xfrm>
              <a:prstGeom prst="line">
                <a:avLst/>
              </a:prstGeom>
              <a:noFill/>
              <a:ln w="12700">
                <a:solidFill>
                  <a:srgbClr val="000000"/>
                </a:solidFill>
                <a:prstDash val="sysDash"/>
                <a:round/>
                <a:headEnd/>
                <a:tailEnd/>
              </a:ln>
            </p:spPr>
            <p:txBody>
              <a:bodyPr/>
              <a:lstStyle/>
              <a:p>
                <a:endParaRPr lang="fr-CH"/>
              </a:p>
            </p:txBody>
          </p:sp>
          <p:sp>
            <p:nvSpPr>
              <p:cNvPr id="2709343" name="Line 863"/>
              <p:cNvSpPr>
                <a:spLocks noChangeShapeType="1"/>
              </p:cNvSpPr>
              <p:nvPr/>
            </p:nvSpPr>
            <p:spPr bwMode="auto">
              <a:xfrm>
                <a:off x="2290" y="2682"/>
                <a:ext cx="8" cy="0"/>
              </a:xfrm>
              <a:prstGeom prst="line">
                <a:avLst/>
              </a:prstGeom>
              <a:noFill/>
              <a:ln w="12700">
                <a:solidFill>
                  <a:srgbClr val="000000"/>
                </a:solidFill>
                <a:prstDash val="sysDash"/>
                <a:round/>
                <a:headEnd/>
                <a:tailEnd/>
              </a:ln>
            </p:spPr>
            <p:txBody>
              <a:bodyPr/>
              <a:lstStyle/>
              <a:p>
                <a:endParaRPr lang="fr-CH"/>
              </a:p>
            </p:txBody>
          </p:sp>
          <p:sp>
            <p:nvSpPr>
              <p:cNvPr id="2709344" name="Line 864"/>
              <p:cNvSpPr>
                <a:spLocks noChangeShapeType="1"/>
              </p:cNvSpPr>
              <p:nvPr/>
            </p:nvSpPr>
            <p:spPr bwMode="auto">
              <a:xfrm flipV="1">
                <a:off x="2298" y="2674"/>
                <a:ext cx="8" cy="8"/>
              </a:xfrm>
              <a:prstGeom prst="line">
                <a:avLst/>
              </a:prstGeom>
              <a:noFill/>
              <a:ln w="12700">
                <a:solidFill>
                  <a:srgbClr val="000000"/>
                </a:solidFill>
                <a:prstDash val="sysDash"/>
                <a:round/>
                <a:headEnd/>
                <a:tailEnd/>
              </a:ln>
            </p:spPr>
            <p:txBody>
              <a:bodyPr/>
              <a:lstStyle/>
              <a:p>
                <a:endParaRPr lang="fr-CH"/>
              </a:p>
            </p:txBody>
          </p:sp>
          <p:sp>
            <p:nvSpPr>
              <p:cNvPr id="2709345" name="Line 865"/>
              <p:cNvSpPr>
                <a:spLocks noChangeShapeType="1"/>
              </p:cNvSpPr>
              <p:nvPr/>
            </p:nvSpPr>
            <p:spPr bwMode="auto">
              <a:xfrm>
                <a:off x="2306" y="2674"/>
                <a:ext cx="8" cy="0"/>
              </a:xfrm>
              <a:prstGeom prst="line">
                <a:avLst/>
              </a:prstGeom>
              <a:noFill/>
              <a:ln w="12700">
                <a:solidFill>
                  <a:srgbClr val="000000"/>
                </a:solidFill>
                <a:prstDash val="sysDash"/>
                <a:round/>
                <a:headEnd/>
                <a:tailEnd/>
              </a:ln>
            </p:spPr>
            <p:txBody>
              <a:bodyPr/>
              <a:lstStyle/>
              <a:p>
                <a:endParaRPr lang="fr-CH"/>
              </a:p>
            </p:txBody>
          </p:sp>
          <p:sp>
            <p:nvSpPr>
              <p:cNvPr id="2709346" name="Line 866"/>
              <p:cNvSpPr>
                <a:spLocks noChangeShapeType="1"/>
              </p:cNvSpPr>
              <p:nvPr/>
            </p:nvSpPr>
            <p:spPr bwMode="auto">
              <a:xfrm>
                <a:off x="2314" y="2674"/>
                <a:ext cx="8" cy="0"/>
              </a:xfrm>
              <a:prstGeom prst="line">
                <a:avLst/>
              </a:prstGeom>
              <a:noFill/>
              <a:ln w="12700">
                <a:solidFill>
                  <a:srgbClr val="000000"/>
                </a:solidFill>
                <a:prstDash val="sysDash"/>
                <a:round/>
                <a:headEnd/>
                <a:tailEnd/>
              </a:ln>
            </p:spPr>
            <p:txBody>
              <a:bodyPr/>
              <a:lstStyle/>
              <a:p>
                <a:endParaRPr lang="fr-CH"/>
              </a:p>
            </p:txBody>
          </p:sp>
          <p:sp>
            <p:nvSpPr>
              <p:cNvPr id="2709347" name="Line 867"/>
              <p:cNvSpPr>
                <a:spLocks noChangeShapeType="1"/>
              </p:cNvSpPr>
              <p:nvPr/>
            </p:nvSpPr>
            <p:spPr bwMode="auto">
              <a:xfrm flipV="1">
                <a:off x="2322" y="2666"/>
                <a:ext cx="8" cy="8"/>
              </a:xfrm>
              <a:prstGeom prst="line">
                <a:avLst/>
              </a:prstGeom>
              <a:noFill/>
              <a:ln w="12700">
                <a:solidFill>
                  <a:srgbClr val="000000"/>
                </a:solidFill>
                <a:prstDash val="sysDash"/>
                <a:round/>
                <a:headEnd/>
                <a:tailEnd/>
              </a:ln>
            </p:spPr>
            <p:txBody>
              <a:bodyPr/>
              <a:lstStyle/>
              <a:p>
                <a:endParaRPr lang="fr-CH"/>
              </a:p>
            </p:txBody>
          </p:sp>
          <p:sp>
            <p:nvSpPr>
              <p:cNvPr id="2709348" name="Line 868"/>
              <p:cNvSpPr>
                <a:spLocks noChangeShapeType="1"/>
              </p:cNvSpPr>
              <p:nvPr/>
            </p:nvSpPr>
            <p:spPr bwMode="auto">
              <a:xfrm>
                <a:off x="2330" y="2666"/>
                <a:ext cx="8" cy="0"/>
              </a:xfrm>
              <a:prstGeom prst="line">
                <a:avLst/>
              </a:prstGeom>
              <a:noFill/>
              <a:ln w="12700">
                <a:solidFill>
                  <a:srgbClr val="000000"/>
                </a:solidFill>
                <a:prstDash val="sysDash"/>
                <a:round/>
                <a:headEnd/>
                <a:tailEnd/>
              </a:ln>
            </p:spPr>
            <p:txBody>
              <a:bodyPr/>
              <a:lstStyle/>
              <a:p>
                <a:endParaRPr lang="fr-CH"/>
              </a:p>
            </p:txBody>
          </p:sp>
          <p:sp>
            <p:nvSpPr>
              <p:cNvPr id="2709349" name="Line 869"/>
              <p:cNvSpPr>
                <a:spLocks noChangeShapeType="1"/>
              </p:cNvSpPr>
              <p:nvPr/>
            </p:nvSpPr>
            <p:spPr bwMode="auto">
              <a:xfrm flipV="1">
                <a:off x="2338" y="2658"/>
                <a:ext cx="8" cy="8"/>
              </a:xfrm>
              <a:prstGeom prst="line">
                <a:avLst/>
              </a:prstGeom>
              <a:noFill/>
              <a:ln w="12700">
                <a:solidFill>
                  <a:srgbClr val="000000"/>
                </a:solidFill>
                <a:prstDash val="sysDash"/>
                <a:round/>
                <a:headEnd/>
                <a:tailEnd/>
              </a:ln>
            </p:spPr>
            <p:txBody>
              <a:bodyPr/>
              <a:lstStyle/>
              <a:p>
                <a:endParaRPr lang="fr-CH"/>
              </a:p>
            </p:txBody>
          </p:sp>
          <p:sp>
            <p:nvSpPr>
              <p:cNvPr id="2709350" name="Line 870"/>
              <p:cNvSpPr>
                <a:spLocks noChangeShapeType="1"/>
              </p:cNvSpPr>
              <p:nvPr/>
            </p:nvSpPr>
            <p:spPr bwMode="auto">
              <a:xfrm>
                <a:off x="2346" y="2658"/>
                <a:ext cx="0" cy="0"/>
              </a:xfrm>
              <a:prstGeom prst="line">
                <a:avLst/>
              </a:prstGeom>
              <a:noFill/>
              <a:ln w="12700">
                <a:solidFill>
                  <a:srgbClr val="000000"/>
                </a:solidFill>
                <a:prstDash val="sysDash"/>
                <a:round/>
                <a:headEnd/>
                <a:tailEnd/>
              </a:ln>
            </p:spPr>
            <p:txBody>
              <a:bodyPr/>
              <a:lstStyle/>
              <a:p>
                <a:endParaRPr lang="fr-CH"/>
              </a:p>
            </p:txBody>
          </p:sp>
          <p:sp>
            <p:nvSpPr>
              <p:cNvPr id="2709351" name="Line 871"/>
              <p:cNvSpPr>
                <a:spLocks noChangeShapeType="1"/>
              </p:cNvSpPr>
              <p:nvPr/>
            </p:nvSpPr>
            <p:spPr bwMode="auto">
              <a:xfrm flipV="1">
                <a:off x="2346" y="2650"/>
                <a:ext cx="8" cy="8"/>
              </a:xfrm>
              <a:prstGeom prst="line">
                <a:avLst/>
              </a:prstGeom>
              <a:noFill/>
              <a:ln w="12700">
                <a:solidFill>
                  <a:srgbClr val="000000"/>
                </a:solidFill>
                <a:prstDash val="sysDash"/>
                <a:round/>
                <a:headEnd/>
                <a:tailEnd/>
              </a:ln>
            </p:spPr>
            <p:txBody>
              <a:bodyPr/>
              <a:lstStyle/>
              <a:p>
                <a:endParaRPr lang="fr-CH"/>
              </a:p>
            </p:txBody>
          </p:sp>
          <p:sp>
            <p:nvSpPr>
              <p:cNvPr id="2709352" name="Line 872"/>
              <p:cNvSpPr>
                <a:spLocks noChangeShapeType="1"/>
              </p:cNvSpPr>
              <p:nvPr/>
            </p:nvSpPr>
            <p:spPr bwMode="auto">
              <a:xfrm>
                <a:off x="2354" y="2650"/>
                <a:ext cx="7" cy="0"/>
              </a:xfrm>
              <a:prstGeom prst="line">
                <a:avLst/>
              </a:prstGeom>
              <a:noFill/>
              <a:ln w="12700">
                <a:solidFill>
                  <a:srgbClr val="000000"/>
                </a:solidFill>
                <a:prstDash val="sysDash"/>
                <a:round/>
                <a:headEnd/>
                <a:tailEnd/>
              </a:ln>
            </p:spPr>
            <p:txBody>
              <a:bodyPr/>
              <a:lstStyle/>
              <a:p>
                <a:endParaRPr lang="fr-CH"/>
              </a:p>
            </p:txBody>
          </p:sp>
          <p:sp>
            <p:nvSpPr>
              <p:cNvPr id="2709353" name="Line 873"/>
              <p:cNvSpPr>
                <a:spLocks noChangeShapeType="1"/>
              </p:cNvSpPr>
              <p:nvPr/>
            </p:nvSpPr>
            <p:spPr bwMode="auto">
              <a:xfrm>
                <a:off x="2361" y="2650"/>
                <a:ext cx="8" cy="0"/>
              </a:xfrm>
              <a:prstGeom prst="line">
                <a:avLst/>
              </a:prstGeom>
              <a:noFill/>
              <a:ln w="12700">
                <a:solidFill>
                  <a:srgbClr val="000000"/>
                </a:solidFill>
                <a:prstDash val="sysDash"/>
                <a:round/>
                <a:headEnd/>
                <a:tailEnd/>
              </a:ln>
            </p:spPr>
            <p:txBody>
              <a:bodyPr/>
              <a:lstStyle/>
              <a:p>
                <a:endParaRPr lang="fr-CH"/>
              </a:p>
            </p:txBody>
          </p:sp>
          <p:sp>
            <p:nvSpPr>
              <p:cNvPr id="2709354" name="Line 874"/>
              <p:cNvSpPr>
                <a:spLocks noChangeShapeType="1"/>
              </p:cNvSpPr>
              <p:nvPr/>
            </p:nvSpPr>
            <p:spPr bwMode="auto">
              <a:xfrm flipV="1">
                <a:off x="2369" y="2642"/>
                <a:ext cx="8" cy="8"/>
              </a:xfrm>
              <a:prstGeom prst="line">
                <a:avLst/>
              </a:prstGeom>
              <a:noFill/>
              <a:ln w="12700">
                <a:solidFill>
                  <a:srgbClr val="000000"/>
                </a:solidFill>
                <a:prstDash val="sysDash"/>
                <a:round/>
                <a:headEnd/>
                <a:tailEnd/>
              </a:ln>
            </p:spPr>
            <p:txBody>
              <a:bodyPr/>
              <a:lstStyle/>
              <a:p>
                <a:endParaRPr lang="fr-CH"/>
              </a:p>
            </p:txBody>
          </p:sp>
          <p:sp>
            <p:nvSpPr>
              <p:cNvPr id="2709355" name="Line 875"/>
              <p:cNvSpPr>
                <a:spLocks noChangeShapeType="1"/>
              </p:cNvSpPr>
              <p:nvPr/>
            </p:nvSpPr>
            <p:spPr bwMode="auto">
              <a:xfrm>
                <a:off x="2377" y="2642"/>
                <a:ext cx="8" cy="0"/>
              </a:xfrm>
              <a:prstGeom prst="line">
                <a:avLst/>
              </a:prstGeom>
              <a:noFill/>
              <a:ln w="12700">
                <a:solidFill>
                  <a:srgbClr val="000000"/>
                </a:solidFill>
                <a:prstDash val="sysDash"/>
                <a:round/>
                <a:headEnd/>
                <a:tailEnd/>
              </a:ln>
            </p:spPr>
            <p:txBody>
              <a:bodyPr/>
              <a:lstStyle/>
              <a:p>
                <a:endParaRPr lang="fr-CH"/>
              </a:p>
            </p:txBody>
          </p:sp>
          <p:sp>
            <p:nvSpPr>
              <p:cNvPr id="2709356" name="Line 876"/>
              <p:cNvSpPr>
                <a:spLocks noChangeShapeType="1"/>
              </p:cNvSpPr>
              <p:nvPr/>
            </p:nvSpPr>
            <p:spPr bwMode="auto">
              <a:xfrm flipV="1">
                <a:off x="2385" y="2634"/>
                <a:ext cx="8" cy="8"/>
              </a:xfrm>
              <a:prstGeom prst="line">
                <a:avLst/>
              </a:prstGeom>
              <a:noFill/>
              <a:ln w="12700">
                <a:solidFill>
                  <a:srgbClr val="000000"/>
                </a:solidFill>
                <a:prstDash val="sysDash"/>
                <a:round/>
                <a:headEnd/>
                <a:tailEnd/>
              </a:ln>
            </p:spPr>
            <p:txBody>
              <a:bodyPr/>
              <a:lstStyle/>
              <a:p>
                <a:endParaRPr lang="fr-CH"/>
              </a:p>
            </p:txBody>
          </p:sp>
          <p:sp>
            <p:nvSpPr>
              <p:cNvPr id="2709357" name="Line 877"/>
              <p:cNvSpPr>
                <a:spLocks noChangeShapeType="1"/>
              </p:cNvSpPr>
              <p:nvPr/>
            </p:nvSpPr>
            <p:spPr bwMode="auto">
              <a:xfrm>
                <a:off x="2393" y="2634"/>
                <a:ext cx="8" cy="0"/>
              </a:xfrm>
              <a:prstGeom prst="line">
                <a:avLst/>
              </a:prstGeom>
              <a:noFill/>
              <a:ln w="12700">
                <a:solidFill>
                  <a:srgbClr val="000000"/>
                </a:solidFill>
                <a:prstDash val="sysDash"/>
                <a:round/>
                <a:headEnd/>
                <a:tailEnd/>
              </a:ln>
            </p:spPr>
            <p:txBody>
              <a:bodyPr/>
              <a:lstStyle/>
              <a:p>
                <a:endParaRPr lang="fr-CH"/>
              </a:p>
            </p:txBody>
          </p:sp>
          <p:sp>
            <p:nvSpPr>
              <p:cNvPr id="2709358" name="Line 878"/>
              <p:cNvSpPr>
                <a:spLocks noChangeShapeType="1"/>
              </p:cNvSpPr>
              <p:nvPr/>
            </p:nvSpPr>
            <p:spPr bwMode="auto">
              <a:xfrm flipV="1">
                <a:off x="2401" y="2626"/>
                <a:ext cx="8" cy="8"/>
              </a:xfrm>
              <a:prstGeom prst="line">
                <a:avLst/>
              </a:prstGeom>
              <a:noFill/>
              <a:ln w="12700">
                <a:solidFill>
                  <a:srgbClr val="000000"/>
                </a:solidFill>
                <a:prstDash val="sysDash"/>
                <a:round/>
                <a:headEnd/>
                <a:tailEnd/>
              </a:ln>
            </p:spPr>
            <p:txBody>
              <a:bodyPr/>
              <a:lstStyle/>
              <a:p>
                <a:endParaRPr lang="fr-CH"/>
              </a:p>
            </p:txBody>
          </p:sp>
          <p:sp>
            <p:nvSpPr>
              <p:cNvPr id="2709359" name="Line 879"/>
              <p:cNvSpPr>
                <a:spLocks noChangeShapeType="1"/>
              </p:cNvSpPr>
              <p:nvPr/>
            </p:nvSpPr>
            <p:spPr bwMode="auto">
              <a:xfrm>
                <a:off x="2409" y="2626"/>
                <a:ext cx="8" cy="0"/>
              </a:xfrm>
              <a:prstGeom prst="line">
                <a:avLst/>
              </a:prstGeom>
              <a:noFill/>
              <a:ln w="12700">
                <a:solidFill>
                  <a:srgbClr val="000000"/>
                </a:solidFill>
                <a:prstDash val="sysDash"/>
                <a:round/>
                <a:headEnd/>
                <a:tailEnd/>
              </a:ln>
            </p:spPr>
            <p:txBody>
              <a:bodyPr/>
              <a:lstStyle/>
              <a:p>
                <a:endParaRPr lang="fr-CH"/>
              </a:p>
            </p:txBody>
          </p:sp>
          <p:sp>
            <p:nvSpPr>
              <p:cNvPr id="2709360" name="Line 880"/>
              <p:cNvSpPr>
                <a:spLocks noChangeShapeType="1"/>
              </p:cNvSpPr>
              <p:nvPr/>
            </p:nvSpPr>
            <p:spPr bwMode="auto">
              <a:xfrm>
                <a:off x="2417" y="2626"/>
                <a:ext cx="8" cy="0"/>
              </a:xfrm>
              <a:prstGeom prst="line">
                <a:avLst/>
              </a:prstGeom>
              <a:noFill/>
              <a:ln w="12700">
                <a:solidFill>
                  <a:srgbClr val="000000"/>
                </a:solidFill>
                <a:prstDash val="sysDash"/>
                <a:round/>
                <a:headEnd/>
                <a:tailEnd/>
              </a:ln>
            </p:spPr>
            <p:txBody>
              <a:bodyPr/>
              <a:lstStyle/>
              <a:p>
                <a:endParaRPr lang="fr-CH"/>
              </a:p>
            </p:txBody>
          </p:sp>
          <p:sp>
            <p:nvSpPr>
              <p:cNvPr id="2709361" name="Line 881"/>
              <p:cNvSpPr>
                <a:spLocks noChangeShapeType="1"/>
              </p:cNvSpPr>
              <p:nvPr/>
            </p:nvSpPr>
            <p:spPr bwMode="auto">
              <a:xfrm flipV="1">
                <a:off x="2425" y="2618"/>
                <a:ext cx="8" cy="8"/>
              </a:xfrm>
              <a:prstGeom prst="line">
                <a:avLst/>
              </a:prstGeom>
              <a:noFill/>
              <a:ln w="12700">
                <a:solidFill>
                  <a:srgbClr val="000000"/>
                </a:solidFill>
                <a:prstDash val="sysDash"/>
                <a:round/>
                <a:headEnd/>
                <a:tailEnd/>
              </a:ln>
            </p:spPr>
            <p:txBody>
              <a:bodyPr/>
              <a:lstStyle/>
              <a:p>
                <a:endParaRPr lang="fr-CH"/>
              </a:p>
            </p:txBody>
          </p:sp>
          <p:sp>
            <p:nvSpPr>
              <p:cNvPr id="2709362" name="Line 882"/>
              <p:cNvSpPr>
                <a:spLocks noChangeShapeType="1"/>
              </p:cNvSpPr>
              <p:nvPr/>
            </p:nvSpPr>
            <p:spPr bwMode="auto">
              <a:xfrm>
                <a:off x="2433" y="2618"/>
                <a:ext cx="8" cy="0"/>
              </a:xfrm>
              <a:prstGeom prst="line">
                <a:avLst/>
              </a:prstGeom>
              <a:noFill/>
              <a:ln w="12700">
                <a:solidFill>
                  <a:srgbClr val="000000"/>
                </a:solidFill>
                <a:prstDash val="sysDash"/>
                <a:round/>
                <a:headEnd/>
                <a:tailEnd/>
              </a:ln>
            </p:spPr>
            <p:txBody>
              <a:bodyPr/>
              <a:lstStyle/>
              <a:p>
                <a:endParaRPr lang="fr-CH"/>
              </a:p>
            </p:txBody>
          </p:sp>
          <p:sp>
            <p:nvSpPr>
              <p:cNvPr id="2709363" name="Line 883"/>
              <p:cNvSpPr>
                <a:spLocks noChangeShapeType="1"/>
              </p:cNvSpPr>
              <p:nvPr/>
            </p:nvSpPr>
            <p:spPr bwMode="auto">
              <a:xfrm flipV="1">
                <a:off x="2441" y="2611"/>
                <a:ext cx="8" cy="7"/>
              </a:xfrm>
              <a:prstGeom prst="line">
                <a:avLst/>
              </a:prstGeom>
              <a:noFill/>
              <a:ln w="12700">
                <a:solidFill>
                  <a:srgbClr val="000000"/>
                </a:solidFill>
                <a:prstDash val="sysDash"/>
                <a:round/>
                <a:headEnd/>
                <a:tailEnd/>
              </a:ln>
            </p:spPr>
            <p:txBody>
              <a:bodyPr/>
              <a:lstStyle/>
              <a:p>
                <a:endParaRPr lang="fr-CH"/>
              </a:p>
            </p:txBody>
          </p:sp>
          <p:sp>
            <p:nvSpPr>
              <p:cNvPr id="2709364" name="Line 884"/>
              <p:cNvSpPr>
                <a:spLocks noChangeShapeType="1"/>
              </p:cNvSpPr>
              <p:nvPr/>
            </p:nvSpPr>
            <p:spPr bwMode="auto">
              <a:xfrm>
                <a:off x="2449" y="2611"/>
                <a:ext cx="8" cy="0"/>
              </a:xfrm>
              <a:prstGeom prst="line">
                <a:avLst/>
              </a:prstGeom>
              <a:noFill/>
              <a:ln w="12700">
                <a:solidFill>
                  <a:srgbClr val="000000"/>
                </a:solidFill>
                <a:prstDash val="sysDash"/>
                <a:round/>
                <a:headEnd/>
                <a:tailEnd/>
              </a:ln>
            </p:spPr>
            <p:txBody>
              <a:bodyPr/>
              <a:lstStyle/>
              <a:p>
                <a:endParaRPr lang="fr-CH"/>
              </a:p>
            </p:txBody>
          </p:sp>
          <p:sp>
            <p:nvSpPr>
              <p:cNvPr id="2709365" name="Line 885"/>
              <p:cNvSpPr>
                <a:spLocks noChangeShapeType="1"/>
              </p:cNvSpPr>
              <p:nvPr/>
            </p:nvSpPr>
            <p:spPr bwMode="auto">
              <a:xfrm>
                <a:off x="2457" y="2611"/>
                <a:ext cx="8" cy="0"/>
              </a:xfrm>
              <a:prstGeom prst="line">
                <a:avLst/>
              </a:prstGeom>
              <a:noFill/>
              <a:ln w="12700">
                <a:solidFill>
                  <a:srgbClr val="000000"/>
                </a:solidFill>
                <a:prstDash val="sysDash"/>
                <a:round/>
                <a:headEnd/>
                <a:tailEnd/>
              </a:ln>
            </p:spPr>
            <p:txBody>
              <a:bodyPr/>
              <a:lstStyle/>
              <a:p>
                <a:endParaRPr lang="fr-CH"/>
              </a:p>
            </p:txBody>
          </p:sp>
          <p:sp>
            <p:nvSpPr>
              <p:cNvPr id="2709366" name="Line 886"/>
              <p:cNvSpPr>
                <a:spLocks noChangeShapeType="1"/>
              </p:cNvSpPr>
              <p:nvPr/>
            </p:nvSpPr>
            <p:spPr bwMode="auto">
              <a:xfrm flipV="1">
                <a:off x="2465" y="2603"/>
                <a:ext cx="0" cy="8"/>
              </a:xfrm>
              <a:prstGeom prst="line">
                <a:avLst/>
              </a:prstGeom>
              <a:noFill/>
              <a:ln w="12700">
                <a:solidFill>
                  <a:srgbClr val="000000"/>
                </a:solidFill>
                <a:prstDash val="sysDash"/>
                <a:round/>
                <a:headEnd/>
                <a:tailEnd/>
              </a:ln>
            </p:spPr>
            <p:txBody>
              <a:bodyPr/>
              <a:lstStyle/>
              <a:p>
                <a:endParaRPr lang="fr-CH"/>
              </a:p>
            </p:txBody>
          </p:sp>
          <p:sp>
            <p:nvSpPr>
              <p:cNvPr id="2709367" name="Line 887"/>
              <p:cNvSpPr>
                <a:spLocks noChangeShapeType="1"/>
              </p:cNvSpPr>
              <p:nvPr/>
            </p:nvSpPr>
            <p:spPr bwMode="auto">
              <a:xfrm>
                <a:off x="2465" y="2603"/>
                <a:ext cx="8" cy="0"/>
              </a:xfrm>
              <a:prstGeom prst="line">
                <a:avLst/>
              </a:prstGeom>
              <a:noFill/>
              <a:ln w="12700">
                <a:solidFill>
                  <a:srgbClr val="000000"/>
                </a:solidFill>
                <a:prstDash val="sysDash"/>
                <a:round/>
                <a:headEnd/>
                <a:tailEnd/>
              </a:ln>
            </p:spPr>
            <p:txBody>
              <a:bodyPr/>
              <a:lstStyle/>
              <a:p>
                <a:endParaRPr lang="fr-CH"/>
              </a:p>
            </p:txBody>
          </p:sp>
          <p:sp>
            <p:nvSpPr>
              <p:cNvPr id="2709368" name="Line 888"/>
              <p:cNvSpPr>
                <a:spLocks noChangeShapeType="1"/>
              </p:cNvSpPr>
              <p:nvPr/>
            </p:nvSpPr>
            <p:spPr bwMode="auto">
              <a:xfrm flipV="1">
                <a:off x="2473" y="2595"/>
                <a:ext cx="8" cy="8"/>
              </a:xfrm>
              <a:prstGeom prst="line">
                <a:avLst/>
              </a:prstGeom>
              <a:noFill/>
              <a:ln w="12700">
                <a:solidFill>
                  <a:srgbClr val="000000"/>
                </a:solidFill>
                <a:prstDash val="sysDash"/>
                <a:round/>
                <a:headEnd/>
                <a:tailEnd/>
              </a:ln>
            </p:spPr>
            <p:txBody>
              <a:bodyPr/>
              <a:lstStyle/>
              <a:p>
                <a:endParaRPr lang="fr-CH"/>
              </a:p>
            </p:txBody>
          </p:sp>
          <p:sp>
            <p:nvSpPr>
              <p:cNvPr id="2709369" name="Line 889"/>
              <p:cNvSpPr>
                <a:spLocks noChangeShapeType="1"/>
              </p:cNvSpPr>
              <p:nvPr/>
            </p:nvSpPr>
            <p:spPr bwMode="auto">
              <a:xfrm>
                <a:off x="2481" y="2595"/>
                <a:ext cx="8" cy="0"/>
              </a:xfrm>
              <a:prstGeom prst="line">
                <a:avLst/>
              </a:prstGeom>
              <a:noFill/>
              <a:ln w="12700">
                <a:solidFill>
                  <a:srgbClr val="000000"/>
                </a:solidFill>
                <a:prstDash val="sysDash"/>
                <a:round/>
                <a:headEnd/>
                <a:tailEnd/>
              </a:ln>
            </p:spPr>
            <p:txBody>
              <a:bodyPr/>
              <a:lstStyle/>
              <a:p>
                <a:endParaRPr lang="fr-CH"/>
              </a:p>
            </p:txBody>
          </p:sp>
          <p:sp>
            <p:nvSpPr>
              <p:cNvPr id="2709370" name="Line 890"/>
              <p:cNvSpPr>
                <a:spLocks noChangeShapeType="1"/>
              </p:cNvSpPr>
              <p:nvPr/>
            </p:nvSpPr>
            <p:spPr bwMode="auto">
              <a:xfrm flipV="1">
                <a:off x="2489" y="2587"/>
                <a:ext cx="8" cy="8"/>
              </a:xfrm>
              <a:prstGeom prst="line">
                <a:avLst/>
              </a:prstGeom>
              <a:noFill/>
              <a:ln w="12700">
                <a:solidFill>
                  <a:srgbClr val="000000"/>
                </a:solidFill>
                <a:prstDash val="sysDash"/>
                <a:round/>
                <a:headEnd/>
                <a:tailEnd/>
              </a:ln>
            </p:spPr>
            <p:txBody>
              <a:bodyPr/>
              <a:lstStyle/>
              <a:p>
                <a:endParaRPr lang="fr-CH"/>
              </a:p>
            </p:txBody>
          </p:sp>
          <p:sp>
            <p:nvSpPr>
              <p:cNvPr id="2709371" name="Line 891"/>
              <p:cNvSpPr>
                <a:spLocks noChangeShapeType="1"/>
              </p:cNvSpPr>
              <p:nvPr/>
            </p:nvSpPr>
            <p:spPr bwMode="auto">
              <a:xfrm>
                <a:off x="2497" y="2587"/>
                <a:ext cx="8" cy="0"/>
              </a:xfrm>
              <a:prstGeom prst="line">
                <a:avLst/>
              </a:prstGeom>
              <a:noFill/>
              <a:ln w="12700">
                <a:solidFill>
                  <a:srgbClr val="000000"/>
                </a:solidFill>
                <a:prstDash val="sysDash"/>
                <a:round/>
                <a:headEnd/>
                <a:tailEnd/>
              </a:ln>
            </p:spPr>
            <p:txBody>
              <a:bodyPr/>
              <a:lstStyle/>
              <a:p>
                <a:endParaRPr lang="fr-CH"/>
              </a:p>
            </p:txBody>
          </p:sp>
          <p:sp>
            <p:nvSpPr>
              <p:cNvPr id="2709372" name="Line 892"/>
              <p:cNvSpPr>
                <a:spLocks noChangeShapeType="1"/>
              </p:cNvSpPr>
              <p:nvPr/>
            </p:nvSpPr>
            <p:spPr bwMode="auto">
              <a:xfrm>
                <a:off x="2505" y="2587"/>
                <a:ext cx="8" cy="0"/>
              </a:xfrm>
              <a:prstGeom prst="line">
                <a:avLst/>
              </a:prstGeom>
              <a:noFill/>
              <a:ln w="12700">
                <a:solidFill>
                  <a:srgbClr val="000000"/>
                </a:solidFill>
                <a:prstDash val="sysDash"/>
                <a:round/>
                <a:headEnd/>
                <a:tailEnd/>
              </a:ln>
            </p:spPr>
            <p:txBody>
              <a:bodyPr/>
              <a:lstStyle/>
              <a:p>
                <a:endParaRPr lang="fr-CH"/>
              </a:p>
            </p:txBody>
          </p:sp>
          <p:sp>
            <p:nvSpPr>
              <p:cNvPr id="2709373" name="Line 893"/>
              <p:cNvSpPr>
                <a:spLocks noChangeShapeType="1"/>
              </p:cNvSpPr>
              <p:nvPr/>
            </p:nvSpPr>
            <p:spPr bwMode="auto">
              <a:xfrm flipV="1">
                <a:off x="2513" y="2579"/>
                <a:ext cx="8" cy="8"/>
              </a:xfrm>
              <a:prstGeom prst="line">
                <a:avLst/>
              </a:prstGeom>
              <a:noFill/>
              <a:ln w="12700">
                <a:solidFill>
                  <a:srgbClr val="000000"/>
                </a:solidFill>
                <a:prstDash val="sysDash"/>
                <a:round/>
                <a:headEnd/>
                <a:tailEnd/>
              </a:ln>
            </p:spPr>
            <p:txBody>
              <a:bodyPr/>
              <a:lstStyle/>
              <a:p>
                <a:endParaRPr lang="fr-CH"/>
              </a:p>
            </p:txBody>
          </p:sp>
          <p:sp>
            <p:nvSpPr>
              <p:cNvPr id="2709374" name="Line 894"/>
              <p:cNvSpPr>
                <a:spLocks noChangeShapeType="1"/>
              </p:cNvSpPr>
              <p:nvPr/>
            </p:nvSpPr>
            <p:spPr bwMode="auto">
              <a:xfrm>
                <a:off x="2521" y="2579"/>
                <a:ext cx="8" cy="0"/>
              </a:xfrm>
              <a:prstGeom prst="line">
                <a:avLst/>
              </a:prstGeom>
              <a:noFill/>
              <a:ln w="12700">
                <a:solidFill>
                  <a:srgbClr val="000000"/>
                </a:solidFill>
                <a:prstDash val="sysDash"/>
                <a:round/>
                <a:headEnd/>
                <a:tailEnd/>
              </a:ln>
            </p:spPr>
            <p:txBody>
              <a:bodyPr/>
              <a:lstStyle/>
              <a:p>
                <a:endParaRPr lang="fr-CH"/>
              </a:p>
            </p:txBody>
          </p:sp>
          <p:sp>
            <p:nvSpPr>
              <p:cNvPr id="2709375" name="Line 895"/>
              <p:cNvSpPr>
                <a:spLocks noChangeShapeType="1"/>
              </p:cNvSpPr>
              <p:nvPr/>
            </p:nvSpPr>
            <p:spPr bwMode="auto">
              <a:xfrm flipV="1">
                <a:off x="2529" y="2571"/>
                <a:ext cx="8" cy="8"/>
              </a:xfrm>
              <a:prstGeom prst="line">
                <a:avLst/>
              </a:prstGeom>
              <a:noFill/>
              <a:ln w="12700">
                <a:solidFill>
                  <a:srgbClr val="000000"/>
                </a:solidFill>
                <a:prstDash val="sysDash"/>
                <a:round/>
                <a:headEnd/>
                <a:tailEnd/>
              </a:ln>
            </p:spPr>
            <p:txBody>
              <a:bodyPr/>
              <a:lstStyle/>
              <a:p>
                <a:endParaRPr lang="fr-CH"/>
              </a:p>
            </p:txBody>
          </p:sp>
          <p:sp>
            <p:nvSpPr>
              <p:cNvPr id="2709376" name="Line 896"/>
              <p:cNvSpPr>
                <a:spLocks noChangeShapeType="1"/>
              </p:cNvSpPr>
              <p:nvPr/>
            </p:nvSpPr>
            <p:spPr bwMode="auto">
              <a:xfrm>
                <a:off x="2537" y="2571"/>
                <a:ext cx="8" cy="0"/>
              </a:xfrm>
              <a:prstGeom prst="line">
                <a:avLst/>
              </a:prstGeom>
              <a:noFill/>
              <a:ln w="12700">
                <a:solidFill>
                  <a:srgbClr val="000000"/>
                </a:solidFill>
                <a:prstDash val="sysDash"/>
                <a:round/>
                <a:headEnd/>
                <a:tailEnd/>
              </a:ln>
            </p:spPr>
            <p:txBody>
              <a:bodyPr/>
              <a:lstStyle/>
              <a:p>
                <a:endParaRPr lang="fr-CH"/>
              </a:p>
            </p:txBody>
          </p:sp>
          <p:sp>
            <p:nvSpPr>
              <p:cNvPr id="2709377" name="Line 897"/>
              <p:cNvSpPr>
                <a:spLocks noChangeShapeType="1"/>
              </p:cNvSpPr>
              <p:nvPr/>
            </p:nvSpPr>
            <p:spPr bwMode="auto">
              <a:xfrm>
                <a:off x="2545" y="2571"/>
                <a:ext cx="8" cy="0"/>
              </a:xfrm>
              <a:prstGeom prst="line">
                <a:avLst/>
              </a:prstGeom>
              <a:noFill/>
              <a:ln w="12700">
                <a:solidFill>
                  <a:srgbClr val="000000"/>
                </a:solidFill>
                <a:prstDash val="sysDash"/>
                <a:round/>
                <a:headEnd/>
                <a:tailEnd/>
              </a:ln>
            </p:spPr>
            <p:txBody>
              <a:bodyPr/>
              <a:lstStyle/>
              <a:p>
                <a:endParaRPr lang="fr-CH"/>
              </a:p>
            </p:txBody>
          </p:sp>
          <p:sp>
            <p:nvSpPr>
              <p:cNvPr id="2709378" name="Line 898"/>
              <p:cNvSpPr>
                <a:spLocks noChangeShapeType="1"/>
              </p:cNvSpPr>
              <p:nvPr/>
            </p:nvSpPr>
            <p:spPr bwMode="auto">
              <a:xfrm flipV="1">
                <a:off x="2553" y="2563"/>
                <a:ext cx="8" cy="8"/>
              </a:xfrm>
              <a:prstGeom prst="line">
                <a:avLst/>
              </a:prstGeom>
              <a:noFill/>
              <a:ln w="12700">
                <a:solidFill>
                  <a:srgbClr val="000000"/>
                </a:solidFill>
                <a:prstDash val="sysDash"/>
                <a:round/>
                <a:headEnd/>
                <a:tailEnd/>
              </a:ln>
            </p:spPr>
            <p:txBody>
              <a:bodyPr/>
              <a:lstStyle/>
              <a:p>
                <a:endParaRPr lang="fr-CH"/>
              </a:p>
            </p:txBody>
          </p:sp>
          <p:sp>
            <p:nvSpPr>
              <p:cNvPr id="2709379" name="Line 899"/>
              <p:cNvSpPr>
                <a:spLocks noChangeShapeType="1"/>
              </p:cNvSpPr>
              <p:nvPr/>
            </p:nvSpPr>
            <p:spPr bwMode="auto">
              <a:xfrm>
                <a:off x="2561" y="2563"/>
                <a:ext cx="8" cy="0"/>
              </a:xfrm>
              <a:prstGeom prst="line">
                <a:avLst/>
              </a:prstGeom>
              <a:noFill/>
              <a:ln w="12700">
                <a:solidFill>
                  <a:srgbClr val="000000"/>
                </a:solidFill>
                <a:prstDash val="sysDash"/>
                <a:round/>
                <a:headEnd/>
                <a:tailEnd/>
              </a:ln>
            </p:spPr>
            <p:txBody>
              <a:bodyPr/>
              <a:lstStyle/>
              <a:p>
                <a:endParaRPr lang="fr-CH"/>
              </a:p>
            </p:txBody>
          </p:sp>
          <p:sp>
            <p:nvSpPr>
              <p:cNvPr id="2709380" name="Line 900"/>
              <p:cNvSpPr>
                <a:spLocks noChangeShapeType="1"/>
              </p:cNvSpPr>
              <p:nvPr/>
            </p:nvSpPr>
            <p:spPr bwMode="auto">
              <a:xfrm flipV="1">
                <a:off x="2569" y="2555"/>
                <a:ext cx="8" cy="8"/>
              </a:xfrm>
              <a:prstGeom prst="line">
                <a:avLst/>
              </a:prstGeom>
              <a:noFill/>
              <a:ln w="12700">
                <a:solidFill>
                  <a:srgbClr val="000000"/>
                </a:solidFill>
                <a:prstDash val="sysDash"/>
                <a:round/>
                <a:headEnd/>
                <a:tailEnd/>
              </a:ln>
            </p:spPr>
            <p:txBody>
              <a:bodyPr/>
              <a:lstStyle/>
              <a:p>
                <a:endParaRPr lang="fr-CH"/>
              </a:p>
            </p:txBody>
          </p:sp>
          <p:sp>
            <p:nvSpPr>
              <p:cNvPr id="2709381" name="Line 901"/>
              <p:cNvSpPr>
                <a:spLocks noChangeShapeType="1"/>
              </p:cNvSpPr>
              <p:nvPr/>
            </p:nvSpPr>
            <p:spPr bwMode="auto">
              <a:xfrm>
                <a:off x="2577" y="2555"/>
                <a:ext cx="8" cy="0"/>
              </a:xfrm>
              <a:prstGeom prst="line">
                <a:avLst/>
              </a:prstGeom>
              <a:noFill/>
              <a:ln w="12700">
                <a:solidFill>
                  <a:srgbClr val="000000"/>
                </a:solidFill>
                <a:prstDash val="sysDash"/>
                <a:round/>
                <a:headEnd/>
                <a:tailEnd/>
              </a:ln>
            </p:spPr>
            <p:txBody>
              <a:bodyPr/>
              <a:lstStyle/>
              <a:p>
                <a:endParaRPr lang="fr-CH"/>
              </a:p>
            </p:txBody>
          </p:sp>
          <p:sp>
            <p:nvSpPr>
              <p:cNvPr id="2709382" name="Line 902"/>
              <p:cNvSpPr>
                <a:spLocks noChangeShapeType="1"/>
              </p:cNvSpPr>
              <p:nvPr/>
            </p:nvSpPr>
            <p:spPr bwMode="auto">
              <a:xfrm flipV="1">
                <a:off x="2585" y="2547"/>
                <a:ext cx="8" cy="8"/>
              </a:xfrm>
              <a:prstGeom prst="line">
                <a:avLst/>
              </a:prstGeom>
              <a:noFill/>
              <a:ln w="12700">
                <a:solidFill>
                  <a:srgbClr val="000000"/>
                </a:solidFill>
                <a:prstDash val="sysDash"/>
                <a:round/>
                <a:headEnd/>
                <a:tailEnd/>
              </a:ln>
            </p:spPr>
            <p:txBody>
              <a:bodyPr/>
              <a:lstStyle/>
              <a:p>
                <a:endParaRPr lang="fr-CH"/>
              </a:p>
            </p:txBody>
          </p:sp>
          <p:sp>
            <p:nvSpPr>
              <p:cNvPr id="2709383" name="Line 903"/>
              <p:cNvSpPr>
                <a:spLocks noChangeShapeType="1"/>
              </p:cNvSpPr>
              <p:nvPr/>
            </p:nvSpPr>
            <p:spPr bwMode="auto">
              <a:xfrm>
                <a:off x="2593" y="2547"/>
                <a:ext cx="0" cy="0"/>
              </a:xfrm>
              <a:prstGeom prst="line">
                <a:avLst/>
              </a:prstGeom>
              <a:noFill/>
              <a:ln w="12700">
                <a:solidFill>
                  <a:srgbClr val="000000"/>
                </a:solidFill>
                <a:prstDash val="sysDash"/>
                <a:round/>
                <a:headEnd/>
                <a:tailEnd/>
              </a:ln>
            </p:spPr>
            <p:txBody>
              <a:bodyPr/>
              <a:lstStyle/>
              <a:p>
                <a:endParaRPr lang="fr-CH"/>
              </a:p>
            </p:txBody>
          </p:sp>
          <p:sp>
            <p:nvSpPr>
              <p:cNvPr id="2709384" name="Line 904"/>
              <p:cNvSpPr>
                <a:spLocks noChangeShapeType="1"/>
              </p:cNvSpPr>
              <p:nvPr/>
            </p:nvSpPr>
            <p:spPr bwMode="auto">
              <a:xfrm>
                <a:off x="2593" y="2547"/>
                <a:ext cx="8" cy="0"/>
              </a:xfrm>
              <a:prstGeom prst="line">
                <a:avLst/>
              </a:prstGeom>
              <a:noFill/>
              <a:ln w="12700">
                <a:solidFill>
                  <a:srgbClr val="000000"/>
                </a:solidFill>
                <a:prstDash val="sysDash"/>
                <a:round/>
                <a:headEnd/>
                <a:tailEnd/>
              </a:ln>
            </p:spPr>
            <p:txBody>
              <a:bodyPr/>
              <a:lstStyle/>
              <a:p>
                <a:endParaRPr lang="fr-CH"/>
              </a:p>
            </p:txBody>
          </p:sp>
          <p:sp>
            <p:nvSpPr>
              <p:cNvPr id="2709385" name="Line 905"/>
              <p:cNvSpPr>
                <a:spLocks noChangeShapeType="1"/>
              </p:cNvSpPr>
              <p:nvPr/>
            </p:nvSpPr>
            <p:spPr bwMode="auto">
              <a:xfrm flipV="1">
                <a:off x="2601" y="2539"/>
                <a:ext cx="8" cy="8"/>
              </a:xfrm>
              <a:prstGeom prst="line">
                <a:avLst/>
              </a:prstGeom>
              <a:noFill/>
              <a:ln w="12700">
                <a:solidFill>
                  <a:srgbClr val="000000"/>
                </a:solidFill>
                <a:prstDash val="sysDash"/>
                <a:round/>
                <a:headEnd/>
                <a:tailEnd/>
              </a:ln>
            </p:spPr>
            <p:txBody>
              <a:bodyPr/>
              <a:lstStyle/>
              <a:p>
                <a:endParaRPr lang="fr-CH"/>
              </a:p>
            </p:txBody>
          </p:sp>
          <p:sp>
            <p:nvSpPr>
              <p:cNvPr id="2709386" name="Line 906"/>
              <p:cNvSpPr>
                <a:spLocks noChangeShapeType="1"/>
              </p:cNvSpPr>
              <p:nvPr/>
            </p:nvSpPr>
            <p:spPr bwMode="auto">
              <a:xfrm>
                <a:off x="2609" y="2539"/>
                <a:ext cx="8" cy="0"/>
              </a:xfrm>
              <a:prstGeom prst="line">
                <a:avLst/>
              </a:prstGeom>
              <a:noFill/>
              <a:ln w="12700">
                <a:solidFill>
                  <a:srgbClr val="000000"/>
                </a:solidFill>
                <a:prstDash val="sysDash"/>
                <a:round/>
                <a:headEnd/>
                <a:tailEnd/>
              </a:ln>
            </p:spPr>
            <p:txBody>
              <a:bodyPr/>
              <a:lstStyle/>
              <a:p>
                <a:endParaRPr lang="fr-CH"/>
              </a:p>
            </p:txBody>
          </p:sp>
          <p:sp>
            <p:nvSpPr>
              <p:cNvPr id="2709387" name="Line 907"/>
              <p:cNvSpPr>
                <a:spLocks noChangeShapeType="1"/>
              </p:cNvSpPr>
              <p:nvPr/>
            </p:nvSpPr>
            <p:spPr bwMode="auto">
              <a:xfrm flipV="1">
                <a:off x="2617" y="2531"/>
                <a:ext cx="8" cy="8"/>
              </a:xfrm>
              <a:prstGeom prst="line">
                <a:avLst/>
              </a:prstGeom>
              <a:noFill/>
              <a:ln w="12700">
                <a:solidFill>
                  <a:srgbClr val="000000"/>
                </a:solidFill>
                <a:prstDash val="sysDash"/>
                <a:round/>
                <a:headEnd/>
                <a:tailEnd/>
              </a:ln>
            </p:spPr>
            <p:txBody>
              <a:bodyPr/>
              <a:lstStyle/>
              <a:p>
                <a:endParaRPr lang="fr-CH"/>
              </a:p>
            </p:txBody>
          </p:sp>
          <p:sp>
            <p:nvSpPr>
              <p:cNvPr id="2709388" name="Line 908"/>
              <p:cNvSpPr>
                <a:spLocks noChangeShapeType="1"/>
              </p:cNvSpPr>
              <p:nvPr/>
            </p:nvSpPr>
            <p:spPr bwMode="auto">
              <a:xfrm>
                <a:off x="2625" y="2531"/>
                <a:ext cx="8" cy="0"/>
              </a:xfrm>
              <a:prstGeom prst="line">
                <a:avLst/>
              </a:prstGeom>
              <a:noFill/>
              <a:ln w="12700">
                <a:solidFill>
                  <a:srgbClr val="000000"/>
                </a:solidFill>
                <a:prstDash val="sysDash"/>
                <a:round/>
                <a:headEnd/>
                <a:tailEnd/>
              </a:ln>
            </p:spPr>
            <p:txBody>
              <a:bodyPr/>
              <a:lstStyle/>
              <a:p>
                <a:endParaRPr lang="fr-CH"/>
              </a:p>
            </p:txBody>
          </p:sp>
          <p:sp>
            <p:nvSpPr>
              <p:cNvPr id="2709389" name="Line 909"/>
              <p:cNvSpPr>
                <a:spLocks noChangeShapeType="1"/>
              </p:cNvSpPr>
              <p:nvPr/>
            </p:nvSpPr>
            <p:spPr bwMode="auto">
              <a:xfrm flipV="1">
                <a:off x="2633" y="2523"/>
                <a:ext cx="8" cy="8"/>
              </a:xfrm>
              <a:prstGeom prst="line">
                <a:avLst/>
              </a:prstGeom>
              <a:noFill/>
              <a:ln w="12700">
                <a:solidFill>
                  <a:srgbClr val="000000"/>
                </a:solidFill>
                <a:prstDash val="sysDash"/>
                <a:round/>
                <a:headEnd/>
                <a:tailEnd/>
              </a:ln>
            </p:spPr>
            <p:txBody>
              <a:bodyPr/>
              <a:lstStyle/>
              <a:p>
                <a:endParaRPr lang="fr-CH"/>
              </a:p>
            </p:txBody>
          </p:sp>
          <p:sp>
            <p:nvSpPr>
              <p:cNvPr id="2709390" name="Line 910"/>
              <p:cNvSpPr>
                <a:spLocks noChangeShapeType="1"/>
              </p:cNvSpPr>
              <p:nvPr/>
            </p:nvSpPr>
            <p:spPr bwMode="auto">
              <a:xfrm>
                <a:off x="2641" y="2523"/>
                <a:ext cx="8" cy="0"/>
              </a:xfrm>
              <a:prstGeom prst="line">
                <a:avLst/>
              </a:prstGeom>
              <a:noFill/>
              <a:ln w="12700">
                <a:solidFill>
                  <a:srgbClr val="000000"/>
                </a:solidFill>
                <a:prstDash val="sysDash"/>
                <a:round/>
                <a:headEnd/>
                <a:tailEnd/>
              </a:ln>
            </p:spPr>
            <p:txBody>
              <a:bodyPr/>
              <a:lstStyle/>
              <a:p>
                <a:endParaRPr lang="fr-CH"/>
              </a:p>
            </p:txBody>
          </p:sp>
          <p:sp>
            <p:nvSpPr>
              <p:cNvPr id="2709391" name="Line 911"/>
              <p:cNvSpPr>
                <a:spLocks noChangeShapeType="1"/>
              </p:cNvSpPr>
              <p:nvPr/>
            </p:nvSpPr>
            <p:spPr bwMode="auto">
              <a:xfrm>
                <a:off x="2649" y="2523"/>
                <a:ext cx="8" cy="0"/>
              </a:xfrm>
              <a:prstGeom prst="line">
                <a:avLst/>
              </a:prstGeom>
              <a:noFill/>
              <a:ln w="12700">
                <a:solidFill>
                  <a:srgbClr val="000000"/>
                </a:solidFill>
                <a:prstDash val="sysDash"/>
                <a:round/>
                <a:headEnd/>
                <a:tailEnd/>
              </a:ln>
            </p:spPr>
            <p:txBody>
              <a:bodyPr/>
              <a:lstStyle/>
              <a:p>
                <a:endParaRPr lang="fr-CH"/>
              </a:p>
            </p:txBody>
          </p:sp>
          <p:sp>
            <p:nvSpPr>
              <p:cNvPr id="2709392" name="Line 912"/>
              <p:cNvSpPr>
                <a:spLocks noChangeShapeType="1"/>
              </p:cNvSpPr>
              <p:nvPr/>
            </p:nvSpPr>
            <p:spPr bwMode="auto">
              <a:xfrm flipV="1">
                <a:off x="2657" y="2515"/>
                <a:ext cx="7" cy="8"/>
              </a:xfrm>
              <a:prstGeom prst="line">
                <a:avLst/>
              </a:prstGeom>
              <a:noFill/>
              <a:ln w="12700">
                <a:solidFill>
                  <a:srgbClr val="000000"/>
                </a:solidFill>
                <a:prstDash val="sysDash"/>
                <a:round/>
                <a:headEnd/>
                <a:tailEnd/>
              </a:ln>
            </p:spPr>
            <p:txBody>
              <a:bodyPr/>
              <a:lstStyle/>
              <a:p>
                <a:endParaRPr lang="fr-CH"/>
              </a:p>
            </p:txBody>
          </p:sp>
          <p:sp>
            <p:nvSpPr>
              <p:cNvPr id="2709393" name="Line 913"/>
              <p:cNvSpPr>
                <a:spLocks noChangeShapeType="1"/>
              </p:cNvSpPr>
              <p:nvPr/>
            </p:nvSpPr>
            <p:spPr bwMode="auto">
              <a:xfrm>
                <a:off x="2664" y="2515"/>
                <a:ext cx="8" cy="0"/>
              </a:xfrm>
              <a:prstGeom prst="line">
                <a:avLst/>
              </a:prstGeom>
              <a:noFill/>
              <a:ln w="12700">
                <a:solidFill>
                  <a:srgbClr val="000000"/>
                </a:solidFill>
                <a:prstDash val="sysDash"/>
                <a:round/>
                <a:headEnd/>
                <a:tailEnd/>
              </a:ln>
            </p:spPr>
            <p:txBody>
              <a:bodyPr/>
              <a:lstStyle/>
              <a:p>
                <a:endParaRPr lang="fr-CH"/>
              </a:p>
            </p:txBody>
          </p:sp>
          <p:sp>
            <p:nvSpPr>
              <p:cNvPr id="2709394" name="Line 914"/>
              <p:cNvSpPr>
                <a:spLocks noChangeShapeType="1"/>
              </p:cNvSpPr>
              <p:nvPr/>
            </p:nvSpPr>
            <p:spPr bwMode="auto">
              <a:xfrm flipV="1">
                <a:off x="2672" y="2507"/>
                <a:ext cx="8" cy="8"/>
              </a:xfrm>
              <a:prstGeom prst="line">
                <a:avLst/>
              </a:prstGeom>
              <a:noFill/>
              <a:ln w="12700">
                <a:solidFill>
                  <a:srgbClr val="000000"/>
                </a:solidFill>
                <a:prstDash val="sysDash"/>
                <a:round/>
                <a:headEnd/>
                <a:tailEnd/>
              </a:ln>
            </p:spPr>
            <p:txBody>
              <a:bodyPr/>
              <a:lstStyle/>
              <a:p>
                <a:endParaRPr lang="fr-CH"/>
              </a:p>
            </p:txBody>
          </p:sp>
          <p:sp>
            <p:nvSpPr>
              <p:cNvPr id="2709395" name="Line 915"/>
              <p:cNvSpPr>
                <a:spLocks noChangeShapeType="1"/>
              </p:cNvSpPr>
              <p:nvPr/>
            </p:nvSpPr>
            <p:spPr bwMode="auto">
              <a:xfrm>
                <a:off x="2680" y="2507"/>
                <a:ext cx="8" cy="0"/>
              </a:xfrm>
              <a:prstGeom prst="line">
                <a:avLst/>
              </a:prstGeom>
              <a:noFill/>
              <a:ln w="12700">
                <a:solidFill>
                  <a:srgbClr val="000000"/>
                </a:solidFill>
                <a:prstDash val="sysDash"/>
                <a:round/>
                <a:headEnd/>
                <a:tailEnd/>
              </a:ln>
            </p:spPr>
            <p:txBody>
              <a:bodyPr/>
              <a:lstStyle/>
              <a:p>
                <a:endParaRPr lang="fr-CH"/>
              </a:p>
            </p:txBody>
          </p:sp>
          <p:sp>
            <p:nvSpPr>
              <p:cNvPr id="2709396" name="Line 916"/>
              <p:cNvSpPr>
                <a:spLocks noChangeShapeType="1"/>
              </p:cNvSpPr>
              <p:nvPr/>
            </p:nvSpPr>
            <p:spPr bwMode="auto">
              <a:xfrm>
                <a:off x="2688" y="2507"/>
                <a:ext cx="8" cy="0"/>
              </a:xfrm>
              <a:prstGeom prst="line">
                <a:avLst/>
              </a:prstGeom>
              <a:noFill/>
              <a:ln w="12700">
                <a:solidFill>
                  <a:srgbClr val="000000"/>
                </a:solidFill>
                <a:prstDash val="sysDash"/>
                <a:round/>
                <a:headEnd/>
                <a:tailEnd/>
              </a:ln>
            </p:spPr>
            <p:txBody>
              <a:bodyPr/>
              <a:lstStyle/>
              <a:p>
                <a:endParaRPr lang="fr-CH"/>
              </a:p>
            </p:txBody>
          </p:sp>
          <p:sp>
            <p:nvSpPr>
              <p:cNvPr id="2709397" name="Line 917"/>
              <p:cNvSpPr>
                <a:spLocks noChangeShapeType="1"/>
              </p:cNvSpPr>
              <p:nvPr/>
            </p:nvSpPr>
            <p:spPr bwMode="auto">
              <a:xfrm flipV="1">
                <a:off x="2696" y="2499"/>
                <a:ext cx="8" cy="8"/>
              </a:xfrm>
              <a:prstGeom prst="line">
                <a:avLst/>
              </a:prstGeom>
              <a:noFill/>
              <a:ln w="12700">
                <a:solidFill>
                  <a:srgbClr val="000000"/>
                </a:solidFill>
                <a:prstDash val="sysDash"/>
                <a:round/>
                <a:headEnd/>
                <a:tailEnd/>
              </a:ln>
            </p:spPr>
            <p:txBody>
              <a:bodyPr/>
              <a:lstStyle/>
              <a:p>
                <a:endParaRPr lang="fr-CH"/>
              </a:p>
            </p:txBody>
          </p:sp>
          <p:sp>
            <p:nvSpPr>
              <p:cNvPr id="2709398" name="Line 918"/>
              <p:cNvSpPr>
                <a:spLocks noChangeShapeType="1"/>
              </p:cNvSpPr>
              <p:nvPr/>
            </p:nvSpPr>
            <p:spPr bwMode="auto">
              <a:xfrm>
                <a:off x="2704" y="2499"/>
                <a:ext cx="8" cy="0"/>
              </a:xfrm>
              <a:prstGeom prst="line">
                <a:avLst/>
              </a:prstGeom>
              <a:noFill/>
              <a:ln w="12700">
                <a:solidFill>
                  <a:srgbClr val="000000"/>
                </a:solidFill>
                <a:prstDash val="sysDash"/>
                <a:round/>
                <a:headEnd/>
                <a:tailEnd/>
              </a:ln>
            </p:spPr>
            <p:txBody>
              <a:bodyPr/>
              <a:lstStyle/>
              <a:p>
                <a:endParaRPr lang="fr-CH"/>
              </a:p>
            </p:txBody>
          </p:sp>
          <p:sp>
            <p:nvSpPr>
              <p:cNvPr id="2709399" name="Line 919"/>
              <p:cNvSpPr>
                <a:spLocks noChangeShapeType="1"/>
              </p:cNvSpPr>
              <p:nvPr/>
            </p:nvSpPr>
            <p:spPr bwMode="auto">
              <a:xfrm flipV="1">
                <a:off x="2712" y="2491"/>
                <a:ext cx="0" cy="8"/>
              </a:xfrm>
              <a:prstGeom prst="line">
                <a:avLst/>
              </a:prstGeom>
              <a:noFill/>
              <a:ln w="12700">
                <a:solidFill>
                  <a:srgbClr val="000000"/>
                </a:solidFill>
                <a:prstDash val="sysDash"/>
                <a:round/>
                <a:headEnd/>
                <a:tailEnd/>
              </a:ln>
            </p:spPr>
            <p:txBody>
              <a:bodyPr/>
              <a:lstStyle/>
              <a:p>
                <a:endParaRPr lang="fr-CH"/>
              </a:p>
            </p:txBody>
          </p:sp>
          <p:sp>
            <p:nvSpPr>
              <p:cNvPr id="2709400" name="Line 920"/>
              <p:cNvSpPr>
                <a:spLocks noChangeShapeType="1"/>
              </p:cNvSpPr>
              <p:nvPr/>
            </p:nvSpPr>
            <p:spPr bwMode="auto">
              <a:xfrm>
                <a:off x="2712" y="2491"/>
                <a:ext cx="8" cy="0"/>
              </a:xfrm>
              <a:prstGeom prst="line">
                <a:avLst/>
              </a:prstGeom>
              <a:noFill/>
              <a:ln w="12700">
                <a:solidFill>
                  <a:srgbClr val="000000"/>
                </a:solidFill>
                <a:prstDash val="sysDash"/>
                <a:round/>
                <a:headEnd/>
                <a:tailEnd/>
              </a:ln>
            </p:spPr>
            <p:txBody>
              <a:bodyPr/>
              <a:lstStyle/>
              <a:p>
                <a:endParaRPr lang="fr-CH"/>
              </a:p>
            </p:txBody>
          </p:sp>
          <p:sp>
            <p:nvSpPr>
              <p:cNvPr id="2709401" name="Line 921"/>
              <p:cNvSpPr>
                <a:spLocks noChangeShapeType="1"/>
              </p:cNvSpPr>
              <p:nvPr/>
            </p:nvSpPr>
            <p:spPr bwMode="auto">
              <a:xfrm flipV="1">
                <a:off x="2720" y="2483"/>
                <a:ext cx="8" cy="8"/>
              </a:xfrm>
              <a:prstGeom prst="line">
                <a:avLst/>
              </a:prstGeom>
              <a:noFill/>
              <a:ln w="12700">
                <a:solidFill>
                  <a:srgbClr val="000000"/>
                </a:solidFill>
                <a:prstDash val="sysDash"/>
                <a:round/>
                <a:headEnd/>
                <a:tailEnd/>
              </a:ln>
            </p:spPr>
            <p:txBody>
              <a:bodyPr/>
              <a:lstStyle/>
              <a:p>
                <a:endParaRPr lang="fr-CH"/>
              </a:p>
            </p:txBody>
          </p:sp>
          <p:sp>
            <p:nvSpPr>
              <p:cNvPr id="2709402" name="Line 922"/>
              <p:cNvSpPr>
                <a:spLocks noChangeShapeType="1"/>
              </p:cNvSpPr>
              <p:nvPr/>
            </p:nvSpPr>
            <p:spPr bwMode="auto">
              <a:xfrm>
                <a:off x="2728" y="2483"/>
                <a:ext cx="8" cy="0"/>
              </a:xfrm>
              <a:prstGeom prst="line">
                <a:avLst/>
              </a:prstGeom>
              <a:noFill/>
              <a:ln w="12700">
                <a:solidFill>
                  <a:srgbClr val="000000"/>
                </a:solidFill>
                <a:prstDash val="sysDash"/>
                <a:round/>
                <a:headEnd/>
                <a:tailEnd/>
              </a:ln>
            </p:spPr>
            <p:txBody>
              <a:bodyPr/>
              <a:lstStyle/>
              <a:p>
                <a:endParaRPr lang="fr-CH"/>
              </a:p>
            </p:txBody>
          </p:sp>
          <p:sp>
            <p:nvSpPr>
              <p:cNvPr id="2709403" name="Line 923"/>
              <p:cNvSpPr>
                <a:spLocks noChangeShapeType="1"/>
              </p:cNvSpPr>
              <p:nvPr/>
            </p:nvSpPr>
            <p:spPr bwMode="auto">
              <a:xfrm>
                <a:off x="2736" y="2483"/>
                <a:ext cx="8" cy="0"/>
              </a:xfrm>
              <a:prstGeom prst="line">
                <a:avLst/>
              </a:prstGeom>
              <a:noFill/>
              <a:ln w="12700">
                <a:solidFill>
                  <a:srgbClr val="000000"/>
                </a:solidFill>
                <a:prstDash val="sysDash"/>
                <a:round/>
                <a:headEnd/>
                <a:tailEnd/>
              </a:ln>
            </p:spPr>
            <p:txBody>
              <a:bodyPr/>
              <a:lstStyle/>
              <a:p>
                <a:endParaRPr lang="fr-CH"/>
              </a:p>
            </p:txBody>
          </p:sp>
          <p:sp>
            <p:nvSpPr>
              <p:cNvPr id="2709404" name="Line 924"/>
              <p:cNvSpPr>
                <a:spLocks noChangeShapeType="1"/>
              </p:cNvSpPr>
              <p:nvPr/>
            </p:nvSpPr>
            <p:spPr bwMode="auto">
              <a:xfrm flipV="1">
                <a:off x="2744" y="2475"/>
                <a:ext cx="8" cy="8"/>
              </a:xfrm>
              <a:prstGeom prst="line">
                <a:avLst/>
              </a:prstGeom>
              <a:noFill/>
              <a:ln w="12700">
                <a:solidFill>
                  <a:srgbClr val="000000"/>
                </a:solidFill>
                <a:prstDash val="sysDash"/>
                <a:round/>
                <a:headEnd/>
                <a:tailEnd/>
              </a:ln>
            </p:spPr>
            <p:txBody>
              <a:bodyPr/>
              <a:lstStyle/>
              <a:p>
                <a:endParaRPr lang="fr-CH"/>
              </a:p>
            </p:txBody>
          </p:sp>
          <p:sp>
            <p:nvSpPr>
              <p:cNvPr id="2709405" name="Line 925"/>
              <p:cNvSpPr>
                <a:spLocks noChangeShapeType="1"/>
              </p:cNvSpPr>
              <p:nvPr/>
            </p:nvSpPr>
            <p:spPr bwMode="auto">
              <a:xfrm>
                <a:off x="2752" y="2475"/>
                <a:ext cx="8" cy="0"/>
              </a:xfrm>
              <a:prstGeom prst="line">
                <a:avLst/>
              </a:prstGeom>
              <a:noFill/>
              <a:ln w="12700">
                <a:solidFill>
                  <a:srgbClr val="000000"/>
                </a:solidFill>
                <a:prstDash val="sysDash"/>
                <a:round/>
                <a:headEnd/>
                <a:tailEnd/>
              </a:ln>
            </p:spPr>
            <p:txBody>
              <a:bodyPr/>
              <a:lstStyle/>
              <a:p>
                <a:endParaRPr lang="fr-CH"/>
              </a:p>
            </p:txBody>
          </p:sp>
          <p:sp>
            <p:nvSpPr>
              <p:cNvPr id="2709406" name="Line 926"/>
              <p:cNvSpPr>
                <a:spLocks noChangeShapeType="1"/>
              </p:cNvSpPr>
              <p:nvPr/>
            </p:nvSpPr>
            <p:spPr bwMode="auto">
              <a:xfrm flipV="1">
                <a:off x="2760" y="2467"/>
                <a:ext cx="8" cy="8"/>
              </a:xfrm>
              <a:prstGeom prst="line">
                <a:avLst/>
              </a:prstGeom>
              <a:noFill/>
              <a:ln w="12700">
                <a:solidFill>
                  <a:srgbClr val="000000"/>
                </a:solidFill>
                <a:prstDash val="sysDash"/>
                <a:round/>
                <a:headEnd/>
                <a:tailEnd/>
              </a:ln>
            </p:spPr>
            <p:txBody>
              <a:bodyPr/>
              <a:lstStyle/>
              <a:p>
                <a:endParaRPr lang="fr-CH"/>
              </a:p>
            </p:txBody>
          </p:sp>
          <p:sp>
            <p:nvSpPr>
              <p:cNvPr id="2709407" name="Line 927"/>
              <p:cNvSpPr>
                <a:spLocks noChangeShapeType="1"/>
              </p:cNvSpPr>
              <p:nvPr/>
            </p:nvSpPr>
            <p:spPr bwMode="auto">
              <a:xfrm>
                <a:off x="2768" y="2467"/>
                <a:ext cx="8" cy="0"/>
              </a:xfrm>
              <a:prstGeom prst="line">
                <a:avLst/>
              </a:prstGeom>
              <a:noFill/>
              <a:ln w="12700">
                <a:solidFill>
                  <a:srgbClr val="000000"/>
                </a:solidFill>
                <a:prstDash val="sysDash"/>
                <a:round/>
                <a:headEnd/>
                <a:tailEnd/>
              </a:ln>
            </p:spPr>
            <p:txBody>
              <a:bodyPr/>
              <a:lstStyle/>
              <a:p>
                <a:endParaRPr lang="fr-CH"/>
              </a:p>
            </p:txBody>
          </p:sp>
          <p:sp>
            <p:nvSpPr>
              <p:cNvPr id="2709408" name="Line 928"/>
              <p:cNvSpPr>
                <a:spLocks noChangeShapeType="1"/>
              </p:cNvSpPr>
              <p:nvPr/>
            </p:nvSpPr>
            <p:spPr bwMode="auto">
              <a:xfrm>
                <a:off x="2776" y="2467"/>
                <a:ext cx="8" cy="0"/>
              </a:xfrm>
              <a:prstGeom prst="line">
                <a:avLst/>
              </a:prstGeom>
              <a:noFill/>
              <a:ln w="12700">
                <a:solidFill>
                  <a:srgbClr val="000000"/>
                </a:solidFill>
                <a:prstDash val="sysDash"/>
                <a:round/>
                <a:headEnd/>
                <a:tailEnd/>
              </a:ln>
            </p:spPr>
            <p:txBody>
              <a:bodyPr/>
              <a:lstStyle/>
              <a:p>
                <a:endParaRPr lang="fr-CH"/>
              </a:p>
            </p:txBody>
          </p:sp>
          <p:sp>
            <p:nvSpPr>
              <p:cNvPr id="2709409" name="Line 929"/>
              <p:cNvSpPr>
                <a:spLocks noChangeShapeType="1"/>
              </p:cNvSpPr>
              <p:nvPr/>
            </p:nvSpPr>
            <p:spPr bwMode="auto">
              <a:xfrm flipV="1">
                <a:off x="2784" y="2459"/>
                <a:ext cx="8" cy="8"/>
              </a:xfrm>
              <a:prstGeom prst="line">
                <a:avLst/>
              </a:prstGeom>
              <a:noFill/>
              <a:ln w="12700">
                <a:solidFill>
                  <a:srgbClr val="000000"/>
                </a:solidFill>
                <a:prstDash val="sysDash"/>
                <a:round/>
                <a:headEnd/>
                <a:tailEnd/>
              </a:ln>
            </p:spPr>
            <p:txBody>
              <a:bodyPr/>
              <a:lstStyle/>
              <a:p>
                <a:endParaRPr lang="fr-CH"/>
              </a:p>
            </p:txBody>
          </p:sp>
          <p:sp>
            <p:nvSpPr>
              <p:cNvPr id="2709410" name="Line 930"/>
              <p:cNvSpPr>
                <a:spLocks noChangeShapeType="1"/>
              </p:cNvSpPr>
              <p:nvPr/>
            </p:nvSpPr>
            <p:spPr bwMode="auto">
              <a:xfrm>
                <a:off x="2792" y="2459"/>
                <a:ext cx="8" cy="0"/>
              </a:xfrm>
              <a:prstGeom prst="line">
                <a:avLst/>
              </a:prstGeom>
              <a:noFill/>
              <a:ln w="12700">
                <a:solidFill>
                  <a:srgbClr val="000000"/>
                </a:solidFill>
                <a:prstDash val="sysDash"/>
                <a:round/>
                <a:headEnd/>
                <a:tailEnd/>
              </a:ln>
            </p:spPr>
            <p:txBody>
              <a:bodyPr/>
              <a:lstStyle/>
              <a:p>
                <a:endParaRPr lang="fr-CH"/>
              </a:p>
            </p:txBody>
          </p:sp>
          <p:sp>
            <p:nvSpPr>
              <p:cNvPr id="2709411" name="Line 931"/>
              <p:cNvSpPr>
                <a:spLocks noChangeShapeType="1"/>
              </p:cNvSpPr>
              <p:nvPr/>
            </p:nvSpPr>
            <p:spPr bwMode="auto">
              <a:xfrm flipV="1">
                <a:off x="2800" y="2451"/>
                <a:ext cx="8" cy="8"/>
              </a:xfrm>
              <a:prstGeom prst="line">
                <a:avLst/>
              </a:prstGeom>
              <a:noFill/>
              <a:ln w="12700">
                <a:solidFill>
                  <a:srgbClr val="000000"/>
                </a:solidFill>
                <a:prstDash val="sysDash"/>
                <a:round/>
                <a:headEnd/>
                <a:tailEnd/>
              </a:ln>
            </p:spPr>
            <p:txBody>
              <a:bodyPr/>
              <a:lstStyle/>
              <a:p>
                <a:endParaRPr lang="fr-CH"/>
              </a:p>
            </p:txBody>
          </p:sp>
          <p:sp>
            <p:nvSpPr>
              <p:cNvPr id="2709412" name="Line 932"/>
              <p:cNvSpPr>
                <a:spLocks noChangeShapeType="1"/>
              </p:cNvSpPr>
              <p:nvPr/>
            </p:nvSpPr>
            <p:spPr bwMode="auto">
              <a:xfrm>
                <a:off x="2808" y="2451"/>
                <a:ext cx="8" cy="0"/>
              </a:xfrm>
              <a:prstGeom prst="line">
                <a:avLst/>
              </a:prstGeom>
              <a:noFill/>
              <a:ln w="12700">
                <a:solidFill>
                  <a:srgbClr val="000000"/>
                </a:solidFill>
                <a:prstDash val="sysDash"/>
                <a:round/>
                <a:headEnd/>
                <a:tailEnd/>
              </a:ln>
            </p:spPr>
            <p:txBody>
              <a:bodyPr/>
              <a:lstStyle/>
              <a:p>
                <a:endParaRPr lang="fr-CH"/>
              </a:p>
            </p:txBody>
          </p:sp>
          <p:sp>
            <p:nvSpPr>
              <p:cNvPr id="2709413" name="Line 933"/>
              <p:cNvSpPr>
                <a:spLocks noChangeShapeType="1"/>
              </p:cNvSpPr>
              <p:nvPr/>
            </p:nvSpPr>
            <p:spPr bwMode="auto">
              <a:xfrm flipV="1">
                <a:off x="2816" y="2443"/>
                <a:ext cx="8" cy="8"/>
              </a:xfrm>
              <a:prstGeom prst="line">
                <a:avLst/>
              </a:prstGeom>
              <a:noFill/>
              <a:ln w="12700">
                <a:solidFill>
                  <a:srgbClr val="000000"/>
                </a:solidFill>
                <a:prstDash val="sysDash"/>
                <a:round/>
                <a:headEnd/>
                <a:tailEnd/>
              </a:ln>
            </p:spPr>
            <p:txBody>
              <a:bodyPr/>
              <a:lstStyle/>
              <a:p>
                <a:endParaRPr lang="fr-CH"/>
              </a:p>
            </p:txBody>
          </p:sp>
          <p:sp>
            <p:nvSpPr>
              <p:cNvPr id="2709414" name="Line 934"/>
              <p:cNvSpPr>
                <a:spLocks noChangeShapeType="1"/>
              </p:cNvSpPr>
              <p:nvPr/>
            </p:nvSpPr>
            <p:spPr bwMode="auto">
              <a:xfrm>
                <a:off x="2824" y="2443"/>
                <a:ext cx="8" cy="0"/>
              </a:xfrm>
              <a:prstGeom prst="line">
                <a:avLst/>
              </a:prstGeom>
              <a:noFill/>
              <a:ln w="12700">
                <a:solidFill>
                  <a:srgbClr val="000000"/>
                </a:solidFill>
                <a:prstDash val="sysDash"/>
                <a:round/>
                <a:headEnd/>
                <a:tailEnd/>
              </a:ln>
            </p:spPr>
            <p:txBody>
              <a:bodyPr/>
              <a:lstStyle/>
              <a:p>
                <a:endParaRPr lang="fr-CH"/>
              </a:p>
            </p:txBody>
          </p:sp>
          <p:sp>
            <p:nvSpPr>
              <p:cNvPr id="2709415" name="Line 935"/>
              <p:cNvSpPr>
                <a:spLocks noChangeShapeType="1"/>
              </p:cNvSpPr>
              <p:nvPr/>
            </p:nvSpPr>
            <p:spPr bwMode="auto">
              <a:xfrm>
                <a:off x="2832" y="2443"/>
                <a:ext cx="0" cy="0"/>
              </a:xfrm>
              <a:prstGeom prst="line">
                <a:avLst/>
              </a:prstGeom>
              <a:noFill/>
              <a:ln w="12700">
                <a:solidFill>
                  <a:srgbClr val="000000"/>
                </a:solidFill>
                <a:prstDash val="sysDash"/>
                <a:round/>
                <a:headEnd/>
                <a:tailEnd/>
              </a:ln>
            </p:spPr>
            <p:txBody>
              <a:bodyPr/>
              <a:lstStyle/>
              <a:p>
                <a:endParaRPr lang="fr-CH"/>
              </a:p>
            </p:txBody>
          </p:sp>
          <p:sp>
            <p:nvSpPr>
              <p:cNvPr id="2709416" name="Line 936"/>
              <p:cNvSpPr>
                <a:spLocks noChangeShapeType="1"/>
              </p:cNvSpPr>
              <p:nvPr/>
            </p:nvSpPr>
            <p:spPr bwMode="auto">
              <a:xfrm flipV="1">
                <a:off x="2832" y="2435"/>
                <a:ext cx="8" cy="8"/>
              </a:xfrm>
              <a:prstGeom prst="line">
                <a:avLst/>
              </a:prstGeom>
              <a:noFill/>
              <a:ln w="12700">
                <a:solidFill>
                  <a:srgbClr val="000000"/>
                </a:solidFill>
                <a:prstDash val="sysDash"/>
                <a:round/>
                <a:headEnd/>
                <a:tailEnd/>
              </a:ln>
            </p:spPr>
            <p:txBody>
              <a:bodyPr/>
              <a:lstStyle/>
              <a:p>
                <a:endParaRPr lang="fr-CH"/>
              </a:p>
            </p:txBody>
          </p:sp>
          <p:sp>
            <p:nvSpPr>
              <p:cNvPr id="2709417" name="Line 937"/>
              <p:cNvSpPr>
                <a:spLocks noChangeShapeType="1"/>
              </p:cNvSpPr>
              <p:nvPr/>
            </p:nvSpPr>
            <p:spPr bwMode="auto">
              <a:xfrm>
                <a:off x="2840" y="2435"/>
                <a:ext cx="8" cy="0"/>
              </a:xfrm>
              <a:prstGeom prst="line">
                <a:avLst/>
              </a:prstGeom>
              <a:noFill/>
              <a:ln w="12700">
                <a:solidFill>
                  <a:srgbClr val="000000"/>
                </a:solidFill>
                <a:prstDash val="sysDash"/>
                <a:round/>
                <a:headEnd/>
                <a:tailEnd/>
              </a:ln>
            </p:spPr>
            <p:txBody>
              <a:bodyPr/>
              <a:lstStyle/>
              <a:p>
                <a:endParaRPr lang="fr-CH"/>
              </a:p>
            </p:txBody>
          </p:sp>
          <p:sp>
            <p:nvSpPr>
              <p:cNvPr id="2709418" name="Line 938"/>
              <p:cNvSpPr>
                <a:spLocks noChangeShapeType="1"/>
              </p:cNvSpPr>
              <p:nvPr/>
            </p:nvSpPr>
            <p:spPr bwMode="auto">
              <a:xfrm flipV="1">
                <a:off x="2848" y="2427"/>
                <a:ext cx="8" cy="8"/>
              </a:xfrm>
              <a:prstGeom prst="line">
                <a:avLst/>
              </a:prstGeom>
              <a:noFill/>
              <a:ln w="12700">
                <a:solidFill>
                  <a:srgbClr val="000000"/>
                </a:solidFill>
                <a:prstDash val="sysDash"/>
                <a:round/>
                <a:headEnd/>
                <a:tailEnd/>
              </a:ln>
            </p:spPr>
            <p:txBody>
              <a:bodyPr/>
              <a:lstStyle/>
              <a:p>
                <a:endParaRPr lang="fr-CH"/>
              </a:p>
            </p:txBody>
          </p:sp>
          <p:sp>
            <p:nvSpPr>
              <p:cNvPr id="2709419" name="Line 939"/>
              <p:cNvSpPr>
                <a:spLocks noChangeShapeType="1"/>
              </p:cNvSpPr>
              <p:nvPr/>
            </p:nvSpPr>
            <p:spPr bwMode="auto">
              <a:xfrm>
                <a:off x="2856" y="2427"/>
                <a:ext cx="8" cy="0"/>
              </a:xfrm>
              <a:prstGeom prst="line">
                <a:avLst/>
              </a:prstGeom>
              <a:noFill/>
              <a:ln w="12700">
                <a:solidFill>
                  <a:srgbClr val="000000"/>
                </a:solidFill>
                <a:prstDash val="sysDash"/>
                <a:round/>
                <a:headEnd/>
                <a:tailEnd/>
              </a:ln>
            </p:spPr>
            <p:txBody>
              <a:bodyPr/>
              <a:lstStyle/>
              <a:p>
                <a:endParaRPr lang="fr-CH"/>
              </a:p>
            </p:txBody>
          </p:sp>
          <p:sp>
            <p:nvSpPr>
              <p:cNvPr id="2709420" name="Line 940"/>
              <p:cNvSpPr>
                <a:spLocks noChangeShapeType="1"/>
              </p:cNvSpPr>
              <p:nvPr/>
            </p:nvSpPr>
            <p:spPr bwMode="auto">
              <a:xfrm flipV="1">
                <a:off x="2864" y="2419"/>
                <a:ext cx="8" cy="8"/>
              </a:xfrm>
              <a:prstGeom prst="line">
                <a:avLst/>
              </a:prstGeom>
              <a:noFill/>
              <a:ln w="12700">
                <a:solidFill>
                  <a:srgbClr val="000000"/>
                </a:solidFill>
                <a:prstDash val="sysDash"/>
                <a:round/>
                <a:headEnd/>
                <a:tailEnd/>
              </a:ln>
            </p:spPr>
            <p:txBody>
              <a:bodyPr/>
              <a:lstStyle/>
              <a:p>
                <a:endParaRPr lang="fr-CH"/>
              </a:p>
            </p:txBody>
          </p:sp>
          <p:sp>
            <p:nvSpPr>
              <p:cNvPr id="2709421" name="Line 941"/>
              <p:cNvSpPr>
                <a:spLocks noChangeShapeType="1"/>
              </p:cNvSpPr>
              <p:nvPr/>
            </p:nvSpPr>
            <p:spPr bwMode="auto">
              <a:xfrm>
                <a:off x="2872" y="2419"/>
                <a:ext cx="8" cy="0"/>
              </a:xfrm>
              <a:prstGeom prst="line">
                <a:avLst/>
              </a:prstGeom>
              <a:noFill/>
              <a:ln w="12700">
                <a:solidFill>
                  <a:srgbClr val="000000"/>
                </a:solidFill>
                <a:prstDash val="sysDash"/>
                <a:round/>
                <a:headEnd/>
                <a:tailEnd/>
              </a:ln>
            </p:spPr>
            <p:txBody>
              <a:bodyPr/>
              <a:lstStyle/>
              <a:p>
                <a:endParaRPr lang="fr-CH"/>
              </a:p>
            </p:txBody>
          </p:sp>
          <p:sp>
            <p:nvSpPr>
              <p:cNvPr id="2709422" name="Line 942"/>
              <p:cNvSpPr>
                <a:spLocks noChangeShapeType="1"/>
              </p:cNvSpPr>
              <p:nvPr/>
            </p:nvSpPr>
            <p:spPr bwMode="auto">
              <a:xfrm>
                <a:off x="2880" y="2419"/>
                <a:ext cx="8" cy="0"/>
              </a:xfrm>
              <a:prstGeom prst="line">
                <a:avLst/>
              </a:prstGeom>
              <a:noFill/>
              <a:ln w="12700">
                <a:solidFill>
                  <a:srgbClr val="000000"/>
                </a:solidFill>
                <a:prstDash val="sysDash"/>
                <a:round/>
                <a:headEnd/>
                <a:tailEnd/>
              </a:ln>
            </p:spPr>
            <p:txBody>
              <a:bodyPr/>
              <a:lstStyle/>
              <a:p>
                <a:endParaRPr lang="fr-CH"/>
              </a:p>
            </p:txBody>
          </p:sp>
          <p:sp>
            <p:nvSpPr>
              <p:cNvPr id="2709423" name="Line 943"/>
              <p:cNvSpPr>
                <a:spLocks noChangeShapeType="1"/>
              </p:cNvSpPr>
              <p:nvPr/>
            </p:nvSpPr>
            <p:spPr bwMode="auto">
              <a:xfrm flipV="1">
                <a:off x="2888" y="2411"/>
                <a:ext cx="8" cy="8"/>
              </a:xfrm>
              <a:prstGeom prst="line">
                <a:avLst/>
              </a:prstGeom>
              <a:noFill/>
              <a:ln w="12700">
                <a:solidFill>
                  <a:srgbClr val="000000"/>
                </a:solidFill>
                <a:prstDash val="sysDash"/>
                <a:round/>
                <a:headEnd/>
                <a:tailEnd/>
              </a:ln>
            </p:spPr>
            <p:txBody>
              <a:bodyPr/>
              <a:lstStyle/>
              <a:p>
                <a:endParaRPr lang="fr-CH"/>
              </a:p>
            </p:txBody>
          </p:sp>
          <p:sp>
            <p:nvSpPr>
              <p:cNvPr id="2709424" name="Line 944"/>
              <p:cNvSpPr>
                <a:spLocks noChangeShapeType="1"/>
              </p:cNvSpPr>
              <p:nvPr/>
            </p:nvSpPr>
            <p:spPr bwMode="auto">
              <a:xfrm>
                <a:off x="2896" y="2411"/>
                <a:ext cx="8" cy="0"/>
              </a:xfrm>
              <a:prstGeom prst="line">
                <a:avLst/>
              </a:prstGeom>
              <a:noFill/>
              <a:ln w="12700">
                <a:solidFill>
                  <a:srgbClr val="000000"/>
                </a:solidFill>
                <a:prstDash val="sysDash"/>
                <a:round/>
                <a:headEnd/>
                <a:tailEnd/>
              </a:ln>
            </p:spPr>
            <p:txBody>
              <a:bodyPr/>
              <a:lstStyle/>
              <a:p>
                <a:endParaRPr lang="fr-CH"/>
              </a:p>
            </p:txBody>
          </p:sp>
          <p:sp>
            <p:nvSpPr>
              <p:cNvPr id="2709425" name="Line 945"/>
              <p:cNvSpPr>
                <a:spLocks noChangeShapeType="1"/>
              </p:cNvSpPr>
              <p:nvPr/>
            </p:nvSpPr>
            <p:spPr bwMode="auto">
              <a:xfrm flipV="1">
                <a:off x="2904" y="2403"/>
                <a:ext cx="8" cy="8"/>
              </a:xfrm>
              <a:prstGeom prst="line">
                <a:avLst/>
              </a:prstGeom>
              <a:noFill/>
              <a:ln w="12700">
                <a:solidFill>
                  <a:srgbClr val="000000"/>
                </a:solidFill>
                <a:prstDash val="sysDash"/>
                <a:round/>
                <a:headEnd/>
                <a:tailEnd/>
              </a:ln>
            </p:spPr>
            <p:txBody>
              <a:bodyPr/>
              <a:lstStyle/>
              <a:p>
                <a:endParaRPr lang="fr-CH"/>
              </a:p>
            </p:txBody>
          </p:sp>
          <p:sp>
            <p:nvSpPr>
              <p:cNvPr id="2709426" name="Line 946"/>
              <p:cNvSpPr>
                <a:spLocks noChangeShapeType="1"/>
              </p:cNvSpPr>
              <p:nvPr/>
            </p:nvSpPr>
            <p:spPr bwMode="auto">
              <a:xfrm>
                <a:off x="2912" y="2403"/>
                <a:ext cx="8" cy="0"/>
              </a:xfrm>
              <a:prstGeom prst="line">
                <a:avLst/>
              </a:prstGeom>
              <a:noFill/>
              <a:ln w="12700">
                <a:solidFill>
                  <a:srgbClr val="000000"/>
                </a:solidFill>
                <a:prstDash val="sysDash"/>
                <a:round/>
                <a:headEnd/>
                <a:tailEnd/>
              </a:ln>
            </p:spPr>
            <p:txBody>
              <a:bodyPr/>
              <a:lstStyle/>
              <a:p>
                <a:endParaRPr lang="fr-CH"/>
              </a:p>
            </p:txBody>
          </p:sp>
          <p:sp>
            <p:nvSpPr>
              <p:cNvPr id="2709427" name="Line 947"/>
              <p:cNvSpPr>
                <a:spLocks noChangeShapeType="1"/>
              </p:cNvSpPr>
              <p:nvPr/>
            </p:nvSpPr>
            <p:spPr bwMode="auto">
              <a:xfrm>
                <a:off x="2920" y="2403"/>
                <a:ext cx="8" cy="0"/>
              </a:xfrm>
              <a:prstGeom prst="line">
                <a:avLst/>
              </a:prstGeom>
              <a:noFill/>
              <a:ln w="12700">
                <a:solidFill>
                  <a:srgbClr val="000000"/>
                </a:solidFill>
                <a:prstDash val="sysDash"/>
                <a:round/>
                <a:headEnd/>
                <a:tailEnd/>
              </a:ln>
            </p:spPr>
            <p:txBody>
              <a:bodyPr/>
              <a:lstStyle/>
              <a:p>
                <a:endParaRPr lang="fr-CH"/>
              </a:p>
            </p:txBody>
          </p:sp>
          <p:sp>
            <p:nvSpPr>
              <p:cNvPr id="2709428" name="Line 948"/>
              <p:cNvSpPr>
                <a:spLocks noChangeShapeType="1"/>
              </p:cNvSpPr>
              <p:nvPr/>
            </p:nvSpPr>
            <p:spPr bwMode="auto">
              <a:xfrm flipV="1">
                <a:off x="2928" y="2395"/>
                <a:ext cx="8" cy="8"/>
              </a:xfrm>
              <a:prstGeom prst="line">
                <a:avLst/>
              </a:prstGeom>
              <a:noFill/>
              <a:ln w="12700">
                <a:solidFill>
                  <a:srgbClr val="000000"/>
                </a:solidFill>
                <a:prstDash val="sysDash"/>
                <a:round/>
                <a:headEnd/>
                <a:tailEnd/>
              </a:ln>
            </p:spPr>
            <p:txBody>
              <a:bodyPr/>
              <a:lstStyle/>
              <a:p>
                <a:endParaRPr lang="fr-CH"/>
              </a:p>
            </p:txBody>
          </p:sp>
          <p:sp>
            <p:nvSpPr>
              <p:cNvPr id="2709429" name="Line 949"/>
              <p:cNvSpPr>
                <a:spLocks noChangeShapeType="1"/>
              </p:cNvSpPr>
              <p:nvPr/>
            </p:nvSpPr>
            <p:spPr bwMode="auto">
              <a:xfrm>
                <a:off x="2936" y="2395"/>
                <a:ext cx="8" cy="0"/>
              </a:xfrm>
              <a:prstGeom prst="line">
                <a:avLst/>
              </a:prstGeom>
              <a:noFill/>
              <a:ln w="12700">
                <a:solidFill>
                  <a:srgbClr val="000000"/>
                </a:solidFill>
                <a:prstDash val="sysDash"/>
                <a:round/>
                <a:headEnd/>
                <a:tailEnd/>
              </a:ln>
            </p:spPr>
            <p:txBody>
              <a:bodyPr/>
              <a:lstStyle/>
              <a:p>
                <a:endParaRPr lang="fr-CH"/>
              </a:p>
            </p:txBody>
          </p:sp>
          <p:sp>
            <p:nvSpPr>
              <p:cNvPr id="2709430" name="Line 950"/>
              <p:cNvSpPr>
                <a:spLocks noChangeShapeType="1"/>
              </p:cNvSpPr>
              <p:nvPr/>
            </p:nvSpPr>
            <p:spPr bwMode="auto">
              <a:xfrm flipV="1">
                <a:off x="2944" y="2387"/>
                <a:ext cx="8" cy="8"/>
              </a:xfrm>
              <a:prstGeom prst="line">
                <a:avLst/>
              </a:prstGeom>
              <a:noFill/>
              <a:ln w="12700">
                <a:solidFill>
                  <a:srgbClr val="000000"/>
                </a:solidFill>
                <a:prstDash val="sysDash"/>
                <a:round/>
                <a:headEnd/>
                <a:tailEnd/>
              </a:ln>
            </p:spPr>
            <p:txBody>
              <a:bodyPr/>
              <a:lstStyle/>
              <a:p>
                <a:endParaRPr lang="fr-CH"/>
              </a:p>
            </p:txBody>
          </p:sp>
          <p:sp>
            <p:nvSpPr>
              <p:cNvPr id="2709431" name="Line 951"/>
              <p:cNvSpPr>
                <a:spLocks noChangeShapeType="1"/>
              </p:cNvSpPr>
              <p:nvPr/>
            </p:nvSpPr>
            <p:spPr bwMode="auto">
              <a:xfrm>
                <a:off x="2952" y="2387"/>
                <a:ext cx="8" cy="0"/>
              </a:xfrm>
              <a:prstGeom prst="line">
                <a:avLst/>
              </a:prstGeom>
              <a:noFill/>
              <a:ln w="12700">
                <a:solidFill>
                  <a:srgbClr val="000000"/>
                </a:solidFill>
                <a:prstDash val="sysDash"/>
                <a:round/>
                <a:headEnd/>
                <a:tailEnd/>
              </a:ln>
            </p:spPr>
            <p:txBody>
              <a:bodyPr/>
              <a:lstStyle/>
              <a:p>
                <a:endParaRPr lang="fr-CH"/>
              </a:p>
            </p:txBody>
          </p:sp>
          <p:sp>
            <p:nvSpPr>
              <p:cNvPr id="2709432" name="Line 952"/>
              <p:cNvSpPr>
                <a:spLocks noChangeShapeType="1"/>
              </p:cNvSpPr>
              <p:nvPr/>
            </p:nvSpPr>
            <p:spPr bwMode="auto">
              <a:xfrm flipV="1">
                <a:off x="2960" y="2379"/>
                <a:ext cx="0" cy="8"/>
              </a:xfrm>
              <a:prstGeom prst="line">
                <a:avLst/>
              </a:prstGeom>
              <a:noFill/>
              <a:ln w="12700">
                <a:solidFill>
                  <a:srgbClr val="000000"/>
                </a:solidFill>
                <a:prstDash val="sysDash"/>
                <a:round/>
                <a:headEnd/>
                <a:tailEnd/>
              </a:ln>
            </p:spPr>
            <p:txBody>
              <a:bodyPr/>
              <a:lstStyle/>
              <a:p>
                <a:endParaRPr lang="fr-CH"/>
              </a:p>
            </p:txBody>
          </p:sp>
          <p:sp>
            <p:nvSpPr>
              <p:cNvPr id="2709433" name="Line 953"/>
              <p:cNvSpPr>
                <a:spLocks noChangeShapeType="1"/>
              </p:cNvSpPr>
              <p:nvPr/>
            </p:nvSpPr>
            <p:spPr bwMode="auto">
              <a:xfrm>
                <a:off x="2960" y="2379"/>
                <a:ext cx="7" cy="0"/>
              </a:xfrm>
              <a:prstGeom prst="line">
                <a:avLst/>
              </a:prstGeom>
              <a:noFill/>
              <a:ln w="12700">
                <a:solidFill>
                  <a:srgbClr val="000000"/>
                </a:solidFill>
                <a:prstDash val="sysDash"/>
                <a:round/>
                <a:headEnd/>
                <a:tailEnd/>
              </a:ln>
            </p:spPr>
            <p:txBody>
              <a:bodyPr/>
              <a:lstStyle/>
              <a:p>
                <a:endParaRPr lang="fr-CH"/>
              </a:p>
            </p:txBody>
          </p:sp>
          <p:sp>
            <p:nvSpPr>
              <p:cNvPr id="2709434" name="Line 954"/>
              <p:cNvSpPr>
                <a:spLocks noChangeShapeType="1"/>
              </p:cNvSpPr>
              <p:nvPr/>
            </p:nvSpPr>
            <p:spPr bwMode="auto">
              <a:xfrm>
                <a:off x="2967" y="2379"/>
                <a:ext cx="8" cy="0"/>
              </a:xfrm>
              <a:prstGeom prst="line">
                <a:avLst/>
              </a:prstGeom>
              <a:noFill/>
              <a:ln w="12700">
                <a:solidFill>
                  <a:srgbClr val="000000"/>
                </a:solidFill>
                <a:prstDash val="sysDash"/>
                <a:round/>
                <a:headEnd/>
                <a:tailEnd/>
              </a:ln>
            </p:spPr>
            <p:txBody>
              <a:bodyPr/>
              <a:lstStyle/>
              <a:p>
                <a:endParaRPr lang="fr-CH"/>
              </a:p>
            </p:txBody>
          </p:sp>
          <p:sp>
            <p:nvSpPr>
              <p:cNvPr id="2709435" name="Line 955"/>
              <p:cNvSpPr>
                <a:spLocks noChangeShapeType="1"/>
              </p:cNvSpPr>
              <p:nvPr/>
            </p:nvSpPr>
            <p:spPr bwMode="auto">
              <a:xfrm flipV="1">
                <a:off x="2975" y="2371"/>
                <a:ext cx="8" cy="8"/>
              </a:xfrm>
              <a:prstGeom prst="line">
                <a:avLst/>
              </a:prstGeom>
              <a:noFill/>
              <a:ln w="12700">
                <a:solidFill>
                  <a:srgbClr val="000000"/>
                </a:solidFill>
                <a:prstDash val="sysDash"/>
                <a:round/>
                <a:headEnd/>
                <a:tailEnd/>
              </a:ln>
            </p:spPr>
            <p:txBody>
              <a:bodyPr/>
              <a:lstStyle/>
              <a:p>
                <a:endParaRPr lang="fr-CH"/>
              </a:p>
            </p:txBody>
          </p:sp>
          <p:sp>
            <p:nvSpPr>
              <p:cNvPr id="2709436" name="Line 956"/>
              <p:cNvSpPr>
                <a:spLocks noChangeShapeType="1"/>
              </p:cNvSpPr>
              <p:nvPr/>
            </p:nvSpPr>
            <p:spPr bwMode="auto">
              <a:xfrm>
                <a:off x="2983" y="2371"/>
                <a:ext cx="8" cy="0"/>
              </a:xfrm>
              <a:prstGeom prst="line">
                <a:avLst/>
              </a:prstGeom>
              <a:noFill/>
              <a:ln w="12700">
                <a:solidFill>
                  <a:srgbClr val="000000"/>
                </a:solidFill>
                <a:prstDash val="sysDash"/>
                <a:round/>
                <a:headEnd/>
                <a:tailEnd/>
              </a:ln>
            </p:spPr>
            <p:txBody>
              <a:bodyPr/>
              <a:lstStyle/>
              <a:p>
                <a:endParaRPr lang="fr-CH"/>
              </a:p>
            </p:txBody>
          </p:sp>
          <p:sp>
            <p:nvSpPr>
              <p:cNvPr id="2709437" name="Line 957"/>
              <p:cNvSpPr>
                <a:spLocks noChangeShapeType="1"/>
              </p:cNvSpPr>
              <p:nvPr/>
            </p:nvSpPr>
            <p:spPr bwMode="auto">
              <a:xfrm flipV="1">
                <a:off x="2991" y="2363"/>
                <a:ext cx="8" cy="8"/>
              </a:xfrm>
              <a:prstGeom prst="line">
                <a:avLst/>
              </a:prstGeom>
              <a:noFill/>
              <a:ln w="12700">
                <a:solidFill>
                  <a:srgbClr val="000000"/>
                </a:solidFill>
                <a:prstDash val="sysDash"/>
                <a:round/>
                <a:headEnd/>
                <a:tailEnd/>
              </a:ln>
            </p:spPr>
            <p:txBody>
              <a:bodyPr/>
              <a:lstStyle/>
              <a:p>
                <a:endParaRPr lang="fr-CH"/>
              </a:p>
            </p:txBody>
          </p:sp>
          <p:sp>
            <p:nvSpPr>
              <p:cNvPr id="2709438" name="Line 958"/>
              <p:cNvSpPr>
                <a:spLocks noChangeShapeType="1"/>
              </p:cNvSpPr>
              <p:nvPr/>
            </p:nvSpPr>
            <p:spPr bwMode="auto">
              <a:xfrm>
                <a:off x="2999" y="2363"/>
                <a:ext cx="8" cy="0"/>
              </a:xfrm>
              <a:prstGeom prst="line">
                <a:avLst/>
              </a:prstGeom>
              <a:noFill/>
              <a:ln w="12700">
                <a:solidFill>
                  <a:srgbClr val="000000"/>
                </a:solidFill>
                <a:prstDash val="sysDash"/>
                <a:round/>
                <a:headEnd/>
                <a:tailEnd/>
              </a:ln>
            </p:spPr>
            <p:txBody>
              <a:bodyPr/>
              <a:lstStyle/>
              <a:p>
                <a:endParaRPr lang="fr-CH"/>
              </a:p>
            </p:txBody>
          </p:sp>
          <p:sp>
            <p:nvSpPr>
              <p:cNvPr id="2709439" name="Line 959"/>
              <p:cNvSpPr>
                <a:spLocks noChangeShapeType="1"/>
              </p:cNvSpPr>
              <p:nvPr/>
            </p:nvSpPr>
            <p:spPr bwMode="auto">
              <a:xfrm>
                <a:off x="3007" y="2363"/>
                <a:ext cx="8" cy="0"/>
              </a:xfrm>
              <a:prstGeom prst="line">
                <a:avLst/>
              </a:prstGeom>
              <a:noFill/>
              <a:ln w="12700">
                <a:solidFill>
                  <a:srgbClr val="000000"/>
                </a:solidFill>
                <a:prstDash val="sysDash"/>
                <a:round/>
                <a:headEnd/>
                <a:tailEnd/>
              </a:ln>
            </p:spPr>
            <p:txBody>
              <a:bodyPr/>
              <a:lstStyle/>
              <a:p>
                <a:endParaRPr lang="fr-CH"/>
              </a:p>
            </p:txBody>
          </p:sp>
          <p:sp>
            <p:nvSpPr>
              <p:cNvPr id="2709440" name="Line 960"/>
              <p:cNvSpPr>
                <a:spLocks noChangeShapeType="1"/>
              </p:cNvSpPr>
              <p:nvPr/>
            </p:nvSpPr>
            <p:spPr bwMode="auto">
              <a:xfrm flipV="1">
                <a:off x="3015" y="2355"/>
                <a:ext cx="8" cy="8"/>
              </a:xfrm>
              <a:prstGeom prst="line">
                <a:avLst/>
              </a:prstGeom>
              <a:noFill/>
              <a:ln w="12700">
                <a:solidFill>
                  <a:srgbClr val="000000"/>
                </a:solidFill>
                <a:prstDash val="sysDash"/>
                <a:round/>
                <a:headEnd/>
                <a:tailEnd/>
              </a:ln>
            </p:spPr>
            <p:txBody>
              <a:bodyPr/>
              <a:lstStyle/>
              <a:p>
                <a:endParaRPr lang="fr-CH"/>
              </a:p>
            </p:txBody>
          </p:sp>
          <p:sp>
            <p:nvSpPr>
              <p:cNvPr id="2709441" name="Line 961"/>
              <p:cNvSpPr>
                <a:spLocks noChangeShapeType="1"/>
              </p:cNvSpPr>
              <p:nvPr/>
            </p:nvSpPr>
            <p:spPr bwMode="auto">
              <a:xfrm>
                <a:off x="3023" y="2355"/>
                <a:ext cx="8" cy="0"/>
              </a:xfrm>
              <a:prstGeom prst="line">
                <a:avLst/>
              </a:prstGeom>
              <a:noFill/>
              <a:ln w="12700">
                <a:solidFill>
                  <a:srgbClr val="000000"/>
                </a:solidFill>
                <a:prstDash val="sysDash"/>
                <a:round/>
                <a:headEnd/>
                <a:tailEnd/>
              </a:ln>
            </p:spPr>
            <p:txBody>
              <a:bodyPr/>
              <a:lstStyle/>
              <a:p>
                <a:endParaRPr lang="fr-CH"/>
              </a:p>
            </p:txBody>
          </p:sp>
          <p:sp>
            <p:nvSpPr>
              <p:cNvPr id="2709442" name="Line 962"/>
              <p:cNvSpPr>
                <a:spLocks noChangeShapeType="1"/>
              </p:cNvSpPr>
              <p:nvPr/>
            </p:nvSpPr>
            <p:spPr bwMode="auto">
              <a:xfrm flipV="1">
                <a:off x="3031" y="2347"/>
                <a:ext cx="8" cy="8"/>
              </a:xfrm>
              <a:prstGeom prst="line">
                <a:avLst/>
              </a:prstGeom>
              <a:noFill/>
              <a:ln w="12700">
                <a:solidFill>
                  <a:srgbClr val="000000"/>
                </a:solidFill>
                <a:prstDash val="sysDash"/>
                <a:round/>
                <a:headEnd/>
                <a:tailEnd/>
              </a:ln>
            </p:spPr>
            <p:txBody>
              <a:bodyPr/>
              <a:lstStyle/>
              <a:p>
                <a:endParaRPr lang="fr-CH"/>
              </a:p>
            </p:txBody>
          </p:sp>
          <p:sp>
            <p:nvSpPr>
              <p:cNvPr id="2709443" name="Line 963"/>
              <p:cNvSpPr>
                <a:spLocks noChangeShapeType="1"/>
              </p:cNvSpPr>
              <p:nvPr/>
            </p:nvSpPr>
            <p:spPr bwMode="auto">
              <a:xfrm>
                <a:off x="3039" y="2347"/>
                <a:ext cx="8" cy="0"/>
              </a:xfrm>
              <a:prstGeom prst="line">
                <a:avLst/>
              </a:prstGeom>
              <a:noFill/>
              <a:ln w="12700">
                <a:solidFill>
                  <a:srgbClr val="000000"/>
                </a:solidFill>
                <a:prstDash val="sysDash"/>
                <a:round/>
                <a:headEnd/>
                <a:tailEnd/>
              </a:ln>
            </p:spPr>
            <p:txBody>
              <a:bodyPr/>
              <a:lstStyle/>
              <a:p>
                <a:endParaRPr lang="fr-CH"/>
              </a:p>
            </p:txBody>
          </p:sp>
          <p:sp>
            <p:nvSpPr>
              <p:cNvPr id="2709444" name="Line 964"/>
              <p:cNvSpPr>
                <a:spLocks noChangeShapeType="1"/>
              </p:cNvSpPr>
              <p:nvPr/>
            </p:nvSpPr>
            <p:spPr bwMode="auto">
              <a:xfrm flipV="1">
                <a:off x="3047" y="2339"/>
                <a:ext cx="8" cy="8"/>
              </a:xfrm>
              <a:prstGeom prst="line">
                <a:avLst/>
              </a:prstGeom>
              <a:noFill/>
              <a:ln w="12700">
                <a:solidFill>
                  <a:srgbClr val="000000"/>
                </a:solidFill>
                <a:prstDash val="sysDash"/>
                <a:round/>
                <a:headEnd/>
                <a:tailEnd/>
              </a:ln>
            </p:spPr>
            <p:txBody>
              <a:bodyPr/>
              <a:lstStyle/>
              <a:p>
                <a:endParaRPr lang="fr-CH"/>
              </a:p>
            </p:txBody>
          </p:sp>
          <p:sp>
            <p:nvSpPr>
              <p:cNvPr id="2709445" name="Line 965"/>
              <p:cNvSpPr>
                <a:spLocks noChangeShapeType="1"/>
              </p:cNvSpPr>
              <p:nvPr/>
            </p:nvSpPr>
            <p:spPr bwMode="auto">
              <a:xfrm>
                <a:off x="3055" y="2339"/>
                <a:ext cx="8" cy="0"/>
              </a:xfrm>
              <a:prstGeom prst="line">
                <a:avLst/>
              </a:prstGeom>
              <a:noFill/>
              <a:ln w="12700">
                <a:solidFill>
                  <a:srgbClr val="000000"/>
                </a:solidFill>
                <a:prstDash val="sysDash"/>
                <a:round/>
                <a:headEnd/>
                <a:tailEnd/>
              </a:ln>
            </p:spPr>
            <p:txBody>
              <a:bodyPr/>
              <a:lstStyle/>
              <a:p>
                <a:endParaRPr lang="fr-CH"/>
              </a:p>
            </p:txBody>
          </p:sp>
          <p:sp>
            <p:nvSpPr>
              <p:cNvPr id="2709446" name="Line 966"/>
              <p:cNvSpPr>
                <a:spLocks noChangeShapeType="1"/>
              </p:cNvSpPr>
              <p:nvPr/>
            </p:nvSpPr>
            <p:spPr bwMode="auto">
              <a:xfrm>
                <a:off x="3063" y="2339"/>
                <a:ext cx="8" cy="0"/>
              </a:xfrm>
              <a:prstGeom prst="line">
                <a:avLst/>
              </a:prstGeom>
              <a:noFill/>
              <a:ln w="12700">
                <a:solidFill>
                  <a:srgbClr val="000000"/>
                </a:solidFill>
                <a:prstDash val="sysDash"/>
                <a:round/>
                <a:headEnd/>
                <a:tailEnd/>
              </a:ln>
            </p:spPr>
            <p:txBody>
              <a:bodyPr/>
              <a:lstStyle/>
              <a:p>
                <a:endParaRPr lang="fr-CH"/>
              </a:p>
            </p:txBody>
          </p:sp>
          <p:sp>
            <p:nvSpPr>
              <p:cNvPr id="2709447" name="Line 967"/>
              <p:cNvSpPr>
                <a:spLocks noChangeShapeType="1"/>
              </p:cNvSpPr>
              <p:nvPr/>
            </p:nvSpPr>
            <p:spPr bwMode="auto">
              <a:xfrm flipV="1">
                <a:off x="3071" y="2331"/>
                <a:ext cx="8" cy="8"/>
              </a:xfrm>
              <a:prstGeom prst="line">
                <a:avLst/>
              </a:prstGeom>
              <a:noFill/>
              <a:ln w="12700">
                <a:solidFill>
                  <a:srgbClr val="000000"/>
                </a:solidFill>
                <a:prstDash val="sysDash"/>
                <a:round/>
                <a:headEnd/>
                <a:tailEnd/>
              </a:ln>
            </p:spPr>
            <p:txBody>
              <a:bodyPr/>
              <a:lstStyle/>
              <a:p>
                <a:endParaRPr lang="fr-CH"/>
              </a:p>
            </p:txBody>
          </p:sp>
          <p:sp>
            <p:nvSpPr>
              <p:cNvPr id="2709448" name="Line 968"/>
              <p:cNvSpPr>
                <a:spLocks noChangeShapeType="1"/>
              </p:cNvSpPr>
              <p:nvPr/>
            </p:nvSpPr>
            <p:spPr bwMode="auto">
              <a:xfrm>
                <a:off x="3079" y="2331"/>
                <a:ext cx="0" cy="0"/>
              </a:xfrm>
              <a:prstGeom prst="line">
                <a:avLst/>
              </a:prstGeom>
              <a:noFill/>
              <a:ln w="12700">
                <a:solidFill>
                  <a:srgbClr val="000000"/>
                </a:solidFill>
                <a:prstDash val="sysDash"/>
                <a:round/>
                <a:headEnd/>
                <a:tailEnd/>
              </a:ln>
            </p:spPr>
            <p:txBody>
              <a:bodyPr/>
              <a:lstStyle/>
              <a:p>
                <a:endParaRPr lang="fr-CH"/>
              </a:p>
            </p:txBody>
          </p:sp>
          <p:sp>
            <p:nvSpPr>
              <p:cNvPr id="2709449" name="Line 969"/>
              <p:cNvSpPr>
                <a:spLocks noChangeShapeType="1"/>
              </p:cNvSpPr>
              <p:nvPr/>
            </p:nvSpPr>
            <p:spPr bwMode="auto">
              <a:xfrm flipV="1">
                <a:off x="3079" y="2323"/>
                <a:ext cx="8" cy="8"/>
              </a:xfrm>
              <a:prstGeom prst="line">
                <a:avLst/>
              </a:prstGeom>
              <a:noFill/>
              <a:ln w="12700">
                <a:solidFill>
                  <a:srgbClr val="000000"/>
                </a:solidFill>
                <a:prstDash val="sysDash"/>
                <a:round/>
                <a:headEnd/>
                <a:tailEnd/>
              </a:ln>
            </p:spPr>
            <p:txBody>
              <a:bodyPr/>
              <a:lstStyle/>
              <a:p>
                <a:endParaRPr lang="fr-CH"/>
              </a:p>
            </p:txBody>
          </p:sp>
          <p:sp>
            <p:nvSpPr>
              <p:cNvPr id="2709450" name="Line 970"/>
              <p:cNvSpPr>
                <a:spLocks noChangeShapeType="1"/>
              </p:cNvSpPr>
              <p:nvPr/>
            </p:nvSpPr>
            <p:spPr bwMode="auto">
              <a:xfrm>
                <a:off x="3087" y="2323"/>
                <a:ext cx="8" cy="0"/>
              </a:xfrm>
              <a:prstGeom prst="line">
                <a:avLst/>
              </a:prstGeom>
              <a:noFill/>
              <a:ln w="12700">
                <a:solidFill>
                  <a:srgbClr val="000000"/>
                </a:solidFill>
                <a:prstDash val="sysDash"/>
                <a:round/>
                <a:headEnd/>
                <a:tailEnd/>
              </a:ln>
            </p:spPr>
            <p:txBody>
              <a:bodyPr/>
              <a:lstStyle/>
              <a:p>
                <a:endParaRPr lang="fr-CH"/>
              </a:p>
            </p:txBody>
          </p:sp>
          <p:sp>
            <p:nvSpPr>
              <p:cNvPr id="2709451" name="Line 971"/>
              <p:cNvSpPr>
                <a:spLocks noChangeShapeType="1"/>
              </p:cNvSpPr>
              <p:nvPr/>
            </p:nvSpPr>
            <p:spPr bwMode="auto">
              <a:xfrm flipV="1">
                <a:off x="3095" y="2315"/>
                <a:ext cx="8" cy="8"/>
              </a:xfrm>
              <a:prstGeom prst="line">
                <a:avLst/>
              </a:prstGeom>
              <a:noFill/>
              <a:ln w="12700">
                <a:solidFill>
                  <a:srgbClr val="000000"/>
                </a:solidFill>
                <a:prstDash val="sysDash"/>
                <a:round/>
                <a:headEnd/>
                <a:tailEnd/>
              </a:ln>
            </p:spPr>
            <p:txBody>
              <a:bodyPr/>
              <a:lstStyle/>
              <a:p>
                <a:endParaRPr lang="fr-CH"/>
              </a:p>
            </p:txBody>
          </p:sp>
          <p:sp>
            <p:nvSpPr>
              <p:cNvPr id="2709452" name="Line 972"/>
              <p:cNvSpPr>
                <a:spLocks noChangeShapeType="1"/>
              </p:cNvSpPr>
              <p:nvPr/>
            </p:nvSpPr>
            <p:spPr bwMode="auto">
              <a:xfrm>
                <a:off x="3103" y="2315"/>
                <a:ext cx="8" cy="0"/>
              </a:xfrm>
              <a:prstGeom prst="line">
                <a:avLst/>
              </a:prstGeom>
              <a:noFill/>
              <a:ln w="12700">
                <a:solidFill>
                  <a:srgbClr val="000000"/>
                </a:solidFill>
                <a:prstDash val="sysDash"/>
                <a:round/>
                <a:headEnd/>
                <a:tailEnd/>
              </a:ln>
            </p:spPr>
            <p:txBody>
              <a:bodyPr/>
              <a:lstStyle/>
              <a:p>
                <a:endParaRPr lang="fr-CH"/>
              </a:p>
            </p:txBody>
          </p:sp>
          <p:sp>
            <p:nvSpPr>
              <p:cNvPr id="2709453" name="Line 973"/>
              <p:cNvSpPr>
                <a:spLocks noChangeShapeType="1"/>
              </p:cNvSpPr>
              <p:nvPr/>
            </p:nvSpPr>
            <p:spPr bwMode="auto">
              <a:xfrm>
                <a:off x="3111" y="2315"/>
                <a:ext cx="8" cy="0"/>
              </a:xfrm>
              <a:prstGeom prst="line">
                <a:avLst/>
              </a:prstGeom>
              <a:noFill/>
              <a:ln w="12700">
                <a:solidFill>
                  <a:srgbClr val="000000"/>
                </a:solidFill>
                <a:prstDash val="sysDash"/>
                <a:round/>
                <a:headEnd/>
                <a:tailEnd/>
              </a:ln>
            </p:spPr>
            <p:txBody>
              <a:bodyPr/>
              <a:lstStyle/>
              <a:p>
                <a:endParaRPr lang="fr-CH"/>
              </a:p>
            </p:txBody>
          </p:sp>
          <p:sp>
            <p:nvSpPr>
              <p:cNvPr id="2709454" name="Line 974"/>
              <p:cNvSpPr>
                <a:spLocks noChangeShapeType="1"/>
              </p:cNvSpPr>
              <p:nvPr/>
            </p:nvSpPr>
            <p:spPr bwMode="auto">
              <a:xfrm flipV="1">
                <a:off x="3119" y="2308"/>
                <a:ext cx="8" cy="7"/>
              </a:xfrm>
              <a:prstGeom prst="line">
                <a:avLst/>
              </a:prstGeom>
              <a:noFill/>
              <a:ln w="12700">
                <a:solidFill>
                  <a:srgbClr val="000000"/>
                </a:solidFill>
                <a:prstDash val="sysDash"/>
                <a:round/>
                <a:headEnd/>
                <a:tailEnd/>
              </a:ln>
            </p:spPr>
            <p:txBody>
              <a:bodyPr/>
              <a:lstStyle/>
              <a:p>
                <a:endParaRPr lang="fr-CH"/>
              </a:p>
            </p:txBody>
          </p:sp>
          <p:sp>
            <p:nvSpPr>
              <p:cNvPr id="2709455" name="Line 975"/>
              <p:cNvSpPr>
                <a:spLocks noChangeShapeType="1"/>
              </p:cNvSpPr>
              <p:nvPr/>
            </p:nvSpPr>
            <p:spPr bwMode="auto">
              <a:xfrm>
                <a:off x="3127" y="2308"/>
                <a:ext cx="8" cy="0"/>
              </a:xfrm>
              <a:prstGeom prst="line">
                <a:avLst/>
              </a:prstGeom>
              <a:noFill/>
              <a:ln w="12700">
                <a:solidFill>
                  <a:srgbClr val="000000"/>
                </a:solidFill>
                <a:prstDash val="sysDash"/>
                <a:round/>
                <a:headEnd/>
                <a:tailEnd/>
              </a:ln>
            </p:spPr>
            <p:txBody>
              <a:bodyPr/>
              <a:lstStyle/>
              <a:p>
                <a:endParaRPr lang="fr-CH"/>
              </a:p>
            </p:txBody>
          </p:sp>
          <p:sp>
            <p:nvSpPr>
              <p:cNvPr id="2709456" name="Line 976"/>
              <p:cNvSpPr>
                <a:spLocks noChangeShapeType="1"/>
              </p:cNvSpPr>
              <p:nvPr/>
            </p:nvSpPr>
            <p:spPr bwMode="auto">
              <a:xfrm flipV="1">
                <a:off x="3135" y="2300"/>
                <a:ext cx="8" cy="8"/>
              </a:xfrm>
              <a:prstGeom prst="line">
                <a:avLst/>
              </a:prstGeom>
              <a:noFill/>
              <a:ln w="12700">
                <a:solidFill>
                  <a:srgbClr val="000000"/>
                </a:solidFill>
                <a:prstDash val="sysDash"/>
                <a:round/>
                <a:headEnd/>
                <a:tailEnd/>
              </a:ln>
            </p:spPr>
            <p:txBody>
              <a:bodyPr/>
              <a:lstStyle/>
              <a:p>
                <a:endParaRPr lang="fr-CH"/>
              </a:p>
            </p:txBody>
          </p:sp>
          <p:sp>
            <p:nvSpPr>
              <p:cNvPr id="2709457" name="Line 977"/>
              <p:cNvSpPr>
                <a:spLocks noChangeShapeType="1"/>
              </p:cNvSpPr>
              <p:nvPr/>
            </p:nvSpPr>
            <p:spPr bwMode="auto">
              <a:xfrm>
                <a:off x="3143" y="2300"/>
                <a:ext cx="8" cy="0"/>
              </a:xfrm>
              <a:prstGeom prst="line">
                <a:avLst/>
              </a:prstGeom>
              <a:noFill/>
              <a:ln w="12700">
                <a:solidFill>
                  <a:srgbClr val="000000"/>
                </a:solidFill>
                <a:prstDash val="sysDash"/>
                <a:round/>
                <a:headEnd/>
                <a:tailEnd/>
              </a:ln>
            </p:spPr>
            <p:txBody>
              <a:bodyPr/>
              <a:lstStyle/>
              <a:p>
                <a:endParaRPr lang="fr-CH"/>
              </a:p>
            </p:txBody>
          </p:sp>
          <p:sp>
            <p:nvSpPr>
              <p:cNvPr id="2709458" name="Line 978"/>
              <p:cNvSpPr>
                <a:spLocks noChangeShapeType="1"/>
              </p:cNvSpPr>
              <p:nvPr/>
            </p:nvSpPr>
            <p:spPr bwMode="auto">
              <a:xfrm>
                <a:off x="3151" y="2300"/>
                <a:ext cx="8" cy="0"/>
              </a:xfrm>
              <a:prstGeom prst="line">
                <a:avLst/>
              </a:prstGeom>
              <a:noFill/>
              <a:ln w="12700">
                <a:solidFill>
                  <a:srgbClr val="000000"/>
                </a:solidFill>
                <a:prstDash val="sysDash"/>
                <a:round/>
                <a:headEnd/>
                <a:tailEnd/>
              </a:ln>
            </p:spPr>
            <p:txBody>
              <a:bodyPr/>
              <a:lstStyle/>
              <a:p>
                <a:endParaRPr lang="fr-CH"/>
              </a:p>
            </p:txBody>
          </p:sp>
          <p:sp>
            <p:nvSpPr>
              <p:cNvPr id="2709459" name="Line 979"/>
              <p:cNvSpPr>
                <a:spLocks noChangeShapeType="1"/>
              </p:cNvSpPr>
              <p:nvPr/>
            </p:nvSpPr>
            <p:spPr bwMode="auto">
              <a:xfrm flipV="1">
                <a:off x="3159" y="2292"/>
                <a:ext cx="8" cy="8"/>
              </a:xfrm>
              <a:prstGeom prst="line">
                <a:avLst/>
              </a:prstGeom>
              <a:noFill/>
              <a:ln w="12700">
                <a:solidFill>
                  <a:srgbClr val="000000"/>
                </a:solidFill>
                <a:prstDash val="sysDash"/>
                <a:round/>
                <a:headEnd/>
                <a:tailEnd/>
              </a:ln>
            </p:spPr>
            <p:txBody>
              <a:bodyPr/>
              <a:lstStyle/>
              <a:p>
                <a:endParaRPr lang="fr-CH"/>
              </a:p>
            </p:txBody>
          </p:sp>
          <p:sp>
            <p:nvSpPr>
              <p:cNvPr id="2709460" name="Line 980"/>
              <p:cNvSpPr>
                <a:spLocks noChangeShapeType="1"/>
              </p:cNvSpPr>
              <p:nvPr/>
            </p:nvSpPr>
            <p:spPr bwMode="auto">
              <a:xfrm>
                <a:off x="3167" y="2292"/>
                <a:ext cx="8" cy="0"/>
              </a:xfrm>
              <a:prstGeom prst="line">
                <a:avLst/>
              </a:prstGeom>
              <a:noFill/>
              <a:ln w="12700">
                <a:solidFill>
                  <a:srgbClr val="000000"/>
                </a:solidFill>
                <a:prstDash val="sysDash"/>
                <a:round/>
                <a:headEnd/>
                <a:tailEnd/>
              </a:ln>
            </p:spPr>
            <p:txBody>
              <a:bodyPr/>
              <a:lstStyle/>
              <a:p>
                <a:endParaRPr lang="fr-CH"/>
              </a:p>
            </p:txBody>
          </p:sp>
          <p:sp>
            <p:nvSpPr>
              <p:cNvPr id="2709461" name="Line 981"/>
              <p:cNvSpPr>
                <a:spLocks noChangeShapeType="1"/>
              </p:cNvSpPr>
              <p:nvPr/>
            </p:nvSpPr>
            <p:spPr bwMode="auto">
              <a:xfrm flipV="1">
                <a:off x="3175" y="2284"/>
                <a:ext cx="8" cy="8"/>
              </a:xfrm>
              <a:prstGeom prst="line">
                <a:avLst/>
              </a:prstGeom>
              <a:noFill/>
              <a:ln w="12700">
                <a:solidFill>
                  <a:srgbClr val="000000"/>
                </a:solidFill>
                <a:prstDash val="sysDash"/>
                <a:round/>
                <a:headEnd/>
                <a:tailEnd/>
              </a:ln>
            </p:spPr>
            <p:txBody>
              <a:bodyPr/>
              <a:lstStyle/>
              <a:p>
                <a:endParaRPr lang="fr-CH"/>
              </a:p>
            </p:txBody>
          </p:sp>
          <p:sp>
            <p:nvSpPr>
              <p:cNvPr id="2709462" name="Line 982"/>
              <p:cNvSpPr>
                <a:spLocks noChangeShapeType="1"/>
              </p:cNvSpPr>
              <p:nvPr/>
            </p:nvSpPr>
            <p:spPr bwMode="auto">
              <a:xfrm>
                <a:off x="3183" y="2284"/>
                <a:ext cx="8" cy="0"/>
              </a:xfrm>
              <a:prstGeom prst="line">
                <a:avLst/>
              </a:prstGeom>
              <a:noFill/>
              <a:ln w="12700">
                <a:solidFill>
                  <a:srgbClr val="000000"/>
                </a:solidFill>
                <a:prstDash val="sysDash"/>
                <a:round/>
                <a:headEnd/>
                <a:tailEnd/>
              </a:ln>
            </p:spPr>
            <p:txBody>
              <a:bodyPr/>
              <a:lstStyle/>
              <a:p>
                <a:endParaRPr lang="fr-CH"/>
              </a:p>
            </p:txBody>
          </p:sp>
          <p:sp>
            <p:nvSpPr>
              <p:cNvPr id="2709463" name="Line 983"/>
              <p:cNvSpPr>
                <a:spLocks noChangeShapeType="1"/>
              </p:cNvSpPr>
              <p:nvPr/>
            </p:nvSpPr>
            <p:spPr bwMode="auto">
              <a:xfrm flipV="1">
                <a:off x="3191" y="2276"/>
                <a:ext cx="8" cy="8"/>
              </a:xfrm>
              <a:prstGeom prst="line">
                <a:avLst/>
              </a:prstGeom>
              <a:noFill/>
              <a:ln w="12700">
                <a:solidFill>
                  <a:srgbClr val="000000"/>
                </a:solidFill>
                <a:prstDash val="sysDash"/>
                <a:round/>
                <a:headEnd/>
                <a:tailEnd/>
              </a:ln>
            </p:spPr>
            <p:txBody>
              <a:bodyPr/>
              <a:lstStyle/>
              <a:p>
                <a:endParaRPr lang="fr-CH"/>
              </a:p>
            </p:txBody>
          </p:sp>
          <p:sp>
            <p:nvSpPr>
              <p:cNvPr id="2709464" name="Line 984"/>
              <p:cNvSpPr>
                <a:spLocks noChangeShapeType="1"/>
              </p:cNvSpPr>
              <p:nvPr/>
            </p:nvSpPr>
            <p:spPr bwMode="auto">
              <a:xfrm>
                <a:off x="3199" y="2276"/>
                <a:ext cx="0" cy="0"/>
              </a:xfrm>
              <a:prstGeom prst="line">
                <a:avLst/>
              </a:prstGeom>
              <a:noFill/>
              <a:ln w="12700">
                <a:solidFill>
                  <a:srgbClr val="000000"/>
                </a:solidFill>
                <a:prstDash val="sysDash"/>
                <a:round/>
                <a:headEnd/>
                <a:tailEnd/>
              </a:ln>
            </p:spPr>
            <p:txBody>
              <a:bodyPr/>
              <a:lstStyle/>
              <a:p>
                <a:endParaRPr lang="fr-CH"/>
              </a:p>
            </p:txBody>
          </p:sp>
          <p:sp>
            <p:nvSpPr>
              <p:cNvPr id="2709465" name="Line 985"/>
              <p:cNvSpPr>
                <a:spLocks noChangeShapeType="1"/>
              </p:cNvSpPr>
              <p:nvPr/>
            </p:nvSpPr>
            <p:spPr bwMode="auto">
              <a:xfrm>
                <a:off x="3199" y="2276"/>
                <a:ext cx="8" cy="0"/>
              </a:xfrm>
              <a:prstGeom prst="line">
                <a:avLst/>
              </a:prstGeom>
              <a:noFill/>
              <a:ln w="12700">
                <a:solidFill>
                  <a:srgbClr val="000000"/>
                </a:solidFill>
                <a:prstDash val="sysDash"/>
                <a:round/>
                <a:headEnd/>
                <a:tailEnd/>
              </a:ln>
            </p:spPr>
            <p:txBody>
              <a:bodyPr/>
              <a:lstStyle/>
              <a:p>
                <a:endParaRPr lang="fr-CH"/>
              </a:p>
            </p:txBody>
          </p:sp>
          <p:sp>
            <p:nvSpPr>
              <p:cNvPr id="2709466" name="Line 986"/>
              <p:cNvSpPr>
                <a:spLocks noChangeShapeType="1"/>
              </p:cNvSpPr>
              <p:nvPr/>
            </p:nvSpPr>
            <p:spPr bwMode="auto">
              <a:xfrm flipV="1">
                <a:off x="3207" y="2268"/>
                <a:ext cx="8" cy="8"/>
              </a:xfrm>
              <a:prstGeom prst="line">
                <a:avLst/>
              </a:prstGeom>
              <a:noFill/>
              <a:ln w="12700">
                <a:solidFill>
                  <a:srgbClr val="000000"/>
                </a:solidFill>
                <a:prstDash val="sysDash"/>
                <a:round/>
                <a:headEnd/>
                <a:tailEnd/>
              </a:ln>
            </p:spPr>
            <p:txBody>
              <a:bodyPr/>
              <a:lstStyle/>
              <a:p>
                <a:endParaRPr lang="fr-CH"/>
              </a:p>
            </p:txBody>
          </p:sp>
          <p:sp>
            <p:nvSpPr>
              <p:cNvPr id="2709467" name="Line 987"/>
              <p:cNvSpPr>
                <a:spLocks noChangeShapeType="1"/>
              </p:cNvSpPr>
              <p:nvPr/>
            </p:nvSpPr>
            <p:spPr bwMode="auto">
              <a:xfrm>
                <a:off x="3215" y="2268"/>
                <a:ext cx="8" cy="0"/>
              </a:xfrm>
              <a:prstGeom prst="line">
                <a:avLst/>
              </a:prstGeom>
              <a:noFill/>
              <a:ln w="12700">
                <a:solidFill>
                  <a:srgbClr val="000000"/>
                </a:solidFill>
                <a:prstDash val="sysDash"/>
                <a:round/>
                <a:headEnd/>
                <a:tailEnd/>
              </a:ln>
            </p:spPr>
            <p:txBody>
              <a:bodyPr/>
              <a:lstStyle/>
              <a:p>
                <a:endParaRPr lang="fr-CH"/>
              </a:p>
            </p:txBody>
          </p:sp>
          <p:sp>
            <p:nvSpPr>
              <p:cNvPr id="2709468" name="Line 988"/>
              <p:cNvSpPr>
                <a:spLocks noChangeShapeType="1"/>
              </p:cNvSpPr>
              <p:nvPr/>
            </p:nvSpPr>
            <p:spPr bwMode="auto">
              <a:xfrm flipV="1">
                <a:off x="3223" y="2260"/>
                <a:ext cx="8" cy="8"/>
              </a:xfrm>
              <a:prstGeom prst="line">
                <a:avLst/>
              </a:prstGeom>
              <a:noFill/>
              <a:ln w="12700">
                <a:solidFill>
                  <a:srgbClr val="000000"/>
                </a:solidFill>
                <a:prstDash val="sysDash"/>
                <a:round/>
                <a:headEnd/>
                <a:tailEnd/>
              </a:ln>
            </p:spPr>
            <p:txBody>
              <a:bodyPr/>
              <a:lstStyle/>
              <a:p>
                <a:endParaRPr lang="fr-CH"/>
              </a:p>
            </p:txBody>
          </p:sp>
          <p:sp>
            <p:nvSpPr>
              <p:cNvPr id="2709469" name="Line 989"/>
              <p:cNvSpPr>
                <a:spLocks noChangeShapeType="1"/>
              </p:cNvSpPr>
              <p:nvPr/>
            </p:nvSpPr>
            <p:spPr bwMode="auto">
              <a:xfrm>
                <a:off x="3231" y="2260"/>
                <a:ext cx="8" cy="0"/>
              </a:xfrm>
              <a:prstGeom prst="line">
                <a:avLst/>
              </a:prstGeom>
              <a:noFill/>
              <a:ln w="12700">
                <a:solidFill>
                  <a:srgbClr val="000000"/>
                </a:solidFill>
                <a:prstDash val="sysDash"/>
                <a:round/>
                <a:headEnd/>
                <a:tailEnd/>
              </a:ln>
            </p:spPr>
            <p:txBody>
              <a:bodyPr/>
              <a:lstStyle/>
              <a:p>
                <a:endParaRPr lang="fr-CH"/>
              </a:p>
            </p:txBody>
          </p:sp>
          <p:sp>
            <p:nvSpPr>
              <p:cNvPr id="2709470" name="Line 990"/>
              <p:cNvSpPr>
                <a:spLocks noChangeShapeType="1"/>
              </p:cNvSpPr>
              <p:nvPr/>
            </p:nvSpPr>
            <p:spPr bwMode="auto">
              <a:xfrm>
                <a:off x="3239" y="2260"/>
                <a:ext cx="8" cy="0"/>
              </a:xfrm>
              <a:prstGeom prst="line">
                <a:avLst/>
              </a:prstGeom>
              <a:noFill/>
              <a:ln w="12700">
                <a:solidFill>
                  <a:srgbClr val="000000"/>
                </a:solidFill>
                <a:prstDash val="sysDash"/>
                <a:round/>
                <a:headEnd/>
                <a:tailEnd/>
              </a:ln>
            </p:spPr>
            <p:txBody>
              <a:bodyPr/>
              <a:lstStyle/>
              <a:p>
                <a:endParaRPr lang="fr-CH"/>
              </a:p>
            </p:txBody>
          </p:sp>
          <p:sp>
            <p:nvSpPr>
              <p:cNvPr id="2709471" name="Line 991"/>
              <p:cNvSpPr>
                <a:spLocks noChangeShapeType="1"/>
              </p:cNvSpPr>
              <p:nvPr/>
            </p:nvSpPr>
            <p:spPr bwMode="auto">
              <a:xfrm flipV="1">
                <a:off x="3247" y="2252"/>
                <a:ext cx="8" cy="8"/>
              </a:xfrm>
              <a:prstGeom prst="line">
                <a:avLst/>
              </a:prstGeom>
              <a:noFill/>
              <a:ln w="12700">
                <a:solidFill>
                  <a:srgbClr val="000000"/>
                </a:solidFill>
                <a:prstDash val="sysDash"/>
                <a:round/>
                <a:headEnd/>
                <a:tailEnd/>
              </a:ln>
            </p:spPr>
            <p:txBody>
              <a:bodyPr/>
              <a:lstStyle/>
              <a:p>
                <a:endParaRPr lang="fr-CH"/>
              </a:p>
            </p:txBody>
          </p:sp>
          <p:sp>
            <p:nvSpPr>
              <p:cNvPr id="2709472" name="Line 992"/>
              <p:cNvSpPr>
                <a:spLocks noChangeShapeType="1"/>
              </p:cNvSpPr>
              <p:nvPr/>
            </p:nvSpPr>
            <p:spPr bwMode="auto">
              <a:xfrm>
                <a:off x="3255" y="2252"/>
                <a:ext cx="7" cy="0"/>
              </a:xfrm>
              <a:prstGeom prst="line">
                <a:avLst/>
              </a:prstGeom>
              <a:noFill/>
              <a:ln w="12700">
                <a:solidFill>
                  <a:srgbClr val="000000"/>
                </a:solidFill>
                <a:prstDash val="sysDash"/>
                <a:round/>
                <a:headEnd/>
                <a:tailEnd/>
              </a:ln>
            </p:spPr>
            <p:txBody>
              <a:bodyPr/>
              <a:lstStyle/>
              <a:p>
                <a:endParaRPr lang="fr-CH"/>
              </a:p>
            </p:txBody>
          </p:sp>
          <p:sp>
            <p:nvSpPr>
              <p:cNvPr id="2709473" name="Line 993"/>
              <p:cNvSpPr>
                <a:spLocks noChangeShapeType="1"/>
              </p:cNvSpPr>
              <p:nvPr/>
            </p:nvSpPr>
            <p:spPr bwMode="auto">
              <a:xfrm flipV="1">
                <a:off x="3262" y="2244"/>
                <a:ext cx="8" cy="8"/>
              </a:xfrm>
              <a:prstGeom prst="line">
                <a:avLst/>
              </a:prstGeom>
              <a:noFill/>
              <a:ln w="12700">
                <a:solidFill>
                  <a:srgbClr val="000000"/>
                </a:solidFill>
                <a:prstDash val="sysDash"/>
                <a:round/>
                <a:headEnd/>
                <a:tailEnd/>
              </a:ln>
            </p:spPr>
            <p:txBody>
              <a:bodyPr/>
              <a:lstStyle/>
              <a:p>
                <a:endParaRPr lang="fr-CH"/>
              </a:p>
            </p:txBody>
          </p:sp>
          <p:sp>
            <p:nvSpPr>
              <p:cNvPr id="2709474" name="Line 994"/>
              <p:cNvSpPr>
                <a:spLocks noChangeShapeType="1"/>
              </p:cNvSpPr>
              <p:nvPr/>
            </p:nvSpPr>
            <p:spPr bwMode="auto">
              <a:xfrm>
                <a:off x="3270" y="2244"/>
                <a:ext cx="8" cy="0"/>
              </a:xfrm>
              <a:prstGeom prst="line">
                <a:avLst/>
              </a:prstGeom>
              <a:noFill/>
              <a:ln w="12700">
                <a:solidFill>
                  <a:srgbClr val="000000"/>
                </a:solidFill>
                <a:prstDash val="sysDash"/>
                <a:round/>
                <a:headEnd/>
                <a:tailEnd/>
              </a:ln>
            </p:spPr>
            <p:txBody>
              <a:bodyPr/>
              <a:lstStyle/>
              <a:p>
                <a:endParaRPr lang="fr-CH"/>
              </a:p>
            </p:txBody>
          </p:sp>
          <p:sp>
            <p:nvSpPr>
              <p:cNvPr id="2709475" name="Line 995"/>
              <p:cNvSpPr>
                <a:spLocks noChangeShapeType="1"/>
              </p:cNvSpPr>
              <p:nvPr/>
            </p:nvSpPr>
            <p:spPr bwMode="auto">
              <a:xfrm flipV="1">
                <a:off x="3278" y="2236"/>
                <a:ext cx="8" cy="8"/>
              </a:xfrm>
              <a:prstGeom prst="line">
                <a:avLst/>
              </a:prstGeom>
              <a:noFill/>
              <a:ln w="12700">
                <a:solidFill>
                  <a:srgbClr val="000000"/>
                </a:solidFill>
                <a:prstDash val="sysDash"/>
                <a:round/>
                <a:headEnd/>
                <a:tailEnd/>
              </a:ln>
            </p:spPr>
            <p:txBody>
              <a:bodyPr/>
              <a:lstStyle/>
              <a:p>
                <a:endParaRPr lang="fr-CH"/>
              </a:p>
            </p:txBody>
          </p:sp>
          <p:sp>
            <p:nvSpPr>
              <p:cNvPr id="2709476" name="Line 996"/>
              <p:cNvSpPr>
                <a:spLocks noChangeShapeType="1"/>
              </p:cNvSpPr>
              <p:nvPr/>
            </p:nvSpPr>
            <p:spPr bwMode="auto">
              <a:xfrm>
                <a:off x="3286" y="2236"/>
                <a:ext cx="8" cy="0"/>
              </a:xfrm>
              <a:prstGeom prst="line">
                <a:avLst/>
              </a:prstGeom>
              <a:noFill/>
              <a:ln w="12700">
                <a:solidFill>
                  <a:srgbClr val="000000"/>
                </a:solidFill>
                <a:prstDash val="sysDash"/>
                <a:round/>
                <a:headEnd/>
                <a:tailEnd/>
              </a:ln>
            </p:spPr>
            <p:txBody>
              <a:bodyPr/>
              <a:lstStyle/>
              <a:p>
                <a:endParaRPr lang="fr-CH"/>
              </a:p>
            </p:txBody>
          </p:sp>
          <p:sp>
            <p:nvSpPr>
              <p:cNvPr id="2709477" name="Line 997"/>
              <p:cNvSpPr>
                <a:spLocks noChangeShapeType="1"/>
              </p:cNvSpPr>
              <p:nvPr/>
            </p:nvSpPr>
            <p:spPr bwMode="auto">
              <a:xfrm>
                <a:off x="3294" y="2236"/>
                <a:ext cx="8" cy="0"/>
              </a:xfrm>
              <a:prstGeom prst="line">
                <a:avLst/>
              </a:prstGeom>
              <a:noFill/>
              <a:ln w="12700">
                <a:solidFill>
                  <a:srgbClr val="000000"/>
                </a:solidFill>
                <a:prstDash val="sysDash"/>
                <a:round/>
                <a:headEnd/>
                <a:tailEnd/>
              </a:ln>
            </p:spPr>
            <p:txBody>
              <a:bodyPr/>
              <a:lstStyle/>
              <a:p>
                <a:endParaRPr lang="fr-CH"/>
              </a:p>
            </p:txBody>
          </p:sp>
          <p:sp>
            <p:nvSpPr>
              <p:cNvPr id="2709478" name="Line 998"/>
              <p:cNvSpPr>
                <a:spLocks noChangeShapeType="1"/>
              </p:cNvSpPr>
              <p:nvPr/>
            </p:nvSpPr>
            <p:spPr bwMode="auto">
              <a:xfrm flipV="1">
                <a:off x="3302" y="2228"/>
                <a:ext cx="8" cy="8"/>
              </a:xfrm>
              <a:prstGeom prst="line">
                <a:avLst/>
              </a:prstGeom>
              <a:noFill/>
              <a:ln w="12700">
                <a:solidFill>
                  <a:srgbClr val="000000"/>
                </a:solidFill>
                <a:prstDash val="sysDash"/>
                <a:round/>
                <a:headEnd/>
                <a:tailEnd/>
              </a:ln>
            </p:spPr>
            <p:txBody>
              <a:bodyPr/>
              <a:lstStyle/>
              <a:p>
                <a:endParaRPr lang="fr-CH"/>
              </a:p>
            </p:txBody>
          </p:sp>
          <p:sp>
            <p:nvSpPr>
              <p:cNvPr id="2709479" name="Line 999"/>
              <p:cNvSpPr>
                <a:spLocks noChangeShapeType="1"/>
              </p:cNvSpPr>
              <p:nvPr/>
            </p:nvSpPr>
            <p:spPr bwMode="auto">
              <a:xfrm>
                <a:off x="3310" y="2228"/>
                <a:ext cx="8" cy="0"/>
              </a:xfrm>
              <a:prstGeom prst="line">
                <a:avLst/>
              </a:prstGeom>
              <a:noFill/>
              <a:ln w="12700">
                <a:solidFill>
                  <a:srgbClr val="000000"/>
                </a:solidFill>
                <a:prstDash val="sysDash"/>
                <a:round/>
                <a:headEnd/>
                <a:tailEnd/>
              </a:ln>
            </p:spPr>
            <p:txBody>
              <a:bodyPr/>
              <a:lstStyle/>
              <a:p>
                <a:endParaRPr lang="fr-CH"/>
              </a:p>
            </p:txBody>
          </p:sp>
          <p:sp>
            <p:nvSpPr>
              <p:cNvPr id="2709480" name="Line 1000"/>
              <p:cNvSpPr>
                <a:spLocks noChangeShapeType="1"/>
              </p:cNvSpPr>
              <p:nvPr/>
            </p:nvSpPr>
            <p:spPr bwMode="auto">
              <a:xfrm flipV="1">
                <a:off x="3318" y="2220"/>
                <a:ext cx="0" cy="8"/>
              </a:xfrm>
              <a:prstGeom prst="line">
                <a:avLst/>
              </a:prstGeom>
              <a:noFill/>
              <a:ln w="12700">
                <a:solidFill>
                  <a:srgbClr val="000000"/>
                </a:solidFill>
                <a:prstDash val="sysDash"/>
                <a:round/>
                <a:headEnd/>
                <a:tailEnd/>
              </a:ln>
            </p:spPr>
            <p:txBody>
              <a:bodyPr/>
              <a:lstStyle/>
              <a:p>
                <a:endParaRPr lang="fr-CH"/>
              </a:p>
            </p:txBody>
          </p:sp>
          <p:sp>
            <p:nvSpPr>
              <p:cNvPr id="2709481" name="Line 1001"/>
              <p:cNvSpPr>
                <a:spLocks noChangeShapeType="1"/>
              </p:cNvSpPr>
              <p:nvPr/>
            </p:nvSpPr>
            <p:spPr bwMode="auto">
              <a:xfrm>
                <a:off x="3318" y="2220"/>
                <a:ext cx="8" cy="0"/>
              </a:xfrm>
              <a:prstGeom prst="line">
                <a:avLst/>
              </a:prstGeom>
              <a:noFill/>
              <a:ln w="12700">
                <a:solidFill>
                  <a:srgbClr val="000000"/>
                </a:solidFill>
                <a:prstDash val="sysDash"/>
                <a:round/>
                <a:headEnd/>
                <a:tailEnd/>
              </a:ln>
            </p:spPr>
            <p:txBody>
              <a:bodyPr/>
              <a:lstStyle/>
              <a:p>
                <a:endParaRPr lang="fr-CH"/>
              </a:p>
            </p:txBody>
          </p:sp>
          <p:sp>
            <p:nvSpPr>
              <p:cNvPr id="2709482" name="Line 1002"/>
              <p:cNvSpPr>
                <a:spLocks noChangeShapeType="1"/>
              </p:cNvSpPr>
              <p:nvPr/>
            </p:nvSpPr>
            <p:spPr bwMode="auto">
              <a:xfrm flipV="1">
                <a:off x="3326" y="2212"/>
                <a:ext cx="8" cy="8"/>
              </a:xfrm>
              <a:prstGeom prst="line">
                <a:avLst/>
              </a:prstGeom>
              <a:noFill/>
              <a:ln w="12700">
                <a:solidFill>
                  <a:srgbClr val="000000"/>
                </a:solidFill>
                <a:prstDash val="sysDash"/>
                <a:round/>
                <a:headEnd/>
                <a:tailEnd/>
              </a:ln>
            </p:spPr>
            <p:txBody>
              <a:bodyPr/>
              <a:lstStyle/>
              <a:p>
                <a:endParaRPr lang="fr-CH"/>
              </a:p>
            </p:txBody>
          </p:sp>
          <p:sp>
            <p:nvSpPr>
              <p:cNvPr id="2709483" name="Line 1003"/>
              <p:cNvSpPr>
                <a:spLocks noChangeShapeType="1"/>
              </p:cNvSpPr>
              <p:nvPr/>
            </p:nvSpPr>
            <p:spPr bwMode="auto">
              <a:xfrm>
                <a:off x="3334" y="2212"/>
                <a:ext cx="8" cy="0"/>
              </a:xfrm>
              <a:prstGeom prst="line">
                <a:avLst/>
              </a:prstGeom>
              <a:noFill/>
              <a:ln w="12700">
                <a:solidFill>
                  <a:srgbClr val="000000"/>
                </a:solidFill>
                <a:prstDash val="sysDash"/>
                <a:round/>
                <a:headEnd/>
                <a:tailEnd/>
              </a:ln>
            </p:spPr>
            <p:txBody>
              <a:bodyPr/>
              <a:lstStyle/>
              <a:p>
                <a:endParaRPr lang="fr-CH"/>
              </a:p>
            </p:txBody>
          </p:sp>
          <p:sp>
            <p:nvSpPr>
              <p:cNvPr id="2709484" name="Line 1004"/>
              <p:cNvSpPr>
                <a:spLocks noChangeShapeType="1"/>
              </p:cNvSpPr>
              <p:nvPr/>
            </p:nvSpPr>
            <p:spPr bwMode="auto">
              <a:xfrm>
                <a:off x="3342" y="2212"/>
                <a:ext cx="8" cy="0"/>
              </a:xfrm>
              <a:prstGeom prst="line">
                <a:avLst/>
              </a:prstGeom>
              <a:noFill/>
              <a:ln w="12700">
                <a:solidFill>
                  <a:srgbClr val="000000"/>
                </a:solidFill>
                <a:prstDash val="sysDash"/>
                <a:round/>
                <a:headEnd/>
                <a:tailEnd/>
              </a:ln>
            </p:spPr>
            <p:txBody>
              <a:bodyPr/>
              <a:lstStyle/>
              <a:p>
                <a:endParaRPr lang="fr-CH"/>
              </a:p>
            </p:txBody>
          </p:sp>
          <p:sp>
            <p:nvSpPr>
              <p:cNvPr id="2709485" name="Line 1005"/>
              <p:cNvSpPr>
                <a:spLocks noChangeShapeType="1"/>
              </p:cNvSpPr>
              <p:nvPr/>
            </p:nvSpPr>
            <p:spPr bwMode="auto">
              <a:xfrm flipV="1">
                <a:off x="3350" y="2204"/>
                <a:ext cx="8" cy="8"/>
              </a:xfrm>
              <a:prstGeom prst="line">
                <a:avLst/>
              </a:prstGeom>
              <a:noFill/>
              <a:ln w="12700">
                <a:solidFill>
                  <a:srgbClr val="000000"/>
                </a:solidFill>
                <a:prstDash val="sysDash"/>
                <a:round/>
                <a:headEnd/>
                <a:tailEnd/>
              </a:ln>
            </p:spPr>
            <p:txBody>
              <a:bodyPr/>
              <a:lstStyle/>
              <a:p>
                <a:endParaRPr lang="fr-CH"/>
              </a:p>
            </p:txBody>
          </p:sp>
          <p:sp>
            <p:nvSpPr>
              <p:cNvPr id="2709486" name="Line 1006"/>
              <p:cNvSpPr>
                <a:spLocks noChangeShapeType="1"/>
              </p:cNvSpPr>
              <p:nvPr/>
            </p:nvSpPr>
            <p:spPr bwMode="auto">
              <a:xfrm>
                <a:off x="3358" y="2204"/>
                <a:ext cx="8" cy="0"/>
              </a:xfrm>
              <a:prstGeom prst="line">
                <a:avLst/>
              </a:prstGeom>
              <a:noFill/>
              <a:ln w="12700">
                <a:solidFill>
                  <a:srgbClr val="000000"/>
                </a:solidFill>
                <a:prstDash val="sysDash"/>
                <a:round/>
                <a:headEnd/>
                <a:tailEnd/>
              </a:ln>
            </p:spPr>
            <p:txBody>
              <a:bodyPr/>
              <a:lstStyle/>
              <a:p>
                <a:endParaRPr lang="fr-CH"/>
              </a:p>
            </p:txBody>
          </p:sp>
          <p:sp>
            <p:nvSpPr>
              <p:cNvPr id="2709487" name="Line 1007"/>
              <p:cNvSpPr>
                <a:spLocks noChangeShapeType="1"/>
              </p:cNvSpPr>
              <p:nvPr/>
            </p:nvSpPr>
            <p:spPr bwMode="auto">
              <a:xfrm flipV="1">
                <a:off x="3366" y="2196"/>
                <a:ext cx="8" cy="8"/>
              </a:xfrm>
              <a:prstGeom prst="line">
                <a:avLst/>
              </a:prstGeom>
              <a:noFill/>
              <a:ln w="12700">
                <a:solidFill>
                  <a:srgbClr val="000000"/>
                </a:solidFill>
                <a:prstDash val="sysDash"/>
                <a:round/>
                <a:headEnd/>
                <a:tailEnd/>
              </a:ln>
            </p:spPr>
            <p:txBody>
              <a:bodyPr/>
              <a:lstStyle/>
              <a:p>
                <a:endParaRPr lang="fr-CH"/>
              </a:p>
            </p:txBody>
          </p:sp>
          <p:sp>
            <p:nvSpPr>
              <p:cNvPr id="2709488" name="Line 1008"/>
              <p:cNvSpPr>
                <a:spLocks noChangeShapeType="1"/>
              </p:cNvSpPr>
              <p:nvPr/>
            </p:nvSpPr>
            <p:spPr bwMode="auto">
              <a:xfrm>
                <a:off x="3374" y="2196"/>
                <a:ext cx="8" cy="0"/>
              </a:xfrm>
              <a:prstGeom prst="line">
                <a:avLst/>
              </a:prstGeom>
              <a:noFill/>
              <a:ln w="12700">
                <a:solidFill>
                  <a:srgbClr val="000000"/>
                </a:solidFill>
                <a:prstDash val="sysDash"/>
                <a:round/>
                <a:headEnd/>
                <a:tailEnd/>
              </a:ln>
            </p:spPr>
            <p:txBody>
              <a:bodyPr/>
              <a:lstStyle/>
              <a:p>
                <a:endParaRPr lang="fr-CH"/>
              </a:p>
            </p:txBody>
          </p:sp>
          <p:sp>
            <p:nvSpPr>
              <p:cNvPr id="2709489" name="Line 1009"/>
              <p:cNvSpPr>
                <a:spLocks noChangeShapeType="1"/>
              </p:cNvSpPr>
              <p:nvPr/>
            </p:nvSpPr>
            <p:spPr bwMode="auto">
              <a:xfrm>
                <a:off x="3382" y="2196"/>
                <a:ext cx="8" cy="0"/>
              </a:xfrm>
              <a:prstGeom prst="line">
                <a:avLst/>
              </a:prstGeom>
              <a:noFill/>
              <a:ln w="12700">
                <a:solidFill>
                  <a:srgbClr val="000000"/>
                </a:solidFill>
                <a:prstDash val="sysDash"/>
                <a:round/>
                <a:headEnd/>
                <a:tailEnd/>
              </a:ln>
            </p:spPr>
            <p:txBody>
              <a:bodyPr/>
              <a:lstStyle/>
              <a:p>
                <a:endParaRPr lang="fr-CH"/>
              </a:p>
            </p:txBody>
          </p:sp>
          <p:sp>
            <p:nvSpPr>
              <p:cNvPr id="2709490" name="Line 1010"/>
              <p:cNvSpPr>
                <a:spLocks noChangeShapeType="1"/>
              </p:cNvSpPr>
              <p:nvPr/>
            </p:nvSpPr>
            <p:spPr bwMode="auto">
              <a:xfrm flipV="1">
                <a:off x="3390" y="2188"/>
                <a:ext cx="8" cy="8"/>
              </a:xfrm>
              <a:prstGeom prst="line">
                <a:avLst/>
              </a:prstGeom>
              <a:noFill/>
              <a:ln w="12700">
                <a:solidFill>
                  <a:srgbClr val="000000"/>
                </a:solidFill>
                <a:prstDash val="sysDash"/>
                <a:round/>
                <a:headEnd/>
                <a:tailEnd/>
              </a:ln>
            </p:spPr>
            <p:txBody>
              <a:bodyPr/>
              <a:lstStyle/>
              <a:p>
                <a:endParaRPr lang="fr-CH"/>
              </a:p>
            </p:txBody>
          </p:sp>
          <p:sp>
            <p:nvSpPr>
              <p:cNvPr id="2709492" name="Line 1012"/>
              <p:cNvSpPr>
                <a:spLocks noChangeShapeType="1"/>
              </p:cNvSpPr>
              <p:nvPr/>
            </p:nvSpPr>
            <p:spPr bwMode="auto">
              <a:xfrm>
                <a:off x="3398" y="2188"/>
                <a:ext cx="8" cy="0"/>
              </a:xfrm>
              <a:prstGeom prst="line">
                <a:avLst/>
              </a:prstGeom>
              <a:noFill/>
              <a:ln w="12700">
                <a:solidFill>
                  <a:srgbClr val="000000"/>
                </a:solidFill>
                <a:prstDash val="sysDash"/>
                <a:round/>
                <a:headEnd/>
                <a:tailEnd/>
              </a:ln>
            </p:spPr>
            <p:txBody>
              <a:bodyPr/>
              <a:lstStyle/>
              <a:p>
                <a:endParaRPr lang="fr-CH"/>
              </a:p>
            </p:txBody>
          </p:sp>
          <p:sp>
            <p:nvSpPr>
              <p:cNvPr id="2709493" name="Line 1013"/>
              <p:cNvSpPr>
                <a:spLocks noChangeShapeType="1"/>
              </p:cNvSpPr>
              <p:nvPr/>
            </p:nvSpPr>
            <p:spPr bwMode="auto">
              <a:xfrm flipV="1">
                <a:off x="3406" y="2180"/>
                <a:ext cx="8" cy="8"/>
              </a:xfrm>
              <a:prstGeom prst="line">
                <a:avLst/>
              </a:prstGeom>
              <a:noFill/>
              <a:ln w="12700">
                <a:solidFill>
                  <a:srgbClr val="000000"/>
                </a:solidFill>
                <a:prstDash val="sysDash"/>
                <a:round/>
                <a:headEnd/>
                <a:tailEnd/>
              </a:ln>
            </p:spPr>
            <p:txBody>
              <a:bodyPr/>
              <a:lstStyle/>
              <a:p>
                <a:endParaRPr lang="fr-CH"/>
              </a:p>
            </p:txBody>
          </p:sp>
          <p:sp>
            <p:nvSpPr>
              <p:cNvPr id="2709494" name="Line 1014"/>
              <p:cNvSpPr>
                <a:spLocks noChangeShapeType="1"/>
              </p:cNvSpPr>
              <p:nvPr/>
            </p:nvSpPr>
            <p:spPr bwMode="auto">
              <a:xfrm>
                <a:off x="3414" y="2180"/>
                <a:ext cx="8" cy="0"/>
              </a:xfrm>
              <a:prstGeom prst="line">
                <a:avLst/>
              </a:prstGeom>
              <a:noFill/>
              <a:ln w="12700">
                <a:solidFill>
                  <a:srgbClr val="000000"/>
                </a:solidFill>
                <a:prstDash val="sysDash"/>
                <a:round/>
                <a:headEnd/>
                <a:tailEnd/>
              </a:ln>
            </p:spPr>
            <p:txBody>
              <a:bodyPr/>
              <a:lstStyle/>
              <a:p>
                <a:endParaRPr lang="fr-CH"/>
              </a:p>
            </p:txBody>
          </p:sp>
          <p:sp>
            <p:nvSpPr>
              <p:cNvPr id="2709495" name="Line 1015"/>
              <p:cNvSpPr>
                <a:spLocks noChangeShapeType="1"/>
              </p:cNvSpPr>
              <p:nvPr/>
            </p:nvSpPr>
            <p:spPr bwMode="auto">
              <a:xfrm flipV="1">
                <a:off x="3422" y="2172"/>
                <a:ext cx="8" cy="8"/>
              </a:xfrm>
              <a:prstGeom prst="line">
                <a:avLst/>
              </a:prstGeom>
              <a:noFill/>
              <a:ln w="12700">
                <a:solidFill>
                  <a:srgbClr val="000000"/>
                </a:solidFill>
                <a:prstDash val="sysDash"/>
                <a:round/>
                <a:headEnd/>
                <a:tailEnd/>
              </a:ln>
            </p:spPr>
            <p:txBody>
              <a:bodyPr/>
              <a:lstStyle/>
              <a:p>
                <a:endParaRPr lang="fr-CH"/>
              </a:p>
            </p:txBody>
          </p:sp>
          <p:sp>
            <p:nvSpPr>
              <p:cNvPr id="2709496" name="Line 1016"/>
              <p:cNvSpPr>
                <a:spLocks noChangeShapeType="1"/>
              </p:cNvSpPr>
              <p:nvPr/>
            </p:nvSpPr>
            <p:spPr bwMode="auto">
              <a:xfrm>
                <a:off x="3430" y="2172"/>
                <a:ext cx="8" cy="0"/>
              </a:xfrm>
              <a:prstGeom prst="line">
                <a:avLst/>
              </a:prstGeom>
              <a:noFill/>
              <a:ln w="12700">
                <a:solidFill>
                  <a:srgbClr val="000000"/>
                </a:solidFill>
                <a:prstDash val="sysDash"/>
                <a:round/>
                <a:headEnd/>
                <a:tailEnd/>
              </a:ln>
            </p:spPr>
            <p:txBody>
              <a:bodyPr/>
              <a:lstStyle/>
              <a:p>
                <a:endParaRPr lang="fr-CH"/>
              </a:p>
            </p:txBody>
          </p:sp>
          <p:sp>
            <p:nvSpPr>
              <p:cNvPr id="2709497" name="Line 1017"/>
              <p:cNvSpPr>
                <a:spLocks noChangeShapeType="1"/>
              </p:cNvSpPr>
              <p:nvPr/>
            </p:nvSpPr>
            <p:spPr bwMode="auto">
              <a:xfrm>
                <a:off x="3438" y="2172"/>
                <a:ext cx="8" cy="0"/>
              </a:xfrm>
              <a:prstGeom prst="line">
                <a:avLst/>
              </a:prstGeom>
              <a:noFill/>
              <a:ln w="12700">
                <a:solidFill>
                  <a:srgbClr val="000000"/>
                </a:solidFill>
                <a:prstDash val="sysDash"/>
                <a:round/>
                <a:headEnd/>
                <a:tailEnd/>
              </a:ln>
            </p:spPr>
            <p:txBody>
              <a:bodyPr/>
              <a:lstStyle/>
              <a:p>
                <a:endParaRPr lang="fr-CH"/>
              </a:p>
            </p:txBody>
          </p:sp>
          <p:sp>
            <p:nvSpPr>
              <p:cNvPr id="2709498" name="Line 1018"/>
              <p:cNvSpPr>
                <a:spLocks noChangeShapeType="1"/>
              </p:cNvSpPr>
              <p:nvPr/>
            </p:nvSpPr>
            <p:spPr bwMode="auto">
              <a:xfrm flipV="1">
                <a:off x="3446" y="2164"/>
                <a:ext cx="0" cy="8"/>
              </a:xfrm>
              <a:prstGeom prst="line">
                <a:avLst/>
              </a:prstGeom>
              <a:noFill/>
              <a:ln w="12700">
                <a:solidFill>
                  <a:srgbClr val="000000"/>
                </a:solidFill>
                <a:prstDash val="sysDash"/>
                <a:round/>
                <a:headEnd/>
                <a:tailEnd/>
              </a:ln>
            </p:spPr>
            <p:txBody>
              <a:bodyPr/>
              <a:lstStyle/>
              <a:p>
                <a:endParaRPr lang="fr-CH"/>
              </a:p>
            </p:txBody>
          </p:sp>
          <p:sp>
            <p:nvSpPr>
              <p:cNvPr id="2709499" name="Line 1019"/>
              <p:cNvSpPr>
                <a:spLocks noChangeShapeType="1"/>
              </p:cNvSpPr>
              <p:nvPr/>
            </p:nvSpPr>
            <p:spPr bwMode="auto">
              <a:xfrm>
                <a:off x="3446" y="2164"/>
                <a:ext cx="8" cy="0"/>
              </a:xfrm>
              <a:prstGeom prst="line">
                <a:avLst/>
              </a:prstGeom>
              <a:noFill/>
              <a:ln w="12700">
                <a:solidFill>
                  <a:srgbClr val="000000"/>
                </a:solidFill>
                <a:prstDash val="sysDash"/>
                <a:round/>
                <a:headEnd/>
                <a:tailEnd/>
              </a:ln>
            </p:spPr>
            <p:txBody>
              <a:bodyPr/>
              <a:lstStyle/>
              <a:p>
                <a:endParaRPr lang="fr-CH"/>
              </a:p>
            </p:txBody>
          </p:sp>
          <p:sp>
            <p:nvSpPr>
              <p:cNvPr id="2709500" name="Line 1020"/>
              <p:cNvSpPr>
                <a:spLocks noChangeShapeType="1"/>
              </p:cNvSpPr>
              <p:nvPr/>
            </p:nvSpPr>
            <p:spPr bwMode="auto">
              <a:xfrm flipV="1">
                <a:off x="3454" y="2156"/>
                <a:ext cx="8" cy="8"/>
              </a:xfrm>
              <a:prstGeom prst="line">
                <a:avLst/>
              </a:prstGeom>
              <a:noFill/>
              <a:ln w="12700">
                <a:solidFill>
                  <a:srgbClr val="000000"/>
                </a:solidFill>
                <a:prstDash val="sysDash"/>
                <a:round/>
                <a:headEnd/>
                <a:tailEnd/>
              </a:ln>
            </p:spPr>
            <p:txBody>
              <a:bodyPr/>
              <a:lstStyle/>
              <a:p>
                <a:endParaRPr lang="fr-CH"/>
              </a:p>
            </p:txBody>
          </p:sp>
          <p:sp>
            <p:nvSpPr>
              <p:cNvPr id="2709501" name="Line 1021"/>
              <p:cNvSpPr>
                <a:spLocks noChangeShapeType="1"/>
              </p:cNvSpPr>
              <p:nvPr/>
            </p:nvSpPr>
            <p:spPr bwMode="auto">
              <a:xfrm>
                <a:off x="3462" y="2156"/>
                <a:ext cx="8" cy="0"/>
              </a:xfrm>
              <a:prstGeom prst="line">
                <a:avLst/>
              </a:prstGeom>
              <a:noFill/>
              <a:ln w="12700">
                <a:solidFill>
                  <a:srgbClr val="000000"/>
                </a:solidFill>
                <a:prstDash val="sysDash"/>
                <a:round/>
                <a:headEnd/>
                <a:tailEnd/>
              </a:ln>
            </p:spPr>
            <p:txBody>
              <a:bodyPr/>
              <a:lstStyle/>
              <a:p>
                <a:endParaRPr lang="fr-CH"/>
              </a:p>
            </p:txBody>
          </p:sp>
          <p:sp>
            <p:nvSpPr>
              <p:cNvPr id="2709502" name="Line 1022"/>
              <p:cNvSpPr>
                <a:spLocks noChangeShapeType="1"/>
              </p:cNvSpPr>
              <p:nvPr/>
            </p:nvSpPr>
            <p:spPr bwMode="auto">
              <a:xfrm flipV="1">
                <a:off x="3470" y="2148"/>
                <a:ext cx="8" cy="8"/>
              </a:xfrm>
              <a:prstGeom prst="line">
                <a:avLst/>
              </a:prstGeom>
              <a:noFill/>
              <a:ln w="12700">
                <a:solidFill>
                  <a:srgbClr val="000000"/>
                </a:solidFill>
                <a:prstDash val="sysDash"/>
                <a:round/>
                <a:headEnd/>
                <a:tailEnd/>
              </a:ln>
            </p:spPr>
            <p:txBody>
              <a:bodyPr/>
              <a:lstStyle/>
              <a:p>
                <a:endParaRPr lang="fr-CH"/>
              </a:p>
            </p:txBody>
          </p:sp>
          <p:sp>
            <p:nvSpPr>
              <p:cNvPr id="2709503" name="Line 1023"/>
              <p:cNvSpPr>
                <a:spLocks noChangeShapeType="1"/>
              </p:cNvSpPr>
              <p:nvPr/>
            </p:nvSpPr>
            <p:spPr bwMode="auto">
              <a:xfrm>
                <a:off x="3478" y="2148"/>
                <a:ext cx="8" cy="0"/>
              </a:xfrm>
              <a:prstGeom prst="line">
                <a:avLst/>
              </a:prstGeom>
              <a:noFill/>
              <a:ln w="12700">
                <a:solidFill>
                  <a:srgbClr val="000000"/>
                </a:solidFill>
                <a:prstDash val="sysDash"/>
                <a:round/>
                <a:headEnd/>
                <a:tailEnd/>
              </a:ln>
            </p:spPr>
            <p:txBody>
              <a:bodyPr/>
              <a:lstStyle/>
              <a:p>
                <a:endParaRPr lang="fr-CH"/>
              </a:p>
            </p:txBody>
          </p:sp>
          <p:sp>
            <p:nvSpPr>
              <p:cNvPr id="2709504" name="Line 1024"/>
              <p:cNvSpPr>
                <a:spLocks noChangeShapeType="1"/>
              </p:cNvSpPr>
              <p:nvPr/>
            </p:nvSpPr>
            <p:spPr bwMode="auto">
              <a:xfrm>
                <a:off x="3486" y="2148"/>
                <a:ext cx="8" cy="0"/>
              </a:xfrm>
              <a:prstGeom prst="line">
                <a:avLst/>
              </a:prstGeom>
              <a:noFill/>
              <a:ln w="12700">
                <a:solidFill>
                  <a:srgbClr val="000000"/>
                </a:solidFill>
                <a:prstDash val="sysDash"/>
                <a:round/>
                <a:headEnd/>
                <a:tailEnd/>
              </a:ln>
            </p:spPr>
            <p:txBody>
              <a:bodyPr/>
              <a:lstStyle/>
              <a:p>
                <a:endParaRPr lang="fr-CH"/>
              </a:p>
            </p:txBody>
          </p:sp>
          <p:sp>
            <p:nvSpPr>
              <p:cNvPr id="2709505" name="Line 1025"/>
              <p:cNvSpPr>
                <a:spLocks noChangeShapeType="1"/>
              </p:cNvSpPr>
              <p:nvPr/>
            </p:nvSpPr>
            <p:spPr bwMode="auto">
              <a:xfrm flipV="1">
                <a:off x="3494" y="2140"/>
                <a:ext cx="8" cy="8"/>
              </a:xfrm>
              <a:prstGeom prst="line">
                <a:avLst/>
              </a:prstGeom>
              <a:noFill/>
              <a:ln w="12700">
                <a:solidFill>
                  <a:srgbClr val="000000"/>
                </a:solidFill>
                <a:prstDash val="sysDash"/>
                <a:round/>
                <a:headEnd/>
                <a:tailEnd/>
              </a:ln>
            </p:spPr>
            <p:txBody>
              <a:bodyPr/>
              <a:lstStyle/>
              <a:p>
                <a:endParaRPr lang="fr-CH"/>
              </a:p>
            </p:txBody>
          </p:sp>
          <p:sp>
            <p:nvSpPr>
              <p:cNvPr id="2709506" name="Line 1026"/>
              <p:cNvSpPr>
                <a:spLocks noChangeShapeType="1"/>
              </p:cNvSpPr>
              <p:nvPr/>
            </p:nvSpPr>
            <p:spPr bwMode="auto">
              <a:xfrm>
                <a:off x="3502" y="2140"/>
                <a:ext cx="8" cy="0"/>
              </a:xfrm>
              <a:prstGeom prst="line">
                <a:avLst/>
              </a:prstGeom>
              <a:noFill/>
              <a:ln w="12700">
                <a:solidFill>
                  <a:srgbClr val="000000"/>
                </a:solidFill>
                <a:prstDash val="sysDash"/>
                <a:round/>
                <a:headEnd/>
                <a:tailEnd/>
              </a:ln>
            </p:spPr>
            <p:txBody>
              <a:bodyPr/>
              <a:lstStyle/>
              <a:p>
                <a:endParaRPr lang="fr-CH"/>
              </a:p>
            </p:txBody>
          </p:sp>
          <p:sp>
            <p:nvSpPr>
              <p:cNvPr id="2709507" name="Line 1027"/>
              <p:cNvSpPr>
                <a:spLocks noChangeShapeType="1"/>
              </p:cNvSpPr>
              <p:nvPr/>
            </p:nvSpPr>
            <p:spPr bwMode="auto">
              <a:xfrm flipV="1">
                <a:off x="3510" y="2132"/>
                <a:ext cx="8" cy="8"/>
              </a:xfrm>
              <a:prstGeom prst="line">
                <a:avLst/>
              </a:prstGeom>
              <a:noFill/>
              <a:ln w="12700">
                <a:solidFill>
                  <a:srgbClr val="000000"/>
                </a:solidFill>
                <a:prstDash val="sysDash"/>
                <a:round/>
                <a:headEnd/>
                <a:tailEnd/>
              </a:ln>
            </p:spPr>
            <p:txBody>
              <a:bodyPr/>
              <a:lstStyle/>
              <a:p>
                <a:endParaRPr lang="fr-CH"/>
              </a:p>
            </p:txBody>
          </p:sp>
          <p:sp>
            <p:nvSpPr>
              <p:cNvPr id="2709508" name="Line 1028"/>
              <p:cNvSpPr>
                <a:spLocks noChangeShapeType="1"/>
              </p:cNvSpPr>
              <p:nvPr/>
            </p:nvSpPr>
            <p:spPr bwMode="auto">
              <a:xfrm>
                <a:off x="3518" y="2132"/>
                <a:ext cx="8" cy="0"/>
              </a:xfrm>
              <a:prstGeom prst="line">
                <a:avLst/>
              </a:prstGeom>
              <a:noFill/>
              <a:ln w="12700">
                <a:solidFill>
                  <a:srgbClr val="000000"/>
                </a:solidFill>
                <a:prstDash val="sysDash"/>
                <a:round/>
                <a:headEnd/>
                <a:tailEnd/>
              </a:ln>
            </p:spPr>
            <p:txBody>
              <a:bodyPr/>
              <a:lstStyle/>
              <a:p>
                <a:endParaRPr lang="fr-CH"/>
              </a:p>
            </p:txBody>
          </p:sp>
          <p:sp>
            <p:nvSpPr>
              <p:cNvPr id="2709509" name="Line 1029"/>
              <p:cNvSpPr>
                <a:spLocks noChangeShapeType="1"/>
              </p:cNvSpPr>
              <p:nvPr/>
            </p:nvSpPr>
            <p:spPr bwMode="auto">
              <a:xfrm>
                <a:off x="3526" y="2132"/>
                <a:ext cx="8" cy="0"/>
              </a:xfrm>
              <a:prstGeom prst="line">
                <a:avLst/>
              </a:prstGeom>
              <a:noFill/>
              <a:ln w="12700">
                <a:solidFill>
                  <a:srgbClr val="000000"/>
                </a:solidFill>
                <a:prstDash val="sysDash"/>
                <a:round/>
                <a:headEnd/>
                <a:tailEnd/>
              </a:ln>
            </p:spPr>
            <p:txBody>
              <a:bodyPr/>
              <a:lstStyle/>
              <a:p>
                <a:endParaRPr lang="fr-CH"/>
              </a:p>
            </p:txBody>
          </p:sp>
          <p:sp>
            <p:nvSpPr>
              <p:cNvPr id="2709510" name="Line 1030"/>
              <p:cNvSpPr>
                <a:spLocks noChangeShapeType="1"/>
              </p:cNvSpPr>
              <p:nvPr/>
            </p:nvSpPr>
            <p:spPr bwMode="auto">
              <a:xfrm flipV="1">
                <a:off x="3534" y="2124"/>
                <a:ext cx="8" cy="8"/>
              </a:xfrm>
              <a:prstGeom prst="line">
                <a:avLst/>
              </a:prstGeom>
              <a:noFill/>
              <a:ln w="12700">
                <a:solidFill>
                  <a:srgbClr val="000000"/>
                </a:solidFill>
                <a:prstDash val="sysDash"/>
                <a:round/>
                <a:headEnd/>
                <a:tailEnd/>
              </a:ln>
            </p:spPr>
            <p:txBody>
              <a:bodyPr/>
              <a:lstStyle/>
              <a:p>
                <a:endParaRPr lang="fr-CH"/>
              </a:p>
            </p:txBody>
          </p:sp>
          <p:sp>
            <p:nvSpPr>
              <p:cNvPr id="2709511" name="Line 1031"/>
              <p:cNvSpPr>
                <a:spLocks noChangeShapeType="1"/>
              </p:cNvSpPr>
              <p:nvPr/>
            </p:nvSpPr>
            <p:spPr bwMode="auto">
              <a:xfrm>
                <a:off x="3542" y="2124"/>
                <a:ext cx="8" cy="0"/>
              </a:xfrm>
              <a:prstGeom prst="line">
                <a:avLst/>
              </a:prstGeom>
              <a:noFill/>
              <a:ln w="12700">
                <a:solidFill>
                  <a:srgbClr val="000000"/>
                </a:solidFill>
                <a:prstDash val="sysDash"/>
                <a:round/>
                <a:headEnd/>
                <a:tailEnd/>
              </a:ln>
            </p:spPr>
            <p:txBody>
              <a:bodyPr/>
              <a:lstStyle/>
              <a:p>
                <a:endParaRPr lang="fr-CH"/>
              </a:p>
            </p:txBody>
          </p:sp>
          <p:sp>
            <p:nvSpPr>
              <p:cNvPr id="2709512" name="Line 1032"/>
              <p:cNvSpPr>
                <a:spLocks noChangeShapeType="1"/>
              </p:cNvSpPr>
              <p:nvPr/>
            </p:nvSpPr>
            <p:spPr bwMode="auto">
              <a:xfrm flipV="1">
                <a:off x="3550" y="2116"/>
                <a:ext cx="8" cy="8"/>
              </a:xfrm>
              <a:prstGeom prst="line">
                <a:avLst/>
              </a:prstGeom>
              <a:noFill/>
              <a:ln w="12700">
                <a:solidFill>
                  <a:srgbClr val="000000"/>
                </a:solidFill>
                <a:prstDash val="sysDash"/>
                <a:round/>
                <a:headEnd/>
                <a:tailEnd/>
              </a:ln>
            </p:spPr>
            <p:txBody>
              <a:bodyPr/>
              <a:lstStyle/>
              <a:p>
                <a:endParaRPr lang="fr-CH"/>
              </a:p>
            </p:txBody>
          </p:sp>
          <p:sp>
            <p:nvSpPr>
              <p:cNvPr id="2709513" name="Line 1033"/>
              <p:cNvSpPr>
                <a:spLocks noChangeShapeType="1"/>
              </p:cNvSpPr>
              <p:nvPr/>
            </p:nvSpPr>
            <p:spPr bwMode="auto">
              <a:xfrm>
                <a:off x="3558" y="2116"/>
                <a:ext cx="7" cy="0"/>
              </a:xfrm>
              <a:prstGeom prst="line">
                <a:avLst/>
              </a:prstGeom>
              <a:noFill/>
              <a:ln w="12700">
                <a:solidFill>
                  <a:srgbClr val="000000"/>
                </a:solidFill>
                <a:prstDash val="sysDash"/>
                <a:round/>
                <a:headEnd/>
                <a:tailEnd/>
              </a:ln>
            </p:spPr>
            <p:txBody>
              <a:bodyPr/>
              <a:lstStyle/>
              <a:p>
                <a:endParaRPr lang="fr-CH"/>
              </a:p>
            </p:txBody>
          </p:sp>
          <p:sp>
            <p:nvSpPr>
              <p:cNvPr id="2709514" name="Line 1034"/>
              <p:cNvSpPr>
                <a:spLocks noChangeShapeType="1"/>
              </p:cNvSpPr>
              <p:nvPr/>
            </p:nvSpPr>
            <p:spPr bwMode="auto">
              <a:xfrm flipV="1">
                <a:off x="3565" y="2108"/>
                <a:ext cx="0" cy="8"/>
              </a:xfrm>
              <a:prstGeom prst="line">
                <a:avLst/>
              </a:prstGeom>
              <a:noFill/>
              <a:ln w="12700">
                <a:solidFill>
                  <a:srgbClr val="000000"/>
                </a:solidFill>
                <a:prstDash val="sysDash"/>
                <a:round/>
                <a:headEnd/>
                <a:tailEnd/>
              </a:ln>
            </p:spPr>
            <p:txBody>
              <a:bodyPr/>
              <a:lstStyle/>
              <a:p>
                <a:endParaRPr lang="fr-CH"/>
              </a:p>
            </p:txBody>
          </p:sp>
          <p:sp>
            <p:nvSpPr>
              <p:cNvPr id="2709515" name="Line 1035"/>
              <p:cNvSpPr>
                <a:spLocks noChangeShapeType="1"/>
              </p:cNvSpPr>
              <p:nvPr/>
            </p:nvSpPr>
            <p:spPr bwMode="auto">
              <a:xfrm>
                <a:off x="3565" y="2108"/>
                <a:ext cx="8" cy="0"/>
              </a:xfrm>
              <a:prstGeom prst="line">
                <a:avLst/>
              </a:prstGeom>
              <a:noFill/>
              <a:ln w="12700">
                <a:solidFill>
                  <a:srgbClr val="000000"/>
                </a:solidFill>
                <a:prstDash val="sysDash"/>
                <a:round/>
                <a:headEnd/>
                <a:tailEnd/>
              </a:ln>
            </p:spPr>
            <p:txBody>
              <a:bodyPr/>
              <a:lstStyle/>
              <a:p>
                <a:endParaRPr lang="fr-CH"/>
              </a:p>
            </p:txBody>
          </p:sp>
          <p:sp>
            <p:nvSpPr>
              <p:cNvPr id="2709516" name="Line 1036"/>
              <p:cNvSpPr>
                <a:spLocks noChangeShapeType="1"/>
              </p:cNvSpPr>
              <p:nvPr/>
            </p:nvSpPr>
            <p:spPr bwMode="auto">
              <a:xfrm>
                <a:off x="3573" y="2108"/>
                <a:ext cx="8" cy="0"/>
              </a:xfrm>
              <a:prstGeom prst="line">
                <a:avLst/>
              </a:prstGeom>
              <a:noFill/>
              <a:ln w="12700">
                <a:solidFill>
                  <a:srgbClr val="000000"/>
                </a:solidFill>
                <a:prstDash val="sysDash"/>
                <a:round/>
                <a:headEnd/>
                <a:tailEnd/>
              </a:ln>
            </p:spPr>
            <p:txBody>
              <a:bodyPr/>
              <a:lstStyle/>
              <a:p>
                <a:endParaRPr lang="fr-CH"/>
              </a:p>
            </p:txBody>
          </p:sp>
          <p:sp>
            <p:nvSpPr>
              <p:cNvPr id="2709517" name="Line 1037"/>
              <p:cNvSpPr>
                <a:spLocks noChangeShapeType="1"/>
              </p:cNvSpPr>
              <p:nvPr/>
            </p:nvSpPr>
            <p:spPr bwMode="auto">
              <a:xfrm flipV="1">
                <a:off x="3581" y="2100"/>
                <a:ext cx="8" cy="8"/>
              </a:xfrm>
              <a:prstGeom prst="line">
                <a:avLst/>
              </a:prstGeom>
              <a:noFill/>
              <a:ln w="12700">
                <a:solidFill>
                  <a:srgbClr val="000000"/>
                </a:solidFill>
                <a:prstDash val="sysDash"/>
                <a:round/>
                <a:headEnd/>
                <a:tailEnd/>
              </a:ln>
            </p:spPr>
            <p:txBody>
              <a:bodyPr/>
              <a:lstStyle/>
              <a:p>
                <a:endParaRPr lang="fr-CH"/>
              </a:p>
            </p:txBody>
          </p:sp>
          <p:sp>
            <p:nvSpPr>
              <p:cNvPr id="2709518" name="Line 1038"/>
              <p:cNvSpPr>
                <a:spLocks noChangeShapeType="1"/>
              </p:cNvSpPr>
              <p:nvPr/>
            </p:nvSpPr>
            <p:spPr bwMode="auto">
              <a:xfrm>
                <a:off x="3589" y="2100"/>
                <a:ext cx="8" cy="0"/>
              </a:xfrm>
              <a:prstGeom prst="line">
                <a:avLst/>
              </a:prstGeom>
              <a:noFill/>
              <a:ln w="12700">
                <a:solidFill>
                  <a:srgbClr val="000000"/>
                </a:solidFill>
                <a:prstDash val="sysDash"/>
                <a:round/>
                <a:headEnd/>
                <a:tailEnd/>
              </a:ln>
            </p:spPr>
            <p:txBody>
              <a:bodyPr/>
              <a:lstStyle/>
              <a:p>
                <a:endParaRPr lang="fr-CH"/>
              </a:p>
            </p:txBody>
          </p:sp>
          <p:sp>
            <p:nvSpPr>
              <p:cNvPr id="2709519" name="Line 1039"/>
              <p:cNvSpPr>
                <a:spLocks noChangeShapeType="1"/>
              </p:cNvSpPr>
              <p:nvPr/>
            </p:nvSpPr>
            <p:spPr bwMode="auto">
              <a:xfrm flipV="1">
                <a:off x="3597" y="2092"/>
                <a:ext cx="8" cy="8"/>
              </a:xfrm>
              <a:prstGeom prst="line">
                <a:avLst/>
              </a:prstGeom>
              <a:noFill/>
              <a:ln w="12700">
                <a:solidFill>
                  <a:srgbClr val="000000"/>
                </a:solidFill>
                <a:prstDash val="sysDash"/>
                <a:round/>
                <a:headEnd/>
                <a:tailEnd/>
              </a:ln>
            </p:spPr>
            <p:txBody>
              <a:bodyPr/>
              <a:lstStyle/>
              <a:p>
                <a:endParaRPr lang="fr-CH"/>
              </a:p>
            </p:txBody>
          </p:sp>
          <p:sp>
            <p:nvSpPr>
              <p:cNvPr id="2709520" name="Line 1040"/>
              <p:cNvSpPr>
                <a:spLocks noChangeShapeType="1"/>
              </p:cNvSpPr>
              <p:nvPr/>
            </p:nvSpPr>
            <p:spPr bwMode="auto">
              <a:xfrm>
                <a:off x="3605" y="2092"/>
                <a:ext cx="8" cy="0"/>
              </a:xfrm>
              <a:prstGeom prst="line">
                <a:avLst/>
              </a:prstGeom>
              <a:noFill/>
              <a:ln w="12700">
                <a:solidFill>
                  <a:srgbClr val="000000"/>
                </a:solidFill>
                <a:prstDash val="sysDash"/>
                <a:round/>
                <a:headEnd/>
                <a:tailEnd/>
              </a:ln>
            </p:spPr>
            <p:txBody>
              <a:bodyPr/>
              <a:lstStyle/>
              <a:p>
                <a:endParaRPr lang="fr-CH"/>
              </a:p>
            </p:txBody>
          </p:sp>
          <p:sp>
            <p:nvSpPr>
              <p:cNvPr id="2709521" name="Line 1041"/>
              <p:cNvSpPr>
                <a:spLocks noChangeShapeType="1"/>
              </p:cNvSpPr>
              <p:nvPr/>
            </p:nvSpPr>
            <p:spPr bwMode="auto">
              <a:xfrm>
                <a:off x="3613" y="2092"/>
                <a:ext cx="8" cy="0"/>
              </a:xfrm>
              <a:prstGeom prst="line">
                <a:avLst/>
              </a:prstGeom>
              <a:noFill/>
              <a:ln w="12700">
                <a:solidFill>
                  <a:srgbClr val="000000"/>
                </a:solidFill>
                <a:prstDash val="sysDash"/>
                <a:round/>
                <a:headEnd/>
                <a:tailEnd/>
              </a:ln>
            </p:spPr>
            <p:txBody>
              <a:bodyPr/>
              <a:lstStyle/>
              <a:p>
                <a:endParaRPr lang="fr-CH"/>
              </a:p>
            </p:txBody>
          </p:sp>
          <p:sp>
            <p:nvSpPr>
              <p:cNvPr id="2709522" name="Line 1042"/>
              <p:cNvSpPr>
                <a:spLocks noChangeShapeType="1"/>
              </p:cNvSpPr>
              <p:nvPr/>
            </p:nvSpPr>
            <p:spPr bwMode="auto">
              <a:xfrm flipV="1">
                <a:off x="3621" y="2084"/>
                <a:ext cx="8" cy="8"/>
              </a:xfrm>
              <a:prstGeom prst="line">
                <a:avLst/>
              </a:prstGeom>
              <a:noFill/>
              <a:ln w="12700">
                <a:solidFill>
                  <a:srgbClr val="000000"/>
                </a:solidFill>
                <a:prstDash val="sysDash"/>
                <a:round/>
                <a:headEnd/>
                <a:tailEnd/>
              </a:ln>
            </p:spPr>
            <p:txBody>
              <a:bodyPr/>
              <a:lstStyle/>
              <a:p>
                <a:endParaRPr lang="fr-CH"/>
              </a:p>
            </p:txBody>
          </p:sp>
          <p:sp>
            <p:nvSpPr>
              <p:cNvPr id="2709523" name="Line 1043"/>
              <p:cNvSpPr>
                <a:spLocks noChangeShapeType="1"/>
              </p:cNvSpPr>
              <p:nvPr/>
            </p:nvSpPr>
            <p:spPr bwMode="auto">
              <a:xfrm>
                <a:off x="3629" y="2084"/>
                <a:ext cx="8" cy="0"/>
              </a:xfrm>
              <a:prstGeom prst="line">
                <a:avLst/>
              </a:prstGeom>
              <a:noFill/>
              <a:ln w="12700">
                <a:solidFill>
                  <a:srgbClr val="000000"/>
                </a:solidFill>
                <a:prstDash val="sysDash"/>
                <a:round/>
                <a:headEnd/>
                <a:tailEnd/>
              </a:ln>
            </p:spPr>
            <p:txBody>
              <a:bodyPr/>
              <a:lstStyle/>
              <a:p>
                <a:endParaRPr lang="fr-CH"/>
              </a:p>
            </p:txBody>
          </p:sp>
          <p:sp>
            <p:nvSpPr>
              <p:cNvPr id="2709524" name="Line 1044"/>
              <p:cNvSpPr>
                <a:spLocks noChangeShapeType="1"/>
              </p:cNvSpPr>
              <p:nvPr/>
            </p:nvSpPr>
            <p:spPr bwMode="auto">
              <a:xfrm flipV="1">
                <a:off x="3637" y="2076"/>
                <a:ext cx="8" cy="8"/>
              </a:xfrm>
              <a:prstGeom prst="line">
                <a:avLst/>
              </a:prstGeom>
              <a:noFill/>
              <a:ln w="12700">
                <a:solidFill>
                  <a:srgbClr val="000000"/>
                </a:solidFill>
                <a:prstDash val="sysDash"/>
                <a:round/>
                <a:headEnd/>
                <a:tailEnd/>
              </a:ln>
            </p:spPr>
            <p:txBody>
              <a:bodyPr/>
              <a:lstStyle/>
              <a:p>
                <a:endParaRPr lang="fr-CH"/>
              </a:p>
            </p:txBody>
          </p:sp>
          <p:sp>
            <p:nvSpPr>
              <p:cNvPr id="2709525" name="Line 1045"/>
              <p:cNvSpPr>
                <a:spLocks noChangeShapeType="1"/>
              </p:cNvSpPr>
              <p:nvPr/>
            </p:nvSpPr>
            <p:spPr bwMode="auto">
              <a:xfrm>
                <a:off x="3645" y="2076"/>
                <a:ext cx="8" cy="0"/>
              </a:xfrm>
              <a:prstGeom prst="line">
                <a:avLst/>
              </a:prstGeom>
              <a:noFill/>
              <a:ln w="12700">
                <a:solidFill>
                  <a:srgbClr val="000000"/>
                </a:solidFill>
                <a:prstDash val="sysDash"/>
                <a:round/>
                <a:headEnd/>
                <a:tailEnd/>
              </a:ln>
            </p:spPr>
            <p:txBody>
              <a:bodyPr/>
              <a:lstStyle/>
              <a:p>
                <a:endParaRPr lang="fr-CH"/>
              </a:p>
            </p:txBody>
          </p:sp>
          <p:sp>
            <p:nvSpPr>
              <p:cNvPr id="2709526" name="Line 1046"/>
              <p:cNvSpPr>
                <a:spLocks noChangeShapeType="1"/>
              </p:cNvSpPr>
              <p:nvPr/>
            </p:nvSpPr>
            <p:spPr bwMode="auto">
              <a:xfrm flipV="1">
                <a:off x="3653" y="2068"/>
                <a:ext cx="8" cy="8"/>
              </a:xfrm>
              <a:prstGeom prst="line">
                <a:avLst/>
              </a:prstGeom>
              <a:noFill/>
              <a:ln w="12700">
                <a:solidFill>
                  <a:srgbClr val="000000"/>
                </a:solidFill>
                <a:prstDash val="sysDash"/>
                <a:round/>
                <a:headEnd/>
                <a:tailEnd/>
              </a:ln>
            </p:spPr>
            <p:txBody>
              <a:bodyPr/>
              <a:lstStyle/>
              <a:p>
                <a:endParaRPr lang="fr-CH"/>
              </a:p>
            </p:txBody>
          </p:sp>
          <p:sp>
            <p:nvSpPr>
              <p:cNvPr id="2709527" name="Line 1047"/>
              <p:cNvSpPr>
                <a:spLocks noChangeShapeType="1"/>
              </p:cNvSpPr>
              <p:nvPr/>
            </p:nvSpPr>
            <p:spPr bwMode="auto">
              <a:xfrm>
                <a:off x="3661" y="2068"/>
                <a:ext cx="8" cy="0"/>
              </a:xfrm>
              <a:prstGeom prst="line">
                <a:avLst/>
              </a:prstGeom>
              <a:noFill/>
              <a:ln w="12700">
                <a:solidFill>
                  <a:srgbClr val="000000"/>
                </a:solidFill>
                <a:prstDash val="sysDash"/>
                <a:round/>
                <a:headEnd/>
                <a:tailEnd/>
              </a:ln>
            </p:spPr>
            <p:txBody>
              <a:bodyPr/>
              <a:lstStyle/>
              <a:p>
                <a:endParaRPr lang="fr-CH"/>
              </a:p>
            </p:txBody>
          </p:sp>
          <p:sp>
            <p:nvSpPr>
              <p:cNvPr id="2709528" name="Line 1048"/>
              <p:cNvSpPr>
                <a:spLocks noChangeShapeType="1"/>
              </p:cNvSpPr>
              <p:nvPr/>
            </p:nvSpPr>
            <p:spPr bwMode="auto">
              <a:xfrm>
                <a:off x="3669" y="2068"/>
                <a:ext cx="8" cy="0"/>
              </a:xfrm>
              <a:prstGeom prst="line">
                <a:avLst/>
              </a:prstGeom>
              <a:noFill/>
              <a:ln w="12700">
                <a:solidFill>
                  <a:srgbClr val="000000"/>
                </a:solidFill>
                <a:prstDash val="sysDash"/>
                <a:round/>
                <a:headEnd/>
                <a:tailEnd/>
              </a:ln>
            </p:spPr>
            <p:txBody>
              <a:bodyPr/>
              <a:lstStyle/>
              <a:p>
                <a:endParaRPr lang="fr-CH"/>
              </a:p>
            </p:txBody>
          </p:sp>
          <p:sp>
            <p:nvSpPr>
              <p:cNvPr id="2709529" name="Line 1049"/>
              <p:cNvSpPr>
                <a:spLocks noChangeShapeType="1"/>
              </p:cNvSpPr>
              <p:nvPr/>
            </p:nvSpPr>
            <p:spPr bwMode="auto">
              <a:xfrm flipV="1">
                <a:off x="3677" y="2060"/>
                <a:ext cx="8" cy="8"/>
              </a:xfrm>
              <a:prstGeom prst="line">
                <a:avLst/>
              </a:prstGeom>
              <a:noFill/>
              <a:ln w="12700">
                <a:solidFill>
                  <a:srgbClr val="000000"/>
                </a:solidFill>
                <a:prstDash val="sysDash"/>
                <a:round/>
                <a:headEnd/>
                <a:tailEnd/>
              </a:ln>
            </p:spPr>
            <p:txBody>
              <a:bodyPr/>
              <a:lstStyle/>
              <a:p>
                <a:endParaRPr lang="fr-CH"/>
              </a:p>
            </p:txBody>
          </p:sp>
          <p:sp>
            <p:nvSpPr>
              <p:cNvPr id="2709530" name="Line 1050"/>
              <p:cNvSpPr>
                <a:spLocks noChangeShapeType="1"/>
              </p:cNvSpPr>
              <p:nvPr/>
            </p:nvSpPr>
            <p:spPr bwMode="auto">
              <a:xfrm>
                <a:off x="3685" y="2060"/>
                <a:ext cx="0" cy="0"/>
              </a:xfrm>
              <a:prstGeom prst="line">
                <a:avLst/>
              </a:prstGeom>
              <a:noFill/>
              <a:ln w="12700">
                <a:solidFill>
                  <a:srgbClr val="000000"/>
                </a:solidFill>
                <a:prstDash val="sysDash"/>
                <a:round/>
                <a:headEnd/>
                <a:tailEnd/>
              </a:ln>
            </p:spPr>
            <p:txBody>
              <a:bodyPr/>
              <a:lstStyle/>
              <a:p>
                <a:endParaRPr lang="fr-CH"/>
              </a:p>
            </p:txBody>
          </p:sp>
          <p:sp>
            <p:nvSpPr>
              <p:cNvPr id="2709531" name="Line 1051"/>
              <p:cNvSpPr>
                <a:spLocks noChangeShapeType="1"/>
              </p:cNvSpPr>
              <p:nvPr/>
            </p:nvSpPr>
            <p:spPr bwMode="auto">
              <a:xfrm flipV="1">
                <a:off x="3685" y="2052"/>
                <a:ext cx="8" cy="8"/>
              </a:xfrm>
              <a:prstGeom prst="line">
                <a:avLst/>
              </a:prstGeom>
              <a:noFill/>
              <a:ln w="12700">
                <a:solidFill>
                  <a:srgbClr val="000000"/>
                </a:solidFill>
                <a:prstDash val="sysDash"/>
                <a:round/>
                <a:headEnd/>
                <a:tailEnd/>
              </a:ln>
            </p:spPr>
            <p:txBody>
              <a:bodyPr/>
              <a:lstStyle/>
              <a:p>
                <a:endParaRPr lang="fr-CH"/>
              </a:p>
            </p:txBody>
          </p:sp>
          <p:sp>
            <p:nvSpPr>
              <p:cNvPr id="2709532" name="Line 1052"/>
              <p:cNvSpPr>
                <a:spLocks noChangeShapeType="1"/>
              </p:cNvSpPr>
              <p:nvPr/>
            </p:nvSpPr>
            <p:spPr bwMode="auto">
              <a:xfrm>
                <a:off x="3693" y="2052"/>
                <a:ext cx="8" cy="0"/>
              </a:xfrm>
              <a:prstGeom prst="line">
                <a:avLst/>
              </a:prstGeom>
              <a:noFill/>
              <a:ln w="12700">
                <a:solidFill>
                  <a:srgbClr val="000000"/>
                </a:solidFill>
                <a:prstDash val="sysDash"/>
                <a:round/>
                <a:headEnd/>
                <a:tailEnd/>
              </a:ln>
            </p:spPr>
            <p:txBody>
              <a:bodyPr/>
              <a:lstStyle/>
              <a:p>
                <a:endParaRPr lang="fr-CH"/>
              </a:p>
            </p:txBody>
          </p:sp>
          <p:sp>
            <p:nvSpPr>
              <p:cNvPr id="2709533" name="Line 1053"/>
              <p:cNvSpPr>
                <a:spLocks noChangeShapeType="1"/>
              </p:cNvSpPr>
              <p:nvPr/>
            </p:nvSpPr>
            <p:spPr bwMode="auto">
              <a:xfrm flipV="1">
                <a:off x="3701" y="2044"/>
                <a:ext cx="8" cy="8"/>
              </a:xfrm>
              <a:prstGeom prst="line">
                <a:avLst/>
              </a:prstGeom>
              <a:noFill/>
              <a:ln w="12700">
                <a:solidFill>
                  <a:srgbClr val="000000"/>
                </a:solidFill>
                <a:prstDash val="sysDash"/>
                <a:round/>
                <a:headEnd/>
                <a:tailEnd/>
              </a:ln>
            </p:spPr>
            <p:txBody>
              <a:bodyPr/>
              <a:lstStyle/>
              <a:p>
                <a:endParaRPr lang="fr-CH"/>
              </a:p>
            </p:txBody>
          </p:sp>
          <p:sp>
            <p:nvSpPr>
              <p:cNvPr id="2709534" name="Line 1054"/>
              <p:cNvSpPr>
                <a:spLocks noChangeShapeType="1"/>
              </p:cNvSpPr>
              <p:nvPr/>
            </p:nvSpPr>
            <p:spPr bwMode="auto">
              <a:xfrm>
                <a:off x="3709" y="2044"/>
                <a:ext cx="8" cy="0"/>
              </a:xfrm>
              <a:prstGeom prst="line">
                <a:avLst/>
              </a:prstGeom>
              <a:noFill/>
              <a:ln w="12700">
                <a:solidFill>
                  <a:srgbClr val="000000"/>
                </a:solidFill>
                <a:prstDash val="sysDash"/>
                <a:round/>
                <a:headEnd/>
                <a:tailEnd/>
              </a:ln>
            </p:spPr>
            <p:txBody>
              <a:bodyPr/>
              <a:lstStyle/>
              <a:p>
                <a:endParaRPr lang="fr-CH"/>
              </a:p>
            </p:txBody>
          </p:sp>
          <p:sp>
            <p:nvSpPr>
              <p:cNvPr id="2709535" name="Line 1055"/>
              <p:cNvSpPr>
                <a:spLocks noChangeShapeType="1"/>
              </p:cNvSpPr>
              <p:nvPr/>
            </p:nvSpPr>
            <p:spPr bwMode="auto">
              <a:xfrm>
                <a:off x="3717" y="2044"/>
                <a:ext cx="8" cy="0"/>
              </a:xfrm>
              <a:prstGeom prst="line">
                <a:avLst/>
              </a:prstGeom>
              <a:noFill/>
              <a:ln w="12700">
                <a:solidFill>
                  <a:srgbClr val="000000"/>
                </a:solidFill>
                <a:prstDash val="sysDash"/>
                <a:round/>
                <a:headEnd/>
                <a:tailEnd/>
              </a:ln>
            </p:spPr>
            <p:txBody>
              <a:bodyPr/>
              <a:lstStyle/>
              <a:p>
                <a:endParaRPr lang="fr-CH"/>
              </a:p>
            </p:txBody>
          </p:sp>
          <p:sp>
            <p:nvSpPr>
              <p:cNvPr id="2709536" name="Line 1056"/>
              <p:cNvSpPr>
                <a:spLocks noChangeShapeType="1"/>
              </p:cNvSpPr>
              <p:nvPr/>
            </p:nvSpPr>
            <p:spPr bwMode="auto">
              <a:xfrm flipV="1">
                <a:off x="3725" y="2036"/>
                <a:ext cx="8" cy="8"/>
              </a:xfrm>
              <a:prstGeom prst="line">
                <a:avLst/>
              </a:prstGeom>
              <a:noFill/>
              <a:ln w="12700">
                <a:solidFill>
                  <a:srgbClr val="000000"/>
                </a:solidFill>
                <a:prstDash val="sysDash"/>
                <a:round/>
                <a:headEnd/>
                <a:tailEnd/>
              </a:ln>
            </p:spPr>
            <p:txBody>
              <a:bodyPr/>
              <a:lstStyle/>
              <a:p>
                <a:endParaRPr lang="fr-CH"/>
              </a:p>
            </p:txBody>
          </p:sp>
          <p:sp>
            <p:nvSpPr>
              <p:cNvPr id="2709537" name="Line 1057"/>
              <p:cNvSpPr>
                <a:spLocks noChangeShapeType="1"/>
              </p:cNvSpPr>
              <p:nvPr/>
            </p:nvSpPr>
            <p:spPr bwMode="auto">
              <a:xfrm>
                <a:off x="3733" y="2036"/>
                <a:ext cx="8" cy="0"/>
              </a:xfrm>
              <a:prstGeom prst="line">
                <a:avLst/>
              </a:prstGeom>
              <a:noFill/>
              <a:ln w="12700">
                <a:solidFill>
                  <a:srgbClr val="000000"/>
                </a:solidFill>
                <a:prstDash val="sysDash"/>
                <a:round/>
                <a:headEnd/>
                <a:tailEnd/>
              </a:ln>
            </p:spPr>
            <p:txBody>
              <a:bodyPr/>
              <a:lstStyle/>
              <a:p>
                <a:endParaRPr lang="fr-CH"/>
              </a:p>
            </p:txBody>
          </p:sp>
          <p:sp>
            <p:nvSpPr>
              <p:cNvPr id="2709538" name="Line 1058"/>
              <p:cNvSpPr>
                <a:spLocks noChangeShapeType="1"/>
              </p:cNvSpPr>
              <p:nvPr/>
            </p:nvSpPr>
            <p:spPr bwMode="auto">
              <a:xfrm flipV="1">
                <a:off x="3741" y="2028"/>
                <a:ext cx="8" cy="8"/>
              </a:xfrm>
              <a:prstGeom prst="line">
                <a:avLst/>
              </a:prstGeom>
              <a:noFill/>
              <a:ln w="12700">
                <a:solidFill>
                  <a:srgbClr val="000000"/>
                </a:solidFill>
                <a:prstDash val="sysDash"/>
                <a:round/>
                <a:headEnd/>
                <a:tailEnd/>
              </a:ln>
            </p:spPr>
            <p:txBody>
              <a:bodyPr/>
              <a:lstStyle/>
              <a:p>
                <a:endParaRPr lang="fr-CH"/>
              </a:p>
            </p:txBody>
          </p:sp>
          <p:sp>
            <p:nvSpPr>
              <p:cNvPr id="2709539" name="Line 1059"/>
              <p:cNvSpPr>
                <a:spLocks noChangeShapeType="1"/>
              </p:cNvSpPr>
              <p:nvPr/>
            </p:nvSpPr>
            <p:spPr bwMode="auto">
              <a:xfrm>
                <a:off x="3749" y="2028"/>
                <a:ext cx="8" cy="0"/>
              </a:xfrm>
              <a:prstGeom prst="line">
                <a:avLst/>
              </a:prstGeom>
              <a:noFill/>
              <a:ln w="12700">
                <a:solidFill>
                  <a:srgbClr val="000000"/>
                </a:solidFill>
                <a:prstDash val="sysDash"/>
                <a:round/>
                <a:headEnd/>
                <a:tailEnd/>
              </a:ln>
            </p:spPr>
            <p:txBody>
              <a:bodyPr/>
              <a:lstStyle/>
              <a:p>
                <a:endParaRPr lang="fr-CH"/>
              </a:p>
            </p:txBody>
          </p:sp>
          <p:sp>
            <p:nvSpPr>
              <p:cNvPr id="2709540" name="Line 1060"/>
              <p:cNvSpPr>
                <a:spLocks noChangeShapeType="1"/>
              </p:cNvSpPr>
              <p:nvPr/>
            </p:nvSpPr>
            <p:spPr bwMode="auto">
              <a:xfrm>
                <a:off x="3757" y="2028"/>
                <a:ext cx="8" cy="0"/>
              </a:xfrm>
              <a:prstGeom prst="line">
                <a:avLst/>
              </a:prstGeom>
              <a:noFill/>
              <a:ln w="12700">
                <a:solidFill>
                  <a:srgbClr val="000000"/>
                </a:solidFill>
                <a:prstDash val="sysDash"/>
                <a:round/>
                <a:headEnd/>
                <a:tailEnd/>
              </a:ln>
            </p:spPr>
            <p:txBody>
              <a:bodyPr/>
              <a:lstStyle/>
              <a:p>
                <a:endParaRPr lang="fr-CH"/>
              </a:p>
            </p:txBody>
          </p:sp>
          <p:sp>
            <p:nvSpPr>
              <p:cNvPr id="2709541" name="Line 1061"/>
              <p:cNvSpPr>
                <a:spLocks noChangeShapeType="1"/>
              </p:cNvSpPr>
              <p:nvPr/>
            </p:nvSpPr>
            <p:spPr bwMode="auto">
              <a:xfrm flipV="1">
                <a:off x="3765" y="2020"/>
                <a:ext cx="8" cy="8"/>
              </a:xfrm>
              <a:prstGeom prst="line">
                <a:avLst/>
              </a:prstGeom>
              <a:noFill/>
              <a:ln w="12700">
                <a:solidFill>
                  <a:srgbClr val="000000"/>
                </a:solidFill>
                <a:prstDash val="sysDash"/>
                <a:round/>
                <a:headEnd/>
                <a:tailEnd/>
              </a:ln>
            </p:spPr>
            <p:txBody>
              <a:bodyPr/>
              <a:lstStyle/>
              <a:p>
                <a:endParaRPr lang="fr-CH"/>
              </a:p>
            </p:txBody>
          </p:sp>
          <p:sp>
            <p:nvSpPr>
              <p:cNvPr id="2709542" name="Line 1062"/>
              <p:cNvSpPr>
                <a:spLocks noChangeShapeType="1"/>
              </p:cNvSpPr>
              <p:nvPr/>
            </p:nvSpPr>
            <p:spPr bwMode="auto">
              <a:xfrm>
                <a:off x="3773" y="2020"/>
                <a:ext cx="8" cy="0"/>
              </a:xfrm>
              <a:prstGeom prst="line">
                <a:avLst/>
              </a:prstGeom>
              <a:noFill/>
              <a:ln w="12700">
                <a:solidFill>
                  <a:srgbClr val="000000"/>
                </a:solidFill>
                <a:prstDash val="sysDash"/>
                <a:round/>
                <a:headEnd/>
                <a:tailEnd/>
              </a:ln>
            </p:spPr>
            <p:txBody>
              <a:bodyPr/>
              <a:lstStyle/>
              <a:p>
                <a:endParaRPr lang="fr-CH"/>
              </a:p>
            </p:txBody>
          </p:sp>
          <p:sp>
            <p:nvSpPr>
              <p:cNvPr id="2709543" name="Line 1063"/>
              <p:cNvSpPr>
                <a:spLocks noChangeShapeType="1"/>
              </p:cNvSpPr>
              <p:nvPr/>
            </p:nvSpPr>
            <p:spPr bwMode="auto">
              <a:xfrm flipV="1">
                <a:off x="3781" y="2012"/>
                <a:ext cx="8" cy="8"/>
              </a:xfrm>
              <a:prstGeom prst="line">
                <a:avLst/>
              </a:prstGeom>
              <a:noFill/>
              <a:ln w="12700">
                <a:solidFill>
                  <a:srgbClr val="000000"/>
                </a:solidFill>
                <a:prstDash val="sysDash"/>
                <a:round/>
                <a:headEnd/>
                <a:tailEnd/>
              </a:ln>
            </p:spPr>
            <p:txBody>
              <a:bodyPr/>
              <a:lstStyle/>
              <a:p>
                <a:endParaRPr lang="fr-CH"/>
              </a:p>
            </p:txBody>
          </p:sp>
          <p:sp>
            <p:nvSpPr>
              <p:cNvPr id="2709544" name="Line 1064"/>
              <p:cNvSpPr>
                <a:spLocks noChangeShapeType="1"/>
              </p:cNvSpPr>
              <p:nvPr/>
            </p:nvSpPr>
            <p:spPr bwMode="auto">
              <a:xfrm>
                <a:off x="3789" y="2012"/>
                <a:ext cx="8" cy="0"/>
              </a:xfrm>
              <a:prstGeom prst="line">
                <a:avLst/>
              </a:prstGeom>
              <a:noFill/>
              <a:ln w="12700">
                <a:solidFill>
                  <a:srgbClr val="000000"/>
                </a:solidFill>
                <a:prstDash val="sysDash"/>
                <a:round/>
                <a:headEnd/>
                <a:tailEnd/>
              </a:ln>
            </p:spPr>
            <p:txBody>
              <a:bodyPr/>
              <a:lstStyle/>
              <a:p>
                <a:endParaRPr lang="fr-CH"/>
              </a:p>
            </p:txBody>
          </p:sp>
          <p:sp>
            <p:nvSpPr>
              <p:cNvPr id="2709545" name="Line 1065"/>
              <p:cNvSpPr>
                <a:spLocks noChangeShapeType="1"/>
              </p:cNvSpPr>
              <p:nvPr/>
            </p:nvSpPr>
            <p:spPr bwMode="auto">
              <a:xfrm flipV="1">
                <a:off x="3797" y="2004"/>
                <a:ext cx="8" cy="8"/>
              </a:xfrm>
              <a:prstGeom prst="line">
                <a:avLst/>
              </a:prstGeom>
              <a:noFill/>
              <a:ln w="12700">
                <a:solidFill>
                  <a:srgbClr val="000000"/>
                </a:solidFill>
                <a:prstDash val="sysDash"/>
                <a:round/>
                <a:headEnd/>
                <a:tailEnd/>
              </a:ln>
            </p:spPr>
            <p:txBody>
              <a:bodyPr/>
              <a:lstStyle/>
              <a:p>
                <a:endParaRPr lang="fr-CH"/>
              </a:p>
            </p:txBody>
          </p:sp>
          <p:sp>
            <p:nvSpPr>
              <p:cNvPr id="2709546" name="Line 1066"/>
              <p:cNvSpPr>
                <a:spLocks noChangeShapeType="1"/>
              </p:cNvSpPr>
              <p:nvPr/>
            </p:nvSpPr>
            <p:spPr bwMode="auto">
              <a:xfrm>
                <a:off x="3805" y="2004"/>
                <a:ext cx="8" cy="0"/>
              </a:xfrm>
              <a:prstGeom prst="line">
                <a:avLst/>
              </a:prstGeom>
              <a:noFill/>
              <a:ln w="12700">
                <a:solidFill>
                  <a:srgbClr val="000000"/>
                </a:solidFill>
                <a:prstDash val="sysDash"/>
                <a:round/>
                <a:headEnd/>
                <a:tailEnd/>
              </a:ln>
            </p:spPr>
            <p:txBody>
              <a:bodyPr/>
              <a:lstStyle/>
              <a:p>
                <a:endParaRPr lang="fr-CH"/>
              </a:p>
            </p:txBody>
          </p:sp>
          <p:sp>
            <p:nvSpPr>
              <p:cNvPr id="2709547" name="Line 1067"/>
              <p:cNvSpPr>
                <a:spLocks noChangeShapeType="1"/>
              </p:cNvSpPr>
              <p:nvPr/>
            </p:nvSpPr>
            <p:spPr bwMode="auto">
              <a:xfrm>
                <a:off x="3813" y="2004"/>
                <a:ext cx="0" cy="0"/>
              </a:xfrm>
              <a:prstGeom prst="line">
                <a:avLst/>
              </a:prstGeom>
              <a:noFill/>
              <a:ln w="12700">
                <a:solidFill>
                  <a:srgbClr val="000000"/>
                </a:solidFill>
                <a:prstDash val="sysDash"/>
                <a:round/>
                <a:headEnd/>
                <a:tailEnd/>
              </a:ln>
            </p:spPr>
            <p:txBody>
              <a:bodyPr/>
              <a:lstStyle/>
              <a:p>
                <a:endParaRPr lang="fr-CH"/>
              </a:p>
            </p:txBody>
          </p:sp>
          <p:sp>
            <p:nvSpPr>
              <p:cNvPr id="2709548" name="Line 1068"/>
              <p:cNvSpPr>
                <a:spLocks noChangeShapeType="1"/>
              </p:cNvSpPr>
              <p:nvPr/>
            </p:nvSpPr>
            <p:spPr bwMode="auto">
              <a:xfrm flipV="1">
                <a:off x="3813" y="1997"/>
                <a:ext cx="8" cy="7"/>
              </a:xfrm>
              <a:prstGeom prst="line">
                <a:avLst/>
              </a:prstGeom>
              <a:noFill/>
              <a:ln w="12700">
                <a:solidFill>
                  <a:srgbClr val="000000"/>
                </a:solidFill>
                <a:prstDash val="sysDash"/>
                <a:round/>
                <a:headEnd/>
                <a:tailEnd/>
              </a:ln>
            </p:spPr>
            <p:txBody>
              <a:bodyPr/>
              <a:lstStyle/>
              <a:p>
                <a:endParaRPr lang="fr-CH"/>
              </a:p>
            </p:txBody>
          </p:sp>
          <p:sp>
            <p:nvSpPr>
              <p:cNvPr id="2709549" name="Line 1069"/>
              <p:cNvSpPr>
                <a:spLocks noChangeShapeType="1"/>
              </p:cNvSpPr>
              <p:nvPr/>
            </p:nvSpPr>
            <p:spPr bwMode="auto">
              <a:xfrm>
                <a:off x="3821" y="1997"/>
                <a:ext cx="8" cy="0"/>
              </a:xfrm>
              <a:prstGeom prst="line">
                <a:avLst/>
              </a:prstGeom>
              <a:noFill/>
              <a:ln w="12700">
                <a:solidFill>
                  <a:srgbClr val="000000"/>
                </a:solidFill>
                <a:prstDash val="sysDash"/>
                <a:round/>
                <a:headEnd/>
                <a:tailEnd/>
              </a:ln>
            </p:spPr>
            <p:txBody>
              <a:bodyPr/>
              <a:lstStyle/>
              <a:p>
                <a:endParaRPr lang="fr-CH"/>
              </a:p>
            </p:txBody>
          </p:sp>
          <p:sp>
            <p:nvSpPr>
              <p:cNvPr id="2709550" name="Line 1070"/>
              <p:cNvSpPr>
                <a:spLocks noChangeShapeType="1"/>
              </p:cNvSpPr>
              <p:nvPr/>
            </p:nvSpPr>
            <p:spPr bwMode="auto">
              <a:xfrm flipV="1">
                <a:off x="3829" y="1989"/>
                <a:ext cx="8" cy="8"/>
              </a:xfrm>
              <a:prstGeom prst="line">
                <a:avLst/>
              </a:prstGeom>
              <a:noFill/>
              <a:ln w="12700">
                <a:solidFill>
                  <a:srgbClr val="000000"/>
                </a:solidFill>
                <a:prstDash val="sysDash"/>
                <a:round/>
                <a:headEnd/>
                <a:tailEnd/>
              </a:ln>
            </p:spPr>
            <p:txBody>
              <a:bodyPr/>
              <a:lstStyle/>
              <a:p>
                <a:endParaRPr lang="fr-CH"/>
              </a:p>
            </p:txBody>
          </p:sp>
          <p:sp>
            <p:nvSpPr>
              <p:cNvPr id="2709551" name="Line 1071"/>
              <p:cNvSpPr>
                <a:spLocks noChangeShapeType="1"/>
              </p:cNvSpPr>
              <p:nvPr/>
            </p:nvSpPr>
            <p:spPr bwMode="auto">
              <a:xfrm>
                <a:off x="3837" y="1989"/>
                <a:ext cx="8" cy="0"/>
              </a:xfrm>
              <a:prstGeom prst="line">
                <a:avLst/>
              </a:prstGeom>
              <a:noFill/>
              <a:ln w="12700">
                <a:solidFill>
                  <a:srgbClr val="000000"/>
                </a:solidFill>
                <a:prstDash val="sysDash"/>
                <a:round/>
                <a:headEnd/>
                <a:tailEnd/>
              </a:ln>
            </p:spPr>
            <p:txBody>
              <a:bodyPr/>
              <a:lstStyle/>
              <a:p>
                <a:endParaRPr lang="fr-CH"/>
              </a:p>
            </p:txBody>
          </p:sp>
          <p:sp>
            <p:nvSpPr>
              <p:cNvPr id="2709552" name="Line 1072"/>
              <p:cNvSpPr>
                <a:spLocks noChangeShapeType="1"/>
              </p:cNvSpPr>
              <p:nvPr/>
            </p:nvSpPr>
            <p:spPr bwMode="auto">
              <a:xfrm>
                <a:off x="3845" y="1989"/>
                <a:ext cx="8" cy="0"/>
              </a:xfrm>
              <a:prstGeom prst="line">
                <a:avLst/>
              </a:prstGeom>
              <a:noFill/>
              <a:ln w="12700">
                <a:solidFill>
                  <a:srgbClr val="000000"/>
                </a:solidFill>
                <a:prstDash val="sysDash"/>
                <a:round/>
                <a:headEnd/>
                <a:tailEnd/>
              </a:ln>
            </p:spPr>
            <p:txBody>
              <a:bodyPr/>
              <a:lstStyle/>
              <a:p>
                <a:endParaRPr lang="fr-CH"/>
              </a:p>
            </p:txBody>
          </p:sp>
          <p:sp>
            <p:nvSpPr>
              <p:cNvPr id="2709553" name="Line 1073"/>
              <p:cNvSpPr>
                <a:spLocks noChangeShapeType="1"/>
              </p:cNvSpPr>
              <p:nvPr/>
            </p:nvSpPr>
            <p:spPr bwMode="auto">
              <a:xfrm flipV="1">
                <a:off x="3853" y="1981"/>
                <a:ext cx="8" cy="8"/>
              </a:xfrm>
              <a:prstGeom prst="line">
                <a:avLst/>
              </a:prstGeom>
              <a:noFill/>
              <a:ln w="12700">
                <a:solidFill>
                  <a:srgbClr val="000000"/>
                </a:solidFill>
                <a:prstDash val="sysDash"/>
                <a:round/>
                <a:headEnd/>
                <a:tailEnd/>
              </a:ln>
            </p:spPr>
            <p:txBody>
              <a:bodyPr/>
              <a:lstStyle/>
              <a:p>
                <a:endParaRPr lang="fr-CH"/>
              </a:p>
            </p:txBody>
          </p:sp>
          <p:sp>
            <p:nvSpPr>
              <p:cNvPr id="2709554" name="Line 1074"/>
              <p:cNvSpPr>
                <a:spLocks noChangeShapeType="1"/>
              </p:cNvSpPr>
              <p:nvPr/>
            </p:nvSpPr>
            <p:spPr bwMode="auto">
              <a:xfrm>
                <a:off x="3861" y="1981"/>
                <a:ext cx="7" cy="0"/>
              </a:xfrm>
              <a:prstGeom prst="line">
                <a:avLst/>
              </a:prstGeom>
              <a:noFill/>
              <a:ln w="12700">
                <a:solidFill>
                  <a:srgbClr val="000000"/>
                </a:solidFill>
                <a:prstDash val="sysDash"/>
                <a:round/>
                <a:headEnd/>
                <a:tailEnd/>
              </a:ln>
            </p:spPr>
            <p:txBody>
              <a:bodyPr/>
              <a:lstStyle/>
              <a:p>
                <a:endParaRPr lang="fr-CH"/>
              </a:p>
            </p:txBody>
          </p:sp>
          <p:sp>
            <p:nvSpPr>
              <p:cNvPr id="2709555" name="Line 1075"/>
              <p:cNvSpPr>
                <a:spLocks noChangeShapeType="1"/>
              </p:cNvSpPr>
              <p:nvPr/>
            </p:nvSpPr>
            <p:spPr bwMode="auto">
              <a:xfrm flipV="1">
                <a:off x="3868" y="1973"/>
                <a:ext cx="8" cy="8"/>
              </a:xfrm>
              <a:prstGeom prst="line">
                <a:avLst/>
              </a:prstGeom>
              <a:noFill/>
              <a:ln w="12700">
                <a:solidFill>
                  <a:srgbClr val="000000"/>
                </a:solidFill>
                <a:prstDash val="sysDash"/>
                <a:round/>
                <a:headEnd/>
                <a:tailEnd/>
              </a:ln>
            </p:spPr>
            <p:txBody>
              <a:bodyPr/>
              <a:lstStyle/>
              <a:p>
                <a:endParaRPr lang="fr-CH"/>
              </a:p>
            </p:txBody>
          </p:sp>
          <p:sp>
            <p:nvSpPr>
              <p:cNvPr id="2709556" name="Line 1076"/>
              <p:cNvSpPr>
                <a:spLocks noChangeShapeType="1"/>
              </p:cNvSpPr>
              <p:nvPr/>
            </p:nvSpPr>
            <p:spPr bwMode="auto">
              <a:xfrm>
                <a:off x="3876" y="1973"/>
                <a:ext cx="8" cy="0"/>
              </a:xfrm>
              <a:prstGeom prst="line">
                <a:avLst/>
              </a:prstGeom>
              <a:noFill/>
              <a:ln w="12700">
                <a:solidFill>
                  <a:srgbClr val="000000"/>
                </a:solidFill>
                <a:prstDash val="sysDash"/>
                <a:round/>
                <a:headEnd/>
                <a:tailEnd/>
              </a:ln>
            </p:spPr>
            <p:txBody>
              <a:bodyPr/>
              <a:lstStyle/>
              <a:p>
                <a:endParaRPr lang="fr-CH"/>
              </a:p>
            </p:txBody>
          </p:sp>
          <p:sp>
            <p:nvSpPr>
              <p:cNvPr id="2709557" name="Line 1077"/>
              <p:cNvSpPr>
                <a:spLocks noChangeShapeType="1"/>
              </p:cNvSpPr>
              <p:nvPr/>
            </p:nvSpPr>
            <p:spPr bwMode="auto">
              <a:xfrm flipV="1">
                <a:off x="3884" y="1965"/>
                <a:ext cx="8" cy="8"/>
              </a:xfrm>
              <a:prstGeom prst="line">
                <a:avLst/>
              </a:prstGeom>
              <a:noFill/>
              <a:ln w="12700">
                <a:solidFill>
                  <a:srgbClr val="000000"/>
                </a:solidFill>
                <a:prstDash val="sysDash"/>
                <a:round/>
                <a:headEnd/>
                <a:tailEnd/>
              </a:ln>
            </p:spPr>
            <p:txBody>
              <a:bodyPr/>
              <a:lstStyle/>
              <a:p>
                <a:endParaRPr lang="fr-CH"/>
              </a:p>
            </p:txBody>
          </p:sp>
          <p:sp>
            <p:nvSpPr>
              <p:cNvPr id="2709558" name="Line 1078"/>
              <p:cNvSpPr>
                <a:spLocks noChangeShapeType="1"/>
              </p:cNvSpPr>
              <p:nvPr/>
            </p:nvSpPr>
            <p:spPr bwMode="auto">
              <a:xfrm>
                <a:off x="3892" y="1965"/>
                <a:ext cx="8" cy="0"/>
              </a:xfrm>
              <a:prstGeom prst="line">
                <a:avLst/>
              </a:prstGeom>
              <a:noFill/>
              <a:ln w="12700">
                <a:solidFill>
                  <a:srgbClr val="000000"/>
                </a:solidFill>
                <a:prstDash val="sysDash"/>
                <a:round/>
                <a:headEnd/>
                <a:tailEnd/>
              </a:ln>
            </p:spPr>
            <p:txBody>
              <a:bodyPr/>
              <a:lstStyle/>
              <a:p>
                <a:endParaRPr lang="fr-CH"/>
              </a:p>
            </p:txBody>
          </p:sp>
          <p:sp>
            <p:nvSpPr>
              <p:cNvPr id="2709559" name="Line 1079"/>
              <p:cNvSpPr>
                <a:spLocks noChangeShapeType="1"/>
              </p:cNvSpPr>
              <p:nvPr/>
            </p:nvSpPr>
            <p:spPr bwMode="auto">
              <a:xfrm>
                <a:off x="3900" y="1965"/>
                <a:ext cx="8" cy="0"/>
              </a:xfrm>
              <a:prstGeom prst="line">
                <a:avLst/>
              </a:prstGeom>
              <a:noFill/>
              <a:ln w="12700">
                <a:solidFill>
                  <a:srgbClr val="000000"/>
                </a:solidFill>
                <a:prstDash val="sysDash"/>
                <a:round/>
                <a:headEnd/>
                <a:tailEnd/>
              </a:ln>
            </p:spPr>
            <p:txBody>
              <a:bodyPr/>
              <a:lstStyle/>
              <a:p>
                <a:endParaRPr lang="fr-CH"/>
              </a:p>
            </p:txBody>
          </p:sp>
          <p:sp>
            <p:nvSpPr>
              <p:cNvPr id="2709560" name="Line 1080"/>
              <p:cNvSpPr>
                <a:spLocks noChangeShapeType="1"/>
              </p:cNvSpPr>
              <p:nvPr/>
            </p:nvSpPr>
            <p:spPr bwMode="auto">
              <a:xfrm flipV="1">
                <a:off x="3908" y="1957"/>
                <a:ext cx="8" cy="8"/>
              </a:xfrm>
              <a:prstGeom prst="line">
                <a:avLst/>
              </a:prstGeom>
              <a:noFill/>
              <a:ln w="12700">
                <a:solidFill>
                  <a:srgbClr val="000000"/>
                </a:solidFill>
                <a:prstDash val="sysDash"/>
                <a:round/>
                <a:headEnd/>
                <a:tailEnd/>
              </a:ln>
            </p:spPr>
            <p:txBody>
              <a:bodyPr/>
              <a:lstStyle/>
              <a:p>
                <a:endParaRPr lang="fr-CH"/>
              </a:p>
            </p:txBody>
          </p:sp>
          <p:sp>
            <p:nvSpPr>
              <p:cNvPr id="2709561" name="Line 1081"/>
              <p:cNvSpPr>
                <a:spLocks noChangeShapeType="1"/>
              </p:cNvSpPr>
              <p:nvPr/>
            </p:nvSpPr>
            <p:spPr bwMode="auto">
              <a:xfrm>
                <a:off x="3916" y="1957"/>
                <a:ext cx="8" cy="0"/>
              </a:xfrm>
              <a:prstGeom prst="line">
                <a:avLst/>
              </a:prstGeom>
              <a:noFill/>
              <a:ln w="12700">
                <a:solidFill>
                  <a:srgbClr val="000000"/>
                </a:solidFill>
                <a:prstDash val="sysDash"/>
                <a:round/>
                <a:headEnd/>
                <a:tailEnd/>
              </a:ln>
            </p:spPr>
            <p:txBody>
              <a:bodyPr/>
              <a:lstStyle/>
              <a:p>
                <a:endParaRPr lang="fr-CH"/>
              </a:p>
            </p:txBody>
          </p:sp>
          <p:sp>
            <p:nvSpPr>
              <p:cNvPr id="2709562" name="Line 1082"/>
              <p:cNvSpPr>
                <a:spLocks noChangeShapeType="1"/>
              </p:cNvSpPr>
              <p:nvPr/>
            </p:nvSpPr>
            <p:spPr bwMode="auto">
              <a:xfrm flipV="1">
                <a:off x="3924" y="1949"/>
                <a:ext cx="8" cy="8"/>
              </a:xfrm>
              <a:prstGeom prst="line">
                <a:avLst/>
              </a:prstGeom>
              <a:noFill/>
              <a:ln w="12700">
                <a:solidFill>
                  <a:srgbClr val="000000"/>
                </a:solidFill>
                <a:prstDash val="sysDash"/>
                <a:round/>
                <a:headEnd/>
                <a:tailEnd/>
              </a:ln>
            </p:spPr>
            <p:txBody>
              <a:bodyPr/>
              <a:lstStyle/>
              <a:p>
                <a:endParaRPr lang="fr-CH"/>
              </a:p>
            </p:txBody>
          </p:sp>
          <p:sp>
            <p:nvSpPr>
              <p:cNvPr id="2709563" name="Line 1083"/>
              <p:cNvSpPr>
                <a:spLocks noChangeShapeType="1"/>
              </p:cNvSpPr>
              <p:nvPr/>
            </p:nvSpPr>
            <p:spPr bwMode="auto">
              <a:xfrm>
                <a:off x="3932" y="1949"/>
                <a:ext cx="0" cy="0"/>
              </a:xfrm>
              <a:prstGeom prst="line">
                <a:avLst/>
              </a:prstGeom>
              <a:noFill/>
              <a:ln w="12700">
                <a:solidFill>
                  <a:srgbClr val="000000"/>
                </a:solidFill>
                <a:prstDash val="sysDash"/>
                <a:round/>
                <a:headEnd/>
                <a:tailEnd/>
              </a:ln>
            </p:spPr>
            <p:txBody>
              <a:bodyPr/>
              <a:lstStyle/>
              <a:p>
                <a:endParaRPr lang="fr-CH"/>
              </a:p>
            </p:txBody>
          </p:sp>
          <p:sp>
            <p:nvSpPr>
              <p:cNvPr id="2709564" name="Line 1084"/>
              <p:cNvSpPr>
                <a:spLocks noChangeShapeType="1"/>
              </p:cNvSpPr>
              <p:nvPr/>
            </p:nvSpPr>
            <p:spPr bwMode="auto">
              <a:xfrm flipV="1">
                <a:off x="3932" y="1941"/>
                <a:ext cx="8" cy="8"/>
              </a:xfrm>
              <a:prstGeom prst="line">
                <a:avLst/>
              </a:prstGeom>
              <a:noFill/>
              <a:ln w="12700">
                <a:solidFill>
                  <a:srgbClr val="000000"/>
                </a:solidFill>
                <a:prstDash val="sysDash"/>
                <a:round/>
                <a:headEnd/>
                <a:tailEnd/>
              </a:ln>
            </p:spPr>
            <p:txBody>
              <a:bodyPr/>
              <a:lstStyle/>
              <a:p>
                <a:endParaRPr lang="fr-CH"/>
              </a:p>
            </p:txBody>
          </p:sp>
          <p:sp>
            <p:nvSpPr>
              <p:cNvPr id="2709565" name="Line 1085"/>
              <p:cNvSpPr>
                <a:spLocks noChangeShapeType="1"/>
              </p:cNvSpPr>
              <p:nvPr/>
            </p:nvSpPr>
            <p:spPr bwMode="auto">
              <a:xfrm>
                <a:off x="3940" y="1941"/>
                <a:ext cx="8" cy="0"/>
              </a:xfrm>
              <a:prstGeom prst="line">
                <a:avLst/>
              </a:prstGeom>
              <a:noFill/>
              <a:ln w="12700">
                <a:solidFill>
                  <a:srgbClr val="000000"/>
                </a:solidFill>
                <a:prstDash val="sysDash"/>
                <a:round/>
                <a:headEnd/>
                <a:tailEnd/>
              </a:ln>
            </p:spPr>
            <p:txBody>
              <a:bodyPr/>
              <a:lstStyle/>
              <a:p>
                <a:endParaRPr lang="fr-CH"/>
              </a:p>
            </p:txBody>
          </p:sp>
          <p:sp>
            <p:nvSpPr>
              <p:cNvPr id="2709566" name="Line 1086"/>
              <p:cNvSpPr>
                <a:spLocks noChangeShapeType="1"/>
              </p:cNvSpPr>
              <p:nvPr/>
            </p:nvSpPr>
            <p:spPr bwMode="auto">
              <a:xfrm>
                <a:off x="3948" y="1941"/>
                <a:ext cx="8" cy="0"/>
              </a:xfrm>
              <a:prstGeom prst="line">
                <a:avLst/>
              </a:prstGeom>
              <a:noFill/>
              <a:ln w="12700">
                <a:solidFill>
                  <a:srgbClr val="000000"/>
                </a:solidFill>
                <a:prstDash val="sysDash"/>
                <a:round/>
                <a:headEnd/>
                <a:tailEnd/>
              </a:ln>
            </p:spPr>
            <p:txBody>
              <a:bodyPr/>
              <a:lstStyle/>
              <a:p>
                <a:endParaRPr lang="fr-CH"/>
              </a:p>
            </p:txBody>
          </p:sp>
          <p:sp>
            <p:nvSpPr>
              <p:cNvPr id="2709567" name="Line 1087"/>
              <p:cNvSpPr>
                <a:spLocks noChangeShapeType="1"/>
              </p:cNvSpPr>
              <p:nvPr/>
            </p:nvSpPr>
            <p:spPr bwMode="auto">
              <a:xfrm flipV="1">
                <a:off x="3956" y="1933"/>
                <a:ext cx="8" cy="8"/>
              </a:xfrm>
              <a:prstGeom prst="line">
                <a:avLst/>
              </a:prstGeom>
              <a:noFill/>
              <a:ln w="12700">
                <a:solidFill>
                  <a:srgbClr val="000000"/>
                </a:solidFill>
                <a:prstDash val="sysDash"/>
                <a:round/>
                <a:headEnd/>
                <a:tailEnd/>
              </a:ln>
            </p:spPr>
            <p:txBody>
              <a:bodyPr/>
              <a:lstStyle/>
              <a:p>
                <a:endParaRPr lang="fr-CH"/>
              </a:p>
            </p:txBody>
          </p:sp>
          <p:sp>
            <p:nvSpPr>
              <p:cNvPr id="2709568" name="Line 1088"/>
              <p:cNvSpPr>
                <a:spLocks noChangeShapeType="1"/>
              </p:cNvSpPr>
              <p:nvPr/>
            </p:nvSpPr>
            <p:spPr bwMode="auto">
              <a:xfrm>
                <a:off x="3964" y="1933"/>
                <a:ext cx="8" cy="0"/>
              </a:xfrm>
              <a:prstGeom prst="line">
                <a:avLst/>
              </a:prstGeom>
              <a:noFill/>
              <a:ln w="12700">
                <a:solidFill>
                  <a:srgbClr val="000000"/>
                </a:solidFill>
                <a:prstDash val="sysDash"/>
                <a:round/>
                <a:headEnd/>
                <a:tailEnd/>
              </a:ln>
            </p:spPr>
            <p:txBody>
              <a:bodyPr/>
              <a:lstStyle/>
              <a:p>
                <a:endParaRPr lang="fr-CH"/>
              </a:p>
            </p:txBody>
          </p:sp>
          <p:sp>
            <p:nvSpPr>
              <p:cNvPr id="2709569" name="Line 1089"/>
              <p:cNvSpPr>
                <a:spLocks noChangeShapeType="1"/>
              </p:cNvSpPr>
              <p:nvPr/>
            </p:nvSpPr>
            <p:spPr bwMode="auto">
              <a:xfrm flipV="1">
                <a:off x="3972" y="1925"/>
                <a:ext cx="8" cy="8"/>
              </a:xfrm>
              <a:prstGeom prst="line">
                <a:avLst/>
              </a:prstGeom>
              <a:noFill/>
              <a:ln w="12700">
                <a:solidFill>
                  <a:srgbClr val="000000"/>
                </a:solidFill>
                <a:prstDash val="sysDash"/>
                <a:round/>
                <a:headEnd/>
                <a:tailEnd/>
              </a:ln>
            </p:spPr>
            <p:txBody>
              <a:bodyPr/>
              <a:lstStyle/>
              <a:p>
                <a:endParaRPr lang="fr-CH"/>
              </a:p>
            </p:txBody>
          </p:sp>
          <p:sp>
            <p:nvSpPr>
              <p:cNvPr id="2709570" name="Line 1090"/>
              <p:cNvSpPr>
                <a:spLocks noChangeShapeType="1"/>
              </p:cNvSpPr>
              <p:nvPr/>
            </p:nvSpPr>
            <p:spPr bwMode="auto">
              <a:xfrm>
                <a:off x="3980" y="1925"/>
                <a:ext cx="8" cy="0"/>
              </a:xfrm>
              <a:prstGeom prst="line">
                <a:avLst/>
              </a:prstGeom>
              <a:noFill/>
              <a:ln w="12700">
                <a:solidFill>
                  <a:srgbClr val="000000"/>
                </a:solidFill>
                <a:prstDash val="sysDash"/>
                <a:round/>
                <a:headEnd/>
                <a:tailEnd/>
              </a:ln>
            </p:spPr>
            <p:txBody>
              <a:bodyPr/>
              <a:lstStyle/>
              <a:p>
                <a:endParaRPr lang="fr-CH"/>
              </a:p>
            </p:txBody>
          </p:sp>
          <p:sp>
            <p:nvSpPr>
              <p:cNvPr id="2709571" name="Line 1091"/>
              <p:cNvSpPr>
                <a:spLocks noChangeShapeType="1"/>
              </p:cNvSpPr>
              <p:nvPr/>
            </p:nvSpPr>
            <p:spPr bwMode="auto">
              <a:xfrm>
                <a:off x="3988" y="1925"/>
                <a:ext cx="8" cy="0"/>
              </a:xfrm>
              <a:prstGeom prst="line">
                <a:avLst/>
              </a:prstGeom>
              <a:noFill/>
              <a:ln w="12700">
                <a:solidFill>
                  <a:srgbClr val="000000"/>
                </a:solidFill>
                <a:prstDash val="sysDash"/>
                <a:round/>
                <a:headEnd/>
                <a:tailEnd/>
              </a:ln>
            </p:spPr>
            <p:txBody>
              <a:bodyPr/>
              <a:lstStyle/>
              <a:p>
                <a:endParaRPr lang="fr-CH"/>
              </a:p>
            </p:txBody>
          </p:sp>
          <p:sp>
            <p:nvSpPr>
              <p:cNvPr id="2709572" name="Line 1092"/>
              <p:cNvSpPr>
                <a:spLocks noChangeShapeType="1"/>
              </p:cNvSpPr>
              <p:nvPr/>
            </p:nvSpPr>
            <p:spPr bwMode="auto">
              <a:xfrm flipV="1">
                <a:off x="3996" y="1917"/>
                <a:ext cx="8" cy="8"/>
              </a:xfrm>
              <a:prstGeom prst="line">
                <a:avLst/>
              </a:prstGeom>
              <a:noFill/>
              <a:ln w="12700">
                <a:solidFill>
                  <a:srgbClr val="000000"/>
                </a:solidFill>
                <a:prstDash val="sysDash"/>
                <a:round/>
                <a:headEnd/>
                <a:tailEnd/>
              </a:ln>
            </p:spPr>
            <p:txBody>
              <a:bodyPr/>
              <a:lstStyle/>
              <a:p>
                <a:endParaRPr lang="fr-CH"/>
              </a:p>
            </p:txBody>
          </p:sp>
          <p:sp>
            <p:nvSpPr>
              <p:cNvPr id="2709573" name="Line 1093"/>
              <p:cNvSpPr>
                <a:spLocks noChangeShapeType="1"/>
              </p:cNvSpPr>
              <p:nvPr/>
            </p:nvSpPr>
            <p:spPr bwMode="auto">
              <a:xfrm>
                <a:off x="4004" y="1917"/>
                <a:ext cx="8" cy="0"/>
              </a:xfrm>
              <a:prstGeom prst="line">
                <a:avLst/>
              </a:prstGeom>
              <a:noFill/>
              <a:ln w="12700">
                <a:solidFill>
                  <a:srgbClr val="000000"/>
                </a:solidFill>
                <a:prstDash val="sysDash"/>
                <a:round/>
                <a:headEnd/>
                <a:tailEnd/>
              </a:ln>
            </p:spPr>
            <p:txBody>
              <a:bodyPr/>
              <a:lstStyle/>
              <a:p>
                <a:endParaRPr lang="fr-CH"/>
              </a:p>
            </p:txBody>
          </p:sp>
          <p:sp>
            <p:nvSpPr>
              <p:cNvPr id="2709574" name="Line 1094"/>
              <p:cNvSpPr>
                <a:spLocks noChangeShapeType="1"/>
              </p:cNvSpPr>
              <p:nvPr/>
            </p:nvSpPr>
            <p:spPr bwMode="auto">
              <a:xfrm flipV="1">
                <a:off x="4012" y="1909"/>
                <a:ext cx="8" cy="8"/>
              </a:xfrm>
              <a:prstGeom prst="line">
                <a:avLst/>
              </a:prstGeom>
              <a:noFill/>
              <a:ln w="12700">
                <a:solidFill>
                  <a:srgbClr val="000000"/>
                </a:solidFill>
                <a:prstDash val="sysDash"/>
                <a:round/>
                <a:headEnd/>
                <a:tailEnd/>
              </a:ln>
            </p:spPr>
            <p:txBody>
              <a:bodyPr/>
              <a:lstStyle/>
              <a:p>
                <a:endParaRPr lang="fr-CH"/>
              </a:p>
            </p:txBody>
          </p:sp>
          <p:sp>
            <p:nvSpPr>
              <p:cNvPr id="2709575" name="Line 1095"/>
              <p:cNvSpPr>
                <a:spLocks noChangeShapeType="1"/>
              </p:cNvSpPr>
              <p:nvPr/>
            </p:nvSpPr>
            <p:spPr bwMode="auto">
              <a:xfrm>
                <a:off x="4020" y="1909"/>
                <a:ext cx="8" cy="0"/>
              </a:xfrm>
              <a:prstGeom prst="line">
                <a:avLst/>
              </a:prstGeom>
              <a:noFill/>
              <a:ln w="12700">
                <a:solidFill>
                  <a:srgbClr val="000000"/>
                </a:solidFill>
                <a:prstDash val="sysDash"/>
                <a:round/>
                <a:headEnd/>
                <a:tailEnd/>
              </a:ln>
            </p:spPr>
            <p:txBody>
              <a:bodyPr/>
              <a:lstStyle/>
              <a:p>
                <a:endParaRPr lang="fr-CH"/>
              </a:p>
            </p:txBody>
          </p:sp>
          <p:sp>
            <p:nvSpPr>
              <p:cNvPr id="2709576" name="Line 1096"/>
              <p:cNvSpPr>
                <a:spLocks noChangeShapeType="1"/>
              </p:cNvSpPr>
              <p:nvPr/>
            </p:nvSpPr>
            <p:spPr bwMode="auto">
              <a:xfrm flipV="1">
                <a:off x="4028" y="1901"/>
                <a:ext cx="8" cy="8"/>
              </a:xfrm>
              <a:prstGeom prst="line">
                <a:avLst/>
              </a:prstGeom>
              <a:noFill/>
              <a:ln w="12700">
                <a:solidFill>
                  <a:srgbClr val="000000"/>
                </a:solidFill>
                <a:prstDash val="sysDash"/>
                <a:round/>
                <a:headEnd/>
                <a:tailEnd/>
              </a:ln>
            </p:spPr>
            <p:txBody>
              <a:bodyPr/>
              <a:lstStyle/>
              <a:p>
                <a:endParaRPr lang="fr-CH"/>
              </a:p>
            </p:txBody>
          </p:sp>
          <p:sp>
            <p:nvSpPr>
              <p:cNvPr id="2709577" name="Line 1097"/>
              <p:cNvSpPr>
                <a:spLocks noChangeShapeType="1"/>
              </p:cNvSpPr>
              <p:nvPr/>
            </p:nvSpPr>
            <p:spPr bwMode="auto">
              <a:xfrm>
                <a:off x="4036" y="1901"/>
                <a:ext cx="8" cy="0"/>
              </a:xfrm>
              <a:prstGeom prst="line">
                <a:avLst/>
              </a:prstGeom>
              <a:noFill/>
              <a:ln w="12700">
                <a:solidFill>
                  <a:srgbClr val="000000"/>
                </a:solidFill>
                <a:prstDash val="sysDash"/>
                <a:round/>
                <a:headEnd/>
                <a:tailEnd/>
              </a:ln>
            </p:spPr>
            <p:txBody>
              <a:bodyPr/>
              <a:lstStyle/>
              <a:p>
                <a:endParaRPr lang="fr-CH"/>
              </a:p>
            </p:txBody>
          </p:sp>
          <p:sp>
            <p:nvSpPr>
              <p:cNvPr id="2709578" name="Line 1098"/>
              <p:cNvSpPr>
                <a:spLocks noChangeShapeType="1"/>
              </p:cNvSpPr>
              <p:nvPr/>
            </p:nvSpPr>
            <p:spPr bwMode="auto">
              <a:xfrm>
                <a:off x="4044" y="1901"/>
                <a:ext cx="8" cy="0"/>
              </a:xfrm>
              <a:prstGeom prst="line">
                <a:avLst/>
              </a:prstGeom>
              <a:noFill/>
              <a:ln w="12700">
                <a:solidFill>
                  <a:srgbClr val="000000"/>
                </a:solidFill>
                <a:prstDash val="sysDash"/>
                <a:round/>
                <a:headEnd/>
                <a:tailEnd/>
              </a:ln>
            </p:spPr>
            <p:txBody>
              <a:bodyPr/>
              <a:lstStyle/>
              <a:p>
                <a:endParaRPr lang="fr-CH"/>
              </a:p>
            </p:txBody>
          </p:sp>
          <p:sp>
            <p:nvSpPr>
              <p:cNvPr id="2709579" name="Line 1099"/>
              <p:cNvSpPr>
                <a:spLocks noChangeShapeType="1"/>
              </p:cNvSpPr>
              <p:nvPr/>
            </p:nvSpPr>
            <p:spPr bwMode="auto">
              <a:xfrm flipV="1">
                <a:off x="4052" y="1893"/>
                <a:ext cx="0" cy="8"/>
              </a:xfrm>
              <a:prstGeom prst="line">
                <a:avLst/>
              </a:prstGeom>
              <a:noFill/>
              <a:ln w="12700">
                <a:solidFill>
                  <a:srgbClr val="000000"/>
                </a:solidFill>
                <a:prstDash val="sysDash"/>
                <a:round/>
                <a:headEnd/>
                <a:tailEnd/>
              </a:ln>
            </p:spPr>
            <p:txBody>
              <a:bodyPr/>
              <a:lstStyle/>
              <a:p>
                <a:endParaRPr lang="fr-CH"/>
              </a:p>
            </p:txBody>
          </p:sp>
          <p:sp>
            <p:nvSpPr>
              <p:cNvPr id="2709580" name="Line 1100"/>
              <p:cNvSpPr>
                <a:spLocks noChangeShapeType="1"/>
              </p:cNvSpPr>
              <p:nvPr/>
            </p:nvSpPr>
            <p:spPr bwMode="auto">
              <a:xfrm>
                <a:off x="4052" y="1893"/>
                <a:ext cx="8" cy="0"/>
              </a:xfrm>
              <a:prstGeom prst="line">
                <a:avLst/>
              </a:prstGeom>
              <a:noFill/>
              <a:ln w="12700">
                <a:solidFill>
                  <a:srgbClr val="000000"/>
                </a:solidFill>
                <a:prstDash val="sysDash"/>
                <a:round/>
                <a:headEnd/>
                <a:tailEnd/>
              </a:ln>
            </p:spPr>
            <p:txBody>
              <a:bodyPr/>
              <a:lstStyle/>
              <a:p>
                <a:endParaRPr lang="fr-CH"/>
              </a:p>
            </p:txBody>
          </p:sp>
          <p:sp>
            <p:nvSpPr>
              <p:cNvPr id="2709581" name="Line 1101"/>
              <p:cNvSpPr>
                <a:spLocks noChangeShapeType="1"/>
              </p:cNvSpPr>
              <p:nvPr/>
            </p:nvSpPr>
            <p:spPr bwMode="auto">
              <a:xfrm flipV="1">
                <a:off x="4060" y="1885"/>
                <a:ext cx="8" cy="8"/>
              </a:xfrm>
              <a:prstGeom prst="line">
                <a:avLst/>
              </a:prstGeom>
              <a:noFill/>
              <a:ln w="12700">
                <a:solidFill>
                  <a:srgbClr val="000000"/>
                </a:solidFill>
                <a:prstDash val="sysDash"/>
                <a:round/>
                <a:headEnd/>
                <a:tailEnd/>
              </a:ln>
            </p:spPr>
            <p:txBody>
              <a:bodyPr/>
              <a:lstStyle/>
              <a:p>
                <a:endParaRPr lang="fr-CH"/>
              </a:p>
            </p:txBody>
          </p:sp>
          <p:sp>
            <p:nvSpPr>
              <p:cNvPr id="2709582" name="Line 1102"/>
              <p:cNvSpPr>
                <a:spLocks noChangeShapeType="1"/>
              </p:cNvSpPr>
              <p:nvPr/>
            </p:nvSpPr>
            <p:spPr bwMode="auto">
              <a:xfrm>
                <a:off x="4068" y="1885"/>
                <a:ext cx="8" cy="0"/>
              </a:xfrm>
              <a:prstGeom prst="line">
                <a:avLst/>
              </a:prstGeom>
              <a:noFill/>
              <a:ln w="12700">
                <a:solidFill>
                  <a:srgbClr val="000000"/>
                </a:solidFill>
                <a:prstDash val="sysDash"/>
                <a:round/>
                <a:headEnd/>
                <a:tailEnd/>
              </a:ln>
            </p:spPr>
            <p:txBody>
              <a:bodyPr/>
              <a:lstStyle/>
              <a:p>
                <a:endParaRPr lang="fr-CH"/>
              </a:p>
            </p:txBody>
          </p:sp>
        </p:grpSp>
        <p:sp>
          <p:nvSpPr>
            <p:cNvPr id="2709584" name="Text Box 1104"/>
            <p:cNvSpPr txBox="1">
              <a:spLocks noChangeArrowheads="1"/>
            </p:cNvSpPr>
            <p:nvPr/>
          </p:nvSpPr>
          <p:spPr bwMode="auto">
            <a:xfrm>
              <a:off x="1163" y="1767"/>
              <a:ext cx="457" cy="555"/>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en-US" sz="1600">
                  <a:latin typeface="Arial" charset="0"/>
                </a:rPr>
                <a:t>V</a:t>
              </a:r>
              <a:r>
                <a:rPr lang="en-US" sz="1600" baseline="-25000">
                  <a:latin typeface="Arial" charset="0"/>
                </a:rPr>
                <a:t>S</a:t>
              </a:r>
              <a:r>
                <a:rPr lang="en-US" sz="1600">
                  <a:latin typeface="Arial" charset="0"/>
                </a:rPr>
                <a:t>=0 V</a:t>
              </a:r>
            </a:p>
            <a:p>
              <a:pPr defTabSz="762000"/>
              <a:r>
                <a:rPr lang="en-US" sz="1600">
                  <a:latin typeface="Arial" charset="0"/>
                </a:rPr>
                <a:t>W=3µm</a:t>
              </a:r>
            </a:p>
            <a:p>
              <a:pPr defTabSz="762000"/>
              <a:r>
                <a:rPr lang="en-US" sz="1600">
                  <a:latin typeface="Arial" charset="0"/>
                </a:rPr>
                <a:t>L=3µm</a:t>
              </a:r>
            </a:p>
          </p:txBody>
        </p:sp>
        <p:sp>
          <p:nvSpPr>
            <p:cNvPr id="2709585" name="Line 1105"/>
            <p:cNvSpPr>
              <a:spLocks noChangeShapeType="1"/>
            </p:cNvSpPr>
            <p:nvPr/>
          </p:nvSpPr>
          <p:spPr bwMode="auto">
            <a:xfrm>
              <a:off x="2759" y="2343"/>
              <a:ext cx="155" cy="176"/>
            </a:xfrm>
            <a:prstGeom prst="line">
              <a:avLst/>
            </a:prstGeom>
            <a:noFill/>
            <a:ln w="12700">
              <a:solidFill>
                <a:srgbClr val="000000"/>
              </a:solidFill>
              <a:round/>
              <a:headEnd type="triangle" w="med" len="med"/>
              <a:tailEnd type="none" w="sm" len="sm"/>
            </a:ln>
            <a:effectLst/>
          </p:spPr>
          <p:txBody>
            <a:bodyPr lIns="0" tIns="0" rIns="0" bIns="0">
              <a:spAutoFit/>
            </a:bodyPr>
            <a:lstStyle/>
            <a:p>
              <a:endParaRPr lang="fr-CH"/>
            </a:p>
          </p:txBody>
        </p:sp>
        <p:graphicFrame>
          <p:nvGraphicFramePr>
            <p:cNvPr id="2709587" name="Object 1107"/>
            <p:cNvGraphicFramePr>
              <a:graphicFrameLocks noChangeAspect="1"/>
            </p:cNvGraphicFramePr>
            <p:nvPr/>
          </p:nvGraphicFramePr>
          <p:xfrm>
            <a:off x="2663" y="2548"/>
            <a:ext cx="807" cy="516"/>
          </p:xfrm>
          <a:graphic>
            <a:graphicData uri="http://schemas.openxmlformats.org/presentationml/2006/ole">
              <mc:AlternateContent xmlns:mc="http://schemas.openxmlformats.org/markup-compatibility/2006">
                <mc:Choice xmlns:v="urn:schemas-microsoft-com:vml" Requires="v">
                  <p:oleObj name="Equation" r:id="rId3" imgW="1828800" imgH="1168200" progId="Equation.3">
                    <p:embed/>
                  </p:oleObj>
                </mc:Choice>
                <mc:Fallback>
                  <p:oleObj name="Equation" r:id="rId3" imgW="1828800" imgH="1168200" progId="Equation.3">
                    <p:embed/>
                    <p:pic>
                      <p:nvPicPr>
                        <p:cNvPr id="2709587" name="Object 1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 y="2548"/>
                          <a:ext cx="807" cy="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9588" name="Line 1108"/>
            <p:cNvSpPr>
              <a:spLocks noChangeShapeType="1"/>
            </p:cNvSpPr>
            <p:nvPr/>
          </p:nvSpPr>
          <p:spPr bwMode="auto">
            <a:xfrm>
              <a:off x="2061" y="3151"/>
              <a:ext cx="164" cy="112"/>
            </a:xfrm>
            <a:prstGeom prst="line">
              <a:avLst/>
            </a:prstGeom>
            <a:noFill/>
            <a:ln w="12700">
              <a:solidFill>
                <a:srgbClr val="000000"/>
              </a:solidFill>
              <a:round/>
              <a:headEnd type="triangle" w="med" len="med"/>
              <a:tailEnd type="none" w="sm" len="sm"/>
            </a:ln>
            <a:effectLst/>
          </p:spPr>
          <p:txBody>
            <a:bodyPr lIns="0" tIns="0" rIns="0" bIns="0">
              <a:spAutoFit/>
            </a:bodyPr>
            <a:lstStyle/>
            <a:p>
              <a:endParaRPr lang="fr-CH"/>
            </a:p>
          </p:txBody>
        </p:sp>
        <p:graphicFrame>
          <p:nvGraphicFramePr>
            <p:cNvPr id="2709589" name="Object 1109"/>
            <p:cNvGraphicFramePr>
              <a:graphicFrameLocks noChangeAspect="1"/>
            </p:cNvGraphicFramePr>
            <p:nvPr/>
          </p:nvGraphicFramePr>
          <p:xfrm>
            <a:off x="2243" y="3234"/>
            <a:ext cx="698" cy="135"/>
          </p:xfrm>
          <a:graphic>
            <a:graphicData uri="http://schemas.openxmlformats.org/presentationml/2006/ole">
              <mc:AlternateContent xmlns:mc="http://schemas.openxmlformats.org/markup-compatibility/2006">
                <mc:Choice xmlns:v="urn:schemas-microsoft-com:vml" Requires="v">
                  <p:oleObj name="Equation" r:id="rId5" imgW="1574640" imgH="304560" progId="Equation.3">
                    <p:embed/>
                  </p:oleObj>
                </mc:Choice>
                <mc:Fallback>
                  <p:oleObj name="Equation" r:id="rId5" imgW="1574640" imgH="304560" progId="Equation.3">
                    <p:embed/>
                    <p:pic>
                      <p:nvPicPr>
                        <p:cNvPr id="2709589" name="Object 1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 y="3234"/>
                          <a:ext cx="698" cy="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13132013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a:t>Outline</a:t>
            </a:r>
            <a:endParaRPr lang="en-US" dirty="0"/>
          </a:p>
        </p:txBody>
      </p:sp>
      <p:sp>
        <p:nvSpPr>
          <p:cNvPr id="2" name="Text Placeholder 1"/>
          <p:cNvSpPr>
            <a:spLocks noGrp="1"/>
          </p:cNvSpPr>
          <p:nvPr>
            <p:ph type="body" sz="quarter" idx="1"/>
          </p:nvPr>
        </p:nvSpPr>
        <p:spPr/>
        <p:txBody>
          <a:bodyPr/>
          <a:lstStyle/>
          <a:p>
            <a:r>
              <a:rPr lang="en-US" dirty="0"/>
              <a:t>General considerations</a:t>
            </a:r>
          </a:p>
          <a:p>
            <a:r>
              <a:rPr lang="en-US" dirty="0"/>
              <a:t>Nonlinearity and time variance</a:t>
            </a:r>
          </a:p>
          <a:p>
            <a:r>
              <a:rPr lang="en-US" dirty="0"/>
              <a:t>Effects of nonlinearity</a:t>
            </a:r>
          </a:p>
          <a:p>
            <a:pPr lvl="1"/>
            <a:r>
              <a:rPr lang="en-US" dirty="0"/>
              <a:t>Single tone input</a:t>
            </a:r>
          </a:p>
          <a:p>
            <a:pPr lvl="2"/>
            <a:r>
              <a:rPr lang="en-US" dirty="0"/>
              <a:t>Harmonic distortion</a:t>
            </a:r>
          </a:p>
          <a:p>
            <a:pPr lvl="2"/>
            <a:r>
              <a:rPr lang="en-US" dirty="0"/>
              <a:t>Gain compression</a:t>
            </a:r>
          </a:p>
          <a:p>
            <a:pPr lvl="1"/>
            <a:r>
              <a:rPr lang="en-US" dirty="0"/>
              <a:t>Two-tone input </a:t>
            </a:r>
          </a:p>
          <a:p>
            <a:pPr lvl="2"/>
            <a:r>
              <a:rPr lang="en-US" dirty="0"/>
              <a:t>Desensitization and blocking</a:t>
            </a:r>
          </a:p>
          <a:p>
            <a:pPr lvl="2"/>
            <a:r>
              <a:rPr lang="en-US" dirty="0"/>
              <a:t>Cross modulation</a:t>
            </a:r>
          </a:p>
          <a:p>
            <a:pPr lvl="2"/>
            <a:r>
              <a:rPr lang="en-US" dirty="0"/>
              <a:t>Intermodulation</a:t>
            </a:r>
          </a:p>
          <a:p>
            <a:pPr lvl="2"/>
            <a:r>
              <a:rPr lang="en-US" dirty="0"/>
              <a:t>Third-order Intercept Point</a:t>
            </a:r>
          </a:p>
          <a:p>
            <a:r>
              <a:rPr lang="en-US" b="1" dirty="0">
                <a:solidFill>
                  <a:srgbClr val="0000FF"/>
                </a:solidFill>
              </a:rPr>
              <a:t>Cascade of nonlinear stages</a:t>
            </a:r>
          </a:p>
        </p:txBody>
      </p:sp>
      <p:sp>
        <p:nvSpPr>
          <p:cNvPr id="7" name="Date Placeholder 6"/>
          <p:cNvSpPr>
            <a:spLocks noGrp="1"/>
          </p:cNvSpPr>
          <p:nvPr>
            <p:ph type="dt" sz="half" idx="10"/>
          </p:nvPr>
        </p:nvSpPr>
        <p:spPr/>
        <p:txBody>
          <a:bodyPr/>
          <a:lstStyle/>
          <a:p>
            <a:r>
              <a:rPr lang="fr-FR"/>
              <a:t>© C. Enz | 2022</a:t>
            </a:r>
            <a:endParaRPr lang="fr-CH" dirty="0"/>
          </a:p>
        </p:txBody>
      </p:sp>
      <p:sp>
        <p:nvSpPr>
          <p:cNvPr id="8" name="Footer Placeholder 7"/>
          <p:cNvSpPr>
            <a:spLocks noGrp="1"/>
          </p:cNvSpPr>
          <p:nvPr>
            <p:ph type="ftr" sz="quarter" idx="11"/>
          </p:nvPr>
        </p:nvSpPr>
        <p:spPr/>
        <p:txBody>
          <a:bodyPr/>
          <a:lstStyle/>
          <a:p>
            <a:r>
              <a:rPr lang="en-US"/>
              <a:t>Low-power radio design for the IoT (MICRO-461)</a:t>
            </a:r>
            <a:endParaRPr lang="fr-CH" dirty="0"/>
          </a:p>
        </p:txBody>
      </p:sp>
      <p:sp>
        <p:nvSpPr>
          <p:cNvPr id="9" name="Slide Number Placeholder 8"/>
          <p:cNvSpPr>
            <a:spLocks noGrp="1"/>
          </p:cNvSpPr>
          <p:nvPr>
            <p:ph type="sldNum" sz="quarter" idx="12"/>
          </p:nvPr>
        </p:nvSpPr>
        <p:spPr/>
        <p:txBody>
          <a:bodyPr/>
          <a:lstStyle/>
          <a:p>
            <a:r>
              <a:rPr lang="fr-CH"/>
              <a:t>Slide </a:t>
            </a:r>
            <a:fld id="{9BB60FCD-EFE6-441F-A2C8-D6B898CD23EA}" type="slidenum">
              <a:rPr lang="fr-CH" smtClean="0"/>
              <a:pPr/>
              <a:t>43</a:t>
            </a:fld>
            <a:endParaRPr lang="fr-CH" dirty="0"/>
          </a:p>
        </p:txBody>
      </p:sp>
    </p:spTree>
    <p:extLst>
      <p:ext uri="{BB962C8B-B14F-4D97-AF65-F5344CB8AC3E}">
        <p14:creationId xmlns:p14="http://schemas.microsoft.com/office/powerpoint/2010/main" val="98498274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73324" name="Rectangle 12"/>
              <p:cNvSpPr>
                <a:spLocks noGrp="1" noChangeArrowheads="1"/>
              </p:cNvSpPr>
              <p:nvPr>
                <p:ph idx="1"/>
              </p:nvPr>
            </p:nvSpPr>
            <p:spPr>
              <a:xfrm>
                <a:off x="619124" y="2705100"/>
                <a:ext cx="7915275" cy="3603625"/>
              </a:xfrm>
            </p:spPr>
            <p:txBody>
              <a:bodyPr/>
              <a:lstStyle/>
              <a:p>
                <a:r>
                  <a:rPr lang="en-US" dirty="0"/>
                  <a:t>The overall IIP3 is then given by</a:t>
                </a:r>
              </a:p>
              <a:p>
                <a:endParaRPr lang="fr-CH" dirty="0"/>
              </a:p>
              <a:p>
                <a:endParaRPr lang="fr-CH" dirty="0"/>
              </a:p>
              <a:p>
                <a:endParaRPr lang="fr-CH" dirty="0"/>
              </a:p>
              <a:p>
                <a:r>
                  <a:rPr lang="en-US" dirty="0"/>
                  <a:t>In worst case the above expression reduces to</a:t>
                </a:r>
              </a:p>
              <a:p>
                <a:endParaRPr lang="fr-CH" dirty="0"/>
              </a:p>
              <a:p>
                <a:endParaRPr lang="fr-CH" dirty="0"/>
              </a:p>
              <a:p>
                <a:r>
                  <a:rPr lang="en-US" dirty="0"/>
                  <a:t>As the 1</a:t>
                </a:r>
                <a:r>
                  <a:rPr lang="en-US" baseline="30000" dirty="0"/>
                  <a:t>st</a:t>
                </a:r>
                <a:r>
                  <a:rPr lang="en-US" dirty="0"/>
                  <a:t>-stage gain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fr-CH" i="1">
                            <a:latin typeface="Cambria Math" panose="02040503050406030204" pitchFamily="18" charset="0"/>
                          </a:rPr>
                          <m:t>1</m:t>
                        </m:r>
                      </m:sub>
                    </m:sSub>
                  </m:oMath>
                </a14:m>
                <a:r>
                  <a:rPr lang="en-US" dirty="0"/>
                  <a:t> increases, the overall IIP3 decreases</a:t>
                </a:r>
              </a:p>
              <a:p>
                <a:endParaRPr lang="en-US" dirty="0"/>
              </a:p>
            </p:txBody>
          </p:sp>
        </mc:Choice>
        <mc:Fallback xmlns="">
          <p:sp>
            <p:nvSpPr>
              <p:cNvPr id="2573324" name="Rectangle 12"/>
              <p:cNvSpPr>
                <a:spLocks noGrp="1" noRot="1" noChangeAspect="1" noMove="1" noResize="1" noEditPoints="1" noAdjustHandles="1" noChangeArrowheads="1" noChangeShapeType="1" noTextEdit="1"/>
              </p:cNvSpPr>
              <p:nvPr>
                <p:ph idx="1"/>
              </p:nvPr>
            </p:nvSpPr>
            <p:spPr>
              <a:xfrm>
                <a:off x="619124" y="2705100"/>
                <a:ext cx="7915275" cy="3603625"/>
              </a:xfrm>
              <a:blipFill>
                <a:blip r:embed="rId4"/>
                <a:stretch>
                  <a:fillRect l="-1849" t="-2200" b="-1523"/>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3682280617"/>
              </p:ext>
            </p:extLst>
          </p:nvPr>
        </p:nvGraphicFramePr>
        <p:xfrm>
          <a:off x="1270000" y="4941168"/>
          <a:ext cx="6604000" cy="927100"/>
        </p:xfrm>
        <a:graphic>
          <a:graphicData uri="http://schemas.openxmlformats.org/presentationml/2006/ole">
            <mc:AlternateContent xmlns:mc="http://schemas.openxmlformats.org/markup-compatibility/2006">
              <mc:Choice xmlns:v="urn:schemas-microsoft-com:vml" Requires="v">
                <p:oleObj name="Equation" r:id="rId5" imgW="6603840" imgH="927000" progId="Equation.DSMT4">
                  <p:embed/>
                </p:oleObj>
              </mc:Choice>
              <mc:Fallback>
                <p:oleObj name="Equation" r:id="rId5" imgW="6603840" imgH="927000" progId="Equation.DSMT4">
                  <p:embed/>
                  <p:pic>
                    <p:nvPicPr>
                      <p:cNvPr id="8" name="Object 7"/>
                      <p:cNvPicPr/>
                      <p:nvPr/>
                    </p:nvPicPr>
                    <p:blipFill>
                      <a:blip r:embed="rId6"/>
                      <a:stretch>
                        <a:fillRect/>
                      </a:stretch>
                    </p:blipFill>
                    <p:spPr>
                      <a:xfrm>
                        <a:off x="1270000" y="4941168"/>
                        <a:ext cx="6604000" cy="9271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609850" y="3172148"/>
          <a:ext cx="3924300" cy="927100"/>
        </p:xfrm>
        <a:graphic>
          <a:graphicData uri="http://schemas.openxmlformats.org/presentationml/2006/ole">
            <mc:AlternateContent xmlns:mc="http://schemas.openxmlformats.org/markup-compatibility/2006">
              <mc:Choice xmlns:v="urn:schemas-microsoft-com:vml" Requires="v">
                <p:oleObj name="Equation" r:id="rId7" imgW="3924000" imgH="927000" progId="Equation.DSMT4">
                  <p:embed/>
                </p:oleObj>
              </mc:Choice>
              <mc:Fallback>
                <p:oleObj name="Equation" r:id="rId7" imgW="3924000" imgH="927000" progId="Equation.DSMT4">
                  <p:embed/>
                  <p:pic>
                    <p:nvPicPr>
                      <p:cNvPr id="7" name="Object 6"/>
                      <p:cNvPicPr/>
                      <p:nvPr/>
                    </p:nvPicPr>
                    <p:blipFill>
                      <a:blip r:embed="rId8"/>
                      <a:stretch>
                        <a:fillRect/>
                      </a:stretch>
                    </p:blipFill>
                    <p:spPr>
                      <a:xfrm>
                        <a:off x="2609850" y="3172148"/>
                        <a:ext cx="3924300" cy="9271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474575" y="2268525"/>
          <a:ext cx="4389120" cy="406368"/>
        </p:xfrm>
        <a:graphic>
          <a:graphicData uri="http://schemas.openxmlformats.org/presentationml/2006/ole">
            <mc:AlternateContent xmlns:mc="http://schemas.openxmlformats.org/markup-compatibility/2006">
              <mc:Choice xmlns:v="urn:schemas-microsoft-com:vml" Requires="v">
                <p:oleObj name="Equation" r:id="rId9" imgW="5486400" imgH="507960" progId="Equation.DSMT4">
                  <p:embed/>
                </p:oleObj>
              </mc:Choice>
              <mc:Fallback>
                <p:oleObj name="Equation" r:id="rId9" imgW="5486400" imgH="507960" progId="Equation.DSMT4">
                  <p:embed/>
                  <p:pic>
                    <p:nvPicPr>
                      <p:cNvPr id="6" name="Object 5"/>
                      <p:cNvPicPr/>
                      <p:nvPr/>
                    </p:nvPicPr>
                    <p:blipFill>
                      <a:blip r:embed="rId10"/>
                      <a:stretch>
                        <a:fillRect/>
                      </a:stretch>
                    </p:blipFill>
                    <p:spPr>
                      <a:xfrm>
                        <a:off x="4474575" y="2268525"/>
                        <a:ext cx="4389120" cy="406368"/>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4474575" y="995332"/>
          <a:ext cx="2865024" cy="690624"/>
        </p:xfrm>
        <a:graphic>
          <a:graphicData uri="http://schemas.openxmlformats.org/presentationml/2006/ole">
            <mc:AlternateContent xmlns:mc="http://schemas.openxmlformats.org/markup-compatibility/2006">
              <mc:Choice xmlns:v="urn:schemas-microsoft-com:vml" Requires="v">
                <p:oleObj name="Equation" r:id="rId11" imgW="3581280" imgH="863280" progId="Equation.DSMT4">
                  <p:embed/>
                </p:oleObj>
              </mc:Choice>
              <mc:Fallback>
                <p:oleObj name="Equation" r:id="rId11" imgW="3581280" imgH="863280" progId="Equation.DSMT4">
                  <p:embed/>
                  <p:pic>
                    <p:nvPicPr>
                      <p:cNvPr id="5" name="Object 4"/>
                      <p:cNvPicPr/>
                      <p:nvPr/>
                    </p:nvPicPr>
                    <p:blipFill>
                      <a:blip r:embed="rId12"/>
                      <a:stretch>
                        <a:fillRect/>
                      </a:stretch>
                    </p:blipFill>
                    <p:spPr>
                      <a:xfrm>
                        <a:off x="4474575" y="995332"/>
                        <a:ext cx="2865024" cy="690624"/>
                      </a:xfrm>
                      <a:prstGeom prst="rect">
                        <a:avLst/>
                      </a:prstGeom>
                    </p:spPr>
                  </p:pic>
                </p:oleObj>
              </mc:Fallback>
            </mc:AlternateContent>
          </a:graphicData>
        </a:graphic>
      </p:graphicFrame>
      <p:sp>
        <p:nvSpPr>
          <p:cNvPr id="2573314" name="Rectangle 2"/>
          <p:cNvSpPr>
            <a:spLocks noGrp="1" noChangeArrowheads="1"/>
          </p:cNvSpPr>
          <p:nvPr>
            <p:ph type="title"/>
          </p:nvPr>
        </p:nvSpPr>
        <p:spPr/>
        <p:txBody>
          <a:bodyPr/>
          <a:lstStyle/>
          <a:p>
            <a:r>
              <a:rPr lang="en-US"/>
              <a:t>Cascade of Nonlinear Stages</a:t>
            </a:r>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44</a:t>
            </a:fld>
            <a:endParaRPr lang="fr-CH" dirty="0"/>
          </a:p>
        </p:txBody>
      </p:sp>
      <p:sp>
        <p:nvSpPr>
          <p:cNvPr id="2573318" name="Text Box 6"/>
          <p:cNvSpPr txBox="1">
            <a:spLocks noChangeArrowheads="1"/>
          </p:cNvSpPr>
          <p:nvPr/>
        </p:nvSpPr>
        <p:spPr bwMode="auto">
          <a:xfrm>
            <a:off x="4464050" y="1773238"/>
            <a:ext cx="4126130" cy="334194"/>
          </a:xfrm>
          <a:prstGeom prst="rect">
            <a:avLst/>
          </a:prstGeom>
          <a:noFill/>
          <a:ln w="12700" algn="ctr">
            <a:noFill/>
            <a:miter lim="800000"/>
            <a:headEnd type="none" w="sm" len="sm"/>
            <a:tailEnd type="none" w="sm" len="sm"/>
          </a:ln>
          <a:effectLst/>
        </p:spPr>
        <p:txBody>
          <a:bodyPr wrap="none" lIns="0" tIns="0" rIns="0" bIns="0">
            <a:spAutoFit/>
          </a:bodyPr>
          <a:lstStyle/>
          <a:p>
            <a:pPr defTabSz="762000">
              <a:buNone/>
            </a:pPr>
            <a:r>
              <a:rPr lang="en-US" dirty="0"/>
              <a:t>Considering only the 1</a:t>
            </a:r>
            <a:r>
              <a:rPr lang="en-US" baseline="30000" dirty="0"/>
              <a:t>st</a:t>
            </a:r>
            <a:r>
              <a:rPr lang="en-US" dirty="0"/>
              <a:t>- and 3</a:t>
            </a:r>
            <a:r>
              <a:rPr lang="en-US" baseline="30000" dirty="0"/>
              <a:t>rd</a:t>
            </a:r>
            <a:r>
              <a:rPr lang="en-US" dirty="0"/>
              <a:t>-order terms</a:t>
            </a:r>
          </a:p>
        </p:txBody>
      </p:sp>
      <p:pic>
        <p:nvPicPr>
          <p:cNvPr id="1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544" y="1262658"/>
            <a:ext cx="3672408" cy="108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38564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77"/>
          <a:stretch/>
        </p:blipFill>
        <p:spPr bwMode="auto">
          <a:xfrm>
            <a:off x="35496" y="954097"/>
            <a:ext cx="6149279" cy="436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5364" name="Rectangle 4"/>
          <p:cNvSpPr>
            <a:spLocks noGrp="1" noChangeArrowheads="1"/>
          </p:cNvSpPr>
          <p:nvPr>
            <p:ph type="title"/>
          </p:nvPr>
        </p:nvSpPr>
        <p:spPr/>
        <p:txBody>
          <a:bodyPr/>
          <a:lstStyle/>
          <a:p>
            <a:r>
              <a:rPr lang="en-US"/>
              <a:t>Cascade of Nonlinear Stages</a:t>
            </a:r>
          </a:p>
        </p:txBody>
      </p:sp>
      <mc:AlternateContent xmlns:mc="http://schemas.openxmlformats.org/markup-compatibility/2006" xmlns:a14="http://schemas.microsoft.com/office/drawing/2010/main">
        <mc:Choice Requires="a14">
          <p:sp>
            <p:nvSpPr>
              <p:cNvPr id="23" name="Content Placeholder 22"/>
              <p:cNvSpPr>
                <a:spLocks noGrp="1"/>
              </p:cNvSpPr>
              <p:nvPr>
                <p:ph idx="1"/>
              </p:nvPr>
            </p:nvSpPr>
            <p:spPr>
              <a:xfrm>
                <a:off x="619124" y="5656882"/>
                <a:ext cx="7915275" cy="961095"/>
              </a:xfrm>
            </p:spPr>
            <p:txBody>
              <a:bodyPr/>
              <a:lstStyle/>
              <a:p>
                <a:r>
                  <a:rPr lang="en-US" dirty="0"/>
                  <a:t>RF amplifiers are usually narrow-band and therefore the components at </a:t>
                </a:r>
                <a14:m>
                  <m:oMath xmlns:m="http://schemas.openxmlformats.org/officeDocument/2006/math">
                    <m:r>
                      <a:rPr lang="fr-CH" i="1">
                        <a:latin typeface="Cambria Math" panose="02040503050406030204" pitchFamily="18" charset="0"/>
                      </a:rPr>
                      <m:t>2</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oMath>
                </a14:m>
                <a:r>
                  <a:rPr lang="en-US" dirty="0"/>
                  <a:t>, </a:t>
                </a:r>
                <a14:m>
                  <m:oMath xmlns:m="http://schemas.openxmlformats.org/officeDocument/2006/math">
                    <m:r>
                      <a:rPr lang="fr-CH" i="1">
                        <a:latin typeface="Cambria Math" panose="02040503050406030204" pitchFamily="18" charset="0"/>
                      </a:rPr>
                      <m:t>2</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b="0" i="1" smtClean="0">
                            <a:latin typeface="Cambria Math" panose="02040503050406030204" pitchFamily="18" charset="0"/>
                            <a:ea typeface="Cambria Math" panose="02040503050406030204" pitchFamily="18" charset="0"/>
                          </a:rPr>
                          <m:t>2</m:t>
                        </m:r>
                      </m:sub>
                    </m:sSub>
                  </m:oMath>
                </a14:m>
                <a:r>
                  <a:rPr lang="en-US" dirty="0"/>
                  <a:t> and </a:t>
                </a:r>
                <a14:m>
                  <m:oMath xmlns:m="http://schemas.openxmlformats.org/officeDocument/2006/math">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b="0" i="1" smtClean="0">
                            <a:latin typeface="Cambria Math" panose="02040503050406030204" pitchFamily="18" charset="0"/>
                            <a:ea typeface="Cambria Math" panose="02040503050406030204" pitchFamily="18" charset="0"/>
                          </a:rPr>
                          <m:t>2</m:t>
                        </m:r>
                      </m:sub>
                    </m:sSub>
                    <m:r>
                      <a:rPr lang="fr-CH" b="0" i="1" smtClean="0">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ea typeface="Cambria Math" panose="02040503050406030204" pitchFamily="18" charset="0"/>
                          </a:rPr>
                          <m:t>𝜔</m:t>
                        </m:r>
                      </m:e>
                      <m:sub>
                        <m:r>
                          <a:rPr lang="fr-CH" i="1">
                            <a:latin typeface="Cambria Math" panose="02040503050406030204" pitchFamily="18" charset="0"/>
                          </a:rPr>
                          <m:t>1</m:t>
                        </m:r>
                      </m:sub>
                    </m:sSub>
                  </m:oMath>
                </a14:m>
                <a:r>
                  <a:rPr lang="en-US" dirty="0"/>
                  <a:t> are filtered and hence the bottom components can be neglected leaving only fundamental and IM3 terms</a:t>
                </a:r>
              </a:p>
            </p:txBody>
          </p:sp>
        </mc:Choice>
        <mc:Fallback xmlns="">
          <p:sp>
            <p:nvSpPr>
              <p:cNvPr id="23" name="Content Placeholder 22"/>
              <p:cNvSpPr>
                <a:spLocks noGrp="1" noRot="1" noChangeAspect="1" noMove="1" noResize="1" noEditPoints="1" noAdjustHandles="1" noChangeArrowheads="1" noChangeShapeType="1" noTextEdit="1"/>
              </p:cNvSpPr>
              <p:nvPr>
                <p:ph idx="1"/>
              </p:nvPr>
            </p:nvSpPr>
            <p:spPr>
              <a:xfrm>
                <a:off x="619124" y="5656882"/>
                <a:ext cx="7915275" cy="961095"/>
              </a:xfrm>
              <a:blipFill>
                <a:blip r:embed="rId4"/>
                <a:stretch>
                  <a:fillRect l="-1849" t="-8228" b="-10759"/>
                </a:stretch>
              </a:blipFill>
            </p:spPr>
            <p:txBody>
              <a:bodyPr/>
              <a:lstStyle/>
              <a:p>
                <a:r>
                  <a:rPr lang="en-US">
                    <a:noFill/>
                  </a:rPr>
                  <a:t> </a:t>
                </a:r>
              </a:p>
            </p:txBody>
          </p:sp>
        </mc:Fallback>
      </mc:AlternateContent>
      <p:sp>
        <p:nvSpPr>
          <p:cNvPr id="3" name="Date Placeholder 2"/>
          <p:cNvSpPr>
            <a:spLocks noGrp="1"/>
          </p:cNvSpPr>
          <p:nvPr>
            <p:ph type="dt" sz="half" idx="4294967295"/>
          </p:nvPr>
        </p:nvSpPr>
        <p:spPr/>
        <p:txBody>
          <a:bodyPr/>
          <a:lstStyle/>
          <a:p>
            <a:pPr>
              <a:defRPr/>
            </a:pPr>
            <a:r>
              <a:rPr lang="fr-FR"/>
              <a:t>© C. Enz | 2022</a:t>
            </a:r>
            <a:endParaRPr lang="fr-CH" dirty="0"/>
          </a:p>
        </p:txBody>
      </p:sp>
      <p:sp>
        <p:nvSpPr>
          <p:cNvPr id="4" name="Footer Placeholder 3"/>
          <p:cNvSpPr>
            <a:spLocks noGrp="1"/>
          </p:cNvSpPr>
          <p:nvPr>
            <p:ph type="ftr" sz="quarter" idx="4294967295"/>
          </p:nvPr>
        </p:nvSpPr>
        <p:spPr/>
        <p:txBody>
          <a:bodyPr/>
          <a:lstStyle/>
          <a:p>
            <a:pPr>
              <a:defRPr/>
            </a:pPr>
            <a:r>
              <a:rPr lang="en-US"/>
              <a:t>Low-power radio design for the IoT (MICRO-461)</a:t>
            </a:r>
            <a:endParaRPr lang="fr-CH"/>
          </a:p>
        </p:txBody>
      </p:sp>
      <p:sp>
        <p:nvSpPr>
          <p:cNvPr id="5" name="Slide Number Placeholder 4"/>
          <p:cNvSpPr>
            <a:spLocks noGrp="1"/>
          </p:cNvSpPr>
          <p:nvPr>
            <p:ph type="sldNum" sz="quarter" idx="4294967295"/>
          </p:nvPr>
        </p:nvSpPr>
        <p:spPr/>
        <p:txBody>
          <a:bodyPr/>
          <a:lstStyle/>
          <a:p>
            <a:pPr>
              <a:defRPr/>
            </a:pPr>
            <a:r>
              <a:rPr lang="fr-CH"/>
              <a:t>Slide </a:t>
            </a:r>
            <a:fld id="{9BB60FCD-EFE6-441F-A2C8-D6B898CD23EA}" type="slidenum">
              <a:rPr lang="fr-CH" smtClean="0"/>
              <a:pPr>
                <a:defRPr/>
              </a:pPr>
              <a:t>45</a:t>
            </a:fld>
            <a:endParaRPr lang="fr-CH" dirty="0"/>
          </a:p>
        </p:txBody>
      </p:sp>
      <p:sp>
        <p:nvSpPr>
          <p:cNvPr id="2575374" name="AutoShape 14"/>
          <p:cNvSpPr>
            <a:spLocks/>
          </p:cNvSpPr>
          <p:nvPr/>
        </p:nvSpPr>
        <p:spPr bwMode="auto">
          <a:xfrm>
            <a:off x="6628229" y="1340768"/>
            <a:ext cx="2155825" cy="485775"/>
          </a:xfrm>
          <a:prstGeom prst="accentCallout1">
            <a:avLst>
              <a:gd name="adj1" fmla="val 23528"/>
              <a:gd name="adj2" fmla="val -3532"/>
              <a:gd name="adj3" fmla="val 124509"/>
              <a:gd name="adj4" fmla="val -23343"/>
            </a:avLst>
          </a:prstGeom>
          <a:noFill/>
          <a:ln w="12700">
            <a:solidFill>
              <a:srgbClr val="000000"/>
            </a:solidFill>
            <a:miter lim="800000"/>
            <a:headEnd type="none" w="sm" len="sm"/>
            <a:tailEnd type="triangle" w="med" len="med"/>
          </a:ln>
          <a:effectLst/>
        </p:spPr>
        <p:txBody>
          <a:bodyPr lIns="0" tIns="0" rIns="0" bIns="108000" anchor="ctr">
            <a:spAutoFit/>
          </a:bodyPr>
          <a:lstStyle/>
          <a:p>
            <a:pPr defTabSz="762000"/>
            <a:r>
              <a:rPr lang="en-US" dirty="0"/>
              <a:t>Fundamental terms</a:t>
            </a:r>
          </a:p>
        </p:txBody>
      </p:sp>
      <p:sp>
        <p:nvSpPr>
          <p:cNvPr id="2575375" name="AutoShape 15"/>
          <p:cNvSpPr>
            <a:spLocks/>
          </p:cNvSpPr>
          <p:nvPr/>
        </p:nvSpPr>
        <p:spPr bwMode="auto">
          <a:xfrm>
            <a:off x="6628229" y="2134518"/>
            <a:ext cx="2143125" cy="742950"/>
          </a:xfrm>
          <a:prstGeom prst="accentCallout1">
            <a:avLst>
              <a:gd name="adj1" fmla="val 15384"/>
              <a:gd name="adj2" fmla="val -3556"/>
              <a:gd name="adj3" fmla="val 65384"/>
              <a:gd name="adj4" fmla="val -23481"/>
            </a:avLst>
          </a:prstGeom>
          <a:noFill/>
          <a:ln w="12700">
            <a:solidFill>
              <a:srgbClr val="000000"/>
            </a:solidFill>
            <a:miter lim="800000"/>
            <a:headEnd type="none" w="sm" len="sm"/>
            <a:tailEnd type="triangle" w="med" len="med"/>
          </a:ln>
          <a:effectLst/>
        </p:spPr>
        <p:txBody>
          <a:bodyPr lIns="0" tIns="0" rIns="0" bIns="0" anchor="ctr">
            <a:spAutoFit/>
          </a:bodyPr>
          <a:lstStyle/>
          <a:p>
            <a:pPr defTabSz="762000"/>
            <a:r>
              <a:rPr lang="en-US" dirty="0"/>
              <a:t>IM3 of 1</a:t>
            </a:r>
            <a:r>
              <a:rPr lang="en-US" baseline="30000" dirty="0"/>
              <a:t>st</a:t>
            </a:r>
            <a:r>
              <a:rPr lang="en-US" dirty="0"/>
              <a:t>-stage</a:t>
            </a:r>
          </a:p>
          <a:p>
            <a:pPr defTabSz="762000"/>
            <a:r>
              <a:rPr lang="en-US" dirty="0"/>
              <a:t>amplified by 2</a:t>
            </a:r>
            <a:r>
              <a:rPr lang="en-US" baseline="30000" dirty="0"/>
              <a:t>nd</a:t>
            </a:r>
            <a:r>
              <a:rPr lang="en-US" dirty="0"/>
              <a:t> stage</a:t>
            </a:r>
          </a:p>
        </p:txBody>
      </p:sp>
      <p:sp>
        <p:nvSpPr>
          <p:cNvPr id="2575376" name="AutoShape 16"/>
          <p:cNvSpPr>
            <a:spLocks/>
          </p:cNvSpPr>
          <p:nvPr/>
        </p:nvSpPr>
        <p:spPr bwMode="auto">
          <a:xfrm>
            <a:off x="6628229" y="3257396"/>
            <a:ext cx="2155825" cy="369332"/>
          </a:xfrm>
          <a:prstGeom prst="accentCallout1">
            <a:avLst>
              <a:gd name="adj1" fmla="val 15384"/>
              <a:gd name="adj2" fmla="val -3731"/>
              <a:gd name="adj3" fmla="val 15039"/>
              <a:gd name="adj4" fmla="val -24365"/>
            </a:avLst>
          </a:prstGeom>
          <a:noFill/>
          <a:ln w="12700">
            <a:solidFill>
              <a:srgbClr val="000000"/>
            </a:solidFill>
            <a:miter lim="800000"/>
            <a:headEnd type="none" w="sm" len="sm"/>
            <a:tailEnd type="triangle" w="med" len="med"/>
          </a:ln>
          <a:effectLst/>
        </p:spPr>
        <p:txBody>
          <a:bodyPr wrap="square" lIns="0" tIns="0" rIns="0" bIns="0" anchor="ctr">
            <a:spAutoFit/>
          </a:bodyPr>
          <a:lstStyle/>
          <a:p>
            <a:pPr defTabSz="762000"/>
            <a:r>
              <a:rPr lang="en-US" dirty="0"/>
              <a:t>IM3 of 2</a:t>
            </a:r>
            <a:r>
              <a:rPr lang="en-US" baseline="30000" dirty="0"/>
              <a:t>nd</a:t>
            </a:r>
            <a:r>
              <a:rPr lang="en-US" dirty="0"/>
              <a:t>-stage</a:t>
            </a:r>
          </a:p>
        </p:txBody>
      </p:sp>
      <p:sp>
        <p:nvSpPr>
          <p:cNvPr id="2575377" name="AutoShape 17"/>
          <p:cNvSpPr>
            <a:spLocks/>
          </p:cNvSpPr>
          <p:nvPr/>
        </p:nvSpPr>
        <p:spPr bwMode="auto">
          <a:xfrm>
            <a:off x="6628229" y="4009355"/>
            <a:ext cx="2143125" cy="742950"/>
          </a:xfrm>
          <a:prstGeom prst="accentCallout1">
            <a:avLst>
              <a:gd name="adj1" fmla="val 15384"/>
              <a:gd name="adj2" fmla="val -3731"/>
              <a:gd name="adj3" fmla="val -7907"/>
              <a:gd name="adj4" fmla="val -23931"/>
            </a:avLst>
          </a:prstGeom>
          <a:noFill/>
          <a:ln w="12700">
            <a:solidFill>
              <a:srgbClr val="000000"/>
            </a:solidFill>
            <a:miter lim="800000"/>
            <a:headEnd type="none" w="sm" len="sm"/>
            <a:tailEnd type="triangle" w="med" len="med"/>
          </a:ln>
          <a:effectLst/>
        </p:spPr>
        <p:txBody>
          <a:bodyPr wrap="square" lIns="0" tIns="0" rIns="0" bIns="0" anchor="ctr">
            <a:spAutoFit/>
          </a:bodyPr>
          <a:lstStyle/>
          <a:p>
            <a:pPr defTabSz="762000"/>
            <a:r>
              <a:rPr lang="en-US" dirty="0"/>
              <a:t>IM2 of 1</a:t>
            </a:r>
            <a:r>
              <a:rPr lang="en-US" baseline="30000" dirty="0"/>
              <a:t>st</a:t>
            </a:r>
            <a:r>
              <a:rPr lang="en-US" dirty="0"/>
              <a:t>-stage</a:t>
            </a:r>
          </a:p>
          <a:p>
            <a:pPr defTabSz="762000"/>
            <a:r>
              <a:rPr lang="en-US" dirty="0"/>
              <a:t>and IM2 of 2</a:t>
            </a:r>
            <a:r>
              <a:rPr lang="en-US" baseline="30000" dirty="0"/>
              <a:t>nd</a:t>
            </a:r>
            <a:r>
              <a:rPr lang="en-US" dirty="0"/>
              <a:t> stage</a:t>
            </a:r>
          </a:p>
        </p:txBody>
      </p:sp>
      <p:sp>
        <p:nvSpPr>
          <p:cNvPr id="2575378" name="AutoShape 18"/>
          <p:cNvSpPr>
            <a:spLocks/>
          </p:cNvSpPr>
          <p:nvPr/>
        </p:nvSpPr>
        <p:spPr bwMode="auto">
          <a:xfrm>
            <a:off x="6628229" y="4887243"/>
            <a:ext cx="2508697" cy="738664"/>
          </a:xfrm>
          <a:prstGeom prst="accentCallout1">
            <a:avLst>
              <a:gd name="adj1" fmla="val 15384"/>
              <a:gd name="adj2" fmla="val -2870"/>
              <a:gd name="adj3" fmla="val -10255"/>
              <a:gd name="adj4" fmla="val -18431"/>
            </a:avLst>
          </a:prstGeom>
          <a:noFill/>
          <a:ln w="12700">
            <a:solidFill>
              <a:srgbClr val="000000"/>
            </a:solidFill>
            <a:miter lim="800000"/>
            <a:headEnd type="none" w="sm" len="sm"/>
            <a:tailEnd type="triangle" w="med" len="med"/>
          </a:ln>
          <a:effectLst/>
        </p:spPr>
        <p:txBody>
          <a:bodyPr wrap="square" lIns="0" tIns="0" rIns="0" bIns="0" anchor="ctr">
            <a:spAutoFit/>
          </a:bodyPr>
          <a:lstStyle/>
          <a:p>
            <a:pPr defTabSz="762000"/>
            <a:r>
              <a:rPr lang="en-US" dirty="0"/>
              <a:t>2</a:t>
            </a:r>
            <a:r>
              <a:rPr lang="en-US" baseline="30000" dirty="0"/>
              <a:t>nd</a:t>
            </a:r>
            <a:r>
              <a:rPr lang="en-US" dirty="0"/>
              <a:t>-harmonics of 1</a:t>
            </a:r>
            <a:r>
              <a:rPr lang="en-US" baseline="30000" dirty="0"/>
              <a:t>st</a:t>
            </a:r>
            <a:r>
              <a:rPr lang="en-US" dirty="0"/>
              <a:t>-stage and IM2 of 2</a:t>
            </a:r>
            <a:r>
              <a:rPr lang="en-US" baseline="30000" dirty="0"/>
              <a:t>nd</a:t>
            </a:r>
            <a:r>
              <a:rPr lang="en-US" dirty="0"/>
              <a:t> stage</a:t>
            </a:r>
          </a:p>
        </p:txBody>
      </p:sp>
      <p:grpSp>
        <p:nvGrpSpPr>
          <p:cNvPr id="2" name="Group 21"/>
          <p:cNvGrpSpPr>
            <a:grpSpLocks/>
          </p:cNvGrpSpPr>
          <p:nvPr/>
        </p:nvGrpSpPr>
        <p:grpSpPr bwMode="auto">
          <a:xfrm>
            <a:off x="4246290" y="3662363"/>
            <a:ext cx="1693862" cy="1693862"/>
            <a:chOff x="2573" y="2307"/>
            <a:chExt cx="1067" cy="1067"/>
          </a:xfrm>
        </p:grpSpPr>
        <p:sp>
          <p:nvSpPr>
            <p:cNvPr id="2575379" name="Line 19"/>
            <p:cNvSpPr>
              <a:spLocks noChangeShapeType="1"/>
            </p:cNvSpPr>
            <p:nvPr/>
          </p:nvSpPr>
          <p:spPr bwMode="auto">
            <a:xfrm>
              <a:off x="2573" y="2307"/>
              <a:ext cx="1066" cy="1066"/>
            </a:xfrm>
            <a:prstGeom prst="line">
              <a:avLst/>
            </a:prstGeom>
            <a:noFill/>
            <a:ln w="76200">
              <a:solidFill>
                <a:srgbClr val="FF0000"/>
              </a:solidFill>
              <a:round/>
              <a:headEnd type="none" w="sm" len="sm"/>
              <a:tailEnd type="none" w="sm" len="sm"/>
            </a:ln>
            <a:effectLst/>
          </p:spPr>
          <p:txBody>
            <a:bodyPr wrap="none" lIns="0" tIns="0" rIns="0" bIns="0">
              <a:spAutoFit/>
            </a:bodyPr>
            <a:lstStyle/>
            <a:p>
              <a:endParaRPr lang="fr-CH"/>
            </a:p>
          </p:txBody>
        </p:sp>
        <p:sp>
          <p:nvSpPr>
            <p:cNvPr id="2575380" name="Line 20"/>
            <p:cNvSpPr>
              <a:spLocks noChangeShapeType="1"/>
            </p:cNvSpPr>
            <p:nvPr/>
          </p:nvSpPr>
          <p:spPr bwMode="auto">
            <a:xfrm flipV="1">
              <a:off x="2574" y="2308"/>
              <a:ext cx="1066" cy="1066"/>
            </a:xfrm>
            <a:prstGeom prst="line">
              <a:avLst/>
            </a:prstGeom>
            <a:noFill/>
            <a:ln w="76200">
              <a:solidFill>
                <a:srgbClr val="FF0000"/>
              </a:solidFill>
              <a:round/>
              <a:headEnd type="none" w="sm" len="sm"/>
              <a:tailEnd type="none" w="sm" len="sm"/>
            </a:ln>
            <a:effectLst/>
          </p:spPr>
          <p:txBody>
            <a:bodyPr wrap="none" lIns="0" tIns="0" rIns="0" bIns="0">
              <a:spAutoFit/>
            </a:bodyPr>
            <a:lstStyle/>
            <a:p>
              <a:endParaRPr lang="fr-CH"/>
            </a:p>
          </p:txBody>
        </p:sp>
      </p:grpSp>
      <p:grpSp>
        <p:nvGrpSpPr>
          <p:cNvPr id="16" name="Group 21"/>
          <p:cNvGrpSpPr>
            <a:grpSpLocks/>
          </p:cNvGrpSpPr>
          <p:nvPr/>
        </p:nvGrpSpPr>
        <p:grpSpPr bwMode="auto">
          <a:xfrm>
            <a:off x="1232954" y="3659148"/>
            <a:ext cx="619080" cy="619080"/>
            <a:chOff x="2573" y="2307"/>
            <a:chExt cx="1067" cy="1067"/>
          </a:xfrm>
        </p:grpSpPr>
        <p:sp>
          <p:nvSpPr>
            <p:cNvPr id="17" name="Line 19"/>
            <p:cNvSpPr>
              <a:spLocks noChangeShapeType="1"/>
            </p:cNvSpPr>
            <p:nvPr/>
          </p:nvSpPr>
          <p:spPr bwMode="auto">
            <a:xfrm>
              <a:off x="2573" y="2307"/>
              <a:ext cx="1066" cy="1066"/>
            </a:xfrm>
            <a:prstGeom prst="line">
              <a:avLst/>
            </a:prstGeom>
            <a:noFill/>
            <a:ln w="76200">
              <a:solidFill>
                <a:srgbClr val="FF0000"/>
              </a:solidFill>
              <a:round/>
              <a:headEnd type="none" w="sm" len="sm"/>
              <a:tailEnd type="none" w="sm" len="sm"/>
            </a:ln>
            <a:effectLst/>
          </p:spPr>
          <p:txBody>
            <a:bodyPr wrap="none" lIns="0" tIns="0" rIns="0" bIns="0">
              <a:spAutoFit/>
            </a:bodyPr>
            <a:lstStyle/>
            <a:p>
              <a:endParaRPr lang="fr-CH"/>
            </a:p>
          </p:txBody>
        </p:sp>
        <p:sp>
          <p:nvSpPr>
            <p:cNvPr id="18" name="Line 20"/>
            <p:cNvSpPr>
              <a:spLocks noChangeShapeType="1"/>
            </p:cNvSpPr>
            <p:nvPr/>
          </p:nvSpPr>
          <p:spPr bwMode="auto">
            <a:xfrm flipV="1">
              <a:off x="2574" y="2308"/>
              <a:ext cx="1066" cy="1066"/>
            </a:xfrm>
            <a:prstGeom prst="line">
              <a:avLst/>
            </a:prstGeom>
            <a:noFill/>
            <a:ln w="76200">
              <a:solidFill>
                <a:srgbClr val="FF0000"/>
              </a:solidFill>
              <a:round/>
              <a:headEnd type="none" w="sm" len="sm"/>
              <a:tailEnd type="none" w="sm" len="sm"/>
            </a:ln>
            <a:effectLst/>
          </p:spPr>
          <p:txBody>
            <a:bodyPr wrap="none" lIns="0" tIns="0" rIns="0" bIns="0">
              <a:spAutoFit/>
            </a:bodyPr>
            <a:lstStyle/>
            <a:p>
              <a:endParaRPr lang="fr-CH"/>
            </a:p>
          </p:txBody>
        </p:sp>
      </p:grpSp>
      <p:grpSp>
        <p:nvGrpSpPr>
          <p:cNvPr id="19" name="Group 21"/>
          <p:cNvGrpSpPr>
            <a:grpSpLocks/>
          </p:cNvGrpSpPr>
          <p:nvPr/>
        </p:nvGrpSpPr>
        <p:grpSpPr bwMode="auto">
          <a:xfrm>
            <a:off x="2383602" y="4475185"/>
            <a:ext cx="619080" cy="619080"/>
            <a:chOff x="2573" y="2307"/>
            <a:chExt cx="1067" cy="1067"/>
          </a:xfrm>
        </p:grpSpPr>
        <p:sp>
          <p:nvSpPr>
            <p:cNvPr id="20" name="Line 19"/>
            <p:cNvSpPr>
              <a:spLocks noChangeShapeType="1"/>
            </p:cNvSpPr>
            <p:nvPr/>
          </p:nvSpPr>
          <p:spPr bwMode="auto">
            <a:xfrm>
              <a:off x="2573" y="2307"/>
              <a:ext cx="1066" cy="1066"/>
            </a:xfrm>
            <a:prstGeom prst="line">
              <a:avLst/>
            </a:prstGeom>
            <a:noFill/>
            <a:ln w="76200">
              <a:solidFill>
                <a:srgbClr val="FF0000"/>
              </a:solidFill>
              <a:round/>
              <a:headEnd type="none" w="sm" len="sm"/>
              <a:tailEnd type="none" w="sm" len="sm"/>
            </a:ln>
            <a:effectLst/>
          </p:spPr>
          <p:txBody>
            <a:bodyPr wrap="none" lIns="0" tIns="0" rIns="0" bIns="0">
              <a:spAutoFit/>
            </a:bodyPr>
            <a:lstStyle/>
            <a:p>
              <a:endParaRPr lang="fr-CH"/>
            </a:p>
          </p:txBody>
        </p:sp>
        <p:sp>
          <p:nvSpPr>
            <p:cNvPr id="21" name="Line 20"/>
            <p:cNvSpPr>
              <a:spLocks noChangeShapeType="1"/>
            </p:cNvSpPr>
            <p:nvPr/>
          </p:nvSpPr>
          <p:spPr bwMode="auto">
            <a:xfrm flipV="1">
              <a:off x="2574" y="2308"/>
              <a:ext cx="1066" cy="1066"/>
            </a:xfrm>
            <a:prstGeom prst="line">
              <a:avLst/>
            </a:prstGeom>
            <a:noFill/>
            <a:ln w="76200">
              <a:solidFill>
                <a:srgbClr val="FF0000"/>
              </a:solidFill>
              <a:round/>
              <a:headEnd type="none" w="sm" len="sm"/>
              <a:tailEnd type="none" w="sm" len="sm"/>
            </a:ln>
            <a:effectLst/>
          </p:spPr>
          <p:txBody>
            <a:bodyPr wrap="none" lIns="0" tIns="0" rIns="0" bIns="0">
              <a:spAutoFit/>
            </a:bodyPr>
            <a:lstStyle/>
            <a:p>
              <a:endParaRPr lang="fr-CH"/>
            </a:p>
          </p:txBody>
        </p:sp>
      </p:grpSp>
    </p:spTree>
    <p:extLst>
      <p:ext uri="{BB962C8B-B14F-4D97-AF65-F5344CB8AC3E}">
        <p14:creationId xmlns:p14="http://schemas.microsoft.com/office/powerpoint/2010/main" val="4077729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lstStyle/>
          <a:p>
            <a:r>
              <a:rPr lang="en-US" dirty="0"/>
              <a:t>Considering only the 1</a:t>
            </a:r>
            <a:r>
              <a:rPr lang="en-US" baseline="30000" dirty="0"/>
              <a:t>st</a:t>
            </a:r>
            <a:r>
              <a:rPr lang="en-US" dirty="0"/>
              <a:t>- and 3</a:t>
            </a:r>
            <a:r>
              <a:rPr lang="en-US" baseline="30000" dirty="0"/>
              <a:t>rd</a:t>
            </a:r>
            <a:r>
              <a:rPr lang="en-US" dirty="0"/>
              <a:t>-order terms, we have</a:t>
            </a:r>
          </a:p>
          <a:p>
            <a:endParaRPr lang="fr-CH" dirty="0"/>
          </a:p>
          <a:p>
            <a:r>
              <a:rPr lang="en-US" dirty="0"/>
              <a:t>Assuming that the 2</a:t>
            </a:r>
            <a:r>
              <a:rPr lang="en-US" baseline="30000" dirty="0"/>
              <a:t>nd</a:t>
            </a:r>
            <a:r>
              <a:rPr lang="en-US" dirty="0"/>
              <a:t> harmonics and IM2 are filtered before the 2</a:t>
            </a:r>
            <a:r>
              <a:rPr lang="en-US" baseline="30000" dirty="0"/>
              <a:t>nd</a:t>
            </a:r>
            <a:r>
              <a:rPr lang="en-US" dirty="0"/>
              <a:t> stage, the 2</a:t>
            </a:r>
            <a:r>
              <a:rPr lang="en-US" baseline="30000" dirty="0"/>
              <a:t>nd</a:t>
            </a:r>
            <a:r>
              <a:rPr lang="en-US" dirty="0"/>
              <a:t> term in front of the 3</a:t>
            </a:r>
            <a:r>
              <a:rPr lang="en-US" baseline="30000" dirty="0"/>
              <a:t>rd</a:t>
            </a:r>
            <a:r>
              <a:rPr lang="en-US" dirty="0"/>
              <a:t>-order term can usually be neglected, resulting in considering only the IM3 of the 1</a:t>
            </a:r>
            <a:r>
              <a:rPr lang="en-US" baseline="30000" dirty="0"/>
              <a:t>st</a:t>
            </a:r>
            <a:r>
              <a:rPr lang="en-US" dirty="0"/>
              <a:t> and 2</a:t>
            </a:r>
            <a:r>
              <a:rPr lang="en-US" baseline="30000" dirty="0"/>
              <a:t>nd</a:t>
            </a:r>
            <a:r>
              <a:rPr lang="en-US" dirty="0"/>
              <a:t> stage</a:t>
            </a:r>
          </a:p>
          <a:p>
            <a:endParaRPr lang="fr-CH" dirty="0"/>
          </a:p>
          <a:p>
            <a:r>
              <a:rPr lang="en-US" dirty="0"/>
              <a:t>The IIP3 for two stages is then given by</a:t>
            </a:r>
          </a:p>
          <a:p>
            <a:endParaRPr lang="fr-CH" dirty="0"/>
          </a:p>
          <a:p>
            <a:endParaRPr lang="fr-CH" dirty="0"/>
          </a:p>
          <a:p>
            <a:r>
              <a:rPr lang="en-US" dirty="0"/>
              <a:t>Finally the general relation for cascaded stages under the above assumptions is given by</a:t>
            </a:r>
          </a:p>
        </p:txBody>
      </p:sp>
      <p:graphicFrame>
        <p:nvGraphicFramePr>
          <p:cNvPr id="8" name="Object 7"/>
          <p:cNvGraphicFramePr>
            <a:graphicFrameLocks noChangeAspect="1"/>
          </p:cNvGraphicFramePr>
          <p:nvPr>
            <p:extLst>
              <p:ext uri="{D42A27DB-BD31-4B8C-83A1-F6EECF244321}">
                <p14:modId xmlns:p14="http://schemas.microsoft.com/office/powerpoint/2010/main" val="1057255420"/>
              </p:ext>
            </p:extLst>
          </p:nvPr>
        </p:nvGraphicFramePr>
        <p:xfrm>
          <a:off x="2654300" y="5517232"/>
          <a:ext cx="3835400" cy="800100"/>
        </p:xfrm>
        <a:graphic>
          <a:graphicData uri="http://schemas.openxmlformats.org/presentationml/2006/ole">
            <mc:AlternateContent xmlns:mc="http://schemas.openxmlformats.org/markup-compatibility/2006">
              <mc:Choice xmlns:v="urn:schemas-microsoft-com:vml" Requires="v">
                <p:oleObj name="Equation" r:id="rId3" imgW="3835080" imgH="799920" progId="Equation.DSMT4">
                  <p:embed/>
                </p:oleObj>
              </mc:Choice>
              <mc:Fallback>
                <p:oleObj name="Equation" r:id="rId3" imgW="3835080" imgH="799920" progId="Equation.DSMT4">
                  <p:embed/>
                  <p:pic>
                    <p:nvPicPr>
                      <p:cNvPr id="8" name="Object 7"/>
                      <p:cNvPicPr/>
                      <p:nvPr/>
                    </p:nvPicPr>
                    <p:blipFill>
                      <a:blip r:embed="rId4"/>
                      <a:stretch>
                        <a:fillRect/>
                      </a:stretch>
                    </p:blipFill>
                    <p:spPr>
                      <a:xfrm>
                        <a:off x="2654300" y="5517232"/>
                        <a:ext cx="3835400" cy="8001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0688041"/>
              </p:ext>
            </p:extLst>
          </p:nvPr>
        </p:nvGraphicFramePr>
        <p:xfrm>
          <a:off x="2349500" y="3942060"/>
          <a:ext cx="4445000" cy="927100"/>
        </p:xfrm>
        <a:graphic>
          <a:graphicData uri="http://schemas.openxmlformats.org/presentationml/2006/ole">
            <mc:AlternateContent xmlns:mc="http://schemas.openxmlformats.org/markup-compatibility/2006">
              <mc:Choice xmlns:v="urn:schemas-microsoft-com:vml" Requires="v">
                <p:oleObj name="Equation" r:id="rId5" imgW="4444920" imgH="927000" progId="Equation.DSMT4">
                  <p:embed/>
                </p:oleObj>
              </mc:Choice>
              <mc:Fallback>
                <p:oleObj name="Equation" r:id="rId5" imgW="4444920" imgH="927000" progId="Equation.DSMT4">
                  <p:embed/>
                  <p:pic>
                    <p:nvPicPr>
                      <p:cNvPr id="7" name="Object 6"/>
                      <p:cNvPicPr/>
                      <p:nvPr/>
                    </p:nvPicPr>
                    <p:blipFill>
                      <a:blip r:embed="rId6"/>
                      <a:stretch>
                        <a:fillRect/>
                      </a:stretch>
                    </p:blipFill>
                    <p:spPr>
                      <a:xfrm>
                        <a:off x="2349500" y="3942060"/>
                        <a:ext cx="4445000" cy="927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0812511"/>
              </p:ext>
            </p:extLst>
          </p:nvPr>
        </p:nvGraphicFramePr>
        <p:xfrm>
          <a:off x="2393950" y="3061399"/>
          <a:ext cx="4356100" cy="508000"/>
        </p:xfrm>
        <a:graphic>
          <a:graphicData uri="http://schemas.openxmlformats.org/presentationml/2006/ole">
            <mc:AlternateContent xmlns:mc="http://schemas.openxmlformats.org/markup-compatibility/2006">
              <mc:Choice xmlns:v="urn:schemas-microsoft-com:vml" Requires="v">
                <p:oleObj name="Equation" r:id="rId7" imgW="4356000" imgH="507960" progId="Equation.DSMT4">
                  <p:embed/>
                </p:oleObj>
              </mc:Choice>
              <mc:Fallback>
                <p:oleObj name="Equation" r:id="rId7" imgW="4356000" imgH="507960" progId="Equation.DSMT4">
                  <p:embed/>
                  <p:pic>
                    <p:nvPicPr>
                      <p:cNvPr id="6" name="Object 5"/>
                      <p:cNvPicPr/>
                      <p:nvPr/>
                    </p:nvPicPr>
                    <p:blipFill>
                      <a:blip r:embed="rId8"/>
                      <a:stretch>
                        <a:fillRect/>
                      </a:stretch>
                    </p:blipFill>
                    <p:spPr>
                      <a:xfrm>
                        <a:off x="2393950" y="3061399"/>
                        <a:ext cx="4356100" cy="5080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828800" y="1517695"/>
          <a:ext cx="5486400" cy="508000"/>
        </p:xfrm>
        <a:graphic>
          <a:graphicData uri="http://schemas.openxmlformats.org/presentationml/2006/ole">
            <mc:AlternateContent xmlns:mc="http://schemas.openxmlformats.org/markup-compatibility/2006">
              <mc:Choice xmlns:v="urn:schemas-microsoft-com:vml" Requires="v">
                <p:oleObj name="Equation" r:id="rId9" imgW="5486400" imgH="507960" progId="Equation.DSMT4">
                  <p:embed/>
                </p:oleObj>
              </mc:Choice>
              <mc:Fallback>
                <p:oleObj name="Equation" r:id="rId9" imgW="5486400" imgH="507960" progId="Equation.DSMT4">
                  <p:embed/>
                  <p:pic>
                    <p:nvPicPr>
                      <p:cNvPr id="5" name="Object 4"/>
                      <p:cNvPicPr/>
                      <p:nvPr/>
                    </p:nvPicPr>
                    <p:blipFill>
                      <a:blip r:embed="rId10"/>
                      <a:stretch>
                        <a:fillRect/>
                      </a:stretch>
                    </p:blipFill>
                    <p:spPr>
                      <a:xfrm>
                        <a:off x="1828800" y="1517695"/>
                        <a:ext cx="5486400" cy="508000"/>
                      </a:xfrm>
                      <a:prstGeom prst="rect">
                        <a:avLst/>
                      </a:prstGeom>
                    </p:spPr>
                  </p:pic>
                </p:oleObj>
              </mc:Fallback>
            </mc:AlternateContent>
          </a:graphicData>
        </a:graphic>
      </p:graphicFrame>
      <p:sp>
        <p:nvSpPr>
          <p:cNvPr id="2575364" name="Rectangle 4"/>
          <p:cNvSpPr>
            <a:spLocks noGrp="1" noChangeArrowheads="1"/>
          </p:cNvSpPr>
          <p:nvPr>
            <p:ph type="title"/>
          </p:nvPr>
        </p:nvSpPr>
        <p:spPr/>
        <p:txBody>
          <a:bodyPr/>
          <a:lstStyle/>
          <a:p>
            <a:r>
              <a:rPr lang="en-US"/>
              <a:t>Cascade of Nonlinear Stages</a:t>
            </a:r>
          </a:p>
        </p:txBody>
      </p:sp>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46</a:t>
            </a:fld>
            <a:endParaRPr lang="fr-CH" dirty="0"/>
          </a:p>
        </p:txBody>
      </p:sp>
    </p:spTree>
    <p:extLst>
      <p:ext uri="{BB962C8B-B14F-4D97-AF65-F5344CB8AC3E}">
        <p14:creationId xmlns:p14="http://schemas.microsoft.com/office/powerpoint/2010/main" val="291724202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9938" name="Rectangle 2"/>
          <p:cNvSpPr>
            <a:spLocks noGrp="1" noChangeArrowheads="1"/>
          </p:cNvSpPr>
          <p:nvPr>
            <p:ph type="title"/>
          </p:nvPr>
        </p:nvSpPr>
        <p:spPr/>
        <p:txBody>
          <a:bodyPr/>
          <a:lstStyle/>
          <a:p>
            <a:r>
              <a:rPr lang="en-US"/>
              <a:t>References</a:t>
            </a:r>
          </a:p>
        </p:txBody>
      </p:sp>
      <p:sp>
        <p:nvSpPr>
          <p:cNvPr id="2599939" name="Rectangle 3"/>
          <p:cNvSpPr>
            <a:spLocks noGrp="1" noChangeArrowheads="1"/>
          </p:cNvSpPr>
          <p:nvPr>
            <p:ph idx="1"/>
          </p:nvPr>
        </p:nvSpPr>
        <p:spPr/>
        <p:txBody>
          <a:bodyPr/>
          <a:lstStyle/>
          <a:p>
            <a:pPr marL="381000" indent="-381000">
              <a:buFont typeface="Wingdings" pitchFamily="2" charset="2"/>
              <a:buNone/>
            </a:pPr>
            <a:r>
              <a:rPr lang="en-US" dirty="0"/>
              <a:t>Most of this Chapter is based on Chapter 2 of Reference [1]</a:t>
            </a:r>
          </a:p>
          <a:p>
            <a:pPr marL="381000" indent="-381000">
              <a:buFont typeface="Wingdings" pitchFamily="2" charset="2"/>
              <a:buNone/>
            </a:pPr>
            <a:r>
              <a:rPr lang="fr-FR" dirty="0"/>
              <a:t>[1]	</a:t>
            </a:r>
            <a:r>
              <a:rPr lang="fr-FR" dirty="0">
                <a:hlinkClick r:id="rId3"/>
              </a:rPr>
              <a:t>B. Razavi, </a:t>
            </a:r>
            <a:r>
              <a:rPr lang="fr-FR" i="1" dirty="0">
                <a:hlinkClick r:id="rId3"/>
              </a:rPr>
              <a:t>RF </a:t>
            </a:r>
            <a:r>
              <a:rPr lang="fr-FR" i="1" dirty="0" err="1">
                <a:hlinkClick r:id="rId3"/>
              </a:rPr>
              <a:t>Microelectronics</a:t>
            </a:r>
            <a:r>
              <a:rPr lang="fr-FR" dirty="0">
                <a:hlinkClick r:id="rId3"/>
              </a:rPr>
              <a:t>, 2</a:t>
            </a:r>
            <a:r>
              <a:rPr lang="fr-FR" baseline="30000" dirty="0">
                <a:hlinkClick r:id="rId3"/>
              </a:rPr>
              <a:t>nd</a:t>
            </a:r>
            <a:r>
              <a:rPr lang="fr-FR" dirty="0">
                <a:hlinkClick r:id="rId3"/>
              </a:rPr>
              <a:t> </a:t>
            </a:r>
            <a:r>
              <a:rPr lang="fr-FR" dirty="0" err="1">
                <a:hlinkClick r:id="rId3"/>
              </a:rPr>
              <a:t>ed</a:t>
            </a:r>
            <a:r>
              <a:rPr lang="fr-FR" dirty="0">
                <a:hlinkClick r:id="rId3"/>
              </a:rPr>
              <a:t>. Pearson, 2012.</a:t>
            </a:r>
            <a:endParaRPr lang="en-US" dirty="0"/>
          </a:p>
          <a:p>
            <a:pPr marL="381000" indent="-381000">
              <a:buFont typeface="Wingdings" pitchFamily="2" charset="2"/>
              <a:buNone/>
            </a:pPr>
            <a:r>
              <a:rPr lang="fr-FR" dirty="0"/>
              <a:t>[2]	</a:t>
            </a:r>
            <a:r>
              <a:rPr lang="fr-FR" dirty="0">
                <a:hlinkClick r:id="rId4"/>
              </a:rPr>
              <a:t>T. H. Lee, </a:t>
            </a:r>
            <a:r>
              <a:rPr lang="fr-FR" i="1" dirty="0">
                <a:hlinkClick r:id="rId4"/>
              </a:rPr>
              <a:t>The Design of CMOS Radio-</a:t>
            </a:r>
            <a:r>
              <a:rPr lang="fr-FR" i="1" dirty="0" err="1">
                <a:hlinkClick r:id="rId4"/>
              </a:rPr>
              <a:t>Frequency</a:t>
            </a:r>
            <a:r>
              <a:rPr lang="fr-FR" i="1" dirty="0">
                <a:hlinkClick r:id="rId4"/>
              </a:rPr>
              <a:t> </a:t>
            </a:r>
            <a:r>
              <a:rPr lang="fr-FR" i="1" dirty="0" err="1">
                <a:hlinkClick r:id="rId4"/>
              </a:rPr>
              <a:t>Integrated</a:t>
            </a:r>
            <a:r>
              <a:rPr lang="fr-FR" i="1" dirty="0">
                <a:hlinkClick r:id="rId4"/>
              </a:rPr>
              <a:t> Circuits</a:t>
            </a:r>
            <a:r>
              <a:rPr lang="fr-FR" dirty="0">
                <a:hlinkClick r:id="rId4"/>
              </a:rPr>
              <a:t>, 2</a:t>
            </a:r>
            <a:r>
              <a:rPr lang="fr-FR" baseline="30000" dirty="0">
                <a:hlinkClick r:id="rId4"/>
              </a:rPr>
              <a:t>nd</a:t>
            </a:r>
            <a:r>
              <a:rPr lang="fr-FR" dirty="0">
                <a:hlinkClick r:id="rId4"/>
              </a:rPr>
              <a:t> </a:t>
            </a:r>
            <a:r>
              <a:rPr lang="fr-FR" dirty="0" err="1">
                <a:hlinkClick r:id="rId4"/>
              </a:rPr>
              <a:t>ed</a:t>
            </a:r>
            <a:r>
              <a:rPr lang="fr-FR" dirty="0">
                <a:hlinkClick r:id="rId4"/>
              </a:rPr>
              <a:t>. Cambridge </a:t>
            </a:r>
            <a:r>
              <a:rPr lang="fr-FR" dirty="0" err="1">
                <a:hlinkClick r:id="rId4"/>
              </a:rPr>
              <a:t>University</a:t>
            </a:r>
            <a:r>
              <a:rPr lang="fr-FR" dirty="0">
                <a:hlinkClick r:id="rId4"/>
              </a:rPr>
              <a:t> </a:t>
            </a:r>
            <a:r>
              <a:rPr lang="fr-FR" dirty="0" err="1">
                <a:hlinkClick r:id="rId4"/>
              </a:rPr>
              <a:t>Press</a:t>
            </a:r>
            <a:r>
              <a:rPr lang="fr-FR" dirty="0">
                <a:hlinkClick r:id="rId4"/>
              </a:rPr>
              <a:t>, 2004.</a:t>
            </a:r>
            <a:endParaRPr lang="fr-FR" dirty="0"/>
          </a:p>
          <a:p>
            <a:pPr marL="381000" indent="-381000">
              <a:buFont typeface="Wingdings" pitchFamily="2" charset="2"/>
              <a:buNone/>
            </a:pPr>
            <a:r>
              <a:rPr lang="fr-FR" dirty="0"/>
              <a:t>[3]	</a:t>
            </a:r>
            <a:r>
              <a:rPr lang="fr-FR" dirty="0">
                <a:hlinkClick r:id="rId5"/>
              </a:rPr>
              <a:t>G. D. </a:t>
            </a:r>
            <a:r>
              <a:rPr lang="fr-FR" dirty="0" err="1">
                <a:hlinkClick r:id="rId5"/>
              </a:rPr>
              <a:t>Vendelin</a:t>
            </a:r>
            <a:r>
              <a:rPr lang="fr-FR" dirty="0">
                <a:hlinkClick r:id="rId5"/>
              </a:rPr>
              <a:t>, A. M. </a:t>
            </a:r>
            <a:r>
              <a:rPr lang="fr-FR" dirty="0" err="1">
                <a:hlinkClick r:id="rId5"/>
              </a:rPr>
              <a:t>Pavio</a:t>
            </a:r>
            <a:r>
              <a:rPr lang="fr-FR" dirty="0">
                <a:hlinkClick r:id="rId5"/>
              </a:rPr>
              <a:t> and U. L. </a:t>
            </a:r>
            <a:r>
              <a:rPr lang="fr-FR" dirty="0" err="1">
                <a:hlinkClick r:id="rId5"/>
              </a:rPr>
              <a:t>Rohde</a:t>
            </a:r>
            <a:r>
              <a:rPr lang="fr-FR" dirty="0">
                <a:hlinkClick r:id="rId5"/>
              </a:rPr>
              <a:t>, </a:t>
            </a:r>
            <a:r>
              <a:rPr lang="fr-FR" i="1" dirty="0" err="1">
                <a:hlinkClick r:id="rId5"/>
              </a:rPr>
              <a:t>Microwave</a:t>
            </a:r>
            <a:r>
              <a:rPr lang="fr-FR" i="1" dirty="0">
                <a:hlinkClick r:id="rId5"/>
              </a:rPr>
              <a:t> Circuit Design </a:t>
            </a:r>
            <a:r>
              <a:rPr lang="fr-FR" i="1" dirty="0" err="1">
                <a:hlinkClick r:id="rId5"/>
              </a:rPr>
              <a:t>Using</a:t>
            </a:r>
            <a:r>
              <a:rPr lang="fr-FR" i="1" dirty="0">
                <a:hlinkClick r:id="rId5"/>
              </a:rPr>
              <a:t> </a:t>
            </a:r>
            <a:r>
              <a:rPr lang="fr-FR" i="1" dirty="0" err="1">
                <a:hlinkClick r:id="rId5"/>
              </a:rPr>
              <a:t>Linear</a:t>
            </a:r>
            <a:r>
              <a:rPr lang="fr-FR" i="1" dirty="0">
                <a:hlinkClick r:id="rId5"/>
              </a:rPr>
              <a:t> and </a:t>
            </a:r>
            <a:r>
              <a:rPr lang="fr-FR" i="1" dirty="0" err="1">
                <a:hlinkClick r:id="rId5"/>
              </a:rPr>
              <a:t>Nonlinear</a:t>
            </a:r>
            <a:r>
              <a:rPr lang="fr-FR" i="1" dirty="0">
                <a:hlinkClick r:id="rId5"/>
              </a:rPr>
              <a:t> Techniques,</a:t>
            </a:r>
            <a:r>
              <a:rPr lang="fr-FR" dirty="0">
                <a:hlinkClick r:id="rId5"/>
              </a:rPr>
              <a:t> 2</a:t>
            </a:r>
            <a:r>
              <a:rPr lang="fr-FR" baseline="30000" dirty="0">
                <a:hlinkClick r:id="rId5"/>
              </a:rPr>
              <a:t>nd</a:t>
            </a:r>
            <a:r>
              <a:rPr lang="fr-FR" dirty="0">
                <a:hlinkClick r:id="rId5"/>
              </a:rPr>
              <a:t> </a:t>
            </a:r>
            <a:r>
              <a:rPr lang="fr-FR" dirty="0" err="1">
                <a:hlinkClick r:id="rId5"/>
              </a:rPr>
              <a:t>ed</a:t>
            </a:r>
            <a:r>
              <a:rPr lang="fr-FR" dirty="0">
                <a:hlinkClick r:id="rId5"/>
              </a:rPr>
              <a:t>. </a:t>
            </a:r>
            <a:r>
              <a:rPr lang="fr-FR" dirty="0" err="1">
                <a:hlinkClick r:id="rId5"/>
              </a:rPr>
              <a:t>Wiley</a:t>
            </a:r>
            <a:r>
              <a:rPr lang="fr-FR" dirty="0">
                <a:hlinkClick r:id="rId5"/>
              </a:rPr>
              <a:t>, 2006.</a:t>
            </a:r>
            <a:endParaRPr lang="en-US" dirty="0"/>
          </a:p>
        </p:txBody>
      </p:sp>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7" name="Slide Number Placeholder 6"/>
          <p:cNvSpPr>
            <a:spLocks noGrp="1"/>
          </p:cNvSpPr>
          <p:nvPr>
            <p:ph type="sldNum" sz="quarter" idx="12"/>
          </p:nvPr>
        </p:nvSpPr>
        <p:spPr/>
        <p:txBody>
          <a:bodyPr/>
          <a:lstStyle/>
          <a:p>
            <a:pPr>
              <a:defRPr/>
            </a:pPr>
            <a:r>
              <a:rPr lang="fr-CH"/>
              <a:t>Slide </a:t>
            </a:r>
            <a:fld id="{9BB60FCD-EFE6-441F-A2C8-D6B898CD23EA}" type="slidenum">
              <a:rPr lang="fr-CH" smtClean="0"/>
              <a:pPr>
                <a:defRPr/>
              </a:pPr>
              <a:t>47</a:t>
            </a:fld>
            <a:endParaRPr lang="fr-CH" dirty="0"/>
          </a:p>
        </p:txBody>
      </p:sp>
    </p:spTree>
    <p:extLst>
      <p:ext uri="{BB962C8B-B14F-4D97-AF65-F5344CB8AC3E}">
        <p14:creationId xmlns:p14="http://schemas.microsoft.com/office/powerpoint/2010/main" val="32073747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 name="Rectangle 3"/>
          <p:cNvSpPr>
            <a:spLocks noGrp="1" noChangeArrowheads="1"/>
          </p:cNvSpPr>
          <p:nvPr>
            <p:ph type="title"/>
          </p:nvPr>
        </p:nvSpPr>
        <p:spPr/>
        <p:txBody>
          <a:bodyPr/>
          <a:lstStyle/>
          <a:p>
            <a:r>
              <a:rPr lang="en-US"/>
              <a:t>Equation Size Definition</a:t>
            </a:r>
          </a:p>
        </p:txBody>
      </p:sp>
      <p:sp>
        <p:nvSpPr>
          <p:cNvPr id="6" name="Date Placeholder 5"/>
          <p:cNvSpPr>
            <a:spLocks noGrp="1"/>
          </p:cNvSpPr>
          <p:nvPr>
            <p:ph type="dt" sz="half" idx="10"/>
          </p:nvPr>
        </p:nvSpPr>
        <p:spPr/>
        <p:txBody>
          <a:bodyPr/>
          <a:lstStyle/>
          <a:p>
            <a:pPr>
              <a:defRPr/>
            </a:pPr>
            <a:r>
              <a:rPr lang="fr-FR"/>
              <a:t>© C. Enz | 2022</a:t>
            </a:r>
            <a:endParaRPr lang="fr-CH" dirty="0"/>
          </a:p>
        </p:txBody>
      </p:sp>
      <p:sp>
        <p:nvSpPr>
          <p:cNvPr id="7" name="Footer Placeholder 6"/>
          <p:cNvSpPr>
            <a:spLocks noGrp="1"/>
          </p:cNvSpPr>
          <p:nvPr>
            <p:ph type="ftr" sz="quarter" idx="11"/>
          </p:nvPr>
        </p:nvSpPr>
        <p:spPr/>
        <p:txBody>
          <a:bodyPr/>
          <a:lstStyle/>
          <a:p>
            <a:pPr>
              <a:defRPr/>
            </a:pPr>
            <a:r>
              <a:rPr lang="en-US"/>
              <a:t>Low-power radio design for the IoT (MICRO-461)</a:t>
            </a:r>
            <a:endParaRPr lang="fr-CH" dirty="0"/>
          </a:p>
        </p:txBody>
      </p:sp>
      <p:sp>
        <p:nvSpPr>
          <p:cNvPr id="8" name="Slide Number Placeholder 7"/>
          <p:cNvSpPr>
            <a:spLocks noGrp="1"/>
          </p:cNvSpPr>
          <p:nvPr>
            <p:ph type="sldNum" sz="quarter" idx="12"/>
          </p:nvPr>
        </p:nvSpPr>
        <p:spPr/>
        <p:txBody>
          <a:bodyPr/>
          <a:lstStyle/>
          <a:p>
            <a:pPr>
              <a:defRPr/>
            </a:pPr>
            <a:r>
              <a:rPr lang="fr-CH"/>
              <a:t>Slide </a:t>
            </a:r>
            <a:fld id="{9BB60FCD-EFE6-441F-A2C8-D6B898CD23EA}" type="slidenum">
              <a:rPr lang="fr-CH" smtClean="0"/>
              <a:pPr>
                <a:defRPr/>
              </a:pPr>
              <a:t>48</a:t>
            </a:fld>
            <a:endParaRPr lang="fr-CH" dirty="0"/>
          </a:p>
        </p:txBody>
      </p:sp>
      <p:graphicFrame>
        <p:nvGraphicFramePr>
          <p:cNvPr id="1026" name="Object 4"/>
          <p:cNvGraphicFramePr>
            <a:graphicFrameLocks noChangeAspect="1"/>
          </p:cNvGraphicFramePr>
          <p:nvPr/>
        </p:nvGraphicFramePr>
        <p:xfrm>
          <a:off x="4495800" y="3270250"/>
          <a:ext cx="152400" cy="317500"/>
        </p:xfrm>
        <a:graphic>
          <a:graphicData uri="http://schemas.openxmlformats.org/presentationml/2006/ole">
            <mc:AlternateContent xmlns:mc="http://schemas.openxmlformats.org/markup-compatibility/2006">
              <mc:Choice xmlns:v="urn:schemas-microsoft-com:vml" Requires="v">
                <p:oleObj name="Equation" r:id="rId3" imgW="152268" imgH="317225" progId="Equation.3">
                  <p:embed/>
                </p:oleObj>
              </mc:Choice>
              <mc:Fallback>
                <p:oleObj name="Equation" r:id="rId3" imgW="152268" imgH="317225" progId="Equation.3">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270250"/>
                        <a:ext cx="1524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extLst>
              <p:ext uri="{D42A27DB-BD31-4B8C-83A1-F6EECF244321}">
                <p14:modId xmlns:p14="http://schemas.microsoft.com/office/powerpoint/2010/main" val="4112370082"/>
              </p:ext>
            </p:extLst>
          </p:nvPr>
        </p:nvGraphicFramePr>
        <p:xfrm>
          <a:off x="2355790" y="2000240"/>
          <a:ext cx="4483100" cy="1041400"/>
        </p:xfrm>
        <a:graphic>
          <a:graphicData uri="http://schemas.openxmlformats.org/presentationml/2006/ole">
            <mc:AlternateContent xmlns:mc="http://schemas.openxmlformats.org/markup-compatibility/2006">
              <mc:Choice xmlns:v="urn:schemas-microsoft-com:vml" Requires="v">
                <p:oleObj name="Equation" r:id="rId5" imgW="4483100" imgH="1041400" progId="Equation.DSMT4">
                  <p:embed/>
                </p:oleObj>
              </mc:Choice>
              <mc:Fallback>
                <p:oleObj name="Equation" r:id="rId5" imgW="4483100" imgH="1041400" progId="Equation.DSMT4">
                  <p:embed/>
                  <p:pic>
                    <p:nvPicPr>
                      <p:cNvPr id="102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5790" y="2000240"/>
                        <a:ext cx="448310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
          <p:cNvGraphicFramePr>
            <a:graphicFrameLocks noChangeAspect="1"/>
          </p:cNvGraphicFramePr>
          <p:nvPr/>
        </p:nvGraphicFramePr>
        <p:xfrm>
          <a:off x="2343150" y="857232"/>
          <a:ext cx="4419600" cy="1028700"/>
        </p:xfrm>
        <a:graphic>
          <a:graphicData uri="http://schemas.openxmlformats.org/presentationml/2006/ole">
            <mc:AlternateContent xmlns:mc="http://schemas.openxmlformats.org/markup-compatibility/2006">
              <mc:Choice xmlns:v="urn:schemas-microsoft-com:vml" Requires="v">
                <p:oleObj name="Equation" r:id="rId7" imgW="4419600" imgH="1028700" progId="Equation.3">
                  <p:embed/>
                </p:oleObj>
              </mc:Choice>
              <mc:Fallback>
                <p:oleObj name="Equation" r:id="rId7" imgW="4419600" imgH="1028700" progId="Equation.3">
                  <p:embed/>
                  <p:pic>
                    <p:nvPicPr>
                      <p:cNvPr id="102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3150" y="857232"/>
                        <a:ext cx="44196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7"/>
          <p:cNvGraphicFramePr>
            <a:graphicFrameLocks noChangeAspect="1"/>
          </p:cNvGraphicFramePr>
          <p:nvPr>
            <p:extLst>
              <p:ext uri="{D42A27DB-BD31-4B8C-83A1-F6EECF244321}">
                <p14:modId xmlns:p14="http://schemas.microsoft.com/office/powerpoint/2010/main" val="1345889751"/>
              </p:ext>
            </p:extLst>
          </p:nvPr>
        </p:nvGraphicFramePr>
        <p:xfrm>
          <a:off x="1409700" y="3071810"/>
          <a:ext cx="6324600" cy="850900"/>
        </p:xfrm>
        <a:graphic>
          <a:graphicData uri="http://schemas.openxmlformats.org/presentationml/2006/ole">
            <mc:AlternateContent xmlns:mc="http://schemas.openxmlformats.org/markup-compatibility/2006">
              <mc:Choice xmlns:v="urn:schemas-microsoft-com:vml" Requires="v">
                <p:oleObj name="Equation" r:id="rId9" imgW="6324480" imgH="850680" progId="Equation.DSMT4">
                  <p:embed/>
                </p:oleObj>
              </mc:Choice>
              <mc:Fallback>
                <p:oleObj name="Equation" r:id="rId9" imgW="6324480" imgH="850680" progId="Equation.DSMT4">
                  <p:embed/>
                  <p:pic>
                    <p:nvPicPr>
                      <p:cNvPr id="2" name="Object 7"/>
                      <p:cNvPicPr>
                        <a:picLocks noChangeAspect="1" noChangeArrowheads="1"/>
                      </p:cNvPicPr>
                      <p:nvPr/>
                    </p:nvPicPr>
                    <p:blipFill>
                      <a:blip r:embed="rId10"/>
                      <a:srcRect/>
                      <a:stretch>
                        <a:fillRect/>
                      </a:stretch>
                    </p:blipFill>
                    <p:spPr bwMode="auto">
                      <a:xfrm>
                        <a:off x="1409700" y="3071810"/>
                        <a:ext cx="63246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09600" y="4159250"/>
            <a:ext cx="6878806" cy="461665"/>
          </a:xfrm>
          <a:prstGeom prst="rect">
            <a:avLst/>
          </a:prstGeom>
          <a:noFill/>
        </p:spPr>
        <p:txBody>
          <a:bodyPr wrap="none" rtlCol="0">
            <a:spAutoFit/>
          </a:bodyPr>
          <a:lstStyle/>
          <a:p>
            <a:r>
              <a:rPr lang="fr-CH" dirty="0"/>
              <a:t>The </a:t>
            </a:r>
            <a:r>
              <a:rPr lang="fr-CH" dirty="0">
                <a:latin typeface="Mathematica5" pitchFamily="2" charset="2"/>
              </a:rPr>
              <a:t>L</a:t>
            </a:r>
            <a:r>
              <a:rPr lang="fr-CH" dirty="0"/>
              <a:t> </a:t>
            </a:r>
            <a:r>
              <a:rPr lang="fr-CH" dirty="0" err="1"/>
              <a:t>symbol</a:t>
            </a:r>
            <a:r>
              <a:rPr lang="fr-CH" dirty="0"/>
              <a:t> </a:t>
            </a:r>
            <a:r>
              <a:rPr lang="fr-CH" dirty="0" err="1"/>
              <a:t>used</a:t>
            </a:r>
            <a:r>
              <a:rPr lang="fr-CH" dirty="0"/>
              <a:t> for phase noise </a:t>
            </a:r>
            <a:r>
              <a:rPr lang="fr-CH" dirty="0" err="1"/>
              <a:t>comes</a:t>
            </a:r>
            <a:r>
              <a:rPr lang="fr-CH" dirty="0"/>
              <a:t> </a:t>
            </a:r>
            <a:r>
              <a:rPr lang="fr-CH" dirty="0" err="1"/>
              <a:t>from</a:t>
            </a:r>
            <a:r>
              <a:rPr lang="fr-CH" dirty="0"/>
              <a:t> the Mathematica5 font</a:t>
            </a:r>
          </a:p>
        </p:txBody>
      </p:sp>
      <p:pic>
        <p:nvPicPr>
          <p:cNvPr id="670728"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2625" y="4581128"/>
            <a:ext cx="52387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30316" name="Rectangle 12"/>
              <p:cNvSpPr>
                <a:spLocks noGrp="1" noChangeArrowheads="1"/>
              </p:cNvSpPr>
              <p:nvPr>
                <p:ph idx="1"/>
              </p:nvPr>
            </p:nvSpPr>
            <p:spPr>
              <a:xfrm>
                <a:off x="619124" y="1196976"/>
                <a:ext cx="7915275" cy="5437188"/>
              </a:xfrm>
            </p:spPr>
            <p:txBody>
              <a:bodyPr/>
              <a:lstStyle/>
              <a:p>
                <a:pPr>
                  <a:lnSpc>
                    <a:spcPct val="90000"/>
                  </a:lnSpc>
                </a:pPr>
                <a:r>
                  <a:rPr lang="en-US" sz="1800" dirty="0"/>
                  <a:t>Output still periodic and can therefore be expressed as a Fourier series</a:t>
                </a:r>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marL="285750" lvl="0" indent="-285750">
                  <a:lnSpc>
                    <a:spcPct val="90000"/>
                  </a:lnSpc>
                  <a:defRPr/>
                </a:pPr>
                <a14:m>
                  <m:oMath xmlns:m="http://schemas.openxmlformats.org/officeDocument/2006/math">
                    <m:sSub>
                      <m:sSubPr>
                        <m:ctrlPr>
                          <a:rPr lang="en-US" sz="1800" i="1">
                            <a:latin typeface="Cambria Math" panose="02040503050406030204" pitchFamily="18" charset="0"/>
                          </a:rPr>
                        </m:ctrlPr>
                      </m:sSubPr>
                      <m:e>
                        <m:r>
                          <a:rPr lang="fr-CH" sz="1800" i="1">
                            <a:latin typeface="Cambria Math" panose="02040503050406030204" pitchFamily="18" charset="0"/>
                          </a:rPr>
                          <m:t>𝑎</m:t>
                        </m:r>
                      </m:e>
                      <m:sub>
                        <m:r>
                          <a:rPr lang="fr-CH" sz="1800" i="1">
                            <a:latin typeface="Cambria Math" panose="02040503050406030204" pitchFamily="18" charset="0"/>
                          </a:rPr>
                          <m:t>0</m:t>
                        </m:r>
                      </m:sub>
                    </m:sSub>
                    <m:r>
                      <a:rPr lang="fr-CH" sz="1800" i="1">
                        <a:latin typeface="Cambria Math" panose="02040503050406030204" pitchFamily="18" charset="0"/>
                      </a:rPr>
                      <m:t>=0</m:t>
                    </m:r>
                  </m:oMath>
                </a14:m>
                <a:r>
                  <a:rPr lang="en-US" sz="1800" dirty="0"/>
                  <a:t> since </a:t>
                </a:r>
                <a14:m>
                  <m:oMath xmlns:m="http://schemas.openxmlformats.org/officeDocument/2006/math">
                    <m:r>
                      <a:rPr lang="fr-CH" sz="1800" i="1">
                        <a:latin typeface="Cambria Math" panose="02040503050406030204" pitchFamily="18" charset="0"/>
                      </a:rPr>
                      <m:t>𝑦</m:t>
                    </m:r>
                    <m:r>
                      <a:rPr lang="fr-CH" sz="1800" i="1">
                        <a:latin typeface="Cambria Math" panose="02040503050406030204" pitchFamily="18" charset="0"/>
                      </a:rPr>
                      <m:t>(</m:t>
                    </m:r>
                    <m:r>
                      <a:rPr lang="fr-CH" sz="1800" i="1">
                        <a:latin typeface="Cambria Math" panose="02040503050406030204" pitchFamily="18" charset="0"/>
                        <a:ea typeface="Cambria Math" panose="02040503050406030204" pitchFamily="18" charset="0"/>
                      </a:rPr>
                      <m:t>𝜙</m:t>
                    </m:r>
                    <m:r>
                      <a:rPr lang="fr-CH" sz="1800" i="1">
                        <a:latin typeface="Cambria Math" panose="02040503050406030204" pitchFamily="18" charset="0"/>
                        <a:ea typeface="Cambria Math" panose="02040503050406030204" pitchFamily="18" charset="0"/>
                      </a:rPr>
                      <m:t>)</m:t>
                    </m:r>
                  </m:oMath>
                </a14:m>
                <a:r>
                  <a:rPr lang="en-US" sz="1800" dirty="0"/>
                  <a:t> signal has no dc component</a:t>
                </a:r>
              </a:p>
              <a:p>
                <a:pPr marL="285750" lvl="0" indent="-285750">
                  <a:lnSpc>
                    <a:spcPct val="90000"/>
                  </a:lnSpc>
                </a:pPr>
                <a14:m>
                  <m:oMath xmlns:m="http://schemas.openxmlformats.org/officeDocument/2006/math">
                    <m:sSub>
                      <m:sSubPr>
                        <m:ctrlPr>
                          <a:rPr lang="en-US" sz="1800" i="1">
                            <a:latin typeface="Cambria Math" panose="02040503050406030204" pitchFamily="18" charset="0"/>
                          </a:rPr>
                        </m:ctrlPr>
                      </m:sSubPr>
                      <m:e>
                        <m:r>
                          <a:rPr lang="fr-CH" sz="1800" i="1">
                            <a:latin typeface="Cambria Math" panose="02040503050406030204" pitchFamily="18" charset="0"/>
                          </a:rPr>
                          <m:t>𝑏</m:t>
                        </m:r>
                      </m:e>
                      <m:sub>
                        <m:r>
                          <a:rPr lang="fr-CH" sz="1800" i="1">
                            <a:latin typeface="Cambria Math" panose="02040503050406030204" pitchFamily="18" charset="0"/>
                          </a:rPr>
                          <m:t>𝑛</m:t>
                        </m:r>
                      </m:sub>
                    </m:sSub>
                    <m:r>
                      <a:rPr lang="fr-CH" sz="1800" i="1">
                        <a:latin typeface="Cambria Math" panose="02040503050406030204" pitchFamily="18" charset="0"/>
                      </a:rPr>
                      <m:t>=0</m:t>
                    </m:r>
                  </m:oMath>
                </a14:m>
                <a:r>
                  <a:rPr lang="en-US" sz="1800" dirty="0"/>
                  <a:t> since </a:t>
                </a:r>
                <a14:m>
                  <m:oMath xmlns:m="http://schemas.openxmlformats.org/officeDocument/2006/math">
                    <m:r>
                      <a:rPr lang="fr-CH" sz="1800" i="1">
                        <a:latin typeface="Cambria Math" panose="02040503050406030204" pitchFamily="18" charset="0"/>
                      </a:rPr>
                      <m:t>𝑦</m:t>
                    </m:r>
                    <m:r>
                      <a:rPr lang="fr-CH" sz="1800" i="1">
                        <a:latin typeface="Cambria Math" panose="02040503050406030204" pitchFamily="18" charset="0"/>
                      </a:rPr>
                      <m:t>(</m:t>
                    </m:r>
                    <m:r>
                      <a:rPr lang="fr-CH" sz="1800" i="1">
                        <a:latin typeface="Cambria Math" panose="02040503050406030204" pitchFamily="18" charset="0"/>
                        <a:ea typeface="Cambria Math" panose="02040503050406030204" pitchFamily="18" charset="0"/>
                      </a:rPr>
                      <m:t>𝜙</m:t>
                    </m:r>
                    <m:r>
                      <a:rPr lang="fr-CH" sz="1800" i="1">
                        <a:latin typeface="Cambria Math" panose="02040503050406030204" pitchFamily="18" charset="0"/>
                        <a:ea typeface="Cambria Math" panose="02040503050406030204" pitchFamily="18" charset="0"/>
                      </a:rPr>
                      <m:t>) </m:t>
                    </m:r>
                  </m:oMath>
                </a14:m>
                <a:r>
                  <a:rPr lang="en-US" sz="1800" dirty="0"/>
                  <a:t>signal is an even function (i.e. </a:t>
                </a:r>
                <a14:m>
                  <m:oMath xmlns:m="http://schemas.openxmlformats.org/officeDocument/2006/math">
                    <m:r>
                      <a:rPr lang="fr-CH" sz="1800" i="1">
                        <a:latin typeface="Cambria Math" panose="02040503050406030204" pitchFamily="18" charset="0"/>
                      </a:rPr>
                      <m:t>𝑦</m:t>
                    </m:r>
                    <m:d>
                      <m:dPr>
                        <m:ctrlPr>
                          <a:rPr lang="fr-CH" sz="1800" i="1">
                            <a:latin typeface="Cambria Math" panose="02040503050406030204" pitchFamily="18" charset="0"/>
                          </a:rPr>
                        </m:ctrlPr>
                      </m:dPr>
                      <m:e>
                        <m:r>
                          <a:rPr lang="fr-CH" sz="1800" i="1">
                            <a:latin typeface="Cambria Math" panose="02040503050406030204" pitchFamily="18" charset="0"/>
                          </a:rPr>
                          <m:t>−</m:t>
                        </m:r>
                        <m:r>
                          <a:rPr lang="fr-CH" sz="1800" i="1">
                            <a:latin typeface="Cambria Math" panose="02040503050406030204" pitchFamily="18" charset="0"/>
                            <a:ea typeface="Cambria Math" panose="02040503050406030204" pitchFamily="18" charset="0"/>
                          </a:rPr>
                          <m:t>𝜙</m:t>
                        </m:r>
                      </m:e>
                    </m:d>
                    <m:r>
                      <a:rPr lang="fr-CH" sz="1800" i="1">
                        <a:latin typeface="Cambria Math" panose="02040503050406030204" pitchFamily="18" charset="0"/>
                        <a:ea typeface="Cambria Math" panose="02040503050406030204" pitchFamily="18" charset="0"/>
                      </a:rPr>
                      <m:t>=</m:t>
                    </m:r>
                    <m:r>
                      <a:rPr lang="fr-CH" sz="1800" i="1">
                        <a:latin typeface="Cambria Math" panose="02040503050406030204" pitchFamily="18" charset="0"/>
                      </a:rPr>
                      <m:t>𝑦</m:t>
                    </m:r>
                    <m:r>
                      <a:rPr lang="fr-CH" sz="1800" i="1">
                        <a:latin typeface="Cambria Math" panose="02040503050406030204" pitchFamily="18" charset="0"/>
                      </a:rPr>
                      <m:t>(</m:t>
                    </m:r>
                    <m:r>
                      <a:rPr lang="fr-CH" sz="1800" i="1">
                        <a:latin typeface="Cambria Math" panose="02040503050406030204" pitchFamily="18" charset="0"/>
                        <a:ea typeface="Cambria Math" panose="02040503050406030204" pitchFamily="18" charset="0"/>
                      </a:rPr>
                      <m:t>𝜙</m:t>
                    </m:r>
                    <m:r>
                      <a:rPr lang="fr-CH" sz="1800" i="1">
                        <a:latin typeface="Cambria Math" panose="02040503050406030204" pitchFamily="18" charset="0"/>
                        <a:ea typeface="Cambria Math" panose="02040503050406030204" pitchFamily="18" charset="0"/>
                      </a:rPr>
                      <m:t>)</m:t>
                    </m:r>
                  </m:oMath>
                </a14:m>
                <a:r>
                  <a:rPr lang="en-US" sz="1800" dirty="0"/>
                  <a:t>)</a:t>
                </a:r>
              </a:p>
              <a:p>
                <a:pPr marL="285750" lvl="0" indent="-285750">
                  <a:lnSpc>
                    <a:spcPct val="90000"/>
                  </a:lnSpc>
                </a:pPr>
                <a:r>
                  <a:rPr lang="en-US" sz="1800" dirty="0"/>
                  <a:t>Only odd-order harmonics since </a:t>
                </a:r>
                <a14:m>
                  <m:oMath xmlns:m="http://schemas.openxmlformats.org/officeDocument/2006/math">
                    <m:r>
                      <a:rPr lang="fr-CH" sz="1800" i="1">
                        <a:latin typeface="Cambria Math" panose="02040503050406030204" pitchFamily="18" charset="0"/>
                      </a:rPr>
                      <m:t>𝑦</m:t>
                    </m:r>
                    <m:r>
                      <a:rPr lang="fr-CH" sz="1800" i="1">
                        <a:latin typeface="Cambria Math" panose="02040503050406030204" pitchFamily="18" charset="0"/>
                      </a:rPr>
                      <m:t>(</m:t>
                    </m:r>
                    <m:r>
                      <a:rPr lang="fr-CH" sz="1800" i="1">
                        <a:latin typeface="Cambria Math" panose="02040503050406030204" pitchFamily="18" charset="0"/>
                        <a:ea typeface="Cambria Math" panose="02040503050406030204" pitchFamily="18" charset="0"/>
                      </a:rPr>
                      <m:t>𝜙</m:t>
                    </m:r>
                    <m:r>
                      <a:rPr lang="fr-CH" sz="1800" i="1">
                        <a:latin typeface="Cambria Math" panose="02040503050406030204" pitchFamily="18" charset="0"/>
                        <a:ea typeface="Cambria Math" panose="02040503050406030204" pitchFamily="18" charset="0"/>
                      </a:rPr>
                      <m:t>)</m:t>
                    </m:r>
                  </m:oMath>
                </a14:m>
                <a:r>
                  <a:rPr lang="en-US" sz="1800" dirty="0"/>
                  <a:t> is an odd function (i.e. </a:t>
                </a:r>
                <a14:m>
                  <m:oMath xmlns:m="http://schemas.openxmlformats.org/officeDocument/2006/math">
                    <m:r>
                      <a:rPr lang="fr-CH" sz="1800" i="1">
                        <a:latin typeface="Cambria Math" panose="02040503050406030204" pitchFamily="18" charset="0"/>
                      </a:rPr>
                      <m:t>𝑦</m:t>
                    </m:r>
                    <m:d>
                      <m:dPr>
                        <m:ctrlPr>
                          <a:rPr lang="fr-CH" sz="1800" i="1">
                            <a:latin typeface="Cambria Math" panose="02040503050406030204" pitchFamily="18" charset="0"/>
                          </a:rPr>
                        </m:ctrlPr>
                      </m:dPr>
                      <m:e>
                        <m:r>
                          <a:rPr lang="fr-CH" sz="1800" i="1">
                            <a:latin typeface="Cambria Math" panose="02040503050406030204" pitchFamily="18" charset="0"/>
                          </a:rPr>
                          <m:t>−</m:t>
                        </m:r>
                        <m:r>
                          <a:rPr lang="fr-CH" sz="1800" i="1">
                            <a:latin typeface="Cambria Math" panose="02040503050406030204" pitchFamily="18" charset="0"/>
                            <a:ea typeface="Cambria Math" panose="02040503050406030204" pitchFamily="18" charset="0"/>
                          </a:rPr>
                          <m:t>𝜙</m:t>
                        </m:r>
                      </m:e>
                    </m:d>
                    <m:r>
                      <a:rPr lang="fr-CH" sz="1800" i="1">
                        <a:latin typeface="Cambria Math" panose="02040503050406030204" pitchFamily="18" charset="0"/>
                        <a:ea typeface="Cambria Math" panose="02040503050406030204" pitchFamily="18" charset="0"/>
                      </a:rPr>
                      <m:t>=−</m:t>
                    </m:r>
                    <m:r>
                      <a:rPr lang="fr-CH" sz="1800" i="1">
                        <a:latin typeface="Cambria Math" panose="02040503050406030204" pitchFamily="18" charset="0"/>
                      </a:rPr>
                      <m:t>𝑦</m:t>
                    </m:r>
                    <m:r>
                      <a:rPr lang="fr-CH" sz="1800" i="1">
                        <a:latin typeface="Cambria Math" panose="02040503050406030204" pitchFamily="18" charset="0"/>
                      </a:rPr>
                      <m:t>(</m:t>
                    </m:r>
                    <m:r>
                      <a:rPr lang="fr-CH" sz="1800" i="1">
                        <a:latin typeface="Cambria Math" panose="02040503050406030204" pitchFamily="18" charset="0"/>
                        <a:ea typeface="Cambria Math" panose="02040503050406030204" pitchFamily="18" charset="0"/>
                      </a:rPr>
                      <m:t>𝜙</m:t>
                    </m:r>
                    <m:r>
                      <a:rPr lang="fr-CH" sz="1800" i="1">
                        <a:latin typeface="Cambria Math" panose="02040503050406030204" pitchFamily="18" charset="0"/>
                        <a:ea typeface="Cambria Math" panose="02040503050406030204" pitchFamily="18" charset="0"/>
                      </a:rPr>
                      <m:t>)</m:t>
                    </m:r>
                  </m:oMath>
                </a14:m>
                <a:r>
                  <a:rPr lang="en-US" sz="1800" dirty="0"/>
                  <a:t>)</a:t>
                </a:r>
              </a:p>
            </p:txBody>
          </p:sp>
        </mc:Choice>
        <mc:Fallback xmlns="">
          <p:sp>
            <p:nvSpPr>
              <p:cNvPr id="2530316" name="Rectangle 12"/>
              <p:cNvSpPr>
                <a:spLocks noGrp="1" noRot="1" noChangeAspect="1" noMove="1" noResize="1" noEditPoints="1" noAdjustHandles="1" noChangeArrowheads="1" noChangeShapeType="1" noTextEdit="1"/>
              </p:cNvSpPr>
              <p:nvPr>
                <p:ph idx="1"/>
              </p:nvPr>
            </p:nvSpPr>
            <p:spPr>
              <a:xfrm>
                <a:off x="619124" y="1196976"/>
                <a:ext cx="7915275" cy="5437188"/>
              </a:xfrm>
              <a:blipFill>
                <a:blip r:embed="rId4"/>
                <a:stretch>
                  <a:fillRect l="-1695" t="-1906"/>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666641386"/>
              </p:ext>
            </p:extLst>
          </p:nvPr>
        </p:nvGraphicFramePr>
        <p:xfrm>
          <a:off x="5032375" y="1590675"/>
          <a:ext cx="3189288" cy="1676400"/>
        </p:xfrm>
        <a:graphic>
          <a:graphicData uri="http://schemas.openxmlformats.org/presentationml/2006/ole">
            <mc:AlternateContent xmlns:mc="http://schemas.openxmlformats.org/markup-compatibility/2006">
              <mc:Choice xmlns:v="urn:schemas-microsoft-com:vml" Requires="v">
                <p:oleObj name="Equation" r:id="rId5" imgW="3987720" imgH="2095200" progId="Equation.DSMT4">
                  <p:embed/>
                </p:oleObj>
              </mc:Choice>
              <mc:Fallback>
                <p:oleObj name="Equation" r:id="rId5" imgW="3987720" imgH="2095200" progId="Equation.DSMT4">
                  <p:embed/>
                  <p:pic>
                    <p:nvPicPr>
                      <p:cNvPr id="5" name="Object 4"/>
                      <p:cNvPicPr/>
                      <p:nvPr/>
                    </p:nvPicPr>
                    <p:blipFill>
                      <a:blip r:embed="rId6"/>
                      <a:stretch>
                        <a:fillRect/>
                      </a:stretch>
                    </p:blipFill>
                    <p:spPr>
                      <a:xfrm>
                        <a:off x="5032375" y="1590675"/>
                        <a:ext cx="3189288" cy="1676400"/>
                      </a:xfrm>
                      <a:prstGeom prst="rect">
                        <a:avLst/>
                      </a:prstGeom>
                    </p:spPr>
                  </p:pic>
                </p:oleObj>
              </mc:Fallback>
            </mc:AlternateContent>
          </a:graphicData>
        </a:graphic>
      </p:graphicFrame>
      <p:sp>
        <p:nvSpPr>
          <p:cNvPr id="2530315" name="Rectangle 11"/>
          <p:cNvSpPr>
            <a:spLocks noGrp="1" noChangeArrowheads="1"/>
          </p:cNvSpPr>
          <p:nvPr>
            <p:ph type="title"/>
          </p:nvPr>
        </p:nvSpPr>
        <p:spPr/>
        <p:txBody>
          <a:bodyPr/>
          <a:lstStyle/>
          <a:p>
            <a:r>
              <a:rPr lang="en-US" dirty="0"/>
              <a:t>Single Tone Input – Harmonic Distortion</a:t>
            </a:r>
          </a:p>
        </p:txBody>
      </p:sp>
      <p:sp>
        <p:nvSpPr>
          <p:cNvPr id="2" name="Date Placeholder 1"/>
          <p:cNvSpPr>
            <a:spLocks noGrp="1"/>
          </p:cNvSpPr>
          <p:nvPr>
            <p:ph type="dt" sz="half" idx="10"/>
          </p:nvPr>
        </p:nvSpPr>
        <p:spPr/>
        <p:txBody>
          <a:bodyPr/>
          <a:lstStyle/>
          <a:p>
            <a:pPr>
              <a:defRPr/>
            </a:pPr>
            <a:r>
              <a:rPr lang="fr-FR"/>
              <a:t>© C. Enz | 2022</a:t>
            </a:r>
            <a:endParaRPr lang="fr-CH"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12"/>
          </p:nvPr>
        </p:nvSpPr>
        <p:spPr/>
        <p:txBody>
          <a:bodyPr/>
          <a:lstStyle/>
          <a:p>
            <a:pPr>
              <a:defRPr/>
            </a:pPr>
            <a:r>
              <a:rPr lang="fr-CH"/>
              <a:t>Slide </a:t>
            </a:r>
            <a:fld id="{9BB60FCD-EFE6-441F-A2C8-D6B898CD23EA}" type="slidenum">
              <a:rPr lang="fr-CH" smtClean="0"/>
              <a:pPr>
                <a:defRPr/>
              </a:pPr>
              <a:t>4</a:t>
            </a:fld>
            <a:endParaRPr lang="fr-CH" dirty="0"/>
          </a:p>
        </p:txBody>
      </p:sp>
      <p:grpSp>
        <p:nvGrpSpPr>
          <p:cNvPr id="8" name="Group 7"/>
          <p:cNvGrpSpPr/>
          <p:nvPr/>
        </p:nvGrpSpPr>
        <p:grpSpPr>
          <a:xfrm>
            <a:off x="507302" y="1570756"/>
            <a:ext cx="4339241" cy="3716488"/>
            <a:chOff x="431800" y="1052513"/>
            <a:chExt cx="4339241" cy="3716488"/>
          </a:xfrm>
        </p:grpSpPr>
        <p:pic>
          <p:nvPicPr>
            <p:cNvPr id="2530314" name="Picture 10" descr="Fig"/>
            <p:cNvPicPr>
              <a:picLocks noChangeAspect="1" noChangeArrowheads="1"/>
            </p:cNvPicPr>
            <p:nvPr/>
          </p:nvPicPr>
          <p:blipFill>
            <a:blip r:embed="rId7" cstate="print"/>
            <a:srcRect/>
            <a:stretch>
              <a:fillRect/>
            </a:stretch>
          </p:blipFill>
          <p:spPr bwMode="auto">
            <a:xfrm>
              <a:off x="431800" y="1052513"/>
              <a:ext cx="4176713" cy="3705225"/>
            </a:xfrm>
            <a:prstGeom prst="rect">
              <a:avLst/>
            </a:prstGeom>
            <a:noFill/>
          </p:spPr>
        </p:pic>
        <p:sp>
          <p:nvSpPr>
            <p:cNvPr id="2530317" name="Text Box 13"/>
            <p:cNvSpPr txBox="1">
              <a:spLocks noChangeArrowheads="1"/>
            </p:cNvSpPr>
            <p:nvPr/>
          </p:nvSpPr>
          <p:spPr bwMode="auto">
            <a:xfrm>
              <a:off x="1403350" y="1196975"/>
              <a:ext cx="1183016" cy="258532"/>
            </a:xfrm>
            <a:prstGeom prst="rect">
              <a:avLst/>
            </a:prstGeom>
            <a:solidFill>
              <a:schemeClr val="bg1"/>
            </a:solidFill>
            <a:ln w="12700" algn="ctr">
              <a:noFill/>
              <a:miter lim="800000"/>
              <a:headEnd type="none" w="sm" len="sm"/>
              <a:tailEnd type="none" w="sm" len="sm"/>
            </a:ln>
            <a:effectLst/>
          </p:spPr>
          <p:txBody>
            <a:bodyPr wrap="none" lIns="0" tIns="0" rIns="0" bIns="0" anchor="ctr" anchorCtr="0">
              <a:spAutoFit/>
            </a:bodyPr>
            <a:lstStyle/>
            <a:p>
              <a:pPr defTabSz="762000">
                <a:spcBef>
                  <a:spcPct val="50000"/>
                </a:spcBef>
                <a:buNone/>
              </a:pPr>
              <a:r>
                <a:rPr lang="fr-CH" sz="1400" dirty="0"/>
                <a:t>gain </a:t>
              </a:r>
              <a:r>
                <a:rPr lang="fr-CH" sz="1400" dirty="0">
                  <a:latin typeface="Symbol" pitchFamily="18" charset="2"/>
                </a:rPr>
                <a:t>a</a:t>
              </a:r>
              <a:r>
                <a:rPr lang="fr-CH" sz="1400" baseline="-25000" dirty="0"/>
                <a:t>1</a:t>
              </a:r>
              <a:r>
                <a:rPr lang="fr-CH" sz="1400" dirty="0"/>
                <a:t>=</a:t>
              </a:r>
              <a:r>
                <a:rPr lang="fr-CH" sz="1400" dirty="0" err="1"/>
                <a:t>Y</a:t>
              </a:r>
              <a:r>
                <a:rPr lang="fr-CH" sz="1400" baseline="-25000" dirty="0" err="1"/>
                <a:t>max</a:t>
              </a:r>
              <a:r>
                <a:rPr lang="fr-CH" sz="1400" dirty="0"/>
                <a:t>/</a:t>
              </a:r>
              <a:r>
                <a:rPr lang="fr-CH" sz="1400" dirty="0" err="1"/>
                <a:t>X</a:t>
              </a:r>
              <a:r>
                <a:rPr lang="fr-CH" sz="1400" baseline="-25000" dirty="0" err="1"/>
                <a:t>max</a:t>
              </a:r>
              <a:endParaRPr lang="en-US" sz="1400" baseline="-25000" dirty="0"/>
            </a:p>
          </p:txBody>
        </p:sp>
        <p:sp>
          <p:nvSpPr>
            <p:cNvPr id="2530318" name="Text Box 14"/>
            <p:cNvSpPr txBox="1">
              <a:spLocks noChangeArrowheads="1"/>
            </p:cNvSpPr>
            <p:nvPr/>
          </p:nvSpPr>
          <p:spPr bwMode="auto">
            <a:xfrm>
              <a:off x="1008063" y="1452563"/>
              <a:ext cx="268287" cy="219075"/>
            </a:xfrm>
            <a:prstGeom prst="rect">
              <a:avLst/>
            </a:prstGeom>
            <a:solidFill>
              <a:schemeClr val="bg1"/>
            </a:solidFill>
            <a:ln w="12700" algn="ctr">
              <a:noFill/>
              <a:miter lim="800000"/>
              <a:headEnd type="none" w="sm" len="sm"/>
              <a:tailEnd type="none" w="sm" len="sm"/>
            </a:ln>
            <a:effectLst/>
          </p:spPr>
          <p:txBody>
            <a:bodyPr wrap="none" lIns="0" tIns="0" rIns="0" bIns="0">
              <a:spAutoFit/>
            </a:bodyPr>
            <a:lstStyle/>
            <a:p>
              <a:pPr algn="r" defTabSz="762000"/>
              <a:r>
                <a:rPr lang="fr-CH" sz="1200" i="1">
                  <a:latin typeface="Times New Roman" pitchFamily="18" charset="0"/>
                </a:rPr>
                <a:t>Y</a:t>
              </a:r>
              <a:r>
                <a:rPr lang="fr-CH" sz="1200" baseline="-25000">
                  <a:latin typeface="Times New Roman" pitchFamily="18" charset="0"/>
                </a:rPr>
                <a:t>max</a:t>
              </a:r>
              <a:endParaRPr lang="en-US" sz="1200" baseline="-25000">
                <a:latin typeface="Times New Roman" pitchFamily="18" charset="0"/>
              </a:endParaRPr>
            </a:p>
          </p:txBody>
        </p:sp>
        <p:sp>
          <p:nvSpPr>
            <p:cNvPr id="2530319" name="Text Box 15"/>
            <p:cNvSpPr txBox="1">
              <a:spLocks noChangeArrowheads="1"/>
            </p:cNvSpPr>
            <p:nvPr/>
          </p:nvSpPr>
          <p:spPr bwMode="auto">
            <a:xfrm>
              <a:off x="1404938" y="2306638"/>
              <a:ext cx="358775" cy="219075"/>
            </a:xfrm>
            <a:prstGeom prst="rect">
              <a:avLst/>
            </a:prstGeom>
            <a:solidFill>
              <a:schemeClr val="bg1"/>
            </a:solidFill>
            <a:ln w="12700" algn="ctr">
              <a:noFill/>
              <a:miter lim="800000"/>
              <a:headEnd type="none" w="sm" len="sm"/>
              <a:tailEnd type="none" w="sm" len="sm"/>
            </a:ln>
            <a:effectLst/>
          </p:spPr>
          <p:txBody>
            <a:bodyPr wrap="none" lIns="0" tIns="0" rIns="0" bIns="0">
              <a:spAutoFit/>
            </a:bodyPr>
            <a:lstStyle/>
            <a:p>
              <a:pPr defTabSz="762000"/>
              <a:r>
                <a:rPr lang="fr-CH" sz="1200" i="1">
                  <a:latin typeface="Arial" charset="0"/>
                  <a:cs typeface="Arial" charset="0"/>
                </a:rPr>
                <a:t>−</a:t>
              </a:r>
              <a:r>
                <a:rPr lang="fr-CH" sz="1200" i="1">
                  <a:latin typeface="Times New Roman" pitchFamily="18" charset="0"/>
                </a:rPr>
                <a:t>Y</a:t>
              </a:r>
              <a:r>
                <a:rPr lang="fr-CH" sz="1200" baseline="-25000">
                  <a:latin typeface="Times New Roman" pitchFamily="18" charset="0"/>
                </a:rPr>
                <a:t>max</a:t>
              </a:r>
              <a:endParaRPr lang="en-US" sz="1200" baseline="-25000">
                <a:latin typeface="Times New Roman" pitchFamily="18" charset="0"/>
              </a:endParaRPr>
            </a:p>
          </p:txBody>
        </p:sp>
        <p:sp>
          <p:nvSpPr>
            <p:cNvPr id="2530321" name="Text Box 17"/>
            <p:cNvSpPr txBox="1">
              <a:spLocks noChangeArrowheads="1"/>
            </p:cNvSpPr>
            <p:nvPr/>
          </p:nvSpPr>
          <p:spPr bwMode="auto">
            <a:xfrm>
              <a:off x="719138" y="1928802"/>
              <a:ext cx="368300" cy="219075"/>
            </a:xfrm>
            <a:prstGeom prst="rect">
              <a:avLst/>
            </a:prstGeom>
            <a:solidFill>
              <a:schemeClr val="bg1"/>
            </a:solidFill>
            <a:ln w="12700" algn="ctr">
              <a:noFill/>
              <a:miter lim="800000"/>
              <a:headEnd type="none" w="sm" len="sm"/>
              <a:tailEnd type="none" w="sm" len="sm"/>
            </a:ln>
            <a:effectLst/>
          </p:spPr>
          <p:txBody>
            <a:bodyPr wrap="none" lIns="0" tIns="0" rIns="0" bIns="0">
              <a:spAutoFit/>
            </a:bodyPr>
            <a:lstStyle/>
            <a:p>
              <a:pPr algn="ctr" defTabSz="762000"/>
              <a:r>
                <a:rPr lang="fr-CH" sz="1200" i="1" dirty="0">
                  <a:latin typeface="Arial" charset="0"/>
                  <a:cs typeface="Arial" charset="0"/>
                </a:rPr>
                <a:t>−</a:t>
              </a:r>
              <a:r>
                <a:rPr lang="fr-CH" sz="1200" i="1" dirty="0" err="1">
                  <a:latin typeface="Times New Roman" pitchFamily="18" charset="0"/>
                </a:rPr>
                <a:t>X</a:t>
              </a:r>
              <a:r>
                <a:rPr lang="fr-CH" sz="1200" baseline="-25000" dirty="0" err="1">
                  <a:latin typeface="Times New Roman" pitchFamily="18" charset="0"/>
                </a:rPr>
                <a:t>max</a:t>
              </a:r>
              <a:endParaRPr lang="en-US" sz="1200" baseline="-25000" dirty="0">
                <a:latin typeface="Times New Roman" pitchFamily="18" charset="0"/>
              </a:endParaRPr>
            </a:p>
          </p:txBody>
        </p:sp>
        <p:sp>
          <p:nvSpPr>
            <p:cNvPr id="2530322" name="Text Box 18"/>
            <p:cNvSpPr txBox="1">
              <a:spLocks noChangeArrowheads="1"/>
            </p:cNvSpPr>
            <p:nvPr/>
          </p:nvSpPr>
          <p:spPr bwMode="auto">
            <a:xfrm>
              <a:off x="1739900" y="1931977"/>
              <a:ext cx="277813" cy="219075"/>
            </a:xfrm>
            <a:prstGeom prst="rect">
              <a:avLst/>
            </a:prstGeom>
            <a:solidFill>
              <a:schemeClr val="bg1"/>
            </a:solidFill>
            <a:ln w="12700" algn="ctr">
              <a:noFill/>
              <a:miter lim="800000"/>
              <a:headEnd type="none" w="sm" len="sm"/>
              <a:tailEnd type="none" w="sm" len="sm"/>
            </a:ln>
            <a:effectLst/>
          </p:spPr>
          <p:txBody>
            <a:bodyPr wrap="none" lIns="0" tIns="0" rIns="0" bIns="0">
              <a:spAutoFit/>
            </a:bodyPr>
            <a:lstStyle/>
            <a:p>
              <a:pPr algn="ctr" defTabSz="762000"/>
              <a:r>
                <a:rPr lang="fr-CH" sz="1200" i="1">
                  <a:latin typeface="Times New Roman" pitchFamily="18" charset="0"/>
                </a:rPr>
                <a:t>X</a:t>
              </a:r>
              <a:r>
                <a:rPr lang="fr-CH" sz="1200" baseline="-25000">
                  <a:latin typeface="Times New Roman" pitchFamily="18" charset="0"/>
                </a:rPr>
                <a:t>max</a:t>
              </a:r>
              <a:endParaRPr lang="en-US" sz="1200" baseline="-25000">
                <a:latin typeface="Times New Roman" pitchFamily="18" charset="0"/>
              </a:endParaRPr>
            </a:p>
          </p:txBody>
        </p:sp>
        <p:sp>
          <p:nvSpPr>
            <p:cNvPr id="2530323" name="Text Box 19"/>
            <p:cNvSpPr txBox="1">
              <a:spLocks noChangeArrowheads="1"/>
            </p:cNvSpPr>
            <p:nvPr/>
          </p:nvSpPr>
          <p:spPr bwMode="auto">
            <a:xfrm>
              <a:off x="1960563" y="2874963"/>
              <a:ext cx="103187" cy="219075"/>
            </a:xfrm>
            <a:prstGeom prst="rect">
              <a:avLst/>
            </a:prstGeom>
            <a:solidFill>
              <a:schemeClr val="bg1"/>
            </a:solidFill>
            <a:ln w="12700" algn="ctr">
              <a:noFill/>
              <a:miter lim="800000"/>
              <a:headEnd type="none" w="sm" len="sm"/>
              <a:tailEnd type="none" w="sm" len="sm"/>
            </a:ln>
            <a:effectLst/>
          </p:spPr>
          <p:txBody>
            <a:bodyPr wrap="none" lIns="0" tIns="0" rIns="0" bIns="0">
              <a:spAutoFit/>
            </a:bodyPr>
            <a:lstStyle/>
            <a:p>
              <a:pPr algn="ctr" defTabSz="762000"/>
              <a:r>
                <a:rPr lang="fr-CH" sz="1200" i="1">
                  <a:latin typeface="Times New Roman" pitchFamily="18" charset="0"/>
                </a:rPr>
                <a:t>A</a:t>
              </a:r>
              <a:endParaRPr lang="en-US" sz="1200" baseline="-25000">
                <a:latin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533414593"/>
                </p:ext>
              </p:extLst>
            </p:nvPr>
          </p:nvGraphicFramePr>
          <p:xfrm>
            <a:off x="2170113" y="4464297"/>
            <a:ext cx="2600928" cy="304704"/>
          </p:xfrm>
          <a:graphic>
            <a:graphicData uri="http://schemas.openxmlformats.org/presentationml/2006/ole">
              <mc:AlternateContent xmlns:mc="http://schemas.openxmlformats.org/markup-compatibility/2006">
                <mc:Choice xmlns:v="urn:schemas-microsoft-com:vml" Requires="v">
                  <p:oleObj name="Equation" r:id="rId8" imgW="3251160" imgH="380880" progId="Equation.DSMT4">
                    <p:embed/>
                  </p:oleObj>
                </mc:Choice>
                <mc:Fallback>
                  <p:oleObj name="Equation" r:id="rId8" imgW="3251160" imgH="380880" progId="Equation.DSMT4">
                    <p:embed/>
                    <p:pic>
                      <p:nvPicPr>
                        <p:cNvPr id="7" name="Object 6"/>
                        <p:cNvPicPr/>
                        <p:nvPr/>
                      </p:nvPicPr>
                      <p:blipFill>
                        <a:blip r:embed="rId9"/>
                        <a:stretch>
                          <a:fillRect/>
                        </a:stretch>
                      </p:blipFill>
                      <p:spPr>
                        <a:xfrm>
                          <a:off x="2170113" y="4464297"/>
                          <a:ext cx="2600928" cy="304704"/>
                        </a:xfrm>
                        <a:prstGeom prst="rect">
                          <a:avLst/>
                        </a:prstGeom>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3558502109"/>
              </p:ext>
            </p:extLst>
          </p:nvPr>
        </p:nvGraphicFramePr>
        <p:xfrm>
          <a:off x="3851920" y="3530154"/>
          <a:ext cx="4356072" cy="1191204"/>
        </p:xfrm>
        <a:graphic>
          <a:graphicData uri="http://schemas.openxmlformats.org/presentationml/2006/ole">
            <mc:AlternateContent xmlns:mc="http://schemas.openxmlformats.org/markup-compatibility/2006">
              <mc:Choice xmlns:v="urn:schemas-microsoft-com:vml" Requires="v">
                <p:oleObj name="Equation" r:id="rId10" imgW="6222960" imgH="1701720" progId="Equation.DSMT4">
                  <p:embed/>
                </p:oleObj>
              </mc:Choice>
              <mc:Fallback>
                <p:oleObj name="Equation" r:id="rId10" imgW="6222960" imgH="1701720" progId="Equation.DSMT4">
                  <p:embed/>
                  <p:pic>
                    <p:nvPicPr>
                      <p:cNvPr id="6" name="Object 5"/>
                      <p:cNvPicPr/>
                      <p:nvPr/>
                    </p:nvPicPr>
                    <p:blipFill>
                      <a:blip r:embed="rId11"/>
                      <a:stretch>
                        <a:fillRect/>
                      </a:stretch>
                    </p:blipFill>
                    <p:spPr>
                      <a:xfrm>
                        <a:off x="3851920" y="3530154"/>
                        <a:ext cx="4356072" cy="1191204"/>
                      </a:xfrm>
                      <a:prstGeom prst="rect">
                        <a:avLst/>
                      </a:prstGeom>
                    </p:spPr>
                  </p:pic>
                </p:oleObj>
              </mc:Fallback>
            </mc:AlternateContent>
          </a:graphicData>
        </a:graphic>
      </p:graphicFrame>
    </p:spTree>
    <p:extLst>
      <p:ext uri="{BB962C8B-B14F-4D97-AF65-F5344CB8AC3E}">
        <p14:creationId xmlns:p14="http://schemas.microsoft.com/office/powerpoint/2010/main" val="18931007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5348065" y="3871356"/>
          <a:ext cx="3200400" cy="1422400"/>
        </p:xfrm>
        <a:graphic>
          <a:graphicData uri="http://schemas.openxmlformats.org/presentationml/2006/ole">
            <mc:AlternateContent xmlns:mc="http://schemas.openxmlformats.org/markup-compatibility/2006">
              <mc:Choice xmlns:v="urn:schemas-microsoft-com:vml" Requires="v">
                <p:oleObj name="Equation" r:id="rId3" imgW="3200400" imgH="1422360" progId="Equation.DSMT4">
                  <p:embed/>
                </p:oleObj>
              </mc:Choice>
              <mc:Fallback>
                <p:oleObj name="Equation" r:id="rId3" imgW="3200400" imgH="1422360" progId="Equation.DSMT4">
                  <p:embed/>
                  <p:pic>
                    <p:nvPicPr>
                      <p:cNvPr id="6" name="Object 5"/>
                      <p:cNvPicPr/>
                      <p:nvPr/>
                    </p:nvPicPr>
                    <p:blipFill>
                      <a:blip r:embed="rId4"/>
                      <a:stretch>
                        <a:fillRect/>
                      </a:stretch>
                    </p:blipFill>
                    <p:spPr>
                      <a:xfrm>
                        <a:off x="5348065" y="3871356"/>
                        <a:ext cx="3200400" cy="1422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3518133"/>
              </p:ext>
            </p:extLst>
          </p:nvPr>
        </p:nvGraphicFramePr>
        <p:xfrm>
          <a:off x="1071563" y="1543050"/>
          <a:ext cx="6999287" cy="1138238"/>
        </p:xfrm>
        <a:graphic>
          <a:graphicData uri="http://schemas.openxmlformats.org/presentationml/2006/ole">
            <mc:AlternateContent xmlns:mc="http://schemas.openxmlformats.org/markup-compatibility/2006">
              <mc:Choice xmlns:v="urn:schemas-microsoft-com:vml" Requires="v">
                <p:oleObj name="Equation" r:id="rId5" imgW="8750160" imgH="1422360" progId="Equation.DSMT4">
                  <p:embed/>
                </p:oleObj>
              </mc:Choice>
              <mc:Fallback>
                <p:oleObj name="Equation" r:id="rId5" imgW="8750160" imgH="1422360" progId="Equation.DSMT4">
                  <p:embed/>
                  <p:pic>
                    <p:nvPicPr>
                      <p:cNvPr id="5" name="Object 4"/>
                      <p:cNvPicPr/>
                      <p:nvPr/>
                    </p:nvPicPr>
                    <p:blipFill>
                      <a:blip r:embed="rId6"/>
                      <a:stretch>
                        <a:fillRect/>
                      </a:stretch>
                    </p:blipFill>
                    <p:spPr>
                      <a:xfrm>
                        <a:off x="1071563" y="1543050"/>
                        <a:ext cx="6999287" cy="1138238"/>
                      </a:xfrm>
                      <a:prstGeom prst="rect">
                        <a:avLst/>
                      </a:prstGeom>
                    </p:spPr>
                  </p:pic>
                </p:oleObj>
              </mc:Fallback>
            </mc:AlternateContent>
          </a:graphicData>
        </a:graphic>
      </p:graphicFrame>
      <p:sp>
        <p:nvSpPr>
          <p:cNvPr id="2532354" name="Rectangle 2"/>
          <p:cNvSpPr>
            <a:spLocks noGrp="1" noChangeArrowheads="1"/>
          </p:cNvSpPr>
          <p:nvPr>
            <p:ph type="title"/>
          </p:nvPr>
        </p:nvSpPr>
        <p:spPr/>
        <p:txBody>
          <a:bodyPr/>
          <a:lstStyle/>
          <a:p>
            <a:r>
              <a:rPr lang="en-US" dirty="0"/>
              <a:t>Single Tone Input – Gain Compression</a:t>
            </a:r>
          </a:p>
        </p:txBody>
      </p:sp>
      <mc:AlternateContent xmlns:mc="http://schemas.openxmlformats.org/markup-compatibility/2006" xmlns:a14="http://schemas.microsoft.com/office/drawing/2010/main">
        <mc:Choice Requires="a14">
          <p:sp>
            <p:nvSpPr>
              <p:cNvPr id="2532355" name="Rectangle 3"/>
              <p:cNvSpPr>
                <a:spLocks noGrp="1" noChangeArrowheads="1"/>
              </p:cNvSpPr>
              <p:nvPr>
                <p:ph idx="1"/>
              </p:nvPr>
            </p:nvSpPr>
            <p:spPr/>
            <p:txBody>
              <a:bodyPr/>
              <a:lstStyle/>
              <a:p>
                <a:r>
                  <a:rPr lang="en-US" dirty="0"/>
                  <a:t>The coefficient </a:t>
                </a:r>
                <a14:m>
                  <m:oMath xmlns:m="http://schemas.openxmlformats.org/officeDocument/2006/math">
                    <m:sSub>
                      <m:sSubPr>
                        <m:ctrlPr>
                          <a:rPr lang="en-US" i="1" smtClean="0">
                            <a:latin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𝑎</m:t>
                        </m:r>
                      </m:e>
                      <m:sub>
                        <m:r>
                          <a:rPr lang="fr-CH" b="0" i="1" smtClean="0">
                            <a:latin typeface="Cambria Math" panose="02040503050406030204" pitchFamily="18" charset="0"/>
                          </a:rPr>
                          <m:t>1</m:t>
                        </m:r>
                      </m:sub>
                    </m:sSub>
                  </m:oMath>
                </a14:m>
                <a:r>
                  <a:rPr lang="en-US" dirty="0"/>
                  <a:t> corresponding to the fundamental is given by</a:t>
                </a:r>
              </a:p>
              <a:p>
                <a:endParaRPr lang="en-US" dirty="0"/>
              </a:p>
            </p:txBody>
          </p:sp>
        </mc:Choice>
        <mc:Fallback xmlns="">
          <p:sp>
            <p:nvSpPr>
              <p:cNvPr id="2532355" name="Rectangle 3"/>
              <p:cNvSpPr>
                <a:spLocks noGrp="1" noRot="1" noChangeAspect="1" noMove="1" noResize="1" noEditPoints="1" noAdjustHandles="1" noChangeArrowheads="1" noChangeShapeType="1" noTextEdit="1"/>
              </p:cNvSpPr>
              <p:nvPr>
                <p:ph idx="1"/>
              </p:nvPr>
            </p:nvSpPr>
            <p:spPr>
              <a:xfrm>
                <a:off x="609600" y="1177926"/>
                <a:ext cx="7924800" cy="311150"/>
              </a:xfrm>
              <a:blipFill>
                <a:blip r:embed="rId8"/>
                <a:stretch>
                  <a:fillRect l="-1846" t="-25490" b="-49020"/>
                </a:stretch>
              </a:blipFill>
            </p:spPr>
            <p:txBody>
              <a:bodyPr/>
              <a:lstStyle/>
              <a:p>
                <a:r>
                  <a:rPr lang="en-US">
                    <a:noFill/>
                  </a:rPr>
                  <a:t> </a:t>
                </a:r>
              </a:p>
            </p:txBody>
          </p:sp>
        </mc:Fallback>
      </mc:AlternateContent>
      <p:sp>
        <p:nvSpPr>
          <p:cNvPr id="2" name="Date Placeholder 1"/>
          <p:cNvSpPr>
            <a:spLocks noGrp="1"/>
          </p:cNvSpPr>
          <p:nvPr>
            <p:ph type="dt" sz="half" idx="4294967295"/>
          </p:nvPr>
        </p:nvSpPr>
        <p:spPr/>
        <p:txBody>
          <a:bodyPr/>
          <a:lstStyle/>
          <a:p>
            <a:pPr>
              <a:defRPr/>
            </a:pPr>
            <a:r>
              <a:rPr lang="fr-FR"/>
              <a:t>© C. Enz | 2022</a:t>
            </a:r>
            <a:endParaRPr lang="fr-CH" dirty="0"/>
          </a:p>
        </p:txBody>
      </p:sp>
      <p:sp>
        <p:nvSpPr>
          <p:cNvPr id="3" name="Footer Placeholder 2"/>
          <p:cNvSpPr>
            <a:spLocks noGrp="1"/>
          </p:cNvSpPr>
          <p:nvPr>
            <p:ph type="ftr" sz="quarter" idx="4294967295"/>
          </p:nvPr>
        </p:nvSpPr>
        <p:spPr/>
        <p:txBody>
          <a:bodyPr/>
          <a:lstStyle/>
          <a:p>
            <a:pPr>
              <a:defRPr/>
            </a:pPr>
            <a:r>
              <a:rPr lang="en-US"/>
              <a:t>Low-power radio design for the IoT (MICRO-461)</a:t>
            </a:r>
            <a:endParaRPr lang="fr-CH"/>
          </a:p>
        </p:txBody>
      </p:sp>
      <p:sp>
        <p:nvSpPr>
          <p:cNvPr id="4" name="Slide Number Placeholder 3"/>
          <p:cNvSpPr>
            <a:spLocks noGrp="1"/>
          </p:cNvSpPr>
          <p:nvPr>
            <p:ph type="sldNum" sz="quarter" idx="4294967295"/>
          </p:nvPr>
        </p:nvSpPr>
        <p:spPr/>
        <p:txBody>
          <a:bodyPr/>
          <a:lstStyle/>
          <a:p>
            <a:pPr>
              <a:defRPr/>
            </a:pPr>
            <a:r>
              <a:rPr lang="fr-CH"/>
              <a:t>Slide </a:t>
            </a:r>
            <a:fld id="{9BB60FCD-EFE6-441F-A2C8-D6B898CD23EA}" type="slidenum">
              <a:rPr lang="fr-CH" smtClean="0"/>
              <a:pPr>
                <a:defRPr/>
              </a:pPr>
              <a:t>5</a:t>
            </a:fld>
            <a:endParaRPr lang="fr-CH" dirty="0"/>
          </a:p>
        </p:txBody>
      </p:sp>
      <p:sp>
        <p:nvSpPr>
          <p:cNvPr id="2532359" name="Text Box 7"/>
          <p:cNvSpPr txBox="1">
            <a:spLocks noChangeArrowheads="1"/>
          </p:cNvSpPr>
          <p:nvPr/>
        </p:nvSpPr>
        <p:spPr bwMode="auto">
          <a:xfrm>
            <a:off x="5283546" y="3206750"/>
            <a:ext cx="3329438" cy="369332"/>
          </a:xfrm>
          <a:prstGeom prst="rect">
            <a:avLst/>
          </a:prstGeom>
          <a:noFill/>
          <a:ln w="12700" algn="ctr">
            <a:noFill/>
            <a:miter lim="800000"/>
            <a:headEnd type="none" w="sm" len="sm"/>
            <a:tailEnd type="none" w="sm" len="sm"/>
          </a:ln>
          <a:effectLst/>
        </p:spPr>
        <p:txBody>
          <a:bodyPr wrap="none" lIns="0" tIns="0" rIns="0" bIns="0">
            <a:spAutoFit/>
          </a:bodyPr>
          <a:lstStyle/>
          <a:p>
            <a:pPr defTabSz="762000"/>
            <a:r>
              <a:rPr lang="en-US" dirty="0"/>
              <a:t>The compression rate is defined as</a:t>
            </a:r>
          </a:p>
        </p:txBody>
      </p:sp>
      <p:pic>
        <p:nvPicPr>
          <p:cNvPr id="2532361" name="Picture 9"/>
          <p:cNvPicPr>
            <a:picLocks noChangeAspect="1" noChangeArrowheads="1"/>
          </p:cNvPicPr>
          <p:nvPr/>
        </p:nvPicPr>
        <p:blipFill>
          <a:blip r:embed="rId9" cstate="print"/>
          <a:srcRect/>
          <a:stretch>
            <a:fillRect/>
          </a:stretch>
        </p:blipFill>
        <p:spPr bwMode="auto">
          <a:xfrm>
            <a:off x="287338" y="2744788"/>
            <a:ext cx="4743450" cy="3355975"/>
          </a:xfrm>
          <a:prstGeom prst="rect">
            <a:avLst/>
          </a:prstGeom>
          <a:noFill/>
          <a:ln w="12700" algn="ctr">
            <a:noFill/>
            <a:miter lim="800000"/>
            <a:headEnd type="none" w="sm" len="sm"/>
            <a:tailEnd type="none" w="sm" len="sm"/>
          </a:ln>
          <a:effectLst/>
        </p:spPr>
      </p:pic>
    </p:spTree>
    <p:extLst>
      <p:ext uri="{BB962C8B-B14F-4D97-AF65-F5344CB8AC3E}">
        <p14:creationId xmlns:p14="http://schemas.microsoft.com/office/powerpoint/2010/main" val="26268655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32354" name="Rectangle 2"/>
              <p:cNvSpPr>
                <a:spLocks noGrp="1" noChangeArrowheads="1"/>
              </p:cNvSpPr>
              <p:nvPr>
                <p:ph type="title"/>
              </p:nvPr>
            </p:nvSpPr>
            <p:spPr/>
            <p:txBody>
              <a:bodyPr/>
              <a:lstStyle/>
              <a:p>
                <a:r>
                  <a:rPr lang="en-US" dirty="0"/>
                  <a:t>Single Tone Input – Sign of </a:t>
                </a:r>
                <a14:m>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𝜶</m:t>
                        </m:r>
                      </m:e>
                      <m:sub>
                        <m:r>
                          <a:rPr lang="en-US" b="1" i="1" smtClean="0">
                            <a:latin typeface="Cambria Math" panose="02040503050406030204" pitchFamily="18" charset="0"/>
                          </a:rPr>
                          <m:t>𝟏</m:t>
                        </m:r>
                      </m:sub>
                    </m:sSub>
                  </m:oMath>
                </a14:m>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𝜶</m:t>
                        </m:r>
                      </m:e>
                      <m:sub>
                        <m:r>
                          <a:rPr lang="en-US" b="1" i="1" smtClean="0">
                            <a:latin typeface="Cambria Math" panose="02040503050406030204" pitchFamily="18" charset="0"/>
                          </a:rPr>
                          <m:t>𝟑</m:t>
                        </m:r>
                      </m:sub>
                    </m:sSub>
                  </m:oMath>
                </a14:m>
                <a:endParaRPr lang="en-US" dirty="0"/>
              </a:p>
            </p:txBody>
          </p:sp>
        </mc:Choice>
        <mc:Fallback xmlns="">
          <p:sp>
            <p:nvSpPr>
              <p:cNvPr id="2532354" name="Rectangle 2"/>
              <p:cNvSpPr>
                <a:spLocks noGrp="1" noRot="1" noChangeAspect="1" noMove="1" noResize="1" noEditPoints="1" noAdjustHandles="1" noChangeArrowheads="1" noChangeShapeType="1" noTextEdit="1"/>
              </p:cNvSpPr>
              <p:nvPr>
                <p:ph type="title"/>
              </p:nvPr>
            </p:nvSpPr>
            <p:spPr>
              <a:blipFill>
                <a:blip r:embed="rId4"/>
                <a:stretch>
                  <a:fillRect l="-2692" t="-27027" b="-391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32355" name="Rectangle 3"/>
              <p:cNvSpPr>
                <a:spLocks noGrp="1" noChangeArrowheads="1"/>
              </p:cNvSpPr>
              <p:nvPr>
                <p:ph idx="1"/>
              </p:nvPr>
            </p:nvSpPr>
            <p:spPr>
              <a:xfrm>
                <a:off x="619124" y="4869160"/>
                <a:ext cx="7915275" cy="1439566"/>
              </a:xfrm>
            </p:spPr>
            <p:txBody>
              <a:bodyPr/>
              <a:lstStyle/>
              <a:p>
                <a:r>
                  <a:rPr lang="en-US" dirty="0"/>
                  <a:t>The nonlinear characteristic can either be </a:t>
                </a:r>
                <a:r>
                  <a:rPr lang="en-US" b="1" dirty="0">
                    <a:solidFill>
                      <a:srgbClr val="0000FF"/>
                    </a:solidFill>
                  </a:rPr>
                  <a:t>expansive</a:t>
                </a: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0</m:t>
                    </m:r>
                  </m:oMath>
                </a14:m>
                <a:r>
                  <a:rPr lang="en-US" dirty="0"/>
                  <a:t>) or </a:t>
                </a:r>
                <a:r>
                  <a:rPr lang="en-US" b="1" dirty="0">
                    <a:solidFill>
                      <a:srgbClr val="0000FF"/>
                    </a:solidFill>
                  </a:rPr>
                  <a:t>compressive</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0</m:t>
                    </m:r>
                  </m:oMath>
                </a14:m>
                <a:r>
                  <a:rPr lang="en-US" dirty="0"/>
                  <a:t>)</a:t>
                </a:r>
              </a:p>
              <a:p>
                <a:r>
                  <a:rPr lang="en-US" dirty="0"/>
                  <a:t>Most voltage RF circuits are compressive whereas current mode circuits may be expansive</a:t>
                </a:r>
              </a:p>
              <a:p>
                <a:endParaRPr lang="en-US" dirty="0"/>
              </a:p>
            </p:txBody>
          </p:sp>
        </mc:Choice>
        <mc:Fallback xmlns="">
          <p:sp>
            <p:nvSpPr>
              <p:cNvPr id="2532355" name="Rectangle 3"/>
              <p:cNvSpPr>
                <a:spLocks noGrp="1" noRot="1" noChangeAspect="1" noMove="1" noResize="1" noEditPoints="1" noAdjustHandles="1" noChangeArrowheads="1" noChangeShapeType="1" noTextEdit="1"/>
              </p:cNvSpPr>
              <p:nvPr>
                <p:ph idx="1"/>
              </p:nvPr>
            </p:nvSpPr>
            <p:spPr>
              <a:xfrm>
                <a:off x="619124" y="4869160"/>
                <a:ext cx="7915275" cy="1439566"/>
              </a:xfrm>
              <a:blipFill>
                <a:blip r:embed="rId5"/>
                <a:stretch>
                  <a:fillRect l="-1849" t="-5508" b="-5932"/>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fr-FR"/>
              <a:t>© C. Enz | 2022</a:t>
            </a:r>
            <a:endParaRPr lang="en-US"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en-US" dirty="0"/>
          </a:p>
        </p:txBody>
      </p:sp>
      <p:sp>
        <p:nvSpPr>
          <p:cNvPr id="4" name="Slide Number Placeholder 3"/>
          <p:cNvSpPr>
            <a:spLocks noGrp="1"/>
          </p:cNvSpPr>
          <p:nvPr>
            <p:ph type="sldNum" sz="quarter" idx="12"/>
          </p:nvPr>
        </p:nvSpPr>
        <p:spPr/>
        <p:txBody>
          <a:bodyPr/>
          <a:lstStyle/>
          <a:p>
            <a:pPr>
              <a:defRPr/>
            </a:pPr>
            <a:r>
              <a:rPr lang="en-US" dirty="0"/>
              <a:t>Slide </a:t>
            </a:r>
            <a:fld id="{9BB60FCD-EFE6-441F-A2C8-D6B898CD23EA}" type="slidenum">
              <a:rPr lang="en-US" smtClean="0"/>
              <a:pPr>
                <a:defRPr/>
              </a:pPr>
              <a:t>6</a:t>
            </a:fld>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7171" y="1951290"/>
            <a:ext cx="6329658" cy="17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331640" y="3719900"/>
            <a:ext cx="3037690" cy="703013"/>
          </a:xfrm>
          <a:prstGeom prst="rect">
            <a:avLst/>
          </a:prstGeom>
          <a:noFill/>
        </p:spPr>
        <p:txBody>
          <a:bodyPr wrap="none" lIns="0" tIns="0" rIns="0" bIns="0" rtlCol="0">
            <a:spAutoFit/>
          </a:bodyPr>
          <a:lstStyle/>
          <a:p>
            <a:pPr algn="ctr">
              <a:buNone/>
            </a:pPr>
            <a:r>
              <a:rPr lang="en-US" b="1" dirty="0">
                <a:solidFill>
                  <a:srgbClr val="0000FF"/>
                </a:solidFill>
              </a:rPr>
              <a:t>Expansive</a:t>
            </a:r>
          </a:p>
          <a:p>
            <a:pPr algn="ctr">
              <a:buNone/>
            </a:pPr>
            <a:r>
              <a:rPr lang="en-US" b="1" dirty="0">
                <a:solidFill>
                  <a:srgbClr val="0000FF"/>
                </a:solidFill>
              </a:rPr>
              <a:t>(for example MOSFET current)</a:t>
            </a:r>
          </a:p>
        </p:txBody>
      </p:sp>
      <p:sp>
        <p:nvSpPr>
          <p:cNvPr id="13" name="TextBox 12"/>
          <p:cNvSpPr txBox="1"/>
          <p:nvPr/>
        </p:nvSpPr>
        <p:spPr>
          <a:xfrm>
            <a:off x="4841806" y="3734099"/>
            <a:ext cx="2895023" cy="703013"/>
          </a:xfrm>
          <a:prstGeom prst="rect">
            <a:avLst/>
          </a:prstGeom>
          <a:noFill/>
        </p:spPr>
        <p:txBody>
          <a:bodyPr wrap="none" lIns="0" tIns="0" rIns="0" bIns="0" rtlCol="0">
            <a:spAutoFit/>
          </a:bodyPr>
          <a:lstStyle/>
          <a:p>
            <a:pPr algn="ctr">
              <a:buNone/>
            </a:pPr>
            <a:r>
              <a:rPr lang="en-US" b="1" dirty="0">
                <a:solidFill>
                  <a:srgbClr val="0000FF"/>
                </a:solidFill>
              </a:rPr>
              <a:t>Compressive</a:t>
            </a:r>
          </a:p>
          <a:p>
            <a:pPr algn="ctr">
              <a:buNone/>
            </a:pPr>
            <a:r>
              <a:rPr lang="en-US" b="1" dirty="0">
                <a:solidFill>
                  <a:srgbClr val="0000FF"/>
                </a:solidFill>
              </a:rPr>
              <a:t>(for example differential pair)</a:t>
            </a:r>
          </a:p>
        </p:txBody>
      </p:sp>
      <p:graphicFrame>
        <p:nvGraphicFramePr>
          <p:cNvPr id="15" name="Object 4"/>
          <p:cNvGraphicFramePr>
            <a:graphicFrameLocks noChangeAspect="1"/>
          </p:cNvGraphicFramePr>
          <p:nvPr>
            <p:extLst>
              <p:ext uri="{D42A27DB-BD31-4B8C-83A1-F6EECF244321}">
                <p14:modId xmlns:p14="http://schemas.microsoft.com/office/powerpoint/2010/main" val="3715182981"/>
              </p:ext>
            </p:extLst>
          </p:nvPr>
        </p:nvGraphicFramePr>
        <p:xfrm>
          <a:off x="850900" y="1233487"/>
          <a:ext cx="7442200" cy="406400"/>
        </p:xfrm>
        <a:graphic>
          <a:graphicData uri="http://schemas.openxmlformats.org/presentationml/2006/ole">
            <mc:AlternateContent xmlns:mc="http://schemas.openxmlformats.org/markup-compatibility/2006">
              <mc:Choice xmlns:v="urn:schemas-microsoft-com:vml" Requires="v">
                <p:oleObj name="Equation" r:id="rId7" imgW="7441920" imgH="406080" progId="Equation.DSMT4">
                  <p:embed/>
                </p:oleObj>
              </mc:Choice>
              <mc:Fallback>
                <p:oleObj name="Equation" r:id="rId7" imgW="7441920" imgH="406080" progId="Equation.DSMT4">
                  <p:embed/>
                  <p:pic>
                    <p:nvPicPr>
                      <p:cNvPr id="15" name="Object 4"/>
                      <p:cNvPicPr>
                        <a:picLocks noChangeAspect="1" noChangeArrowheads="1"/>
                      </p:cNvPicPr>
                      <p:nvPr/>
                    </p:nvPicPr>
                    <p:blipFill>
                      <a:blip r:embed="rId8"/>
                      <a:srcRect/>
                      <a:stretch>
                        <a:fillRect/>
                      </a:stretch>
                    </p:blipFill>
                    <p:spPr bwMode="auto">
                      <a:xfrm>
                        <a:off x="850900" y="1233487"/>
                        <a:ext cx="7442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28247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34403" name="Rectangle 3"/>
              <p:cNvSpPr>
                <a:spLocks noGrp="1" noChangeArrowheads="1"/>
              </p:cNvSpPr>
              <p:nvPr>
                <p:ph idx="1"/>
              </p:nvPr>
            </p:nvSpPr>
            <p:spPr/>
            <p:txBody>
              <a:bodyPr/>
              <a:lstStyle/>
              <a:p>
                <a:r>
                  <a:rPr lang="en-US" dirty="0"/>
                  <a:t>In most circuits of interest, the output is a compressive (or saturating) function of the input, i.e. the gain approaches zero for sufficiently high input levels. In this case coefficient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3</m:t>
                        </m:r>
                      </m:sub>
                    </m:sSub>
                    <m:r>
                      <a:rPr lang="en-US" b="0" i="1" smtClean="0">
                        <a:latin typeface="Cambria Math" panose="02040503050406030204" pitchFamily="18" charset="0"/>
                      </a:rPr>
                      <m:t>&lt;0</m:t>
                    </m:r>
                  </m:oMath>
                </a14:m>
                <a:r>
                  <a:rPr lang="en-US" dirty="0"/>
                  <a:t>. The gain for the fundamental is therefore a decreasing function of </a:t>
                </a:r>
                <a14:m>
                  <m:oMath xmlns:m="http://schemas.openxmlformats.org/officeDocument/2006/math">
                    <m:r>
                      <a:rPr lang="en-US" i="1" smtClean="0">
                        <a:latin typeface="Cambria Math" panose="02040503050406030204" pitchFamily="18" charset="0"/>
                      </a:rPr>
                      <m:t>𝐴</m:t>
                    </m:r>
                  </m:oMath>
                </a14:m>
                <a:endParaRPr lang="en-US" dirty="0"/>
              </a:p>
              <a:p>
                <a:endParaRPr lang="en-US" dirty="0"/>
              </a:p>
              <a:p>
                <a:r>
                  <a:rPr lang="en-US" dirty="0"/>
                  <a:t>The 1dB compression point is defined as the amplitude for which the gain drops by 1dB compared to the linear asymptote and can be approximated by</a:t>
                </a:r>
                <a:endParaRPr lang="en-US" baseline="-25000" dirty="0"/>
              </a:p>
            </p:txBody>
          </p:sp>
        </mc:Choice>
        <mc:Fallback xmlns="">
          <p:sp>
            <p:nvSpPr>
              <p:cNvPr id="2534403" name="Rectangle 3"/>
              <p:cNvSpPr>
                <a:spLocks noGrp="1" noRot="1" noChangeAspect="1" noMove="1" noResize="1" noEditPoints="1" noAdjustHandles="1" noChangeArrowheads="1" noChangeShapeType="1" noTextEdit="1"/>
              </p:cNvSpPr>
              <p:nvPr>
                <p:ph idx="1"/>
              </p:nvPr>
            </p:nvSpPr>
            <p:spPr>
              <a:blipFill>
                <a:blip r:embed="rId4"/>
                <a:stretch>
                  <a:fillRect l="-1849" t="-1549" r="-2465"/>
                </a:stretch>
              </a:blipFill>
            </p:spPr>
            <p:txBody>
              <a:bodyPr/>
              <a:lstStyle/>
              <a:p>
                <a:r>
                  <a:rPr lang="en-US">
                    <a:noFill/>
                  </a:rPr>
                  <a:t> </a:t>
                </a:r>
              </a:p>
            </p:txBody>
          </p:sp>
        </mc:Fallback>
      </mc:AlternateContent>
      <p:graphicFrame>
        <p:nvGraphicFramePr>
          <p:cNvPr id="6" name="Object 5"/>
          <p:cNvGraphicFramePr>
            <a:graphicFrameLocks noChangeAspect="1"/>
          </p:cNvGraphicFramePr>
          <p:nvPr/>
        </p:nvGraphicFramePr>
        <p:xfrm>
          <a:off x="4932040" y="4659912"/>
          <a:ext cx="3484800" cy="1361376"/>
        </p:xfrm>
        <a:graphic>
          <a:graphicData uri="http://schemas.openxmlformats.org/presentationml/2006/ole">
            <mc:AlternateContent xmlns:mc="http://schemas.openxmlformats.org/markup-compatibility/2006">
              <mc:Choice xmlns:v="urn:schemas-microsoft-com:vml" Requires="v">
                <p:oleObj name="Equation" r:id="rId5" imgW="4356000" imgH="1701720" progId="Equation.DSMT4">
                  <p:embed/>
                </p:oleObj>
              </mc:Choice>
              <mc:Fallback>
                <p:oleObj name="Equation" r:id="rId5" imgW="4356000" imgH="1701720" progId="Equation.DSMT4">
                  <p:embed/>
                  <p:pic>
                    <p:nvPicPr>
                      <p:cNvPr id="6" name="Object 5"/>
                      <p:cNvPicPr/>
                      <p:nvPr/>
                    </p:nvPicPr>
                    <p:blipFill>
                      <a:blip r:embed="rId6"/>
                      <a:stretch>
                        <a:fillRect/>
                      </a:stretch>
                    </p:blipFill>
                    <p:spPr>
                      <a:xfrm>
                        <a:off x="4932040" y="4659912"/>
                        <a:ext cx="3484800" cy="136137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98073369"/>
              </p:ext>
            </p:extLst>
          </p:nvPr>
        </p:nvGraphicFramePr>
        <p:xfrm>
          <a:off x="3473450" y="2298452"/>
          <a:ext cx="2197100" cy="698500"/>
        </p:xfrm>
        <a:graphic>
          <a:graphicData uri="http://schemas.openxmlformats.org/presentationml/2006/ole">
            <mc:AlternateContent xmlns:mc="http://schemas.openxmlformats.org/markup-compatibility/2006">
              <mc:Choice xmlns:v="urn:schemas-microsoft-com:vml" Requires="v">
                <p:oleObj name="Equation" r:id="rId7" imgW="2197080" imgH="698400" progId="Equation.DSMT4">
                  <p:embed/>
                </p:oleObj>
              </mc:Choice>
              <mc:Fallback>
                <p:oleObj name="Equation" r:id="rId7" imgW="2197080" imgH="698400" progId="Equation.DSMT4">
                  <p:embed/>
                  <p:pic>
                    <p:nvPicPr>
                      <p:cNvPr id="5" name="Object 4"/>
                      <p:cNvPicPr/>
                      <p:nvPr/>
                    </p:nvPicPr>
                    <p:blipFill>
                      <a:blip r:embed="rId8"/>
                      <a:stretch>
                        <a:fillRect/>
                      </a:stretch>
                    </p:blipFill>
                    <p:spPr>
                      <a:xfrm>
                        <a:off x="3473450" y="2298452"/>
                        <a:ext cx="2197100" cy="698500"/>
                      </a:xfrm>
                      <a:prstGeom prst="rect">
                        <a:avLst/>
                      </a:prstGeom>
                    </p:spPr>
                  </p:pic>
                </p:oleObj>
              </mc:Fallback>
            </mc:AlternateContent>
          </a:graphicData>
        </a:graphic>
      </p:graphicFrame>
      <p:sp>
        <p:nvSpPr>
          <p:cNvPr id="2534402" name="Rectangle 2"/>
          <p:cNvSpPr>
            <a:spLocks noGrp="1" noChangeArrowheads="1"/>
          </p:cNvSpPr>
          <p:nvPr>
            <p:ph type="title"/>
          </p:nvPr>
        </p:nvSpPr>
        <p:spPr/>
        <p:txBody>
          <a:bodyPr/>
          <a:lstStyle/>
          <a:p>
            <a:r>
              <a:rPr lang="en-US" dirty="0"/>
              <a:t>Single Tone Input – 1-dB Compression Point</a:t>
            </a:r>
          </a:p>
        </p:txBody>
      </p:sp>
      <p:sp>
        <p:nvSpPr>
          <p:cNvPr id="2" name="Date Placeholder 1"/>
          <p:cNvSpPr>
            <a:spLocks noGrp="1"/>
          </p:cNvSpPr>
          <p:nvPr>
            <p:ph type="dt" sz="half" idx="10"/>
          </p:nvPr>
        </p:nvSpPr>
        <p:spPr/>
        <p:txBody>
          <a:bodyPr/>
          <a:lstStyle/>
          <a:p>
            <a:pPr>
              <a:defRPr/>
            </a:pPr>
            <a:r>
              <a:rPr lang="fr-FR"/>
              <a:t>© C. Enz | 2022</a:t>
            </a:r>
            <a:endParaRPr lang="en-US" dirty="0"/>
          </a:p>
        </p:txBody>
      </p:sp>
      <p:sp>
        <p:nvSpPr>
          <p:cNvPr id="3" name="Footer Placeholder 2"/>
          <p:cNvSpPr>
            <a:spLocks noGrp="1"/>
          </p:cNvSpPr>
          <p:nvPr>
            <p:ph type="ftr" sz="quarter" idx="11"/>
          </p:nvPr>
        </p:nvSpPr>
        <p:spPr/>
        <p:txBody>
          <a:bodyPr/>
          <a:lstStyle/>
          <a:p>
            <a:pPr>
              <a:defRPr/>
            </a:pPr>
            <a:r>
              <a:rPr lang="en-US"/>
              <a:t>Low-power radio design for the IoT (MICRO-461)</a:t>
            </a:r>
            <a:endParaRPr lang="en-US" dirty="0"/>
          </a:p>
        </p:txBody>
      </p:sp>
      <p:sp>
        <p:nvSpPr>
          <p:cNvPr id="4" name="Slide Number Placeholder 3"/>
          <p:cNvSpPr>
            <a:spLocks noGrp="1"/>
          </p:cNvSpPr>
          <p:nvPr>
            <p:ph type="sldNum" sz="quarter" idx="12"/>
          </p:nvPr>
        </p:nvSpPr>
        <p:spPr/>
        <p:txBody>
          <a:bodyPr/>
          <a:lstStyle/>
          <a:p>
            <a:pPr>
              <a:defRPr/>
            </a:pPr>
            <a:r>
              <a:rPr lang="en-US" dirty="0"/>
              <a:t>Slide </a:t>
            </a:r>
            <a:fld id="{9BB60FCD-EFE6-441F-A2C8-D6B898CD23EA}" type="slidenum">
              <a:rPr lang="en-US" smtClean="0"/>
              <a:pPr>
                <a:defRPr/>
              </a:pPr>
              <a:t>7</a:t>
            </a:fld>
            <a:endParaRPr lang="en-US" dirty="0"/>
          </a:p>
        </p:txBody>
      </p:sp>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302" y="4430429"/>
            <a:ext cx="3383186" cy="218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016647012"/>
              </p:ext>
            </p:extLst>
          </p:nvPr>
        </p:nvGraphicFramePr>
        <p:xfrm>
          <a:off x="2520950" y="3645024"/>
          <a:ext cx="4102100" cy="685800"/>
        </p:xfrm>
        <a:graphic>
          <a:graphicData uri="http://schemas.openxmlformats.org/presentationml/2006/ole">
            <mc:AlternateContent xmlns:mc="http://schemas.openxmlformats.org/markup-compatibility/2006">
              <mc:Choice xmlns:v="urn:schemas-microsoft-com:vml" Requires="v">
                <p:oleObj name="Equation" r:id="rId10" imgW="4101840" imgH="685800" progId="Equation.DSMT4">
                  <p:embed/>
                </p:oleObj>
              </mc:Choice>
              <mc:Fallback>
                <p:oleObj name="Equation" r:id="rId10" imgW="4101840" imgH="685800" progId="Equation.DSMT4">
                  <p:embed/>
                  <p:pic>
                    <p:nvPicPr>
                      <p:cNvPr id="7" name="Object 6"/>
                      <p:cNvPicPr/>
                      <p:nvPr/>
                    </p:nvPicPr>
                    <p:blipFill>
                      <a:blip r:embed="rId11"/>
                      <a:stretch>
                        <a:fillRect/>
                      </a:stretch>
                    </p:blipFill>
                    <p:spPr>
                      <a:xfrm>
                        <a:off x="2520950" y="3645024"/>
                        <a:ext cx="4102100" cy="685800"/>
                      </a:xfrm>
                      <a:prstGeom prst="rect">
                        <a:avLst/>
                      </a:prstGeom>
                    </p:spPr>
                  </p:pic>
                </p:oleObj>
              </mc:Fallback>
            </mc:AlternateContent>
          </a:graphicData>
        </a:graphic>
      </p:graphicFrame>
    </p:spTree>
    <p:extLst>
      <p:ext uri="{BB962C8B-B14F-4D97-AF65-F5344CB8AC3E}">
        <p14:creationId xmlns:p14="http://schemas.microsoft.com/office/powerpoint/2010/main" val="1425586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 Compression: Effect on FM and AM Waveforms</a:t>
            </a:r>
          </a:p>
        </p:txBody>
      </p:sp>
      <p:sp>
        <p:nvSpPr>
          <p:cNvPr id="3" name="Content Placeholder 2"/>
          <p:cNvSpPr>
            <a:spLocks noGrp="1"/>
          </p:cNvSpPr>
          <p:nvPr>
            <p:ph idx="1"/>
          </p:nvPr>
        </p:nvSpPr>
        <p:spPr>
          <a:xfrm>
            <a:off x="619124" y="4394580"/>
            <a:ext cx="7915275" cy="1914146"/>
          </a:xfrm>
        </p:spPr>
        <p:txBody>
          <a:bodyPr/>
          <a:lstStyle/>
          <a:p>
            <a:r>
              <a:rPr lang="en-US" dirty="0"/>
              <a:t>FM signal carries no information in its amplitude and hence tolerates compression</a:t>
            </a:r>
          </a:p>
          <a:p>
            <a:r>
              <a:rPr lang="en-US" dirty="0"/>
              <a:t>AM contains information in its amplitude, hence distorted by compression</a:t>
            </a:r>
          </a:p>
        </p:txBody>
      </p:sp>
      <p:sp>
        <p:nvSpPr>
          <p:cNvPr id="4" name="Date Placeholder 3"/>
          <p:cNvSpPr>
            <a:spLocks noGrp="1"/>
          </p:cNvSpPr>
          <p:nvPr>
            <p:ph type="dt" sz="half" idx="10"/>
          </p:nvPr>
        </p:nvSpPr>
        <p:spPr/>
        <p:txBody>
          <a:bodyPr/>
          <a:lstStyle/>
          <a:p>
            <a:pPr>
              <a:defRPr/>
            </a:pPr>
            <a:r>
              <a:rPr lang="fr-FR"/>
              <a:t>© C. Enz | 2022</a:t>
            </a:r>
            <a:endParaRPr lang="fr-CH" dirty="0"/>
          </a:p>
        </p:txBody>
      </p:sp>
      <p:sp>
        <p:nvSpPr>
          <p:cNvPr id="5" name="Footer Placeholder 4"/>
          <p:cNvSpPr>
            <a:spLocks noGrp="1"/>
          </p:cNvSpPr>
          <p:nvPr>
            <p:ph type="ftr" sz="quarter" idx="11"/>
          </p:nvPr>
        </p:nvSpPr>
        <p:spPr/>
        <p:txBody>
          <a:bodyPr/>
          <a:lstStyle/>
          <a:p>
            <a:pPr>
              <a:defRPr/>
            </a:pPr>
            <a:r>
              <a:rPr lang="en-US"/>
              <a:t>Low-power radio design for the IoT (MICRO-461)</a:t>
            </a:r>
            <a:endParaRPr lang="fr-CH"/>
          </a:p>
        </p:txBody>
      </p:sp>
      <p:sp>
        <p:nvSpPr>
          <p:cNvPr id="6" name="Slide Number Placeholder 5"/>
          <p:cNvSpPr>
            <a:spLocks noGrp="1"/>
          </p:cNvSpPr>
          <p:nvPr>
            <p:ph type="sldNum" sz="quarter" idx="12"/>
          </p:nvPr>
        </p:nvSpPr>
        <p:spPr/>
        <p:txBody>
          <a:bodyPr/>
          <a:lstStyle/>
          <a:p>
            <a:pPr>
              <a:defRPr/>
            </a:pPr>
            <a:r>
              <a:rPr lang="fr-CH"/>
              <a:t>Slide </a:t>
            </a:r>
            <a:fld id="{9BB60FCD-EFE6-441F-A2C8-D6B898CD23EA}" type="slidenum">
              <a:rPr lang="fr-CH" smtClean="0"/>
              <a:pPr>
                <a:defRPr/>
              </a:pPr>
              <a:t>8</a:t>
            </a:fld>
            <a:endParaRPr lang="fr-CH"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168" y="1412776"/>
            <a:ext cx="5957664" cy="2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046766"/>
      </p:ext>
    </p:extLst>
  </p:cSld>
  <p:clrMapOvr>
    <a:masterClrMapping/>
  </p:clrMapOvr>
  <p:transition/>
</p:sld>
</file>

<file path=ppt/theme/theme1.xml><?xml version="1.0" encoding="utf-8"?>
<a:theme xmlns:a="http://schemas.openxmlformats.org/drawingml/2006/main" name="No headings">
  <a:themeElements>
    <a:clrScheme name="">
      <a:dk1>
        <a:srgbClr val="333333"/>
      </a:dk1>
      <a:lt1>
        <a:srgbClr val="FFFFFF"/>
      </a:lt1>
      <a:dk2>
        <a:srgbClr val="990000"/>
      </a:dk2>
      <a:lt2>
        <a:srgbClr val="8C99A1"/>
      </a:lt2>
      <a:accent1>
        <a:srgbClr val="8C0000"/>
      </a:accent1>
      <a:accent2>
        <a:srgbClr val="B5C7D1"/>
      </a:accent2>
      <a:accent3>
        <a:srgbClr val="FFFFFF"/>
      </a:accent3>
      <a:accent4>
        <a:srgbClr val="2A2A2A"/>
      </a:accent4>
      <a:accent5>
        <a:srgbClr val="C5AAAA"/>
      </a:accent5>
      <a:accent6>
        <a:srgbClr val="A4B4BD"/>
      </a:accent6>
      <a:hlink>
        <a:srgbClr val="595959"/>
      </a:hlink>
      <a:folHlink>
        <a:srgbClr val="A6BF3F"/>
      </a:folHlink>
    </a:clrScheme>
    <a:fontScheme name="template_master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mplate_master2 1">
        <a:dk1>
          <a:srgbClr val="333333"/>
        </a:dk1>
        <a:lt1>
          <a:srgbClr val="B5C7D1"/>
        </a:lt1>
        <a:dk2>
          <a:srgbClr val="6E0011"/>
        </a:dk2>
        <a:lt2>
          <a:srgbClr val="FFFFFF"/>
        </a:lt2>
        <a:accent1>
          <a:srgbClr val="D5EAF5"/>
        </a:accent1>
        <a:accent2>
          <a:srgbClr val="800000"/>
        </a:accent2>
        <a:accent3>
          <a:srgbClr val="D7E0E5"/>
        </a:accent3>
        <a:accent4>
          <a:srgbClr val="2A2A2A"/>
        </a:accent4>
        <a:accent5>
          <a:srgbClr val="E7F3F9"/>
        </a:accent5>
        <a:accent6>
          <a:srgbClr val="730000"/>
        </a:accent6>
        <a:hlink>
          <a:srgbClr val="FFFFFF"/>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pptx" id="{424B6DDE-46A9-42B3-87E7-C1CA6CFD97B0}" vid="{16326758-CBCD-486C-ADE5-0A8D846D34EF}"/>
    </a:ext>
  </a:extLst>
</a:theme>
</file>

<file path=ppt/theme/theme2.xml><?xml version="1.0" encoding="utf-8"?>
<a:theme xmlns:a="http://schemas.openxmlformats.org/drawingml/2006/main" name="General considerations">
  <a:themeElements>
    <a:clrScheme name="">
      <a:dk1>
        <a:srgbClr val="333333"/>
      </a:dk1>
      <a:lt1>
        <a:srgbClr val="FFFFFF"/>
      </a:lt1>
      <a:dk2>
        <a:srgbClr val="990000"/>
      </a:dk2>
      <a:lt2>
        <a:srgbClr val="8C99A1"/>
      </a:lt2>
      <a:accent1>
        <a:srgbClr val="8C0000"/>
      </a:accent1>
      <a:accent2>
        <a:srgbClr val="B5C7D1"/>
      </a:accent2>
      <a:accent3>
        <a:srgbClr val="FFFFFF"/>
      </a:accent3>
      <a:accent4>
        <a:srgbClr val="2A2A2A"/>
      </a:accent4>
      <a:accent5>
        <a:srgbClr val="C5AAAA"/>
      </a:accent5>
      <a:accent6>
        <a:srgbClr val="A4B4BD"/>
      </a:accent6>
      <a:hlink>
        <a:srgbClr val="595959"/>
      </a:hlink>
      <a:folHlink>
        <a:srgbClr val="A6BF3F"/>
      </a:folHlink>
    </a:clrScheme>
    <a:fontScheme name="template_master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mplate_master2 1">
        <a:dk1>
          <a:srgbClr val="333333"/>
        </a:dk1>
        <a:lt1>
          <a:srgbClr val="B5C7D1"/>
        </a:lt1>
        <a:dk2>
          <a:srgbClr val="6E0011"/>
        </a:dk2>
        <a:lt2>
          <a:srgbClr val="FFFFFF"/>
        </a:lt2>
        <a:accent1>
          <a:srgbClr val="D5EAF5"/>
        </a:accent1>
        <a:accent2>
          <a:srgbClr val="800000"/>
        </a:accent2>
        <a:accent3>
          <a:srgbClr val="D7E0E5"/>
        </a:accent3>
        <a:accent4>
          <a:srgbClr val="2A2A2A"/>
        </a:accent4>
        <a:accent5>
          <a:srgbClr val="E7F3F9"/>
        </a:accent5>
        <a:accent6>
          <a:srgbClr val="730000"/>
        </a:accent6>
        <a:hlink>
          <a:srgbClr val="FFFFFF"/>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pptx" id="{424B6DDE-46A9-42B3-87E7-C1CA6CFD97B0}" vid="{445802DE-769D-402C-95F3-ABC815675B41}"/>
    </a:ext>
  </a:extLst>
</a:theme>
</file>

<file path=ppt/theme/theme3.xml><?xml version="1.0" encoding="utf-8"?>
<a:theme xmlns:a="http://schemas.openxmlformats.org/drawingml/2006/main" name="Nonlinearity and time variance">
  <a:themeElements>
    <a:clrScheme name="">
      <a:dk1>
        <a:srgbClr val="333333"/>
      </a:dk1>
      <a:lt1>
        <a:srgbClr val="FFFFFF"/>
      </a:lt1>
      <a:dk2>
        <a:srgbClr val="990000"/>
      </a:dk2>
      <a:lt2>
        <a:srgbClr val="8C99A1"/>
      </a:lt2>
      <a:accent1>
        <a:srgbClr val="8C0000"/>
      </a:accent1>
      <a:accent2>
        <a:srgbClr val="B5C7D1"/>
      </a:accent2>
      <a:accent3>
        <a:srgbClr val="FFFFFF"/>
      </a:accent3>
      <a:accent4>
        <a:srgbClr val="2A2A2A"/>
      </a:accent4>
      <a:accent5>
        <a:srgbClr val="C5AAAA"/>
      </a:accent5>
      <a:accent6>
        <a:srgbClr val="A4B4BD"/>
      </a:accent6>
      <a:hlink>
        <a:srgbClr val="595959"/>
      </a:hlink>
      <a:folHlink>
        <a:srgbClr val="A6BF3F"/>
      </a:folHlink>
    </a:clrScheme>
    <a:fontScheme name="template_master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mplate_master2 1">
        <a:dk1>
          <a:srgbClr val="333333"/>
        </a:dk1>
        <a:lt1>
          <a:srgbClr val="B5C7D1"/>
        </a:lt1>
        <a:dk2>
          <a:srgbClr val="6E0011"/>
        </a:dk2>
        <a:lt2>
          <a:srgbClr val="FFFFFF"/>
        </a:lt2>
        <a:accent1>
          <a:srgbClr val="D5EAF5"/>
        </a:accent1>
        <a:accent2>
          <a:srgbClr val="800000"/>
        </a:accent2>
        <a:accent3>
          <a:srgbClr val="D7E0E5"/>
        </a:accent3>
        <a:accent4>
          <a:srgbClr val="2A2A2A"/>
        </a:accent4>
        <a:accent5>
          <a:srgbClr val="E7F3F9"/>
        </a:accent5>
        <a:accent6>
          <a:srgbClr val="730000"/>
        </a:accent6>
        <a:hlink>
          <a:srgbClr val="FFFFFF"/>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pptx" id="{424B6DDE-46A9-42B3-87E7-C1CA6CFD97B0}" vid="{445802DE-769D-402C-95F3-ABC815675B41}"/>
    </a:ext>
  </a:extLst>
</a:theme>
</file>

<file path=ppt/theme/theme4.xml><?xml version="1.0" encoding="utf-8"?>
<a:theme xmlns:a="http://schemas.openxmlformats.org/drawingml/2006/main" name="Effects of nonlinearity">
  <a:themeElements>
    <a:clrScheme name="">
      <a:dk1>
        <a:srgbClr val="333333"/>
      </a:dk1>
      <a:lt1>
        <a:srgbClr val="FFFFFF"/>
      </a:lt1>
      <a:dk2>
        <a:srgbClr val="990000"/>
      </a:dk2>
      <a:lt2>
        <a:srgbClr val="8C99A1"/>
      </a:lt2>
      <a:accent1>
        <a:srgbClr val="8C0000"/>
      </a:accent1>
      <a:accent2>
        <a:srgbClr val="B5C7D1"/>
      </a:accent2>
      <a:accent3>
        <a:srgbClr val="FFFFFF"/>
      </a:accent3>
      <a:accent4>
        <a:srgbClr val="2A2A2A"/>
      </a:accent4>
      <a:accent5>
        <a:srgbClr val="C5AAAA"/>
      </a:accent5>
      <a:accent6>
        <a:srgbClr val="A4B4BD"/>
      </a:accent6>
      <a:hlink>
        <a:srgbClr val="595959"/>
      </a:hlink>
      <a:folHlink>
        <a:srgbClr val="A6BF3F"/>
      </a:folHlink>
    </a:clrScheme>
    <a:fontScheme name="template_master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mplate_master2 1">
        <a:dk1>
          <a:srgbClr val="333333"/>
        </a:dk1>
        <a:lt1>
          <a:srgbClr val="B5C7D1"/>
        </a:lt1>
        <a:dk2>
          <a:srgbClr val="6E0011"/>
        </a:dk2>
        <a:lt2>
          <a:srgbClr val="FFFFFF"/>
        </a:lt2>
        <a:accent1>
          <a:srgbClr val="D5EAF5"/>
        </a:accent1>
        <a:accent2>
          <a:srgbClr val="800000"/>
        </a:accent2>
        <a:accent3>
          <a:srgbClr val="D7E0E5"/>
        </a:accent3>
        <a:accent4>
          <a:srgbClr val="2A2A2A"/>
        </a:accent4>
        <a:accent5>
          <a:srgbClr val="E7F3F9"/>
        </a:accent5>
        <a:accent6>
          <a:srgbClr val="730000"/>
        </a:accent6>
        <a:hlink>
          <a:srgbClr val="FFFFFF"/>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pptx" id="{424B6DDE-46A9-42B3-87E7-C1CA6CFD97B0}" vid="{445802DE-769D-402C-95F3-ABC815675B41}"/>
    </a:ext>
  </a:extLst>
</a:theme>
</file>

<file path=ppt/theme/theme5.xml><?xml version="1.0" encoding="utf-8"?>
<a:theme xmlns:a="http://schemas.openxmlformats.org/drawingml/2006/main" name="Cascade of nonlinear stages">
  <a:themeElements>
    <a:clrScheme name="">
      <a:dk1>
        <a:srgbClr val="333333"/>
      </a:dk1>
      <a:lt1>
        <a:srgbClr val="FFFFFF"/>
      </a:lt1>
      <a:dk2>
        <a:srgbClr val="990000"/>
      </a:dk2>
      <a:lt2>
        <a:srgbClr val="8C99A1"/>
      </a:lt2>
      <a:accent1>
        <a:srgbClr val="8C0000"/>
      </a:accent1>
      <a:accent2>
        <a:srgbClr val="B5C7D1"/>
      </a:accent2>
      <a:accent3>
        <a:srgbClr val="FFFFFF"/>
      </a:accent3>
      <a:accent4>
        <a:srgbClr val="2A2A2A"/>
      </a:accent4>
      <a:accent5>
        <a:srgbClr val="C5AAAA"/>
      </a:accent5>
      <a:accent6>
        <a:srgbClr val="A4B4BD"/>
      </a:accent6>
      <a:hlink>
        <a:srgbClr val="595959"/>
      </a:hlink>
      <a:folHlink>
        <a:srgbClr val="A6BF3F"/>
      </a:folHlink>
    </a:clrScheme>
    <a:fontScheme name="template_master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762000" rtl="0" eaLnBrk="0" fontAlgn="base" latinLnBrk="0" hangingPunct="0">
          <a:lnSpc>
            <a:spcPct val="120000"/>
          </a:lnSpc>
          <a:spcBef>
            <a:spcPct val="0"/>
          </a:spcBef>
          <a:spcAft>
            <a:spcPct val="0"/>
          </a:spcAft>
          <a:buClrTx/>
          <a:buSzPct val="25000"/>
          <a:buFontTx/>
          <a:buChar char=" "/>
          <a:tabLst/>
          <a:defRPr kumimoji="0" lang="de-CH"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mplate_master2 1">
        <a:dk1>
          <a:srgbClr val="333333"/>
        </a:dk1>
        <a:lt1>
          <a:srgbClr val="B5C7D1"/>
        </a:lt1>
        <a:dk2>
          <a:srgbClr val="6E0011"/>
        </a:dk2>
        <a:lt2>
          <a:srgbClr val="FFFFFF"/>
        </a:lt2>
        <a:accent1>
          <a:srgbClr val="D5EAF5"/>
        </a:accent1>
        <a:accent2>
          <a:srgbClr val="800000"/>
        </a:accent2>
        <a:accent3>
          <a:srgbClr val="D7E0E5"/>
        </a:accent3>
        <a:accent4>
          <a:srgbClr val="2A2A2A"/>
        </a:accent4>
        <a:accent5>
          <a:srgbClr val="E7F3F9"/>
        </a:accent5>
        <a:accent6>
          <a:srgbClr val="730000"/>
        </a:accent6>
        <a:hlink>
          <a:srgbClr val="FFFFFF"/>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pptx" id="{424B6DDE-46A9-42B3-87E7-C1CA6CFD97B0}" vid="{445802DE-769D-402C-95F3-ABC815675B41}"/>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0</TotalTime>
  <Words>4755</Words>
  <Application>Microsoft Office PowerPoint</Application>
  <PresentationFormat>On-screen Show (4:3)</PresentationFormat>
  <Paragraphs>862</Paragraphs>
  <Slides>49</Slides>
  <Notes>37</Notes>
  <HiddenSlides>2</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49</vt:i4>
      </vt:variant>
    </vt:vector>
  </HeadingPairs>
  <TitlesOfParts>
    <vt:vector size="65" baseType="lpstr">
      <vt:lpstr>Arial</vt:lpstr>
      <vt:lpstr>Arial Narrow</vt:lpstr>
      <vt:lpstr>Cambria Math</vt:lpstr>
      <vt:lpstr>Mathematica5</vt:lpstr>
      <vt:lpstr>Symbol</vt:lpstr>
      <vt:lpstr>Tahoma</vt:lpstr>
      <vt:lpstr>Times New Roman</vt:lpstr>
      <vt:lpstr>Verdana</vt:lpstr>
      <vt:lpstr>Webdings</vt:lpstr>
      <vt:lpstr>Wingdings</vt:lpstr>
      <vt:lpstr>No headings</vt:lpstr>
      <vt:lpstr>General considerations</vt:lpstr>
      <vt:lpstr>Nonlinearity and time variance</vt:lpstr>
      <vt:lpstr>Effects of nonlinearity</vt:lpstr>
      <vt:lpstr>Cascade of nonlinear stages</vt:lpstr>
      <vt:lpstr>Equation</vt:lpstr>
      <vt:lpstr>EE-426 RF circuits design techniques  4. Intermodulation and distortion</vt:lpstr>
      <vt:lpstr>Outline</vt:lpstr>
      <vt:lpstr>Effects of Nonlinearity</vt:lpstr>
      <vt:lpstr>Single Tone Input – Harmonic Distortion</vt:lpstr>
      <vt:lpstr>Single Tone Input – Harmonic Distortion</vt:lpstr>
      <vt:lpstr>Single Tone Input – Gain Compression</vt:lpstr>
      <vt:lpstr>Single Tone Input – Sign of α_1and α_3</vt:lpstr>
      <vt:lpstr>Single Tone Input – 1-dB Compression Point</vt:lpstr>
      <vt:lpstr>Gain Compression: Effect on FM and AM Waveforms</vt:lpstr>
      <vt:lpstr>Two-tone Input – Intermodulation Products </vt:lpstr>
      <vt:lpstr>Two-tones Input – Intermodulation Products</vt:lpstr>
      <vt:lpstr>Two-tones Input – Desensitization and Blocking</vt:lpstr>
      <vt:lpstr>Desensitization and Blocking – Example</vt:lpstr>
      <vt:lpstr>Example of Gain Compression</vt:lpstr>
      <vt:lpstr>Two-tone Input – Cross Modulation</vt:lpstr>
      <vt:lpstr>Two-tone Input – Cross Modulation</vt:lpstr>
      <vt:lpstr>Example of Cross Modulation</vt:lpstr>
      <vt:lpstr>Two-tones Input – Intermodulation Products</vt:lpstr>
      <vt:lpstr>Two-tone Input – Intermodulation</vt:lpstr>
      <vt:lpstr>Example of Intermodulation</vt:lpstr>
      <vt:lpstr>Intermodulation: Tones and Modulated Interferers</vt:lpstr>
      <vt:lpstr>Example of Gain Compression and Intermodulation</vt:lpstr>
      <vt:lpstr>Two-tone Input – Third-order Intercept Point</vt:lpstr>
      <vt:lpstr>Two-tone Input – Third-order Intercept Point</vt:lpstr>
      <vt:lpstr>Two-tone Input – Third-order Intercept Point</vt:lpstr>
      <vt:lpstr>Comparison Between Single Tone and Two-tone</vt:lpstr>
      <vt:lpstr>Effects of nonlinearity – Summary</vt:lpstr>
      <vt:lpstr>Examples: Differential Pair in Weak Inversion</vt:lpstr>
      <vt:lpstr>Examples: Differential Pair in WI – Single and Two-tone</vt:lpstr>
      <vt:lpstr>Examples: Differential Pair in WI – HB Simulations</vt:lpstr>
      <vt:lpstr>Examples: Differential Pair in Strong Inversion</vt:lpstr>
      <vt:lpstr>Examples: DP in Strong Inversion – HB Simulations</vt:lpstr>
      <vt:lpstr>Examples: MOST in Weak Inversion</vt:lpstr>
      <vt:lpstr>Examples: MOST in Weak Inversion – Single Tone</vt:lpstr>
      <vt:lpstr>Examples: MOST in Weak Inversion – Two-tone</vt:lpstr>
      <vt:lpstr>Examples: MOST in Weak Inversion – HB Simulations</vt:lpstr>
      <vt:lpstr>Examples: MOST in Strong Inversion</vt:lpstr>
      <vt:lpstr>Examples: MOST in Strong Inversion</vt:lpstr>
      <vt:lpstr>Examples: MOST in Strong Inversion</vt:lpstr>
      <vt:lpstr>Examples: MOST in Strong Inversion – HB Simulations</vt:lpstr>
      <vt:lpstr>Examples: Continuous Model of MOST– HB Simulations</vt:lpstr>
      <vt:lpstr>Examples: Continuous Model of MOST– HB Simulations</vt:lpstr>
      <vt:lpstr>Examples: Compact Model of MOST– HB Simulations</vt:lpstr>
      <vt:lpstr>Outline</vt:lpstr>
      <vt:lpstr>Cascade of Nonlinear Stages</vt:lpstr>
      <vt:lpstr>Cascade of Nonlinear Stages</vt:lpstr>
      <vt:lpstr>Cascade of Nonlinear Stages</vt:lpstr>
      <vt:lpstr>References</vt:lpstr>
      <vt:lpstr>Equation Size Definition</vt:lpstr>
    </vt:vector>
  </TitlesOfParts>
  <Company>EPFL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MICRO-461 Low-power Radio Design for the IoT  4. Basic Concepts in RF Design</dc:title>
  <dc:subject>Low-power Radio Design for the IoT</dc:subject>
  <dc:creator>Christian Enz</dc:creator>
  <cp:keywords>MICRO-461</cp:keywords>
  <cp:lastModifiedBy>RUFFIEUX David</cp:lastModifiedBy>
  <cp:revision>26</cp:revision>
  <cp:lastPrinted>2022-03-02T07:44:57Z</cp:lastPrinted>
  <dcterms:created xsi:type="dcterms:W3CDTF">2021-02-07T20:25:12Z</dcterms:created>
  <dcterms:modified xsi:type="dcterms:W3CDTF">2025-10-30T10:41:27Z</dcterms:modified>
  <cp:category>Lecture</cp:category>
</cp:coreProperties>
</file>