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sldIdLst>
    <p:sldId id="260" r:id="rId2"/>
    <p:sldId id="261" r:id="rId3"/>
    <p:sldId id="298" r:id="rId4"/>
    <p:sldId id="302" r:id="rId5"/>
    <p:sldId id="299" r:id="rId6"/>
    <p:sldId id="301" r:id="rId7"/>
    <p:sldId id="305" r:id="rId8"/>
    <p:sldId id="262" r:id="rId9"/>
    <p:sldId id="300" r:id="rId10"/>
    <p:sldId id="306" r:id="rId11"/>
    <p:sldId id="263" r:id="rId12"/>
    <p:sldId id="303" r:id="rId13"/>
    <p:sldId id="30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3F31A"/>
    <a:srgbClr val="0B02BA"/>
    <a:srgbClr val="00FFFF"/>
    <a:srgbClr val="FF00FF"/>
    <a:srgbClr val="99FF33"/>
    <a:srgbClr val="878787"/>
    <a:srgbClr val="88C1E9"/>
    <a:srgbClr val="DCD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8E9E7-4DC3-49D7-92D9-F1608CA2D664}" v="825" dt="2025-12-11T11:58:05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1" autoAdjust="0"/>
    <p:restoredTop sz="94647" autoAdjust="0"/>
  </p:normalViewPr>
  <p:slideViewPr>
    <p:cSldViewPr snapToGrid="0">
      <p:cViewPr>
        <p:scale>
          <a:sx n="140" d="100"/>
          <a:sy n="140" d="100"/>
        </p:scale>
        <p:origin x="4932" y="354"/>
      </p:cViewPr>
      <p:guideLst>
        <p:guide orient="horz" pos="2160"/>
        <p:guide pos="2880"/>
        <p:guide pos="4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FFIEUX David" userId="68b2e128-c415-47ec-8335-fe4319c6ef51" providerId="ADAL" clId="{1D992F2F-0E37-4EFE-A4AE-CE35708A7D2F}"/>
    <pc:docChg chg="undo custSel addSld delSld modSld sldOrd modMainMaster">
      <pc:chgData name="RUFFIEUX David" userId="68b2e128-c415-47ec-8335-fe4319c6ef51" providerId="ADAL" clId="{1D992F2F-0E37-4EFE-A4AE-CE35708A7D2F}" dt="2025-12-11T11:59:11.574" v="6086" actId="1076"/>
      <pc:docMkLst>
        <pc:docMk/>
      </pc:docMkLst>
      <pc:sldChg chg="modSp mod">
        <pc:chgData name="RUFFIEUX David" userId="68b2e128-c415-47ec-8335-fe4319c6ef51" providerId="ADAL" clId="{1D992F2F-0E37-4EFE-A4AE-CE35708A7D2F}" dt="2025-12-11T10:07:12.567" v="2554" actId="20577"/>
        <pc:sldMkLst>
          <pc:docMk/>
          <pc:sldMk cId="0" sldId="260"/>
        </pc:sldMkLst>
        <pc:spChg chg="mod">
          <ac:chgData name="RUFFIEUX David" userId="68b2e128-c415-47ec-8335-fe4319c6ef51" providerId="ADAL" clId="{1D992F2F-0E37-4EFE-A4AE-CE35708A7D2F}" dt="2025-12-10T10:55:13.525" v="592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RUFFIEUX David" userId="68b2e128-c415-47ec-8335-fe4319c6ef51" providerId="ADAL" clId="{1D992F2F-0E37-4EFE-A4AE-CE35708A7D2F}" dt="2025-12-11T10:07:12.567" v="2554" actId="20577"/>
          <ac:spMkLst>
            <pc:docMk/>
            <pc:sldMk cId="0" sldId="260"/>
            <ac:spMk id="3075" creationId="{00000000-0000-0000-0000-000000000000}"/>
          </ac:spMkLst>
        </pc:sp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0" sldId="261"/>
        </pc:sldMkLst>
      </pc:sldChg>
      <pc:sldChg chg="addSp delSp modSp new mod">
        <pc:chgData name="RUFFIEUX David" userId="68b2e128-c415-47ec-8335-fe4319c6ef51" providerId="ADAL" clId="{1D992F2F-0E37-4EFE-A4AE-CE35708A7D2F}" dt="2025-12-10T09:26:04.158" v="154" actId="207"/>
        <pc:sldMkLst>
          <pc:docMk/>
          <pc:sldMk cId="2909787507" sldId="261"/>
        </pc:sldMkLst>
        <pc:spChg chg="del mod">
          <ac:chgData name="RUFFIEUX David" userId="68b2e128-c415-47ec-8335-fe4319c6ef51" providerId="ADAL" clId="{1D992F2F-0E37-4EFE-A4AE-CE35708A7D2F}" dt="2025-12-10T09:23:59.797" v="123" actId="478"/>
          <ac:spMkLst>
            <pc:docMk/>
            <pc:sldMk cId="2909787507" sldId="261"/>
            <ac:spMk id="2" creationId="{FFADF48D-4F40-FAA9-394D-D0D1F5EC4871}"/>
          </ac:spMkLst>
        </pc:spChg>
        <pc:spChg chg="del">
          <ac:chgData name="RUFFIEUX David" userId="68b2e128-c415-47ec-8335-fe4319c6ef51" providerId="ADAL" clId="{1D992F2F-0E37-4EFE-A4AE-CE35708A7D2F}" dt="2025-12-10T09:23:22.946" v="119" actId="478"/>
          <ac:spMkLst>
            <pc:docMk/>
            <pc:sldMk cId="2909787507" sldId="261"/>
            <ac:spMk id="3" creationId="{C4276BAC-6741-2AF8-6FC4-96EDC3ECA18E}"/>
          </ac:spMkLst>
        </pc:spChg>
        <pc:spChg chg="add del mod">
          <ac:chgData name="RUFFIEUX David" userId="68b2e128-c415-47ec-8335-fe4319c6ef51" providerId="ADAL" clId="{1D992F2F-0E37-4EFE-A4AE-CE35708A7D2F}" dt="2025-12-10T09:24:01.575" v="124" actId="478"/>
          <ac:spMkLst>
            <pc:docMk/>
            <pc:sldMk cId="2909787507" sldId="261"/>
            <ac:spMk id="6" creationId="{EF3D6B51-C0E8-57AD-9BCC-C77B1990511C}"/>
          </ac:spMkLst>
        </pc:spChg>
        <pc:spChg chg="add mod">
          <ac:chgData name="RUFFIEUX David" userId="68b2e128-c415-47ec-8335-fe4319c6ef51" providerId="ADAL" clId="{1D992F2F-0E37-4EFE-A4AE-CE35708A7D2F}" dt="2025-12-10T09:24:15.874" v="127" actId="208"/>
          <ac:spMkLst>
            <pc:docMk/>
            <pc:sldMk cId="2909787507" sldId="261"/>
            <ac:spMk id="7" creationId="{E442B3A1-1988-A0E1-13E1-9E9447A42C50}"/>
          </ac:spMkLst>
        </pc:spChg>
        <pc:spChg chg="add mod">
          <ac:chgData name="RUFFIEUX David" userId="68b2e128-c415-47ec-8335-fe4319c6ef51" providerId="ADAL" clId="{1D992F2F-0E37-4EFE-A4AE-CE35708A7D2F}" dt="2025-12-10T09:26:04.158" v="154" actId="207"/>
          <ac:spMkLst>
            <pc:docMk/>
            <pc:sldMk cId="2909787507" sldId="261"/>
            <ac:spMk id="8" creationId="{C7F24ED6-A77D-849C-BC24-604B2E02C039}"/>
          </ac:spMkLst>
        </pc:spChg>
        <pc:picChg chg="add del mod ord">
          <ac:chgData name="RUFFIEUX David" userId="68b2e128-c415-47ec-8335-fe4319c6ef51" providerId="ADAL" clId="{1D992F2F-0E37-4EFE-A4AE-CE35708A7D2F}" dt="2025-12-10T09:25:01.864" v="151" actId="1036"/>
          <ac:picMkLst>
            <pc:docMk/>
            <pc:sldMk cId="2909787507" sldId="261"/>
            <ac:picMk id="4" creationId="{CE0140A4-9819-F3CC-B766-038371565BFF}"/>
          </ac:picMkLst>
        </pc:picChg>
      </pc:sldChg>
      <pc:sldChg chg="addSp delSp modSp add mod ord">
        <pc:chgData name="RUFFIEUX David" userId="68b2e128-c415-47ec-8335-fe4319c6ef51" providerId="ADAL" clId="{1D992F2F-0E37-4EFE-A4AE-CE35708A7D2F}" dt="2025-12-10T14:47:30.447" v="1347" actId="20577"/>
        <pc:sldMkLst>
          <pc:docMk/>
          <pc:sldMk cId="4032021266" sldId="262"/>
        </pc:sldMkLst>
        <pc:spChg chg="mod">
          <ac:chgData name="RUFFIEUX David" userId="68b2e128-c415-47ec-8335-fe4319c6ef51" providerId="ADAL" clId="{1D992F2F-0E37-4EFE-A4AE-CE35708A7D2F}" dt="2025-12-10T09:39:04.451" v="252" actId="1076"/>
          <ac:spMkLst>
            <pc:docMk/>
            <pc:sldMk cId="4032021266" sldId="262"/>
            <ac:spMk id="2" creationId="{46B3D991-FFCC-D9AE-99B4-9FAE149043FE}"/>
          </ac:spMkLst>
        </pc:spChg>
        <pc:spChg chg="del">
          <ac:chgData name="RUFFIEUX David" userId="68b2e128-c415-47ec-8335-fe4319c6ef51" providerId="ADAL" clId="{1D992F2F-0E37-4EFE-A4AE-CE35708A7D2F}" dt="2025-12-10T09:29:50.784" v="158"/>
          <ac:spMkLst>
            <pc:docMk/>
            <pc:sldMk cId="4032021266" sldId="262"/>
            <ac:spMk id="3" creationId="{594816AD-45BE-36EF-E441-626107D66BE4}"/>
          </ac:spMkLst>
        </pc:spChg>
        <pc:spChg chg="add mod">
          <ac:chgData name="RUFFIEUX David" userId="68b2e128-c415-47ec-8335-fe4319c6ef51" providerId="ADAL" clId="{1D992F2F-0E37-4EFE-A4AE-CE35708A7D2F}" dt="2025-12-10T09:42:41.773" v="290" actId="20577"/>
          <ac:spMkLst>
            <pc:docMk/>
            <pc:sldMk cId="4032021266" sldId="262"/>
            <ac:spMk id="7" creationId="{63A4C2EC-3910-31C2-8976-3BAFA794A539}"/>
          </ac:spMkLst>
        </pc:spChg>
        <pc:spChg chg="add mod">
          <ac:chgData name="RUFFIEUX David" userId="68b2e128-c415-47ec-8335-fe4319c6ef51" providerId="ADAL" clId="{1D992F2F-0E37-4EFE-A4AE-CE35708A7D2F}" dt="2025-12-10T14:47:30.447" v="1347" actId="20577"/>
          <ac:spMkLst>
            <pc:docMk/>
            <pc:sldMk cId="4032021266" sldId="262"/>
            <ac:spMk id="9" creationId="{49A42388-DC7D-F08F-3927-D8844A1E0EA2}"/>
          </ac:spMkLst>
        </pc:spChg>
        <pc:spChg chg="add mod">
          <ac:chgData name="RUFFIEUX David" userId="68b2e128-c415-47ec-8335-fe4319c6ef51" providerId="ADAL" clId="{1D992F2F-0E37-4EFE-A4AE-CE35708A7D2F}" dt="2025-12-10T09:41:14.846" v="281" actId="1076"/>
          <ac:spMkLst>
            <pc:docMk/>
            <pc:sldMk cId="4032021266" sldId="262"/>
            <ac:spMk id="11" creationId="{DC3851B2-CAC5-0920-E74B-5698AEA13CB2}"/>
          </ac:spMkLst>
        </pc:spChg>
        <pc:graphicFrameChg chg="add del mod">
          <ac:chgData name="RUFFIEUX David" userId="68b2e128-c415-47ec-8335-fe4319c6ef51" providerId="ADAL" clId="{1D992F2F-0E37-4EFE-A4AE-CE35708A7D2F}" dt="2025-12-10T09:30:20.659" v="162" actId="478"/>
          <ac:graphicFrameMkLst>
            <pc:docMk/>
            <pc:sldMk cId="4032021266" sldId="262"/>
            <ac:graphicFrameMk id="6" creationId="{95D725E1-6353-FAE6-F86E-33CB1EF27CFC}"/>
          </ac:graphicFrameMkLst>
        </pc:graphicFrameChg>
        <pc:picChg chg="add mod">
          <ac:chgData name="RUFFIEUX David" userId="68b2e128-c415-47ec-8335-fe4319c6ef51" providerId="ADAL" clId="{1D992F2F-0E37-4EFE-A4AE-CE35708A7D2F}" dt="2025-12-10T09:41:42.984" v="284" actId="1076"/>
          <ac:picMkLst>
            <pc:docMk/>
            <pc:sldMk cId="4032021266" sldId="262"/>
            <ac:picMk id="4" creationId="{A6B046ED-5DD5-D3E1-1800-D1E99418A7FB}"/>
          </ac:picMkLst>
        </pc:picChg>
        <pc:picChg chg="add del mod">
          <ac:chgData name="RUFFIEUX David" userId="68b2e128-c415-47ec-8335-fe4319c6ef51" providerId="ADAL" clId="{1D992F2F-0E37-4EFE-A4AE-CE35708A7D2F}" dt="2025-12-10T09:29:24.075" v="157" actId="478"/>
          <ac:picMkLst>
            <pc:docMk/>
            <pc:sldMk cId="4032021266" sldId="262"/>
            <ac:picMk id="5" creationId="{27D0522B-9CCA-0403-3F42-024D3D25B48F}"/>
          </ac:picMkLst>
        </pc:picChg>
      </pc:sldChg>
      <pc:sldChg chg="addSp delSp modSp add mod ord">
        <pc:chgData name="RUFFIEUX David" userId="68b2e128-c415-47ec-8335-fe4319c6ef51" providerId="ADAL" clId="{1D992F2F-0E37-4EFE-A4AE-CE35708A7D2F}" dt="2025-12-11T07:05:22.653" v="2474"/>
        <pc:sldMkLst>
          <pc:docMk/>
          <pc:sldMk cId="2288370073" sldId="263"/>
        </pc:sldMkLst>
        <pc:spChg chg="mod">
          <ac:chgData name="RUFFIEUX David" userId="68b2e128-c415-47ec-8335-fe4319c6ef51" providerId="ADAL" clId="{1D992F2F-0E37-4EFE-A4AE-CE35708A7D2F}" dt="2025-12-11T07:05:22.653" v="2474"/>
          <ac:spMkLst>
            <pc:docMk/>
            <pc:sldMk cId="2288370073" sldId="263"/>
            <ac:spMk id="3" creationId="{7B5B998C-E5E6-AADE-96CA-F907A78306D7}"/>
          </ac:spMkLst>
        </pc:spChg>
        <pc:spChg chg="add del mod">
          <ac:chgData name="RUFFIEUX David" userId="68b2e128-c415-47ec-8335-fe4319c6ef51" providerId="ADAL" clId="{1D992F2F-0E37-4EFE-A4AE-CE35708A7D2F}" dt="2025-12-10T17:14:33.849" v="2290" actId="478"/>
          <ac:spMkLst>
            <pc:docMk/>
            <pc:sldMk cId="2288370073" sldId="263"/>
            <ac:spMk id="4" creationId="{DDE284F2-873E-67ED-20E0-BF99D5CC98CC}"/>
          </ac:spMkLst>
        </pc:spChg>
        <pc:spChg chg="add del mod">
          <ac:chgData name="RUFFIEUX David" userId="68b2e128-c415-47ec-8335-fe4319c6ef51" providerId="ADAL" clId="{1D992F2F-0E37-4EFE-A4AE-CE35708A7D2F}" dt="2025-12-10T17:13:33.765" v="2282" actId="21"/>
          <ac:spMkLst>
            <pc:docMk/>
            <pc:sldMk cId="2288370073" sldId="263"/>
            <ac:spMk id="8" creationId="{DDE284F2-873E-67ED-20E0-BF99D5CC98CC}"/>
          </ac:spMkLst>
        </pc:spChg>
      </pc:sldChg>
      <pc:sldChg chg="addSp delSp modSp add mod">
        <pc:chgData name="RUFFIEUX David" userId="68b2e128-c415-47ec-8335-fe4319c6ef51" providerId="ADAL" clId="{1D992F2F-0E37-4EFE-A4AE-CE35708A7D2F}" dt="2025-12-11T10:47:33.348" v="3337" actId="11529"/>
        <pc:sldMkLst>
          <pc:docMk/>
          <pc:sldMk cId="400322194" sldId="264"/>
        </pc:sldMkLst>
        <pc:spChg chg="mod">
          <ac:chgData name="RUFFIEUX David" userId="68b2e128-c415-47ec-8335-fe4319c6ef51" providerId="ADAL" clId="{1D992F2F-0E37-4EFE-A4AE-CE35708A7D2F}" dt="2025-12-11T10:38:14.728" v="3156" actId="20577"/>
          <ac:spMkLst>
            <pc:docMk/>
            <pc:sldMk cId="400322194" sldId="264"/>
            <ac:spMk id="2" creationId="{61748820-83B4-111D-4DB4-914E34264A72}"/>
          </ac:spMkLst>
        </pc:spChg>
        <pc:spChg chg="mod">
          <ac:chgData name="RUFFIEUX David" userId="68b2e128-c415-47ec-8335-fe4319c6ef51" providerId="ADAL" clId="{1D992F2F-0E37-4EFE-A4AE-CE35708A7D2F}" dt="2025-12-11T10:42:50.195" v="3317" actId="20577"/>
          <ac:spMkLst>
            <pc:docMk/>
            <pc:sldMk cId="400322194" sldId="264"/>
            <ac:spMk id="3" creationId="{9734C0A5-E17E-3614-67CE-F0F2731D4C15}"/>
          </ac:spMkLst>
        </pc:spChg>
        <pc:spChg chg="add mod">
          <ac:chgData name="RUFFIEUX David" userId="68b2e128-c415-47ec-8335-fe4319c6ef51" providerId="ADAL" clId="{1D992F2F-0E37-4EFE-A4AE-CE35708A7D2F}" dt="2025-12-11T10:40:37.710" v="3261" actId="1076"/>
          <ac:spMkLst>
            <pc:docMk/>
            <pc:sldMk cId="400322194" sldId="264"/>
            <ac:spMk id="9" creationId="{D523FDD6-FA49-265B-64BA-3AFED7517DA0}"/>
          </ac:spMkLst>
        </pc:spChg>
        <pc:picChg chg="add mod">
          <ac:chgData name="RUFFIEUX David" userId="68b2e128-c415-47ec-8335-fe4319c6ef51" providerId="ADAL" clId="{1D992F2F-0E37-4EFE-A4AE-CE35708A7D2F}" dt="2025-12-11T10:42:23.869" v="3288" actId="1076"/>
          <ac:picMkLst>
            <pc:docMk/>
            <pc:sldMk cId="400322194" sldId="264"/>
            <ac:picMk id="4" creationId="{8918867B-146B-3900-E514-962614E29FF0}"/>
          </ac:picMkLst>
        </pc:picChg>
        <pc:picChg chg="add del mod">
          <ac:chgData name="RUFFIEUX David" userId="68b2e128-c415-47ec-8335-fe4319c6ef51" providerId="ADAL" clId="{1D992F2F-0E37-4EFE-A4AE-CE35708A7D2F}" dt="2025-12-11T09:51:10.011" v="2489" actId="478"/>
          <ac:picMkLst>
            <pc:docMk/>
            <pc:sldMk cId="400322194" sldId="264"/>
            <ac:picMk id="5" creationId="{2FEBB06F-4E4A-A2B6-9D71-DE8B5D7380FB}"/>
          </ac:picMkLst>
        </pc:picChg>
        <pc:picChg chg="add mod">
          <ac:chgData name="RUFFIEUX David" userId="68b2e128-c415-47ec-8335-fe4319c6ef51" providerId="ADAL" clId="{1D992F2F-0E37-4EFE-A4AE-CE35708A7D2F}" dt="2025-12-11T10:37:40.931" v="3134" actId="1076"/>
          <ac:picMkLst>
            <pc:docMk/>
            <pc:sldMk cId="400322194" sldId="264"/>
            <ac:picMk id="6" creationId="{54B3A322-CE0E-6421-8B9C-1BA9FE899D10}"/>
          </ac:picMkLst>
        </pc:picChg>
        <pc:picChg chg="add mod">
          <ac:chgData name="RUFFIEUX David" userId="68b2e128-c415-47ec-8335-fe4319c6ef51" providerId="ADAL" clId="{1D992F2F-0E37-4EFE-A4AE-CE35708A7D2F}" dt="2025-12-11T10:37:36.443" v="3133" actId="1076"/>
          <ac:picMkLst>
            <pc:docMk/>
            <pc:sldMk cId="400322194" sldId="264"/>
            <ac:picMk id="7" creationId="{DA37D0EE-B5A7-1082-ECE2-1EBC00C0CF70}"/>
          </ac:picMkLst>
        </pc:picChg>
        <pc:picChg chg="add mod">
          <ac:chgData name="RUFFIEUX David" userId="68b2e128-c415-47ec-8335-fe4319c6ef51" providerId="ADAL" clId="{1D992F2F-0E37-4EFE-A4AE-CE35708A7D2F}" dt="2025-12-11T09:52:03.769" v="2495"/>
          <ac:picMkLst>
            <pc:docMk/>
            <pc:sldMk cId="400322194" sldId="264"/>
            <ac:picMk id="8" creationId="{B4703738-3F2E-7617-245D-69CF10547DD4}"/>
          </ac:picMkLst>
        </pc:picChg>
        <pc:cxnChg chg="add mod">
          <ac:chgData name="RUFFIEUX David" userId="68b2e128-c415-47ec-8335-fe4319c6ef51" providerId="ADAL" clId="{1D992F2F-0E37-4EFE-A4AE-CE35708A7D2F}" dt="2025-12-11T10:47:04.869" v="3334" actId="1076"/>
          <ac:cxnSpMkLst>
            <pc:docMk/>
            <pc:sldMk cId="400322194" sldId="264"/>
            <ac:cxnSpMk id="11" creationId="{85585509-C986-3CE7-5900-1987A4E0BAD4}"/>
          </ac:cxnSpMkLst>
        </pc:cxnChg>
        <pc:cxnChg chg="add mod">
          <ac:chgData name="RUFFIEUX David" userId="68b2e128-c415-47ec-8335-fe4319c6ef51" providerId="ADAL" clId="{1D992F2F-0E37-4EFE-A4AE-CE35708A7D2F}" dt="2025-12-11T10:47:11.988" v="3336" actId="1076"/>
          <ac:cxnSpMkLst>
            <pc:docMk/>
            <pc:sldMk cId="400322194" sldId="264"/>
            <ac:cxnSpMk id="14" creationId="{959E6833-DFD9-098E-CA71-B47DF14F5757}"/>
          </ac:cxnSpMkLst>
        </pc:cxnChg>
        <pc:cxnChg chg="add">
          <ac:chgData name="RUFFIEUX David" userId="68b2e128-c415-47ec-8335-fe4319c6ef51" providerId="ADAL" clId="{1D992F2F-0E37-4EFE-A4AE-CE35708A7D2F}" dt="2025-12-11T10:47:33.348" v="3337" actId="11529"/>
          <ac:cxnSpMkLst>
            <pc:docMk/>
            <pc:sldMk cId="400322194" sldId="264"/>
            <ac:cxnSpMk id="16" creationId="{2732364F-5E8B-5044-EC6D-3F5E311EF11E}"/>
          </ac:cxnSpMkLst>
        </pc:cxnChg>
      </pc:sldChg>
      <pc:sldChg chg="addSp modSp add mod">
        <pc:chgData name="RUFFIEUX David" userId="68b2e128-c415-47ec-8335-fe4319c6ef51" providerId="ADAL" clId="{1D992F2F-0E37-4EFE-A4AE-CE35708A7D2F}" dt="2025-12-11T11:09:42.061" v="3986" actId="1035"/>
        <pc:sldMkLst>
          <pc:docMk/>
          <pc:sldMk cId="3701384545" sldId="265"/>
        </pc:sldMkLst>
        <pc:spChg chg="mod">
          <ac:chgData name="RUFFIEUX David" userId="68b2e128-c415-47ec-8335-fe4319c6ef51" providerId="ADAL" clId="{1D992F2F-0E37-4EFE-A4AE-CE35708A7D2F}" dt="2025-12-11T10:53:01.139" v="3387" actId="20577"/>
          <ac:spMkLst>
            <pc:docMk/>
            <pc:sldMk cId="3701384545" sldId="265"/>
            <ac:spMk id="2" creationId="{0A89D284-53F5-B38B-0F10-A628E2EC7950}"/>
          </ac:spMkLst>
        </pc:spChg>
        <pc:spChg chg="mod">
          <ac:chgData name="RUFFIEUX David" userId="68b2e128-c415-47ec-8335-fe4319c6ef51" providerId="ADAL" clId="{1D992F2F-0E37-4EFE-A4AE-CE35708A7D2F}" dt="2025-12-11T11:09:42.061" v="3986" actId="1035"/>
          <ac:spMkLst>
            <pc:docMk/>
            <pc:sldMk cId="3701384545" sldId="265"/>
            <ac:spMk id="3" creationId="{7AF38D27-CFEB-ED61-B8A6-48FC3F3DFB69}"/>
          </ac:spMkLst>
        </pc:spChg>
        <pc:picChg chg="add mod">
          <ac:chgData name="RUFFIEUX David" userId="68b2e128-c415-47ec-8335-fe4319c6ef51" providerId="ADAL" clId="{1D992F2F-0E37-4EFE-A4AE-CE35708A7D2F}" dt="2025-12-11T11:00:47.572" v="3717" actId="1076"/>
          <ac:picMkLst>
            <pc:docMk/>
            <pc:sldMk cId="3701384545" sldId="265"/>
            <ac:picMk id="4" creationId="{3FEC8EE8-8027-495A-D079-1C5367FB9D94}"/>
          </ac:picMkLst>
        </pc:picChg>
        <pc:picChg chg="add mod">
          <ac:chgData name="RUFFIEUX David" userId="68b2e128-c415-47ec-8335-fe4319c6ef51" providerId="ADAL" clId="{1D992F2F-0E37-4EFE-A4AE-CE35708A7D2F}" dt="2025-12-11T09:52:48.869" v="2498"/>
          <ac:picMkLst>
            <pc:docMk/>
            <pc:sldMk cId="3701384545" sldId="265"/>
            <ac:picMk id="5" creationId="{D447467D-EF71-AAD5-E47B-4979DF10A8CF}"/>
          </ac:picMkLst>
        </pc:pic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539976267" sldId="266"/>
        </pc:sldMkLst>
      </pc:sldChg>
      <pc:sldChg chg="addSp delSp modSp add mod">
        <pc:chgData name="RUFFIEUX David" userId="68b2e128-c415-47ec-8335-fe4319c6ef51" providerId="ADAL" clId="{1D992F2F-0E37-4EFE-A4AE-CE35708A7D2F}" dt="2025-12-11T11:17:40.382" v="4296" actId="20577"/>
        <pc:sldMkLst>
          <pc:docMk/>
          <pc:sldMk cId="3910333422" sldId="266"/>
        </pc:sldMkLst>
        <pc:spChg chg="mod">
          <ac:chgData name="RUFFIEUX David" userId="68b2e128-c415-47ec-8335-fe4319c6ef51" providerId="ADAL" clId="{1D992F2F-0E37-4EFE-A4AE-CE35708A7D2F}" dt="2025-12-11T11:11:09.646" v="3998" actId="20577"/>
          <ac:spMkLst>
            <pc:docMk/>
            <pc:sldMk cId="3910333422" sldId="266"/>
            <ac:spMk id="2" creationId="{7A168C0E-53CC-2F08-D01D-94D51C3FDAF9}"/>
          </ac:spMkLst>
        </pc:spChg>
        <pc:spChg chg="mod">
          <ac:chgData name="RUFFIEUX David" userId="68b2e128-c415-47ec-8335-fe4319c6ef51" providerId="ADAL" clId="{1D992F2F-0E37-4EFE-A4AE-CE35708A7D2F}" dt="2025-12-11T11:17:40.382" v="4296" actId="20577"/>
          <ac:spMkLst>
            <pc:docMk/>
            <pc:sldMk cId="3910333422" sldId="266"/>
            <ac:spMk id="3" creationId="{14042473-FC3D-15F9-B2C3-6D6624C4A1E1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6" creationId="{BF609B90-D2DF-5A50-0F65-D98CFA57EFAB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30" creationId="{DA52932B-7153-6A2B-1FFF-22FD7117EED3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55" creationId="{BA06A4C1-674F-F599-7B07-40627A4ACAF8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07" creationId="{1F5E69DF-A5E1-A011-9231-D00D2F5FA2E4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29" creationId="{A96C4724-09A6-1EC0-19F5-3DE5B6B0FA20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65" creationId="{D727097E-6023-A0C6-E2F0-6C0B6AB43DB4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70" creationId="{25F796C8-9334-92C4-C4D6-47B9C9C8923B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76" creationId="{35E32078-1580-9DAE-9730-7EE4B998294E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91" creationId="{6F8D7024-5D7B-E61D-480E-6090BBF57E02}"/>
          </ac:spMkLst>
        </pc:spChg>
        <pc:spChg chg="add mod">
          <ac:chgData name="RUFFIEUX David" userId="68b2e128-c415-47ec-8335-fe4319c6ef51" providerId="ADAL" clId="{1D992F2F-0E37-4EFE-A4AE-CE35708A7D2F}" dt="2025-12-11T09:54:13.631" v="2502"/>
          <ac:spMkLst>
            <pc:docMk/>
            <pc:sldMk cId="3910333422" sldId="266"/>
            <ac:spMk id="195" creationId="{B350D3A9-70DD-954C-A6C9-93A3E9471415}"/>
          </ac:spMkLst>
        </pc:spChg>
        <pc:grpChg chg="del">
          <ac:chgData name="RUFFIEUX David" userId="68b2e128-c415-47ec-8335-fe4319c6ef51" providerId="ADAL" clId="{1D992F2F-0E37-4EFE-A4AE-CE35708A7D2F}" dt="2025-12-11T09:54:21.278" v="2503" actId="21"/>
          <ac:grpSpMkLst>
            <pc:docMk/>
            <pc:sldMk cId="3910333422" sldId="266"/>
            <ac:grpSpMk id="6" creationId="{D72BDE7D-1791-88DC-7E42-4B7BA5977111}"/>
          </ac:grpSpMkLst>
        </pc:grpChg>
        <pc:picChg chg="add mod">
          <ac:chgData name="RUFFIEUX David" userId="68b2e128-c415-47ec-8335-fe4319c6ef51" providerId="ADAL" clId="{1D992F2F-0E37-4EFE-A4AE-CE35708A7D2F}" dt="2025-12-11T09:52:54.384" v="2500"/>
          <ac:picMkLst>
            <pc:docMk/>
            <pc:sldMk cId="3910333422" sldId="266"/>
            <ac:picMk id="4" creationId="{484566BD-BC5D-7AC3-7253-9CD66E43834B}"/>
          </ac:picMkLst>
        </pc:picChg>
        <pc:picChg chg="add mod">
          <ac:chgData name="RUFFIEUX David" userId="68b2e128-c415-47ec-8335-fe4319c6ef51" providerId="ADAL" clId="{1D992F2F-0E37-4EFE-A4AE-CE35708A7D2F}" dt="2025-12-11T11:11:20.694" v="3999" actId="1076"/>
          <ac:picMkLst>
            <pc:docMk/>
            <pc:sldMk cId="3910333422" sldId="266"/>
            <ac:picMk id="5" creationId="{6EC3B65C-63EE-3648-CAA4-E2F237ABCEDC}"/>
          </ac:picMkLst>
        </pc:picChg>
      </pc:sldChg>
      <pc:sldChg chg="addSp delSp modSp add mod">
        <pc:chgData name="RUFFIEUX David" userId="68b2e128-c415-47ec-8335-fe4319c6ef51" providerId="ADAL" clId="{1D992F2F-0E37-4EFE-A4AE-CE35708A7D2F}" dt="2025-12-11T11:29:56.928" v="4566" actId="1076"/>
        <pc:sldMkLst>
          <pc:docMk/>
          <pc:sldMk cId="2149026875" sldId="267"/>
        </pc:sldMkLst>
        <pc:spChg chg="mod">
          <ac:chgData name="RUFFIEUX David" userId="68b2e128-c415-47ec-8335-fe4319c6ef51" providerId="ADAL" clId="{1D992F2F-0E37-4EFE-A4AE-CE35708A7D2F}" dt="2025-12-11T11:21:46.078" v="4351" actId="20577"/>
          <ac:spMkLst>
            <pc:docMk/>
            <pc:sldMk cId="2149026875" sldId="267"/>
            <ac:spMk id="2" creationId="{11F81B42-17B4-2FCA-62AE-B676BEA9679F}"/>
          </ac:spMkLst>
        </pc:spChg>
        <pc:spChg chg="mod">
          <ac:chgData name="RUFFIEUX David" userId="68b2e128-c415-47ec-8335-fe4319c6ef51" providerId="ADAL" clId="{1D992F2F-0E37-4EFE-A4AE-CE35708A7D2F}" dt="2025-12-11T11:29:38.255" v="4564" actId="20577"/>
          <ac:spMkLst>
            <pc:docMk/>
            <pc:sldMk cId="2149026875" sldId="267"/>
            <ac:spMk id="3" creationId="{02BB403B-29CD-ADB0-D4BA-64C8B59008F5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8" creationId="{E45292FA-F629-ED2D-E43F-944CD4EE9031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12" creationId="{662D128D-49CD-E1CB-772B-C554D28DC8E6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27" creationId="{44243F64-A541-5D75-AE49-F58278ADE40E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32" creationId="{74B9885C-6F1C-E1D4-9B53-D596B261216E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33" creationId="{76C717FA-AFE3-2C96-52DF-2C18ADA5DE50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91" creationId="{31BA2DE2-64DB-1CAD-0A74-3A9A46C8F190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173" creationId="{2830C01D-7BB2-CC01-16B3-03D5D54C100F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193" creationId="{1033D325-7A51-441F-8E6E-9EA358AD4288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196" creationId="{4F6E1C8B-27E9-2C1B-8319-69A32A23C12C}"/>
          </ac:spMkLst>
        </pc:spChg>
        <pc:spChg chg="mod">
          <ac:chgData name="RUFFIEUX David" userId="68b2e128-c415-47ec-8335-fe4319c6ef51" providerId="ADAL" clId="{1D992F2F-0E37-4EFE-A4AE-CE35708A7D2F}" dt="2025-12-11T11:29:52.298" v="4565" actId="1076"/>
          <ac:spMkLst>
            <pc:docMk/>
            <pc:sldMk cId="2149026875" sldId="267"/>
            <ac:spMk id="197" creationId="{3D885637-6348-3904-33A4-56012CE4B2F5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211" creationId="{6B085EFB-7A40-8D2D-F9D2-4B7DFE25BBC7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266" creationId="{1627647C-61AD-C474-FD26-9C9227D95D5F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01" creationId="{C32BD650-6EEE-AD70-8243-CF0B7EDBC381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07" creationId="{75D6C92A-F495-9511-2D1E-AD2869F27DAF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12" creationId="{6AEC9388-B0CE-E6DC-5C9C-E14B78688798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14" creationId="{D7BF4531-4153-9DBE-3DB3-A2CB3C77F674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15" creationId="{C58ACB65-A7B8-B951-BECA-C7DFFA7A8F62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17" creationId="{AC555AE9-44B1-9368-4D0C-2ACCF57092D0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18" creationId="{C60B13D0-9BD0-00B7-34E4-F9BC01152338}"/>
          </ac:spMkLst>
        </pc:spChg>
        <pc:spChg chg="add mod topLvl">
          <ac:chgData name="RUFFIEUX David" userId="68b2e128-c415-47ec-8335-fe4319c6ef51" providerId="ADAL" clId="{1D992F2F-0E37-4EFE-A4AE-CE35708A7D2F}" dt="2025-12-11T11:29:56.928" v="4566" actId="1076"/>
          <ac:spMkLst>
            <pc:docMk/>
            <pc:sldMk cId="2149026875" sldId="267"/>
            <ac:spMk id="345" creationId="{3918E6C1-3CF2-AE69-8F54-EE84A5AF35A6}"/>
          </ac:spMkLst>
        </pc:spChg>
        <pc:picChg chg="add del mod">
          <ac:chgData name="RUFFIEUX David" userId="68b2e128-c415-47ec-8335-fe4319c6ef51" providerId="ADAL" clId="{1D992F2F-0E37-4EFE-A4AE-CE35708A7D2F}" dt="2025-12-11T11:20:30.206" v="4298" actId="478"/>
          <ac:picMkLst>
            <pc:docMk/>
            <pc:sldMk cId="2149026875" sldId="267"/>
            <ac:picMk id="4" creationId="{0821DF79-C33B-8C6C-2DF4-0B13677423C7}"/>
          </ac:picMkLst>
        </pc:picChg>
        <pc:cxnChg chg="mod">
          <ac:chgData name="RUFFIEUX David" userId="68b2e128-c415-47ec-8335-fe4319c6ef51" providerId="ADAL" clId="{1D992F2F-0E37-4EFE-A4AE-CE35708A7D2F}" dt="2025-12-11T11:23:27.770" v="4359" actId="1076"/>
          <ac:cxnSpMkLst>
            <pc:docMk/>
            <pc:sldMk cId="2149026875" sldId="267"/>
            <ac:cxnSpMk id="236" creationId="{AD90B1ED-54D9-4D75-8DF7-A9748201220D}"/>
          </ac:cxnSpMkLst>
        </pc:cxn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3279665002" sldId="267"/>
        </pc:sldMkLst>
      </pc:sldChg>
      <pc:sldChg chg="addSp modSp add mod">
        <pc:chgData name="RUFFIEUX David" userId="68b2e128-c415-47ec-8335-fe4319c6ef51" providerId="ADAL" clId="{1D992F2F-0E37-4EFE-A4AE-CE35708A7D2F}" dt="2025-12-11T11:35:45.441" v="4888" actId="20577"/>
        <pc:sldMkLst>
          <pc:docMk/>
          <pc:sldMk cId="3719196708" sldId="268"/>
        </pc:sldMkLst>
        <pc:spChg chg="mod">
          <ac:chgData name="RUFFIEUX David" userId="68b2e128-c415-47ec-8335-fe4319c6ef51" providerId="ADAL" clId="{1D992F2F-0E37-4EFE-A4AE-CE35708A7D2F}" dt="2025-12-11T11:35:45.441" v="4888" actId="20577"/>
          <ac:spMkLst>
            <pc:docMk/>
            <pc:sldMk cId="3719196708" sldId="268"/>
            <ac:spMk id="2" creationId="{7E5D1239-A3F1-067E-5391-A09FF09D8909}"/>
          </ac:spMkLst>
        </pc:spChg>
        <pc:spChg chg="mod ord">
          <ac:chgData name="RUFFIEUX David" userId="68b2e128-c415-47ec-8335-fe4319c6ef51" providerId="ADAL" clId="{1D992F2F-0E37-4EFE-A4AE-CE35708A7D2F}" dt="2025-12-11T11:35:09.232" v="4848" actId="20577"/>
          <ac:spMkLst>
            <pc:docMk/>
            <pc:sldMk cId="3719196708" sldId="268"/>
            <ac:spMk id="3" creationId="{3E806E00-4941-9C74-3D31-588EF89CD1DF}"/>
          </ac:spMkLst>
        </pc:spChg>
        <pc:picChg chg="add mod">
          <ac:chgData name="RUFFIEUX David" userId="68b2e128-c415-47ec-8335-fe4319c6ef51" providerId="ADAL" clId="{1D992F2F-0E37-4EFE-A4AE-CE35708A7D2F}" dt="2025-12-11T11:34:19.846" v="4786" actId="1076"/>
          <ac:picMkLst>
            <pc:docMk/>
            <pc:sldMk cId="3719196708" sldId="268"/>
            <ac:picMk id="4" creationId="{6308B390-A6C5-F944-62E9-F2A2F46F4492}"/>
          </ac:picMkLst>
        </pc:pic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3888030786" sldId="268"/>
        </pc:sldMkLst>
      </pc:sldChg>
      <pc:sldChg chg="addSp modSp add mod">
        <pc:chgData name="RUFFIEUX David" userId="68b2e128-c415-47ec-8335-fe4319c6ef51" providerId="ADAL" clId="{1D992F2F-0E37-4EFE-A4AE-CE35708A7D2F}" dt="2025-12-11T11:38:22.399" v="5079" actId="1076"/>
        <pc:sldMkLst>
          <pc:docMk/>
          <pc:sldMk cId="4078258069" sldId="269"/>
        </pc:sldMkLst>
        <pc:spChg chg="mod">
          <ac:chgData name="RUFFIEUX David" userId="68b2e128-c415-47ec-8335-fe4319c6ef51" providerId="ADAL" clId="{1D992F2F-0E37-4EFE-A4AE-CE35708A7D2F}" dt="2025-12-11T11:36:28.195" v="4946" actId="20577"/>
          <ac:spMkLst>
            <pc:docMk/>
            <pc:sldMk cId="4078258069" sldId="269"/>
            <ac:spMk id="2" creationId="{86BD01BC-4BF2-D4A6-B1D3-D023181F14A4}"/>
          </ac:spMkLst>
        </pc:spChg>
        <pc:spChg chg="mod">
          <ac:chgData name="RUFFIEUX David" userId="68b2e128-c415-47ec-8335-fe4319c6ef51" providerId="ADAL" clId="{1D992F2F-0E37-4EFE-A4AE-CE35708A7D2F}" dt="2025-12-11T11:37:04.677" v="5004" actId="20577"/>
          <ac:spMkLst>
            <pc:docMk/>
            <pc:sldMk cId="4078258069" sldId="269"/>
            <ac:spMk id="3" creationId="{A8E37339-8A4C-6830-505A-202695377C60}"/>
          </ac:spMkLst>
        </pc:spChg>
        <pc:picChg chg="add mod">
          <ac:chgData name="RUFFIEUX David" userId="68b2e128-c415-47ec-8335-fe4319c6ef51" providerId="ADAL" clId="{1D992F2F-0E37-4EFE-A4AE-CE35708A7D2F}" dt="2025-12-11T11:38:10.170" v="5051" actId="1037"/>
          <ac:picMkLst>
            <pc:docMk/>
            <pc:sldMk cId="4078258069" sldId="269"/>
            <ac:picMk id="4" creationId="{4058D7C1-7278-C32C-5B77-A866444EA652}"/>
          </ac:picMkLst>
        </pc:picChg>
        <pc:picChg chg="add mod">
          <ac:chgData name="RUFFIEUX David" userId="68b2e128-c415-47ec-8335-fe4319c6ef51" providerId="ADAL" clId="{1D992F2F-0E37-4EFE-A4AE-CE35708A7D2F}" dt="2025-12-11T11:38:10.170" v="5051" actId="1037"/>
          <ac:picMkLst>
            <pc:docMk/>
            <pc:sldMk cId="4078258069" sldId="269"/>
            <ac:picMk id="5" creationId="{1A9921DA-5BF5-6FAD-4CA5-3B5510CC33F4}"/>
          </ac:picMkLst>
        </pc:picChg>
        <pc:picChg chg="add mod">
          <ac:chgData name="RUFFIEUX David" userId="68b2e128-c415-47ec-8335-fe4319c6ef51" providerId="ADAL" clId="{1D992F2F-0E37-4EFE-A4AE-CE35708A7D2F}" dt="2025-12-11T11:38:15.269" v="5078" actId="1037"/>
          <ac:picMkLst>
            <pc:docMk/>
            <pc:sldMk cId="4078258069" sldId="269"/>
            <ac:picMk id="6" creationId="{8B2405E6-8C33-9506-D932-287807BA43C1}"/>
          </ac:picMkLst>
        </pc:picChg>
        <pc:picChg chg="add mod">
          <ac:chgData name="RUFFIEUX David" userId="68b2e128-c415-47ec-8335-fe4319c6ef51" providerId="ADAL" clId="{1D992F2F-0E37-4EFE-A4AE-CE35708A7D2F}" dt="2025-12-11T11:38:15.269" v="5078" actId="1037"/>
          <ac:picMkLst>
            <pc:docMk/>
            <pc:sldMk cId="4078258069" sldId="269"/>
            <ac:picMk id="7" creationId="{1104F3B3-CCAF-9BB4-04D4-577286AEB618}"/>
          </ac:picMkLst>
        </pc:picChg>
        <pc:picChg chg="add mod">
          <ac:chgData name="RUFFIEUX David" userId="68b2e128-c415-47ec-8335-fe4319c6ef51" providerId="ADAL" clId="{1D992F2F-0E37-4EFE-A4AE-CE35708A7D2F}" dt="2025-12-11T11:38:22.399" v="5079" actId="1076"/>
          <ac:picMkLst>
            <pc:docMk/>
            <pc:sldMk cId="4078258069" sldId="269"/>
            <ac:picMk id="8" creationId="{46879724-9777-FDE2-434B-E9EB91760FE0}"/>
          </ac:picMkLst>
        </pc:picChg>
      </pc:sldChg>
      <pc:sldChg chg="addSp modSp add mod">
        <pc:chgData name="RUFFIEUX David" userId="68b2e128-c415-47ec-8335-fe4319c6ef51" providerId="ADAL" clId="{1D992F2F-0E37-4EFE-A4AE-CE35708A7D2F}" dt="2025-12-11T11:47:31.086" v="5599" actId="20577"/>
        <pc:sldMkLst>
          <pc:docMk/>
          <pc:sldMk cId="447253571" sldId="270"/>
        </pc:sldMkLst>
        <pc:spChg chg="mod">
          <ac:chgData name="RUFFIEUX David" userId="68b2e128-c415-47ec-8335-fe4319c6ef51" providerId="ADAL" clId="{1D992F2F-0E37-4EFE-A4AE-CE35708A7D2F}" dt="2025-12-11T11:44:43.525" v="5394" actId="20577"/>
          <ac:spMkLst>
            <pc:docMk/>
            <pc:sldMk cId="447253571" sldId="270"/>
            <ac:spMk id="2" creationId="{D7AC5FFA-E61C-0CB0-BC04-F00C64A0B362}"/>
          </ac:spMkLst>
        </pc:spChg>
        <pc:spChg chg="mod">
          <ac:chgData name="RUFFIEUX David" userId="68b2e128-c415-47ec-8335-fe4319c6ef51" providerId="ADAL" clId="{1D992F2F-0E37-4EFE-A4AE-CE35708A7D2F}" dt="2025-12-11T11:47:31.086" v="5599" actId="20577"/>
          <ac:spMkLst>
            <pc:docMk/>
            <pc:sldMk cId="447253571" sldId="270"/>
            <ac:spMk id="3" creationId="{54396B4D-A473-E61F-96F3-BA70C5603105}"/>
          </ac:spMkLst>
        </pc:spChg>
        <pc:picChg chg="add mod">
          <ac:chgData name="RUFFIEUX David" userId="68b2e128-c415-47ec-8335-fe4319c6ef51" providerId="ADAL" clId="{1D992F2F-0E37-4EFE-A4AE-CE35708A7D2F}" dt="2025-12-11T11:44:59.856" v="5422" actId="1076"/>
          <ac:picMkLst>
            <pc:docMk/>
            <pc:sldMk cId="447253571" sldId="270"/>
            <ac:picMk id="4" creationId="{0579403B-46F6-DE5F-3901-537554E14A82}"/>
          </ac:picMkLst>
        </pc:picChg>
        <pc:picChg chg="add mod">
          <ac:chgData name="RUFFIEUX David" userId="68b2e128-c415-47ec-8335-fe4319c6ef51" providerId="ADAL" clId="{1D992F2F-0E37-4EFE-A4AE-CE35708A7D2F}" dt="2025-12-11T11:45:02.096" v="5423" actId="1076"/>
          <ac:picMkLst>
            <pc:docMk/>
            <pc:sldMk cId="447253571" sldId="270"/>
            <ac:picMk id="5" creationId="{E280A869-71EA-F9DC-E67A-4A2617D97D72}"/>
          </ac:picMkLst>
        </pc:picChg>
      </pc:sldChg>
      <pc:sldChg chg="addSp delSp modSp add mod">
        <pc:chgData name="RUFFIEUX David" userId="68b2e128-c415-47ec-8335-fe4319c6ef51" providerId="ADAL" clId="{1D992F2F-0E37-4EFE-A4AE-CE35708A7D2F}" dt="2025-12-11T11:53:40.855" v="5914" actId="20577"/>
        <pc:sldMkLst>
          <pc:docMk/>
          <pc:sldMk cId="1722421061" sldId="271"/>
        </pc:sldMkLst>
        <pc:spChg chg="mod">
          <ac:chgData name="RUFFIEUX David" userId="68b2e128-c415-47ec-8335-fe4319c6ef51" providerId="ADAL" clId="{1D992F2F-0E37-4EFE-A4AE-CE35708A7D2F}" dt="2025-12-11T11:53:40.855" v="5914" actId="20577"/>
          <ac:spMkLst>
            <pc:docMk/>
            <pc:sldMk cId="1722421061" sldId="271"/>
            <ac:spMk id="2" creationId="{D295C70E-0FAF-EA60-5D56-29C0B7F53996}"/>
          </ac:spMkLst>
        </pc:spChg>
        <pc:spChg chg="mod">
          <ac:chgData name="RUFFIEUX David" userId="68b2e128-c415-47ec-8335-fe4319c6ef51" providerId="ADAL" clId="{1D992F2F-0E37-4EFE-A4AE-CE35708A7D2F}" dt="2025-12-11T11:53:17.283" v="5888" actId="20577"/>
          <ac:spMkLst>
            <pc:docMk/>
            <pc:sldMk cId="1722421061" sldId="271"/>
            <ac:spMk id="3" creationId="{6EC301B3-8B11-CA19-CDBF-407862C4F5CE}"/>
          </ac:spMkLst>
        </pc:spChg>
        <pc:picChg chg="add mod">
          <ac:chgData name="RUFFIEUX David" userId="68b2e128-c415-47ec-8335-fe4319c6ef51" providerId="ADAL" clId="{1D992F2F-0E37-4EFE-A4AE-CE35708A7D2F}" dt="2025-12-11T11:53:25.940" v="5905" actId="1036"/>
          <ac:picMkLst>
            <pc:docMk/>
            <pc:sldMk cId="1722421061" sldId="271"/>
            <ac:picMk id="4" creationId="{91633651-6BB2-7005-30CF-E3977E4DC98F}"/>
          </ac:picMkLst>
        </pc:picChg>
        <pc:picChg chg="add mod">
          <ac:chgData name="RUFFIEUX David" userId="68b2e128-c415-47ec-8335-fe4319c6ef51" providerId="ADAL" clId="{1D992F2F-0E37-4EFE-A4AE-CE35708A7D2F}" dt="2025-12-11T11:53:25.940" v="5905" actId="1036"/>
          <ac:picMkLst>
            <pc:docMk/>
            <pc:sldMk cId="1722421061" sldId="271"/>
            <ac:picMk id="5" creationId="{8B1DCDA9-E3C4-3A57-A77D-6E7257CD94E8}"/>
          </ac:picMkLst>
        </pc:picChg>
        <pc:picChg chg="add del mod">
          <ac:chgData name="RUFFIEUX David" userId="68b2e128-c415-47ec-8335-fe4319c6ef51" providerId="ADAL" clId="{1D992F2F-0E37-4EFE-A4AE-CE35708A7D2F}" dt="2025-12-11T11:41:16.900" v="5127" actId="478"/>
          <ac:picMkLst>
            <pc:docMk/>
            <pc:sldMk cId="1722421061" sldId="271"/>
            <ac:picMk id="6" creationId="{1794573C-16A6-6DCA-8388-8144DE82EC68}"/>
          </ac:picMkLst>
        </pc:picChg>
        <pc:picChg chg="add del mod">
          <ac:chgData name="RUFFIEUX David" userId="68b2e128-c415-47ec-8335-fe4319c6ef51" providerId="ADAL" clId="{1D992F2F-0E37-4EFE-A4AE-CE35708A7D2F}" dt="2025-12-11T10:01:01.458" v="2528" actId="478"/>
          <ac:picMkLst>
            <pc:docMk/>
            <pc:sldMk cId="1722421061" sldId="271"/>
            <ac:picMk id="7" creationId="{52D6C48F-E5EB-8791-DDED-AAD559F886CA}"/>
          </ac:picMkLst>
        </pc:picChg>
      </pc:sldChg>
      <pc:sldChg chg="addSp modSp add mod">
        <pc:chgData name="RUFFIEUX David" userId="68b2e128-c415-47ec-8335-fe4319c6ef51" providerId="ADAL" clId="{1D992F2F-0E37-4EFE-A4AE-CE35708A7D2F}" dt="2025-12-11T11:44:20.200" v="5361" actId="20577"/>
        <pc:sldMkLst>
          <pc:docMk/>
          <pc:sldMk cId="202614224" sldId="272"/>
        </pc:sldMkLst>
        <pc:spChg chg="mod">
          <ac:chgData name="RUFFIEUX David" userId="68b2e128-c415-47ec-8335-fe4319c6ef51" providerId="ADAL" clId="{1D992F2F-0E37-4EFE-A4AE-CE35708A7D2F}" dt="2025-12-11T11:42:31.380" v="5204" actId="20577"/>
          <ac:spMkLst>
            <pc:docMk/>
            <pc:sldMk cId="202614224" sldId="272"/>
            <ac:spMk id="2" creationId="{B4340F04-0F36-E6BB-A498-2093C227A3A3}"/>
          </ac:spMkLst>
        </pc:spChg>
        <pc:spChg chg="mod">
          <ac:chgData name="RUFFIEUX David" userId="68b2e128-c415-47ec-8335-fe4319c6ef51" providerId="ADAL" clId="{1D992F2F-0E37-4EFE-A4AE-CE35708A7D2F}" dt="2025-12-11T11:44:20.200" v="5361" actId="20577"/>
          <ac:spMkLst>
            <pc:docMk/>
            <pc:sldMk cId="202614224" sldId="272"/>
            <ac:spMk id="3" creationId="{99055C51-D42B-6431-E210-E0FBCA504093}"/>
          </ac:spMkLst>
        </pc:spChg>
        <pc:picChg chg="add mod">
          <ac:chgData name="RUFFIEUX David" userId="68b2e128-c415-47ec-8335-fe4319c6ef51" providerId="ADAL" clId="{1D992F2F-0E37-4EFE-A4AE-CE35708A7D2F}" dt="2025-12-11T11:43:51.399" v="5317" actId="1076"/>
          <ac:picMkLst>
            <pc:docMk/>
            <pc:sldMk cId="202614224" sldId="272"/>
            <ac:picMk id="4" creationId="{BED93C77-3147-EC8A-DDF9-6BCC5243259A}"/>
          </ac:picMkLst>
        </pc:picChg>
      </pc:sldChg>
      <pc:sldChg chg="addSp modSp add mod">
        <pc:chgData name="RUFFIEUX David" userId="68b2e128-c415-47ec-8335-fe4319c6ef51" providerId="ADAL" clId="{1D992F2F-0E37-4EFE-A4AE-CE35708A7D2F}" dt="2025-12-11T11:58:40.662" v="6082" actId="20577"/>
        <pc:sldMkLst>
          <pc:docMk/>
          <pc:sldMk cId="1467241736" sldId="273"/>
        </pc:sldMkLst>
        <pc:spChg chg="mod">
          <ac:chgData name="RUFFIEUX David" userId="68b2e128-c415-47ec-8335-fe4319c6ef51" providerId="ADAL" clId="{1D992F2F-0E37-4EFE-A4AE-CE35708A7D2F}" dt="2025-12-11T11:58:29.145" v="6078" actId="20577"/>
          <ac:spMkLst>
            <pc:docMk/>
            <pc:sldMk cId="1467241736" sldId="273"/>
            <ac:spMk id="2" creationId="{73079F21-A5D4-8415-FCB8-7507472713D9}"/>
          </ac:spMkLst>
        </pc:spChg>
        <pc:spChg chg="mod">
          <ac:chgData name="RUFFIEUX David" userId="68b2e128-c415-47ec-8335-fe4319c6ef51" providerId="ADAL" clId="{1D992F2F-0E37-4EFE-A4AE-CE35708A7D2F}" dt="2025-12-11T11:58:40.662" v="6082" actId="20577"/>
          <ac:spMkLst>
            <pc:docMk/>
            <pc:sldMk cId="1467241736" sldId="273"/>
            <ac:spMk id="3" creationId="{D5D0129B-A57B-327D-F91F-DDE7A94D18EC}"/>
          </ac:spMkLst>
        </pc:spChg>
        <pc:picChg chg="add mod">
          <ac:chgData name="RUFFIEUX David" userId="68b2e128-c415-47ec-8335-fe4319c6ef51" providerId="ADAL" clId="{1D992F2F-0E37-4EFE-A4AE-CE35708A7D2F}" dt="2025-12-11T11:54:04.725" v="5919" actId="1076"/>
          <ac:picMkLst>
            <pc:docMk/>
            <pc:sldMk cId="1467241736" sldId="273"/>
            <ac:picMk id="4" creationId="{5AAD5B78-39F3-B8BB-7B1F-23C064262724}"/>
          </ac:picMkLst>
        </pc:picChg>
        <pc:picChg chg="add mod">
          <ac:chgData name="RUFFIEUX David" userId="68b2e128-c415-47ec-8335-fe4319c6ef51" providerId="ADAL" clId="{1D992F2F-0E37-4EFE-A4AE-CE35708A7D2F}" dt="2025-12-11T11:54:00.220" v="5918" actId="1076"/>
          <ac:picMkLst>
            <pc:docMk/>
            <pc:sldMk cId="1467241736" sldId="273"/>
            <ac:picMk id="5" creationId="{703A9C68-8F3E-00C2-622E-74EB9D784E73}"/>
          </ac:picMkLst>
        </pc:picChg>
      </pc:sldChg>
      <pc:sldChg chg="addSp delSp modSp add mod">
        <pc:chgData name="RUFFIEUX David" userId="68b2e128-c415-47ec-8335-fe4319c6ef51" providerId="ADAL" clId="{1D992F2F-0E37-4EFE-A4AE-CE35708A7D2F}" dt="2025-12-11T11:59:11.574" v="6086" actId="1076"/>
        <pc:sldMkLst>
          <pc:docMk/>
          <pc:sldMk cId="2262567595" sldId="274"/>
        </pc:sldMkLst>
        <pc:spChg chg="mod">
          <ac:chgData name="RUFFIEUX David" userId="68b2e128-c415-47ec-8335-fe4319c6ef51" providerId="ADAL" clId="{1D992F2F-0E37-4EFE-A4AE-CE35708A7D2F}" dt="2025-12-11T11:54:59.300" v="5961" actId="20577"/>
          <ac:spMkLst>
            <pc:docMk/>
            <pc:sldMk cId="2262567595" sldId="274"/>
            <ac:spMk id="2" creationId="{C778B6FF-EB3D-8136-3BF5-4F7A748DF56B}"/>
          </ac:spMkLst>
        </pc:spChg>
        <pc:spChg chg="del">
          <ac:chgData name="RUFFIEUX David" userId="68b2e128-c415-47ec-8335-fe4319c6ef51" providerId="ADAL" clId="{1D992F2F-0E37-4EFE-A4AE-CE35708A7D2F}" dt="2025-12-11T11:59:01.423" v="6083" actId="478"/>
          <ac:spMkLst>
            <pc:docMk/>
            <pc:sldMk cId="2262567595" sldId="274"/>
            <ac:spMk id="3" creationId="{1FC4D2E8-82CB-513B-CF22-D93D38BAC80D}"/>
          </ac:spMkLst>
        </pc:spChg>
        <pc:picChg chg="add mod">
          <ac:chgData name="RUFFIEUX David" userId="68b2e128-c415-47ec-8335-fe4319c6ef51" providerId="ADAL" clId="{1D992F2F-0E37-4EFE-A4AE-CE35708A7D2F}" dt="2025-12-11T11:59:11.574" v="6086" actId="1076"/>
          <ac:picMkLst>
            <pc:docMk/>
            <pc:sldMk cId="2262567595" sldId="274"/>
            <ac:picMk id="4" creationId="{57228252-3E76-7B7E-AD9C-18E1EBB606DD}"/>
          </ac:picMkLst>
        </pc:picChg>
        <pc:picChg chg="add del mod">
          <ac:chgData name="RUFFIEUX David" userId="68b2e128-c415-47ec-8335-fe4319c6ef51" providerId="ADAL" clId="{1D992F2F-0E37-4EFE-A4AE-CE35708A7D2F}" dt="2025-12-11T11:54:25.806" v="5941" actId="478"/>
          <ac:picMkLst>
            <pc:docMk/>
            <pc:sldMk cId="2262567595" sldId="274"/>
            <ac:picMk id="5" creationId="{7C5109BF-6CCD-6B93-58A0-30330DF7997E}"/>
          </ac:picMkLst>
        </pc:picChg>
        <pc:picChg chg="add del mod">
          <ac:chgData name="RUFFIEUX David" userId="68b2e128-c415-47ec-8335-fe4319c6ef51" providerId="ADAL" clId="{1D992F2F-0E37-4EFE-A4AE-CE35708A7D2F}" dt="2025-12-11T11:54:27.351" v="5943" actId="478"/>
          <ac:picMkLst>
            <pc:docMk/>
            <pc:sldMk cId="2262567595" sldId="274"/>
            <ac:picMk id="6" creationId="{4A7A4689-68A1-4C38-57AC-5FA410B434BE}"/>
          </ac:picMkLst>
        </pc:picChg>
      </pc:sldChg>
      <pc:sldChg chg="addSp modSp add mod">
        <pc:chgData name="RUFFIEUX David" userId="68b2e128-c415-47ec-8335-fe4319c6ef51" providerId="ADAL" clId="{1D992F2F-0E37-4EFE-A4AE-CE35708A7D2F}" dt="2025-12-11T10:35:29.592" v="3075" actId="1038"/>
        <pc:sldMkLst>
          <pc:docMk/>
          <pc:sldMk cId="2345154735" sldId="275"/>
        </pc:sldMkLst>
        <pc:spChg chg="mod">
          <ac:chgData name="RUFFIEUX David" userId="68b2e128-c415-47ec-8335-fe4319c6ef51" providerId="ADAL" clId="{1D992F2F-0E37-4EFE-A4AE-CE35708A7D2F}" dt="2025-12-11T10:31:12.324" v="2996" actId="20577"/>
          <ac:spMkLst>
            <pc:docMk/>
            <pc:sldMk cId="2345154735" sldId="275"/>
            <ac:spMk id="2" creationId="{96A8287F-D639-3E96-146F-A8C17B3D50C7}"/>
          </ac:spMkLst>
        </pc:spChg>
        <pc:spChg chg="mod ord">
          <ac:chgData name="RUFFIEUX David" userId="68b2e128-c415-47ec-8335-fe4319c6ef51" providerId="ADAL" clId="{1D992F2F-0E37-4EFE-A4AE-CE35708A7D2F}" dt="2025-12-11T10:35:17.636" v="3072" actId="20577"/>
          <ac:spMkLst>
            <pc:docMk/>
            <pc:sldMk cId="2345154735" sldId="275"/>
            <ac:spMk id="3" creationId="{F9DC3C85-B4E9-E6C6-B198-CAE2363CFCE1}"/>
          </ac:spMkLst>
        </pc:spChg>
        <pc:spChg chg="add mod">
          <ac:chgData name="RUFFIEUX David" userId="68b2e128-c415-47ec-8335-fe4319c6ef51" providerId="ADAL" clId="{1D992F2F-0E37-4EFE-A4AE-CE35708A7D2F}" dt="2025-12-11T10:10:21.674" v="2576" actId="1076"/>
          <ac:spMkLst>
            <pc:docMk/>
            <pc:sldMk cId="2345154735" sldId="275"/>
            <ac:spMk id="5" creationId="{8B86C98B-D535-7959-2E60-13B048618FD6}"/>
          </ac:spMkLst>
        </pc:spChg>
        <pc:spChg chg="add">
          <ac:chgData name="RUFFIEUX David" userId="68b2e128-c415-47ec-8335-fe4319c6ef51" providerId="ADAL" clId="{1D992F2F-0E37-4EFE-A4AE-CE35708A7D2F}" dt="2025-12-11T10:14:27.585" v="2618"/>
          <ac:spMkLst>
            <pc:docMk/>
            <pc:sldMk cId="2345154735" sldId="275"/>
            <ac:spMk id="7" creationId="{2A99D8E8-BB15-74F9-8470-07D056552954}"/>
          </ac:spMkLst>
        </pc:spChg>
        <pc:spChg chg="add mod">
          <ac:chgData name="RUFFIEUX David" userId="68b2e128-c415-47ec-8335-fe4319c6ef51" providerId="ADAL" clId="{1D992F2F-0E37-4EFE-A4AE-CE35708A7D2F}" dt="2025-12-11T10:35:27.674" v="3073" actId="164"/>
          <ac:spMkLst>
            <pc:docMk/>
            <pc:sldMk cId="2345154735" sldId="275"/>
            <ac:spMk id="9" creationId="{3AF5CACA-CDD9-1245-37E3-4901D68613B5}"/>
          </ac:spMkLst>
        </pc:spChg>
        <pc:spChg chg="add mod">
          <ac:chgData name="RUFFIEUX David" userId="68b2e128-c415-47ec-8335-fe4319c6ef51" providerId="ADAL" clId="{1D992F2F-0E37-4EFE-A4AE-CE35708A7D2F}" dt="2025-12-11T10:35:27.674" v="3073" actId="164"/>
          <ac:spMkLst>
            <pc:docMk/>
            <pc:sldMk cId="2345154735" sldId="275"/>
            <ac:spMk id="10" creationId="{B84CB53E-E889-F195-4CEC-65940A858F20}"/>
          </ac:spMkLst>
        </pc:spChg>
        <pc:spChg chg="add mod">
          <ac:chgData name="RUFFIEUX David" userId="68b2e128-c415-47ec-8335-fe4319c6ef51" providerId="ADAL" clId="{1D992F2F-0E37-4EFE-A4AE-CE35708A7D2F}" dt="2025-12-11T10:35:27.674" v="3073" actId="164"/>
          <ac:spMkLst>
            <pc:docMk/>
            <pc:sldMk cId="2345154735" sldId="275"/>
            <ac:spMk id="11" creationId="{C517AD52-4853-AD07-9323-19DE67E36F90}"/>
          </ac:spMkLst>
        </pc:spChg>
        <pc:spChg chg="add mod">
          <ac:chgData name="RUFFIEUX David" userId="68b2e128-c415-47ec-8335-fe4319c6ef51" providerId="ADAL" clId="{1D992F2F-0E37-4EFE-A4AE-CE35708A7D2F}" dt="2025-12-11T10:23:01.654" v="2819"/>
          <ac:spMkLst>
            <pc:docMk/>
            <pc:sldMk cId="2345154735" sldId="275"/>
            <ac:spMk id="12" creationId="{79337BE8-3801-B77F-E75A-1DBDB87F16CB}"/>
          </ac:spMkLst>
        </pc:spChg>
        <pc:grpChg chg="add mod">
          <ac:chgData name="RUFFIEUX David" userId="68b2e128-c415-47ec-8335-fe4319c6ef51" providerId="ADAL" clId="{1D992F2F-0E37-4EFE-A4AE-CE35708A7D2F}" dt="2025-12-11T10:35:29.592" v="3075" actId="1038"/>
          <ac:grpSpMkLst>
            <pc:docMk/>
            <pc:sldMk cId="2345154735" sldId="275"/>
            <ac:grpSpMk id="13" creationId="{D179BFD9-1D3F-A929-3B7C-B6F52A66FEEF}"/>
          </ac:grpSpMkLst>
        </pc:grpChg>
        <pc:graphicFrameChg chg="add mod">
          <ac:chgData name="RUFFIEUX David" userId="68b2e128-c415-47ec-8335-fe4319c6ef51" providerId="ADAL" clId="{1D992F2F-0E37-4EFE-A4AE-CE35708A7D2F}" dt="2025-12-11T10:35:27.674" v="3073" actId="164"/>
          <ac:graphicFrameMkLst>
            <pc:docMk/>
            <pc:sldMk cId="2345154735" sldId="275"/>
            <ac:graphicFrameMk id="6" creationId="{845FD2C9-F38F-FBC4-14C0-A01405A80055}"/>
          </ac:graphicFrameMkLst>
        </pc:graphicFrameChg>
        <pc:graphicFrameChg chg="add">
          <ac:chgData name="RUFFIEUX David" userId="68b2e128-c415-47ec-8335-fe4319c6ef51" providerId="ADAL" clId="{1D992F2F-0E37-4EFE-A4AE-CE35708A7D2F}" dt="2025-12-11T10:14:27.585" v="2618"/>
          <ac:graphicFrameMkLst>
            <pc:docMk/>
            <pc:sldMk cId="2345154735" sldId="275"/>
            <ac:graphicFrameMk id="8" creationId="{AB3BD9D7-E9F0-49E6-6054-C87FB61B6812}"/>
          </ac:graphicFrameMkLst>
        </pc:graphicFrameChg>
        <pc:picChg chg="add mod">
          <ac:chgData name="RUFFIEUX David" userId="68b2e128-c415-47ec-8335-fe4319c6ef51" providerId="ADAL" clId="{1D992F2F-0E37-4EFE-A4AE-CE35708A7D2F}" dt="2025-12-11T10:35:27.674" v="3073" actId="164"/>
          <ac:picMkLst>
            <pc:docMk/>
            <pc:sldMk cId="2345154735" sldId="275"/>
            <ac:picMk id="4" creationId="{FD97BE8A-AF2F-8CDC-CE76-F0CF6B0B3F6C}"/>
          </ac:picMkLst>
        </pc:picChg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3473581197" sldId="276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3080175817" sldId="277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545432973" sldId="278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4217127075" sldId="279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1111608908" sldId="280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214089308" sldId="280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526720548" sldId="281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2102451370" sldId="282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756254000" sldId="282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4269164866" sldId="283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2007325578" sldId="284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516973211" sldId="285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899913785" sldId="286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585509502" sldId="287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4114697313" sldId="287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268533718" sldId="288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424382352" sldId="289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3001138257" sldId="290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442424300" sldId="291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767835235" sldId="291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867265942" sldId="292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738291815" sldId="293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3223645360" sldId="293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1743513168" sldId="294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3091648856" sldId="294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958371368" sldId="295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3460069761" sldId="295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1550704566" sldId="296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195952078" sldId="296"/>
        </pc:sldMkLst>
      </pc:sldChg>
      <pc:sldChg chg="add del">
        <pc:chgData name="RUFFIEUX David" userId="68b2e128-c415-47ec-8335-fe4319c6ef51" providerId="ADAL" clId="{1D992F2F-0E37-4EFE-A4AE-CE35708A7D2F}" dt="2025-12-11T11:55:10.437" v="5962" actId="47"/>
        <pc:sldMkLst>
          <pc:docMk/>
          <pc:sldMk cId="8033869" sldId="297"/>
        </pc:sldMkLst>
      </pc:sldChg>
      <pc:sldChg chg="addSp delSp modSp add mod ord">
        <pc:chgData name="RUFFIEUX David" userId="68b2e128-c415-47ec-8335-fe4319c6ef51" providerId="ADAL" clId="{1D992F2F-0E37-4EFE-A4AE-CE35708A7D2F}" dt="2025-12-10T10:27:37.537" v="494" actId="1076"/>
        <pc:sldMkLst>
          <pc:docMk/>
          <pc:sldMk cId="1749265819" sldId="298"/>
        </pc:sldMkLst>
        <pc:spChg chg="add mod">
          <ac:chgData name="RUFFIEUX David" userId="68b2e128-c415-47ec-8335-fe4319c6ef51" providerId="ADAL" clId="{1D992F2F-0E37-4EFE-A4AE-CE35708A7D2F}" dt="2025-12-10T10:21:12.312" v="473" actId="1076"/>
          <ac:spMkLst>
            <pc:docMk/>
            <pc:sldMk cId="1749265819" sldId="298"/>
            <ac:spMk id="3" creationId="{F3B5DF47-60D4-6354-C5B5-1053EF5B2A14}"/>
          </ac:spMkLst>
        </pc:spChg>
        <pc:spChg chg="add del mod">
          <ac:chgData name="RUFFIEUX David" userId="68b2e128-c415-47ec-8335-fe4319c6ef51" providerId="ADAL" clId="{1D992F2F-0E37-4EFE-A4AE-CE35708A7D2F}" dt="2025-12-10T09:57:44.525" v="363" actId="478"/>
          <ac:spMkLst>
            <pc:docMk/>
            <pc:sldMk cId="1749265819" sldId="298"/>
            <ac:spMk id="5" creationId="{12251089-41F8-7CF8-4D7E-028304A55425}"/>
          </ac:spMkLst>
        </pc:spChg>
        <pc:spChg chg="add mod">
          <ac:chgData name="RUFFIEUX David" userId="68b2e128-c415-47ec-8335-fe4319c6ef51" providerId="ADAL" clId="{1D992F2F-0E37-4EFE-A4AE-CE35708A7D2F}" dt="2025-12-10T10:27:37.537" v="494" actId="1076"/>
          <ac:spMkLst>
            <pc:docMk/>
            <pc:sldMk cId="1749265819" sldId="298"/>
            <ac:spMk id="6" creationId="{7D146B2F-F6C9-8CDC-7AE1-23AC27BBFD6E}"/>
          </ac:spMkLst>
        </pc:spChg>
        <pc:spChg chg="del mod">
          <ac:chgData name="RUFFIEUX David" userId="68b2e128-c415-47ec-8335-fe4319c6ef51" providerId="ADAL" clId="{1D992F2F-0E37-4EFE-A4AE-CE35708A7D2F}" dt="2025-12-10T09:57:35.246" v="360" actId="478"/>
          <ac:spMkLst>
            <pc:docMk/>
            <pc:sldMk cId="1749265819" sldId="298"/>
            <ac:spMk id="7" creationId="{B17A102A-9EE9-8D65-FB89-82A940511439}"/>
          </ac:spMkLst>
        </pc:spChg>
        <pc:spChg chg="add mod">
          <ac:chgData name="RUFFIEUX David" userId="68b2e128-c415-47ec-8335-fe4319c6ef51" providerId="ADAL" clId="{1D992F2F-0E37-4EFE-A4AE-CE35708A7D2F}" dt="2025-12-10T10:02:57.018" v="428" actId="1076"/>
          <ac:spMkLst>
            <pc:docMk/>
            <pc:sldMk cId="1749265819" sldId="298"/>
            <ac:spMk id="8" creationId="{408021C0-2AB3-B668-FAE5-3147B6A67BA1}"/>
          </ac:spMkLst>
        </pc:spChg>
        <pc:spChg chg="mod">
          <ac:chgData name="RUFFIEUX David" userId="68b2e128-c415-47ec-8335-fe4319c6ef51" providerId="ADAL" clId="{1D992F2F-0E37-4EFE-A4AE-CE35708A7D2F}" dt="2025-12-10T10:21:15.179" v="474" actId="1035"/>
          <ac:spMkLst>
            <pc:docMk/>
            <pc:sldMk cId="1749265819" sldId="298"/>
            <ac:spMk id="9" creationId="{B7DB45A0-5545-C1C3-E5DA-02C79AC67020}"/>
          </ac:spMkLst>
        </pc:spChg>
        <pc:picChg chg="mod">
          <ac:chgData name="RUFFIEUX David" userId="68b2e128-c415-47ec-8335-fe4319c6ef51" providerId="ADAL" clId="{1D992F2F-0E37-4EFE-A4AE-CE35708A7D2F}" dt="2025-12-10T10:27:31.586" v="493" actId="1076"/>
          <ac:picMkLst>
            <pc:docMk/>
            <pc:sldMk cId="1749265819" sldId="298"/>
            <ac:picMk id="4" creationId="{A5664059-81FB-2C17-F4A4-C591D5761710}"/>
          </ac:picMkLst>
        </pc:picChg>
      </pc:sldChg>
      <pc:sldChg chg="addSp delSp modSp add mod">
        <pc:chgData name="RUFFIEUX David" userId="68b2e128-c415-47ec-8335-fe4319c6ef51" providerId="ADAL" clId="{1D992F2F-0E37-4EFE-A4AE-CE35708A7D2F}" dt="2025-12-10T14:35:10.534" v="1335" actId="478"/>
        <pc:sldMkLst>
          <pc:docMk/>
          <pc:sldMk cId="4186322476" sldId="299"/>
        </pc:sldMkLst>
        <pc:spChg chg="del">
          <ac:chgData name="RUFFIEUX David" userId="68b2e128-c415-47ec-8335-fe4319c6ef51" providerId="ADAL" clId="{1D992F2F-0E37-4EFE-A4AE-CE35708A7D2F}" dt="2025-12-10T10:18:52.751" v="454" actId="478"/>
          <ac:spMkLst>
            <pc:docMk/>
            <pc:sldMk cId="4186322476" sldId="299"/>
            <ac:spMk id="3" creationId="{9EB994B0-3633-593D-B5AB-5DF9E4E42C11}"/>
          </ac:spMkLst>
        </pc:spChg>
        <pc:spChg chg="add mod">
          <ac:chgData name="RUFFIEUX David" userId="68b2e128-c415-47ec-8335-fe4319c6ef51" providerId="ADAL" clId="{1D992F2F-0E37-4EFE-A4AE-CE35708A7D2F}" dt="2025-12-10T10:25:02.515" v="484" actId="20577"/>
          <ac:spMkLst>
            <pc:docMk/>
            <pc:sldMk cId="4186322476" sldId="299"/>
            <ac:spMk id="5" creationId="{C5A0C3F7-7CA4-1FF3-8EED-B42545611753}"/>
          </ac:spMkLst>
        </pc:spChg>
        <pc:spChg chg="del">
          <ac:chgData name="RUFFIEUX David" userId="68b2e128-c415-47ec-8335-fe4319c6ef51" providerId="ADAL" clId="{1D992F2F-0E37-4EFE-A4AE-CE35708A7D2F}" dt="2025-12-10T14:35:10.534" v="1335" actId="478"/>
          <ac:spMkLst>
            <pc:docMk/>
            <pc:sldMk cId="4186322476" sldId="299"/>
            <ac:spMk id="6" creationId="{4E6C33DD-277A-919A-FC66-15CFE6B79957}"/>
          </ac:spMkLst>
        </pc:spChg>
        <pc:spChg chg="del">
          <ac:chgData name="RUFFIEUX David" userId="68b2e128-c415-47ec-8335-fe4319c6ef51" providerId="ADAL" clId="{1D992F2F-0E37-4EFE-A4AE-CE35708A7D2F}" dt="2025-12-10T10:18:49.844" v="453" actId="478"/>
          <ac:spMkLst>
            <pc:docMk/>
            <pc:sldMk cId="4186322476" sldId="299"/>
            <ac:spMk id="8" creationId="{D17C9FB7-8BCD-3CE1-717E-EC57A3487854}"/>
          </ac:spMkLst>
        </pc:spChg>
        <pc:spChg chg="mod">
          <ac:chgData name="RUFFIEUX David" userId="68b2e128-c415-47ec-8335-fe4319c6ef51" providerId="ADAL" clId="{1D992F2F-0E37-4EFE-A4AE-CE35708A7D2F}" dt="2025-12-10T10:33:42.462" v="518" actId="20577"/>
          <ac:spMkLst>
            <pc:docMk/>
            <pc:sldMk cId="4186322476" sldId="299"/>
            <ac:spMk id="9" creationId="{5FD2DA2D-57AA-D10B-B693-20793D4AB695}"/>
          </ac:spMkLst>
        </pc:spChg>
        <pc:spChg chg="add mod">
          <ac:chgData name="RUFFIEUX David" userId="68b2e128-c415-47ec-8335-fe4319c6ef51" providerId="ADAL" clId="{1D992F2F-0E37-4EFE-A4AE-CE35708A7D2F}" dt="2025-12-10T10:25:37.679" v="490" actId="1076"/>
          <ac:spMkLst>
            <pc:docMk/>
            <pc:sldMk cId="4186322476" sldId="299"/>
            <ac:spMk id="10" creationId="{323D2567-66F6-6C23-D89D-B196082BD369}"/>
          </ac:spMkLst>
        </pc:spChg>
        <pc:spChg chg="add mod">
          <ac:chgData name="RUFFIEUX David" userId="68b2e128-c415-47ec-8335-fe4319c6ef51" providerId="ADAL" clId="{1D992F2F-0E37-4EFE-A4AE-CE35708A7D2F}" dt="2025-12-10T10:32:03.587" v="508" actId="1038"/>
          <ac:spMkLst>
            <pc:docMk/>
            <pc:sldMk cId="4186322476" sldId="299"/>
            <ac:spMk id="12" creationId="{3A252755-1EAA-C587-1BF6-EB701115E61E}"/>
          </ac:spMkLst>
        </pc:spChg>
        <pc:picChg chg="mod">
          <ac:chgData name="RUFFIEUX David" userId="68b2e128-c415-47ec-8335-fe4319c6ef51" providerId="ADAL" clId="{1D992F2F-0E37-4EFE-A4AE-CE35708A7D2F}" dt="2025-12-10T10:25:47.199" v="491" actId="1076"/>
          <ac:picMkLst>
            <pc:docMk/>
            <pc:sldMk cId="4186322476" sldId="299"/>
            <ac:picMk id="4" creationId="{0C4D9CE2-3627-C58A-CB48-54F72830E4D9}"/>
          </ac:picMkLst>
        </pc:picChg>
      </pc:sldChg>
      <pc:sldChg chg="addSp delSp modSp add mod ord">
        <pc:chgData name="RUFFIEUX David" userId="68b2e128-c415-47ec-8335-fe4319c6ef51" providerId="ADAL" clId="{1D992F2F-0E37-4EFE-A4AE-CE35708A7D2F}" dt="2025-12-10T14:54:23.387" v="1401" actId="1036"/>
        <pc:sldMkLst>
          <pc:docMk/>
          <pc:sldMk cId="177447676" sldId="300"/>
        </pc:sldMkLst>
        <pc:spChg chg="del">
          <ac:chgData name="RUFFIEUX David" userId="68b2e128-c415-47ec-8335-fe4319c6ef51" providerId="ADAL" clId="{1D992F2F-0E37-4EFE-A4AE-CE35708A7D2F}" dt="2025-12-10T13:44:01.195" v="1217" actId="478"/>
          <ac:spMkLst>
            <pc:docMk/>
            <pc:sldMk cId="177447676" sldId="300"/>
            <ac:spMk id="5" creationId="{0D0A2F44-00B3-40E9-A048-C7F21B8D29E4}"/>
          </ac:spMkLst>
        </pc:spChg>
        <pc:spChg chg="del">
          <ac:chgData name="RUFFIEUX David" userId="68b2e128-c415-47ec-8335-fe4319c6ef51" providerId="ADAL" clId="{1D992F2F-0E37-4EFE-A4AE-CE35708A7D2F}" dt="2025-12-10T14:46:56.864" v="1343" actId="478"/>
          <ac:spMkLst>
            <pc:docMk/>
            <pc:sldMk cId="177447676" sldId="300"/>
            <ac:spMk id="6" creationId="{1F6DDD84-8542-13C8-7C93-6A9D4166BF3E}"/>
          </ac:spMkLst>
        </pc:spChg>
        <pc:spChg chg="add mod">
          <ac:chgData name="RUFFIEUX David" userId="68b2e128-c415-47ec-8335-fe4319c6ef51" providerId="ADAL" clId="{1D992F2F-0E37-4EFE-A4AE-CE35708A7D2F}" dt="2025-12-10T14:54:23.387" v="1401" actId="1036"/>
          <ac:spMkLst>
            <pc:docMk/>
            <pc:sldMk cId="177447676" sldId="300"/>
            <ac:spMk id="7" creationId="{057211B5-862B-281E-4AB7-B99A045D6542}"/>
          </ac:spMkLst>
        </pc:spChg>
        <pc:spChg chg="mod">
          <ac:chgData name="RUFFIEUX David" userId="68b2e128-c415-47ec-8335-fe4319c6ef51" providerId="ADAL" clId="{1D992F2F-0E37-4EFE-A4AE-CE35708A7D2F}" dt="2025-12-10T14:52:23.773" v="1397" actId="20577"/>
          <ac:spMkLst>
            <pc:docMk/>
            <pc:sldMk cId="177447676" sldId="300"/>
            <ac:spMk id="9" creationId="{8CC3A9A7-EA96-7815-754A-C574CBC03973}"/>
          </ac:spMkLst>
        </pc:spChg>
        <pc:spChg chg="del">
          <ac:chgData name="RUFFIEUX David" userId="68b2e128-c415-47ec-8335-fe4319c6ef51" providerId="ADAL" clId="{1D992F2F-0E37-4EFE-A4AE-CE35708A7D2F}" dt="2025-12-10T13:43:57.310" v="1216" actId="478"/>
          <ac:spMkLst>
            <pc:docMk/>
            <pc:sldMk cId="177447676" sldId="300"/>
            <ac:spMk id="10" creationId="{BA91A6F3-FF95-AB97-1081-811430A0F061}"/>
          </ac:spMkLst>
        </pc:spChg>
        <pc:spChg chg="del">
          <ac:chgData name="RUFFIEUX David" userId="68b2e128-c415-47ec-8335-fe4319c6ef51" providerId="ADAL" clId="{1D992F2F-0E37-4EFE-A4AE-CE35708A7D2F}" dt="2025-12-10T14:46:56.864" v="1343" actId="478"/>
          <ac:spMkLst>
            <pc:docMk/>
            <pc:sldMk cId="177447676" sldId="300"/>
            <ac:spMk id="12" creationId="{854FE154-4A8E-242B-79F7-F2BA491C08DC}"/>
          </ac:spMkLst>
        </pc:spChg>
        <pc:spChg chg="add mod">
          <ac:chgData name="RUFFIEUX David" userId="68b2e128-c415-47ec-8335-fe4319c6ef51" providerId="ADAL" clId="{1D992F2F-0E37-4EFE-A4AE-CE35708A7D2F}" dt="2025-12-10T14:54:13.363" v="1400" actId="1076"/>
          <ac:spMkLst>
            <pc:docMk/>
            <pc:sldMk cId="177447676" sldId="300"/>
            <ac:spMk id="13" creationId="{FA84F0A9-78A9-06C8-51B7-488C0600046D}"/>
          </ac:spMkLst>
        </pc:spChg>
        <pc:spChg chg="add mod">
          <ac:chgData name="RUFFIEUX David" userId="68b2e128-c415-47ec-8335-fe4319c6ef51" providerId="ADAL" clId="{1D992F2F-0E37-4EFE-A4AE-CE35708A7D2F}" dt="2025-12-10T14:54:04.962" v="1399" actId="1076"/>
          <ac:spMkLst>
            <pc:docMk/>
            <pc:sldMk cId="177447676" sldId="300"/>
            <ac:spMk id="14" creationId="{C26A28C6-F785-D720-C45E-430048497805}"/>
          </ac:spMkLst>
        </pc:sp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415839935" sldId="300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15453634" sldId="301"/>
        </pc:sldMkLst>
      </pc:sldChg>
      <pc:sldChg chg="addSp delSp modSp add mod">
        <pc:chgData name="RUFFIEUX David" userId="68b2e128-c415-47ec-8335-fe4319c6ef51" providerId="ADAL" clId="{1D992F2F-0E37-4EFE-A4AE-CE35708A7D2F}" dt="2025-12-10T14:35:16.513" v="1336" actId="478"/>
        <pc:sldMkLst>
          <pc:docMk/>
          <pc:sldMk cId="918193067" sldId="301"/>
        </pc:sldMkLst>
        <pc:spChg chg="add mod">
          <ac:chgData name="RUFFIEUX David" userId="68b2e128-c415-47ec-8335-fe4319c6ef51" providerId="ADAL" clId="{1D992F2F-0E37-4EFE-A4AE-CE35708A7D2F}" dt="2025-12-10T10:53:06.046" v="547" actId="1076"/>
          <ac:spMkLst>
            <pc:docMk/>
            <pc:sldMk cId="918193067" sldId="301"/>
            <ac:spMk id="3" creationId="{AEB62F23-F37F-174F-3375-6D4C1678AD05}"/>
          </ac:spMkLst>
        </pc:spChg>
        <pc:spChg chg="del mod">
          <ac:chgData name="RUFFIEUX David" userId="68b2e128-c415-47ec-8335-fe4319c6ef51" providerId="ADAL" clId="{1D992F2F-0E37-4EFE-A4AE-CE35708A7D2F}" dt="2025-12-10T14:35:16.513" v="1336" actId="478"/>
          <ac:spMkLst>
            <pc:docMk/>
            <pc:sldMk cId="918193067" sldId="301"/>
            <ac:spMk id="6" creationId="{F4A729BD-6090-5FA9-1DF9-739580E54432}"/>
          </ac:spMkLst>
        </pc:spChg>
        <pc:spChg chg="mod">
          <ac:chgData name="RUFFIEUX David" userId="68b2e128-c415-47ec-8335-fe4319c6ef51" providerId="ADAL" clId="{1D992F2F-0E37-4EFE-A4AE-CE35708A7D2F}" dt="2025-12-10T10:46:19.704" v="538" actId="1076"/>
          <ac:spMkLst>
            <pc:docMk/>
            <pc:sldMk cId="918193067" sldId="301"/>
            <ac:spMk id="9" creationId="{F05536B9-1707-2222-3408-CF2FB08CD287}"/>
          </ac:spMkLst>
        </pc:spChg>
        <pc:spChg chg="mod">
          <ac:chgData name="RUFFIEUX David" userId="68b2e128-c415-47ec-8335-fe4319c6ef51" providerId="ADAL" clId="{1D992F2F-0E37-4EFE-A4AE-CE35708A7D2F}" dt="2025-12-10T10:59:59.250" v="594" actId="20577"/>
          <ac:spMkLst>
            <pc:docMk/>
            <pc:sldMk cId="918193067" sldId="301"/>
            <ac:spMk id="10" creationId="{36718ECD-5F22-E32B-F0AF-EE0BB1925F0C}"/>
          </ac:spMkLst>
        </pc:spChg>
        <pc:spChg chg="del mod">
          <ac:chgData name="RUFFIEUX David" userId="68b2e128-c415-47ec-8335-fe4319c6ef51" providerId="ADAL" clId="{1D992F2F-0E37-4EFE-A4AE-CE35708A7D2F}" dt="2025-12-10T11:01:37.464" v="597" actId="478"/>
          <ac:spMkLst>
            <pc:docMk/>
            <pc:sldMk cId="918193067" sldId="301"/>
            <ac:spMk id="12" creationId="{0CE4457D-0249-53DA-E4E1-7A0C92E7BAB3}"/>
          </ac:spMkLst>
        </pc:spChg>
      </pc:sldChg>
      <pc:sldChg chg="addSp delSp modSp new mod ord modClrScheme chgLayout">
        <pc:chgData name="RUFFIEUX David" userId="68b2e128-c415-47ec-8335-fe4319c6ef51" providerId="ADAL" clId="{1D992F2F-0E37-4EFE-A4AE-CE35708A7D2F}" dt="2025-12-10T14:18:26.171" v="1334" actId="1035"/>
        <pc:sldMkLst>
          <pc:docMk/>
          <pc:sldMk cId="90803149" sldId="302"/>
        </pc:sldMkLst>
        <pc:spChg chg="del mod ord">
          <ac:chgData name="RUFFIEUX David" userId="68b2e128-c415-47ec-8335-fe4319c6ef51" providerId="ADAL" clId="{1D992F2F-0E37-4EFE-A4AE-CE35708A7D2F}" dt="2025-12-10T11:10:31.851" v="599" actId="700"/>
          <ac:spMkLst>
            <pc:docMk/>
            <pc:sldMk cId="90803149" sldId="302"/>
            <ac:spMk id="2" creationId="{F63625DE-0C52-08C3-210F-7645613FDA7C}"/>
          </ac:spMkLst>
        </pc:spChg>
        <pc:spChg chg="del mod ord">
          <ac:chgData name="RUFFIEUX David" userId="68b2e128-c415-47ec-8335-fe4319c6ef51" providerId="ADAL" clId="{1D992F2F-0E37-4EFE-A4AE-CE35708A7D2F}" dt="2025-12-10T11:10:31.851" v="599" actId="700"/>
          <ac:spMkLst>
            <pc:docMk/>
            <pc:sldMk cId="90803149" sldId="302"/>
            <ac:spMk id="3" creationId="{8D519C2C-8074-8C01-182D-404683CA9AA2}"/>
          </ac:spMkLst>
        </pc:spChg>
        <pc:spChg chg="add mod ord">
          <ac:chgData name="RUFFIEUX David" userId="68b2e128-c415-47ec-8335-fe4319c6ef51" providerId="ADAL" clId="{1D992F2F-0E37-4EFE-A4AE-CE35708A7D2F}" dt="2025-12-10T11:11:36.438" v="664" actId="20577"/>
          <ac:spMkLst>
            <pc:docMk/>
            <pc:sldMk cId="90803149" sldId="302"/>
            <ac:spMk id="4" creationId="{5C5DA4F1-BA29-306E-64D4-F8ED9075FA7B}"/>
          </ac:spMkLst>
        </pc:spChg>
        <pc:spChg chg="add mod or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5" creationId="{EA7DECAA-7567-6081-A49F-5DE20BA327B4}"/>
          </ac:spMkLst>
        </pc:spChg>
        <pc:spChg chg="add mod">
          <ac:chgData name="RUFFIEUX David" userId="68b2e128-c415-47ec-8335-fe4319c6ef51" providerId="ADAL" clId="{1D992F2F-0E37-4EFE-A4AE-CE35708A7D2F}" dt="2025-12-10T12:23:10.232" v="967" actId="164"/>
          <ac:spMkLst>
            <pc:docMk/>
            <pc:sldMk cId="90803149" sldId="302"/>
            <ac:spMk id="7" creationId="{21CDF8E3-1F84-8689-FB39-839A4CA7A1DA}"/>
          </ac:spMkLst>
        </pc:spChg>
        <pc:spChg chg="add mod">
          <ac:chgData name="RUFFIEUX David" userId="68b2e128-c415-47ec-8335-fe4319c6ef51" providerId="ADAL" clId="{1D992F2F-0E37-4EFE-A4AE-CE35708A7D2F}" dt="2025-12-10T12:23:10.232" v="967" actId="164"/>
          <ac:spMkLst>
            <pc:docMk/>
            <pc:sldMk cId="90803149" sldId="302"/>
            <ac:spMk id="22" creationId="{C9D128B1-5A71-6A0C-6C48-0F695AD70E71}"/>
          </ac:spMkLst>
        </pc:spChg>
        <pc:spChg chg="add del mod">
          <ac:chgData name="RUFFIEUX David" userId="68b2e128-c415-47ec-8335-fe4319c6ef51" providerId="ADAL" clId="{1D992F2F-0E37-4EFE-A4AE-CE35708A7D2F}" dt="2025-12-10T11:27:00.810" v="824" actId="478"/>
          <ac:spMkLst>
            <pc:docMk/>
            <pc:sldMk cId="90803149" sldId="302"/>
            <ac:spMk id="23" creationId="{7AF3BB68-C859-C223-9AFE-503858E20811}"/>
          </ac:spMkLst>
        </pc:spChg>
        <pc:spChg chg="add del mod">
          <ac:chgData name="RUFFIEUX David" userId="68b2e128-c415-47ec-8335-fe4319c6ef51" providerId="ADAL" clId="{1D992F2F-0E37-4EFE-A4AE-CE35708A7D2F}" dt="2025-12-10T11:26:58.394" v="823" actId="478"/>
          <ac:spMkLst>
            <pc:docMk/>
            <pc:sldMk cId="90803149" sldId="302"/>
            <ac:spMk id="25" creationId="{E332AD15-F150-1428-3D0B-1E0E00EA67F6}"/>
          </ac:spMkLst>
        </pc:spChg>
        <pc:spChg chg="add mod">
          <ac:chgData name="RUFFIEUX David" userId="68b2e128-c415-47ec-8335-fe4319c6ef51" providerId="ADAL" clId="{1D992F2F-0E37-4EFE-A4AE-CE35708A7D2F}" dt="2025-12-10T12:23:10.232" v="967" actId="164"/>
          <ac:spMkLst>
            <pc:docMk/>
            <pc:sldMk cId="90803149" sldId="302"/>
            <ac:spMk id="27" creationId="{C10BC33C-D290-F65B-2F0F-8CC5A301AB16}"/>
          </ac:spMkLst>
        </pc:spChg>
        <pc:spChg chg="add mod">
          <ac:chgData name="RUFFIEUX David" userId="68b2e128-c415-47ec-8335-fe4319c6ef51" providerId="ADAL" clId="{1D992F2F-0E37-4EFE-A4AE-CE35708A7D2F}" dt="2025-12-10T12:23:10.232" v="967" actId="164"/>
          <ac:spMkLst>
            <pc:docMk/>
            <pc:sldMk cId="90803149" sldId="302"/>
            <ac:spMk id="28" creationId="{8CEFF678-85D5-D1B9-3C7A-81E8D5152492}"/>
          </ac:spMkLst>
        </pc:spChg>
        <pc:spChg chg="add mod">
          <ac:chgData name="RUFFIEUX David" userId="68b2e128-c415-47ec-8335-fe4319c6ef51" providerId="ADAL" clId="{1D992F2F-0E37-4EFE-A4AE-CE35708A7D2F}" dt="2025-12-10T12:23:10.232" v="967" actId="164"/>
          <ac:spMkLst>
            <pc:docMk/>
            <pc:sldMk cId="90803149" sldId="302"/>
            <ac:spMk id="29" creationId="{DC09A6AF-584B-1628-BA48-5568927893DA}"/>
          </ac:spMkLst>
        </pc:spChg>
        <pc:spChg chg="add mod">
          <ac:chgData name="RUFFIEUX David" userId="68b2e128-c415-47ec-8335-fe4319c6ef51" providerId="ADAL" clId="{1D992F2F-0E37-4EFE-A4AE-CE35708A7D2F}" dt="2025-12-10T12:23:10.232" v="967" actId="164"/>
          <ac:spMkLst>
            <pc:docMk/>
            <pc:sldMk cId="90803149" sldId="302"/>
            <ac:spMk id="35" creationId="{BC29B16F-FB1C-A2C2-93D5-97E07A3B366E}"/>
          </ac:spMkLst>
        </pc:spChg>
        <pc:spChg chg="add mod">
          <ac:chgData name="RUFFIEUX David" userId="68b2e128-c415-47ec-8335-fe4319c6ef51" providerId="ADAL" clId="{1D992F2F-0E37-4EFE-A4AE-CE35708A7D2F}" dt="2025-12-10T12:23:10.232" v="967" actId="164"/>
          <ac:spMkLst>
            <pc:docMk/>
            <pc:sldMk cId="90803149" sldId="302"/>
            <ac:spMk id="36" creationId="{655ED4F5-0469-A7D7-0809-B5B064F75A08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38" creationId="{CF9B54EA-8300-42BF-56CB-3F200503AC07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40" creationId="{F7483275-97FB-560F-6B64-24B1C87B4C90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41" creationId="{8EA3DED9-21DC-A854-918F-7C4961F142BE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43" creationId="{9A99EE95-3197-FB1C-562D-6A99EEBDF0BA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44" creationId="{E57519E0-860E-CDB3-2277-78038AB66B50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45" creationId="{68522B9A-F30E-0CC4-F28B-EBA0E8ED7317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48" creationId="{C55911D4-99ED-56BD-431C-46BCE4261E50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51" creationId="{77989EEE-2C4B-3CC9-C357-4645DBAD77FA}"/>
          </ac:spMkLst>
        </pc:spChg>
        <pc:spChg chg="add mod">
          <ac:chgData name="RUFFIEUX David" userId="68b2e128-c415-47ec-8335-fe4319c6ef51" providerId="ADAL" clId="{1D992F2F-0E37-4EFE-A4AE-CE35708A7D2F}" dt="2025-12-10T14:18:26.171" v="1334" actId="1035"/>
          <ac:spMkLst>
            <pc:docMk/>
            <pc:sldMk cId="90803149" sldId="302"/>
            <ac:spMk id="55" creationId="{565F6EA6-C251-9D75-6455-096EA1ED6DEB}"/>
          </ac:spMkLst>
        </pc:spChg>
        <pc:grpChg chg="add mod">
          <ac:chgData name="RUFFIEUX David" userId="68b2e128-c415-47ec-8335-fe4319c6ef51" providerId="ADAL" clId="{1D992F2F-0E37-4EFE-A4AE-CE35708A7D2F}" dt="2025-12-10T13:06:32.411" v="1191" actId="1035"/>
          <ac:grpSpMkLst>
            <pc:docMk/>
            <pc:sldMk cId="90803149" sldId="302"/>
            <ac:grpSpMk id="39" creationId="{B6CEE0B1-7E93-FA7D-2E2D-F417DDB0FD3C}"/>
          </ac:grpSpMkLst>
        </pc:grpChg>
        <pc:picChg chg="add mod">
          <ac:chgData name="RUFFIEUX David" userId="68b2e128-c415-47ec-8335-fe4319c6ef51" providerId="ADAL" clId="{1D992F2F-0E37-4EFE-A4AE-CE35708A7D2F}" dt="2025-12-10T12:23:10.232" v="967" actId="164"/>
          <ac:picMkLst>
            <pc:docMk/>
            <pc:sldMk cId="90803149" sldId="302"/>
            <ac:picMk id="6" creationId="{72EF7D5E-6277-8584-6492-864E425804BE}"/>
          </ac:picMkLst>
        </pc:picChg>
        <pc:cxnChg chg="add mod">
          <ac:chgData name="RUFFIEUX David" userId="68b2e128-c415-47ec-8335-fe4319c6ef51" providerId="ADAL" clId="{1D992F2F-0E37-4EFE-A4AE-CE35708A7D2F}" dt="2025-12-10T12:23:10.232" v="967" actId="164"/>
          <ac:cxnSpMkLst>
            <pc:docMk/>
            <pc:sldMk cId="90803149" sldId="302"/>
            <ac:cxnSpMk id="9" creationId="{FDEB1290-11AC-1E6E-F174-126669B21747}"/>
          </ac:cxnSpMkLst>
        </pc:cxnChg>
        <pc:cxnChg chg="add mod">
          <ac:chgData name="RUFFIEUX David" userId="68b2e128-c415-47ec-8335-fe4319c6ef51" providerId="ADAL" clId="{1D992F2F-0E37-4EFE-A4AE-CE35708A7D2F}" dt="2025-12-10T11:31:18.629" v="837" actId="208"/>
          <ac:cxnSpMkLst>
            <pc:docMk/>
            <pc:sldMk cId="90803149" sldId="302"/>
            <ac:cxnSpMk id="10" creationId="{B893AED3-CF42-006B-7EF6-D66CDC91B3B4}"/>
          </ac:cxnSpMkLst>
        </pc:cxnChg>
        <pc:cxnChg chg="add mod">
          <ac:chgData name="RUFFIEUX David" userId="68b2e128-c415-47ec-8335-fe4319c6ef51" providerId="ADAL" clId="{1D992F2F-0E37-4EFE-A4AE-CE35708A7D2F}" dt="2025-12-10T11:31:18.629" v="837" actId="208"/>
          <ac:cxnSpMkLst>
            <pc:docMk/>
            <pc:sldMk cId="90803149" sldId="302"/>
            <ac:cxnSpMk id="14" creationId="{C60D5B69-B067-C2AC-7613-61188979555E}"/>
          </ac:cxnSpMkLst>
        </pc:cxnChg>
        <pc:cxnChg chg="add mod">
          <ac:chgData name="RUFFIEUX David" userId="68b2e128-c415-47ec-8335-fe4319c6ef51" providerId="ADAL" clId="{1D992F2F-0E37-4EFE-A4AE-CE35708A7D2F}" dt="2025-12-10T11:34:00.094" v="846" actId="1076"/>
          <ac:cxnSpMkLst>
            <pc:docMk/>
            <pc:sldMk cId="90803149" sldId="302"/>
            <ac:cxnSpMk id="19" creationId="{94FC4A3B-97F2-D17A-FFEF-AC8B50DED750}"/>
          </ac:cxnSpMkLst>
        </pc:cxnChg>
        <pc:cxnChg chg="add mod">
          <ac:chgData name="RUFFIEUX David" userId="68b2e128-c415-47ec-8335-fe4319c6ef51" providerId="ADAL" clId="{1D992F2F-0E37-4EFE-A4AE-CE35708A7D2F}" dt="2025-12-10T11:27:51.481" v="829" actId="14100"/>
          <ac:cxnSpMkLst>
            <pc:docMk/>
            <pc:sldMk cId="90803149" sldId="302"/>
            <ac:cxnSpMk id="21" creationId="{F0DF9815-A833-78AA-3F26-EAEAAEAB7CC9}"/>
          </ac:cxnSpMkLst>
        </pc:cxnChg>
        <pc:cxnChg chg="add mod">
          <ac:chgData name="RUFFIEUX David" userId="68b2e128-c415-47ec-8335-fe4319c6ef51" providerId="ADAL" clId="{1D992F2F-0E37-4EFE-A4AE-CE35708A7D2F}" dt="2025-12-10T11:27:25.370" v="826" actId="14100"/>
          <ac:cxnSpMkLst>
            <pc:docMk/>
            <pc:sldMk cId="90803149" sldId="302"/>
            <ac:cxnSpMk id="24" creationId="{17E72690-C2E5-8F22-A63C-D938A4A32DA0}"/>
          </ac:cxnSpMkLst>
        </pc:cxnChg>
        <pc:cxnChg chg="add mod">
          <ac:chgData name="RUFFIEUX David" userId="68b2e128-c415-47ec-8335-fe4319c6ef51" providerId="ADAL" clId="{1D992F2F-0E37-4EFE-A4AE-CE35708A7D2F}" dt="2025-12-10T13:06:32.411" v="1191" actId="1035"/>
          <ac:cxnSpMkLst>
            <pc:docMk/>
            <pc:sldMk cId="90803149" sldId="302"/>
            <ac:cxnSpMk id="47" creationId="{36F653F8-AC73-0D6D-40A0-07EA2447784C}"/>
          </ac:cxnSpMkLst>
        </pc:cxnChg>
        <pc:cxnChg chg="add mod">
          <ac:chgData name="RUFFIEUX David" userId="68b2e128-c415-47ec-8335-fe4319c6ef51" providerId="ADAL" clId="{1D992F2F-0E37-4EFE-A4AE-CE35708A7D2F}" dt="2025-12-10T13:08:09.999" v="1206" actId="1038"/>
          <ac:cxnSpMkLst>
            <pc:docMk/>
            <pc:sldMk cId="90803149" sldId="302"/>
            <ac:cxnSpMk id="50" creationId="{2BD96C6D-AF70-769E-80C0-4CEC0946E437}"/>
          </ac:cxnSpMkLst>
        </pc:cxnChg>
        <pc:cxnChg chg="add mod">
          <ac:chgData name="RUFFIEUX David" userId="68b2e128-c415-47ec-8335-fe4319c6ef51" providerId="ADAL" clId="{1D992F2F-0E37-4EFE-A4AE-CE35708A7D2F}" dt="2025-12-10T13:07:53.309" v="1202" actId="1036"/>
          <ac:cxnSpMkLst>
            <pc:docMk/>
            <pc:sldMk cId="90803149" sldId="302"/>
            <ac:cxnSpMk id="53" creationId="{6CF23F6D-02F4-FE2C-2C14-3AF1955ED455}"/>
          </ac:cxnSpMkLst>
        </pc:cxn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063075836" sldId="302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1719406553" sldId="303"/>
        </pc:sldMkLst>
      </pc:sldChg>
      <pc:sldChg chg="addSp delSp modSp new mod">
        <pc:chgData name="RUFFIEUX David" userId="68b2e128-c415-47ec-8335-fe4319c6ef51" providerId="ADAL" clId="{1D992F2F-0E37-4EFE-A4AE-CE35708A7D2F}" dt="2025-12-11T10:51:00.490" v="3357" actId="20577"/>
        <pc:sldMkLst>
          <pc:docMk/>
          <pc:sldMk cId="2213495819" sldId="303"/>
        </pc:sldMkLst>
        <pc:spChg chg="mod">
          <ac:chgData name="RUFFIEUX David" userId="68b2e128-c415-47ec-8335-fe4319c6ef51" providerId="ADAL" clId="{1D992F2F-0E37-4EFE-A4AE-CE35708A7D2F}" dt="2025-12-10T17:03:47.471" v="2249"/>
          <ac:spMkLst>
            <pc:docMk/>
            <pc:sldMk cId="2213495819" sldId="303"/>
            <ac:spMk id="2" creationId="{C0C8E268-0AD3-2382-3095-12DDF864B846}"/>
          </ac:spMkLst>
        </pc:spChg>
        <pc:spChg chg="del">
          <ac:chgData name="RUFFIEUX David" userId="68b2e128-c415-47ec-8335-fe4319c6ef51" providerId="ADAL" clId="{1D992F2F-0E37-4EFE-A4AE-CE35708A7D2F}" dt="2025-12-11T10:48:57.794" v="3338" actId="478"/>
          <ac:spMkLst>
            <pc:docMk/>
            <pc:sldMk cId="2213495819" sldId="303"/>
            <ac:spMk id="3" creationId="{F4B390EC-ABBB-F9A2-A993-0B7E9BC783E8}"/>
          </ac:spMkLst>
        </pc:spChg>
        <pc:spChg chg="add mod">
          <ac:chgData name="RUFFIEUX David" userId="68b2e128-c415-47ec-8335-fe4319c6ef51" providerId="ADAL" clId="{1D992F2F-0E37-4EFE-A4AE-CE35708A7D2F}" dt="2025-12-11T10:51:00.490" v="3357" actId="20577"/>
          <ac:spMkLst>
            <pc:docMk/>
            <pc:sldMk cId="2213495819" sldId="303"/>
            <ac:spMk id="6" creationId="{C0F8D8FE-C528-061B-1270-C5782B702B7D}"/>
          </ac:spMkLst>
        </pc:spChg>
        <pc:spChg chg="add del mod">
          <ac:chgData name="RUFFIEUX David" userId="68b2e128-c415-47ec-8335-fe4319c6ef51" providerId="ADAL" clId="{1D992F2F-0E37-4EFE-A4AE-CE35708A7D2F}" dt="2025-12-10T17:12:46.372" v="2278" actId="21"/>
          <ac:spMkLst>
            <pc:docMk/>
            <pc:sldMk cId="2213495819" sldId="303"/>
            <ac:spMk id="8" creationId="{DDE284F2-873E-67ED-20E0-BF99D5CC98CC}"/>
          </ac:spMkLst>
        </pc:spChg>
        <pc:picChg chg="add mod">
          <ac:chgData name="RUFFIEUX David" userId="68b2e128-c415-47ec-8335-fe4319c6ef51" providerId="ADAL" clId="{1D992F2F-0E37-4EFE-A4AE-CE35708A7D2F}" dt="2025-12-10T11:44:17.539" v="914" actId="14100"/>
          <ac:picMkLst>
            <pc:docMk/>
            <pc:sldMk cId="2213495819" sldId="303"/>
            <ac:picMk id="5" creationId="{4F014D2F-B827-9333-B1ED-106464BBC115}"/>
          </ac:picMkLst>
        </pc:pic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1552468396" sldId="304"/>
        </pc:sldMkLst>
      </pc:sldChg>
      <pc:sldChg chg="addSp delSp modSp add mod">
        <pc:chgData name="RUFFIEUX David" userId="68b2e128-c415-47ec-8335-fe4319c6ef51" providerId="ADAL" clId="{1D992F2F-0E37-4EFE-A4AE-CE35708A7D2F}" dt="2025-12-11T10:51:31.622" v="3361" actId="1076"/>
        <pc:sldMkLst>
          <pc:docMk/>
          <pc:sldMk cId="3603099536" sldId="304"/>
        </pc:sldMkLst>
        <pc:spChg chg="mod">
          <ac:chgData name="RUFFIEUX David" userId="68b2e128-c415-47ec-8335-fe4319c6ef51" providerId="ADAL" clId="{1D992F2F-0E37-4EFE-A4AE-CE35708A7D2F}" dt="2025-12-10T17:03:55.555" v="2259" actId="20577"/>
          <ac:spMkLst>
            <pc:docMk/>
            <pc:sldMk cId="3603099536" sldId="304"/>
            <ac:spMk id="2" creationId="{E2AB8D8D-DFF1-398A-ACE6-B82237E519D8}"/>
          </ac:spMkLst>
        </pc:spChg>
        <pc:spChg chg="del">
          <ac:chgData name="RUFFIEUX David" userId="68b2e128-c415-47ec-8335-fe4319c6ef51" providerId="ADAL" clId="{1D992F2F-0E37-4EFE-A4AE-CE35708A7D2F}" dt="2025-12-11T10:51:14.330" v="3358" actId="478"/>
          <ac:spMkLst>
            <pc:docMk/>
            <pc:sldMk cId="3603099536" sldId="304"/>
            <ac:spMk id="3" creationId="{ADBDF87D-0FC2-66D9-C699-84B36A0656FE}"/>
          </ac:spMkLst>
        </pc:spChg>
        <pc:spChg chg="add del">
          <ac:chgData name="RUFFIEUX David" userId="68b2e128-c415-47ec-8335-fe4319c6ef51" providerId="ADAL" clId="{1D992F2F-0E37-4EFE-A4AE-CE35708A7D2F}" dt="2025-12-10T17:06:10.785" v="2261" actId="478"/>
          <ac:spMkLst>
            <pc:docMk/>
            <pc:sldMk cId="3603099536" sldId="304"/>
            <ac:spMk id="8" creationId="{E66F94E3-FABA-3078-BD76-16DC3C47B0D9}"/>
          </ac:spMkLst>
        </pc:spChg>
        <pc:spChg chg="add mod">
          <ac:chgData name="RUFFIEUX David" userId="68b2e128-c415-47ec-8335-fe4319c6ef51" providerId="ADAL" clId="{1D992F2F-0E37-4EFE-A4AE-CE35708A7D2F}" dt="2025-12-11T10:51:31.622" v="3361" actId="1076"/>
          <ac:spMkLst>
            <pc:docMk/>
            <pc:sldMk cId="3603099536" sldId="304"/>
            <ac:spMk id="10" creationId="{E95FF989-A5A6-4C30-F3D5-757D8BEE8AB8}"/>
          </ac:spMkLst>
        </pc:spChg>
        <pc:picChg chg="del">
          <ac:chgData name="RUFFIEUX David" userId="68b2e128-c415-47ec-8335-fe4319c6ef51" providerId="ADAL" clId="{1D992F2F-0E37-4EFE-A4AE-CE35708A7D2F}" dt="2025-12-10T11:43:25.542" v="902" actId="478"/>
          <ac:picMkLst>
            <pc:docMk/>
            <pc:sldMk cId="3603099536" sldId="304"/>
            <ac:picMk id="5" creationId="{8B73817D-E824-0C73-9736-0FD93E1586C8}"/>
          </ac:picMkLst>
        </pc:picChg>
        <pc:picChg chg="add mod">
          <ac:chgData name="RUFFIEUX David" userId="68b2e128-c415-47ec-8335-fe4319c6ef51" providerId="ADAL" clId="{1D992F2F-0E37-4EFE-A4AE-CE35708A7D2F}" dt="2025-12-10T11:44:48.830" v="921" actId="14100"/>
          <ac:picMkLst>
            <pc:docMk/>
            <pc:sldMk cId="3603099536" sldId="304"/>
            <ac:picMk id="6" creationId="{7EF843C7-436F-4451-FCDD-87EF50EB3C04}"/>
          </ac:picMkLst>
        </pc:picChg>
      </pc:sldChg>
      <pc:sldChg chg="addSp delSp modSp new mod">
        <pc:chgData name="RUFFIEUX David" userId="68b2e128-c415-47ec-8335-fe4319c6ef51" providerId="ADAL" clId="{1D992F2F-0E37-4EFE-A4AE-CE35708A7D2F}" dt="2025-12-10T16:12:07.499" v="1724" actId="20577"/>
        <pc:sldMkLst>
          <pc:docMk/>
          <pc:sldMk cId="2539719768" sldId="305"/>
        </pc:sldMkLst>
        <pc:spChg chg="mod">
          <ac:chgData name="RUFFIEUX David" userId="68b2e128-c415-47ec-8335-fe4319c6ef51" providerId="ADAL" clId="{1D992F2F-0E37-4EFE-A4AE-CE35708A7D2F}" dt="2025-12-10T13:56:11.800" v="1281" actId="20577"/>
          <ac:spMkLst>
            <pc:docMk/>
            <pc:sldMk cId="2539719768" sldId="305"/>
            <ac:spMk id="2" creationId="{6D83065D-44F0-CB22-CEC8-A74C464DFB19}"/>
          </ac:spMkLst>
        </pc:spChg>
        <pc:spChg chg="mod ord">
          <ac:chgData name="RUFFIEUX David" userId="68b2e128-c415-47ec-8335-fe4319c6ef51" providerId="ADAL" clId="{1D992F2F-0E37-4EFE-A4AE-CE35708A7D2F}" dt="2025-12-10T16:04:44.991" v="1705" actId="20577"/>
          <ac:spMkLst>
            <pc:docMk/>
            <pc:sldMk cId="2539719768" sldId="305"/>
            <ac:spMk id="3" creationId="{4AE7A644-E0F5-101B-B613-C13934BE26F2}"/>
          </ac:spMkLst>
        </pc:spChg>
        <pc:spChg chg="add mod">
          <ac:chgData name="RUFFIEUX David" userId="68b2e128-c415-47ec-8335-fe4319c6ef51" providerId="ADAL" clId="{1D992F2F-0E37-4EFE-A4AE-CE35708A7D2F}" dt="2025-12-10T16:11:13.577" v="1723" actId="20577"/>
          <ac:spMkLst>
            <pc:docMk/>
            <pc:sldMk cId="2539719768" sldId="305"/>
            <ac:spMk id="5" creationId="{B07F69BC-7E26-7D6E-1286-A2C5455B9B94}"/>
          </ac:spMkLst>
        </pc:spChg>
        <pc:spChg chg="add mod">
          <ac:chgData name="RUFFIEUX David" userId="68b2e128-c415-47ec-8335-fe4319c6ef51" providerId="ADAL" clId="{1D992F2F-0E37-4EFE-A4AE-CE35708A7D2F}" dt="2025-12-10T16:12:07.499" v="1724" actId="20577"/>
          <ac:spMkLst>
            <pc:docMk/>
            <pc:sldMk cId="2539719768" sldId="305"/>
            <ac:spMk id="9" creationId="{D165B259-9BAD-0E23-FBC7-F2CADC39DA23}"/>
          </ac:spMkLst>
        </pc:spChg>
        <pc:picChg chg="add mod">
          <ac:chgData name="RUFFIEUX David" userId="68b2e128-c415-47ec-8335-fe4319c6ef51" providerId="ADAL" clId="{1D992F2F-0E37-4EFE-A4AE-CE35708A7D2F}" dt="2025-12-10T15:56:23.435" v="1484" actId="1037"/>
          <ac:picMkLst>
            <pc:docMk/>
            <pc:sldMk cId="2539719768" sldId="305"/>
            <ac:picMk id="4" creationId="{8459C727-226F-B2B4-A904-D4C1F98DFC6B}"/>
          </ac:picMkLst>
        </pc:picChg>
        <pc:cxnChg chg="add del mod">
          <ac:chgData name="RUFFIEUX David" userId="68b2e128-c415-47ec-8335-fe4319c6ef51" providerId="ADAL" clId="{1D992F2F-0E37-4EFE-A4AE-CE35708A7D2F}" dt="2025-12-10T13:58:20.348" v="1288" actId="478"/>
          <ac:cxnSpMkLst>
            <pc:docMk/>
            <pc:sldMk cId="2539719768" sldId="305"/>
            <ac:cxnSpMk id="7" creationId="{84ACB95E-8AEB-9A6C-08B6-CA4CC011AE5D}"/>
          </ac:cxnSpMkLst>
        </pc:cxnChg>
      </pc:sldChg>
      <pc:sldChg chg="addSp delSp modSp add mod">
        <pc:chgData name="RUFFIEUX David" userId="68b2e128-c415-47ec-8335-fe4319c6ef51" providerId="ADAL" clId="{1D992F2F-0E37-4EFE-A4AE-CE35708A7D2F}" dt="2025-12-11T07:10:13.771" v="2482" actId="20577"/>
        <pc:sldMkLst>
          <pc:docMk/>
          <pc:sldMk cId="2237759367" sldId="306"/>
        </pc:sldMkLst>
        <pc:spChg chg="mod">
          <ac:chgData name="RUFFIEUX David" userId="68b2e128-c415-47ec-8335-fe4319c6ef51" providerId="ADAL" clId="{1D992F2F-0E37-4EFE-A4AE-CE35708A7D2F}" dt="2025-12-10T16:16:49.124" v="1773" actId="20577"/>
          <ac:spMkLst>
            <pc:docMk/>
            <pc:sldMk cId="2237759367" sldId="306"/>
            <ac:spMk id="2" creationId="{C29328D5-B644-ACDB-2F5B-945252206813}"/>
          </ac:spMkLst>
        </pc:spChg>
        <pc:spChg chg="add mod">
          <ac:chgData name="RUFFIEUX David" userId="68b2e128-c415-47ec-8335-fe4319c6ef51" providerId="ADAL" clId="{1D992F2F-0E37-4EFE-A4AE-CE35708A7D2F}" dt="2025-12-11T07:09:46.887" v="2478" actId="20577"/>
          <ac:spMkLst>
            <pc:docMk/>
            <pc:sldMk cId="2237759367" sldId="306"/>
            <ac:spMk id="3" creationId="{C616BDA4-CCDB-6B5B-9DE0-82AFA1B16571}"/>
          </ac:spMkLst>
        </pc:spChg>
        <pc:spChg chg="add mod">
          <ac:chgData name="RUFFIEUX David" userId="68b2e128-c415-47ec-8335-fe4319c6ef51" providerId="ADAL" clId="{1D992F2F-0E37-4EFE-A4AE-CE35708A7D2F}" dt="2025-12-10T16:30:17.516" v="1957" actId="207"/>
          <ac:spMkLst>
            <pc:docMk/>
            <pc:sldMk cId="2237759367" sldId="306"/>
            <ac:spMk id="5" creationId="{382AAC7E-3C15-92E1-87BA-8991364D6EB7}"/>
          </ac:spMkLst>
        </pc:spChg>
        <pc:spChg chg="add mod ord">
          <ac:chgData name="RUFFIEUX David" userId="68b2e128-c415-47ec-8335-fe4319c6ef51" providerId="ADAL" clId="{1D992F2F-0E37-4EFE-A4AE-CE35708A7D2F}" dt="2025-12-10T16:38:25.897" v="2024"/>
          <ac:spMkLst>
            <pc:docMk/>
            <pc:sldMk cId="2237759367" sldId="306"/>
            <ac:spMk id="6" creationId="{0DC69093-49AC-05AE-E0D9-4398E295068C}"/>
          </ac:spMkLst>
        </pc:spChg>
        <pc:spChg chg="del">
          <ac:chgData name="RUFFIEUX David" userId="68b2e128-c415-47ec-8335-fe4319c6ef51" providerId="ADAL" clId="{1D992F2F-0E37-4EFE-A4AE-CE35708A7D2F}" dt="2025-12-10T16:24:44.302" v="1805" actId="478"/>
          <ac:spMkLst>
            <pc:docMk/>
            <pc:sldMk cId="2237759367" sldId="306"/>
            <ac:spMk id="7" creationId="{766EC43F-680B-F026-7852-ED432F4BBC01}"/>
          </ac:spMkLst>
        </pc:spChg>
        <pc:spChg chg="mod">
          <ac:chgData name="RUFFIEUX David" userId="68b2e128-c415-47ec-8335-fe4319c6ef51" providerId="ADAL" clId="{1D992F2F-0E37-4EFE-A4AE-CE35708A7D2F}" dt="2025-12-10T16:29:52.560" v="1954" actId="1076"/>
          <ac:spMkLst>
            <pc:docMk/>
            <pc:sldMk cId="2237759367" sldId="306"/>
            <ac:spMk id="9" creationId="{E5A28ECA-25AA-1B15-1BDC-98F67FD9FE9A}"/>
          </ac:spMkLst>
        </pc:spChg>
        <pc:spChg chg="del">
          <ac:chgData name="RUFFIEUX David" userId="68b2e128-c415-47ec-8335-fe4319c6ef51" providerId="ADAL" clId="{1D992F2F-0E37-4EFE-A4AE-CE35708A7D2F}" dt="2025-12-10T16:12:59.967" v="1726" actId="478"/>
          <ac:spMkLst>
            <pc:docMk/>
            <pc:sldMk cId="2237759367" sldId="306"/>
            <ac:spMk id="11" creationId="{0E1EAFBB-A2A7-C9AE-DB22-93A969C7CB66}"/>
          </ac:spMkLst>
        </pc:spChg>
        <pc:spChg chg="del">
          <ac:chgData name="RUFFIEUX David" userId="68b2e128-c415-47ec-8335-fe4319c6ef51" providerId="ADAL" clId="{1D992F2F-0E37-4EFE-A4AE-CE35708A7D2F}" dt="2025-12-10T16:24:44.302" v="1805" actId="478"/>
          <ac:spMkLst>
            <pc:docMk/>
            <pc:sldMk cId="2237759367" sldId="306"/>
            <ac:spMk id="13" creationId="{9639FBF5-CB90-5BCF-9C04-FBE523785E12}"/>
          </ac:spMkLst>
        </pc:spChg>
        <pc:spChg chg="del">
          <ac:chgData name="RUFFIEUX David" userId="68b2e128-c415-47ec-8335-fe4319c6ef51" providerId="ADAL" clId="{1D992F2F-0E37-4EFE-A4AE-CE35708A7D2F}" dt="2025-12-10T16:24:47.376" v="1806" actId="478"/>
          <ac:spMkLst>
            <pc:docMk/>
            <pc:sldMk cId="2237759367" sldId="306"/>
            <ac:spMk id="14" creationId="{6DA2DE09-1457-3DE4-2F84-329036A4D240}"/>
          </ac:spMkLst>
        </pc:spChg>
        <pc:spChg chg="add mod">
          <ac:chgData name="RUFFIEUX David" userId="68b2e128-c415-47ec-8335-fe4319c6ef51" providerId="ADAL" clId="{1D992F2F-0E37-4EFE-A4AE-CE35708A7D2F}" dt="2025-12-11T07:10:02.936" v="2480" actId="1076"/>
          <ac:spMkLst>
            <pc:docMk/>
            <pc:sldMk cId="2237759367" sldId="306"/>
            <ac:spMk id="15" creationId="{9457F93C-36E9-9F1B-E63B-33F23CCBCC88}"/>
          </ac:spMkLst>
        </pc:spChg>
        <pc:spChg chg="add mod">
          <ac:chgData name="RUFFIEUX David" userId="68b2e128-c415-47ec-8335-fe4319c6ef51" providerId="ADAL" clId="{1D992F2F-0E37-4EFE-A4AE-CE35708A7D2F}" dt="2025-12-10T16:42:18.110" v="2056" actId="1076"/>
          <ac:spMkLst>
            <pc:docMk/>
            <pc:sldMk cId="2237759367" sldId="306"/>
            <ac:spMk id="16" creationId="{37AE1B2E-0477-C8F8-64F9-DF15006D3AC7}"/>
          </ac:spMkLst>
        </pc:spChg>
        <pc:spChg chg="add mod">
          <ac:chgData name="RUFFIEUX David" userId="68b2e128-c415-47ec-8335-fe4319c6ef51" providerId="ADAL" clId="{1D992F2F-0E37-4EFE-A4AE-CE35708A7D2F}" dt="2025-12-10T16:41:46.664" v="2050" actId="1076"/>
          <ac:spMkLst>
            <pc:docMk/>
            <pc:sldMk cId="2237759367" sldId="306"/>
            <ac:spMk id="19" creationId="{57FD887D-C732-EE4C-FAE6-2CBD79B93D6F}"/>
          </ac:spMkLst>
        </pc:spChg>
        <pc:spChg chg="add mod">
          <ac:chgData name="RUFFIEUX David" userId="68b2e128-c415-47ec-8335-fe4319c6ef51" providerId="ADAL" clId="{1D992F2F-0E37-4EFE-A4AE-CE35708A7D2F}" dt="2025-12-10T16:42:43.101" v="2060" actId="1076"/>
          <ac:spMkLst>
            <pc:docMk/>
            <pc:sldMk cId="2237759367" sldId="306"/>
            <ac:spMk id="20" creationId="{55337841-D99C-6310-1ED7-B1C0390C4F7D}"/>
          </ac:spMkLst>
        </pc:spChg>
        <pc:spChg chg="add mod">
          <ac:chgData name="RUFFIEUX David" userId="68b2e128-c415-47ec-8335-fe4319c6ef51" providerId="ADAL" clId="{1D992F2F-0E37-4EFE-A4AE-CE35708A7D2F}" dt="2025-12-10T16:42:29.007" v="2058" actId="1076"/>
          <ac:spMkLst>
            <pc:docMk/>
            <pc:sldMk cId="2237759367" sldId="306"/>
            <ac:spMk id="21" creationId="{0C336252-6C74-6643-1CA3-E4FAD15B6C8C}"/>
          </ac:spMkLst>
        </pc:spChg>
        <pc:spChg chg="add mod">
          <ac:chgData name="RUFFIEUX David" userId="68b2e128-c415-47ec-8335-fe4319c6ef51" providerId="ADAL" clId="{1D992F2F-0E37-4EFE-A4AE-CE35708A7D2F}" dt="2025-12-10T16:44:44.136" v="2062" actId="1076"/>
          <ac:spMkLst>
            <pc:docMk/>
            <pc:sldMk cId="2237759367" sldId="306"/>
            <ac:spMk id="22" creationId="{4D4D5DCB-2776-F0B6-7808-5188BE1F56BF}"/>
          </ac:spMkLst>
        </pc:spChg>
        <pc:spChg chg="add mod">
          <ac:chgData name="RUFFIEUX David" userId="68b2e128-c415-47ec-8335-fe4319c6ef51" providerId="ADAL" clId="{1D992F2F-0E37-4EFE-A4AE-CE35708A7D2F}" dt="2025-12-10T16:47:27.499" v="2102" actId="20577"/>
          <ac:spMkLst>
            <pc:docMk/>
            <pc:sldMk cId="2237759367" sldId="306"/>
            <ac:spMk id="24" creationId="{86942C13-4AC0-28F5-2B53-7C0F5F90E2F6}"/>
          </ac:spMkLst>
        </pc:spChg>
        <pc:spChg chg="add mod">
          <ac:chgData name="RUFFIEUX David" userId="68b2e128-c415-47ec-8335-fe4319c6ef51" providerId="ADAL" clId="{1D992F2F-0E37-4EFE-A4AE-CE35708A7D2F}" dt="2025-12-10T16:48:05.266" v="2103"/>
          <ac:spMkLst>
            <pc:docMk/>
            <pc:sldMk cId="2237759367" sldId="306"/>
            <ac:spMk id="25" creationId="{E57BC404-5B57-A410-9CBC-4D5462D868C0}"/>
          </ac:spMkLst>
        </pc:spChg>
        <pc:spChg chg="add mod">
          <ac:chgData name="RUFFIEUX David" userId="68b2e128-c415-47ec-8335-fe4319c6ef51" providerId="ADAL" clId="{1D992F2F-0E37-4EFE-A4AE-CE35708A7D2F}" dt="2025-12-10T16:48:29.789" v="2105" actId="1076"/>
          <ac:spMkLst>
            <pc:docMk/>
            <pc:sldMk cId="2237759367" sldId="306"/>
            <ac:spMk id="26" creationId="{D1D63077-BA26-87B3-109D-9CA7D79228B9}"/>
          </ac:spMkLst>
        </pc:spChg>
        <pc:spChg chg="add mod">
          <ac:chgData name="RUFFIEUX David" userId="68b2e128-c415-47ec-8335-fe4319c6ef51" providerId="ADAL" clId="{1D992F2F-0E37-4EFE-A4AE-CE35708A7D2F}" dt="2025-12-11T07:10:05.933" v="2481" actId="20577"/>
          <ac:spMkLst>
            <pc:docMk/>
            <pc:sldMk cId="2237759367" sldId="306"/>
            <ac:spMk id="28" creationId="{A38B672F-3A28-F3E4-B35F-F2088CA03309}"/>
          </ac:spMkLst>
        </pc:spChg>
        <pc:spChg chg="add mod">
          <ac:chgData name="RUFFIEUX David" userId="68b2e128-c415-47ec-8335-fe4319c6ef51" providerId="ADAL" clId="{1D992F2F-0E37-4EFE-A4AE-CE35708A7D2F}" dt="2025-12-11T07:10:13.771" v="2482" actId="20577"/>
          <ac:spMkLst>
            <pc:docMk/>
            <pc:sldMk cId="2237759367" sldId="306"/>
            <ac:spMk id="29" creationId="{0FA19631-A13B-A5FE-BEC7-F7AB78D6E76D}"/>
          </ac:spMkLst>
        </pc:spChg>
        <pc:spChg chg="add mod">
          <ac:chgData name="RUFFIEUX David" userId="68b2e128-c415-47ec-8335-fe4319c6ef51" providerId="ADAL" clId="{1D992F2F-0E37-4EFE-A4AE-CE35708A7D2F}" dt="2025-12-10T16:51:06.659" v="2151" actId="1076"/>
          <ac:spMkLst>
            <pc:docMk/>
            <pc:sldMk cId="2237759367" sldId="306"/>
            <ac:spMk id="30" creationId="{BF0A9E33-923F-8672-7BD7-C22B2F1ED8F7}"/>
          </ac:spMkLst>
        </pc:spChg>
        <pc:picChg chg="mod">
          <ac:chgData name="RUFFIEUX David" userId="68b2e128-c415-47ec-8335-fe4319c6ef51" providerId="ADAL" clId="{1D992F2F-0E37-4EFE-A4AE-CE35708A7D2F}" dt="2025-12-10T16:42:08.158" v="2055" actId="1076"/>
          <ac:picMkLst>
            <pc:docMk/>
            <pc:sldMk cId="2237759367" sldId="306"/>
            <ac:picMk id="4" creationId="{F58E3859-39E6-B976-E568-9D7825B9A8F9}"/>
          </ac:picMkLst>
        </pc:picChg>
        <pc:cxnChg chg="add mod">
          <ac:chgData name="RUFFIEUX David" userId="68b2e128-c415-47ec-8335-fe4319c6ef51" providerId="ADAL" clId="{1D992F2F-0E37-4EFE-A4AE-CE35708A7D2F}" dt="2025-12-10T16:37:02.471" v="2008" actId="1076"/>
          <ac:cxnSpMkLst>
            <pc:docMk/>
            <pc:sldMk cId="2237759367" sldId="306"/>
            <ac:cxnSpMk id="10" creationId="{90AA46F2-C81B-AFC9-7681-B3EE068F5BB9}"/>
          </ac:cxnSpMkLst>
        </pc:cxnChg>
        <pc:cxnChg chg="add del mod">
          <ac:chgData name="RUFFIEUX David" userId="68b2e128-c415-47ec-8335-fe4319c6ef51" providerId="ADAL" clId="{1D992F2F-0E37-4EFE-A4AE-CE35708A7D2F}" dt="2025-12-10T16:38:55.481" v="2028" actId="478"/>
          <ac:cxnSpMkLst>
            <pc:docMk/>
            <pc:sldMk cId="2237759367" sldId="306"/>
            <ac:cxnSpMk id="17" creationId="{73211514-79A8-0614-9D62-71007AD930C7}"/>
          </ac:cxnSpMkLst>
        </pc:cxnChg>
        <pc:cxnChg chg="add mod">
          <ac:chgData name="RUFFIEUX David" userId="68b2e128-c415-47ec-8335-fe4319c6ef51" providerId="ADAL" clId="{1D992F2F-0E37-4EFE-A4AE-CE35708A7D2F}" dt="2025-12-10T16:44:50.787" v="2064" actId="1076"/>
          <ac:cxnSpMkLst>
            <pc:docMk/>
            <pc:sldMk cId="2237759367" sldId="306"/>
            <ac:cxnSpMk id="23" creationId="{6D403A1F-AE8E-6D3F-9B58-AB91EC63A70D}"/>
          </ac:cxnSpMkLst>
        </pc:cxnChg>
        <pc:cxnChg chg="add mod">
          <ac:chgData name="RUFFIEUX David" userId="68b2e128-c415-47ec-8335-fe4319c6ef51" providerId="ADAL" clId="{1D992F2F-0E37-4EFE-A4AE-CE35708A7D2F}" dt="2025-12-10T16:48:59.425" v="2107" actId="1076"/>
          <ac:cxnSpMkLst>
            <pc:docMk/>
            <pc:sldMk cId="2237759367" sldId="306"/>
            <ac:cxnSpMk id="27" creationId="{1A7567C0-CB28-DA59-318B-9A56D422607B}"/>
          </ac:cxnSpMkLst>
        </pc:cxnChg>
        <pc:cxnChg chg="add mod">
          <ac:chgData name="RUFFIEUX David" userId="68b2e128-c415-47ec-8335-fe4319c6ef51" providerId="ADAL" clId="{1D992F2F-0E37-4EFE-A4AE-CE35708A7D2F}" dt="2025-12-10T16:51:24.231" v="2155" actId="14100"/>
          <ac:cxnSpMkLst>
            <pc:docMk/>
            <pc:sldMk cId="2237759367" sldId="306"/>
            <ac:cxnSpMk id="31" creationId="{E4A452D4-5514-1DC6-2C4C-B16162CC2B67}"/>
          </ac:cxnSpMkLst>
        </pc:cxnChg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1855683083" sldId="308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3184842950" sldId="311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987752475" sldId="312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1354285337" sldId="313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016586541" sldId="320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534132437" sldId="324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49898515" sldId="325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329793517" sldId="327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330513727" sldId="329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3522743395" sldId="331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939893723" sldId="332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3413502542" sldId="334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692398651" sldId="335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1097068204" sldId="336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343618718" sldId="438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632276849" sldId="440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2580218800" sldId="441"/>
        </pc:sldMkLst>
      </pc:sldChg>
      <pc:sldChg chg="del">
        <pc:chgData name="RUFFIEUX David" userId="68b2e128-c415-47ec-8335-fe4319c6ef51" providerId="ADAL" clId="{1D992F2F-0E37-4EFE-A4AE-CE35708A7D2F}" dt="2025-12-10T09:20:45.575" v="0" actId="47"/>
        <pc:sldMkLst>
          <pc:docMk/>
          <pc:sldMk cId="715414642" sldId="443"/>
        </pc:sldMkLst>
      </pc:sldChg>
      <pc:sldMasterChg chg="modSp mod">
        <pc:chgData name="RUFFIEUX David" userId="68b2e128-c415-47ec-8335-fe4319c6ef51" providerId="ADAL" clId="{1D992F2F-0E37-4EFE-A4AE-CE35708A7D2F}" dt="2025-12-11T10:07:50.337" v="2573" actId="20577"/>
        <pc:sldMasterMkLst>
          <pc:docMk/>
          <pc:sldMasterMk cId="0" sldId="2147483648"/>
        </pc:sldMasterMkLst>
        <pc:spChg chg="mod">
          <ac:chgData name="RUFFIEUX David" userId="68b2e128-c415-47ec-8335-fe4319c6ef51" providerId="ADAL" clId="{1D992F2F-0E37-4EFE-A4AE-CE35708A7D2F}" dt="2025-12-11T10:07:50.337" v="2573" actId="20577"/>
          <ac:spMkLst>
            <pc:docMk/>
            <pc:sldMasterMk cId="0" sldId="2147483648"/>
            <ac:spMk id="9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9385B-7E31-451D-BE75-CEAE637AF9FE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1F67-56D1-4C00-851C-82DB6B9BD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31F67-56D1-4C00-851C-82DB6B9BDBD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H="1"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2">
                <a:alpha val="78999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4000" y="1628775"/>
            <a:ext cx="8137525" cy="5588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684000" y="2276475"/>
            <a:ext cx="8137525" cy="1727200"/>
          </a:xfrm>
        </p:spPr>
        <p:txBody>
          <a:bodyPr/>
          <a:lstStyle>
            <a:lvl1pPr marL="0" indent="0">
              <a:buFont typeface="Verdana" pitchFamily="34" charset="0"/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4" y="6498050"/>
            <a:ext cx="1286872" cy="25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36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8136000" cy="4572000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2pPr>
              <a:spcBef>
                <a:spcPts val="900"/>
              </a:spcBef>
              <a:defRPr baseline="0"/>
            </a:lvl2pPr>
            <a:lvl3pPr>
              <a:spcBef>
                <a:spcPts val="900"/>
              </a:spcBef>
              <a:defRPr baseline="0"/>
            </a:lvl3pPr>
            <a:lvl4pPr>
              <a:spcBef>
                <a:spcPts val="900"/>
              </a:spcBef>
              <a:defRPr baseline="0"/>
            </a:lvl4pPr>
            <a:lvl5pPr>
              <a:spcBef>
                <a:spcPts val="900"/>
              </a:spcBef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00" y="180000"/>
            <a:ext cx="8136000" cy="285730"/>
          </a:xfrm>
        </p:spPr>
        <p:txBody>
          <a:bodyPr/>
          <a:lstStyle>
            <a:lvl1pPr>
              <a:buNone/>
              <a:defRPr sz="1600" b="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sz="1600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36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8136000" cy="4572000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2pPr>
              <a:spcBef>
                <a:spcPts val="900"/>
              </a:spcBef>
              <a:defRPr baseline="0"/>
            </a:lvl2pPr>
            <a:lvl3pPr>
              <a:spcBef>
                <a:spcPts val="900"/>
              </a:spcBef>
              <a:defRPr baseline="0"/>
            </a:lvl3pPr>
            <a:lvl4pPr>
              <a:spcBef>
                <a:spcPts val="900"/>
              </a:spcBef>
              <a:defRPr baseline="0"/>
            </a:lvl4pPr>
            <a:lvl5pPr>
              <a:spcBef>
                <a:spcPts val="900"/>
              </a:spcBef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054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20063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96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00" y="180000"/>
            <a:ext cx="8286781" cy="285730"/>
          </a:xfrm>
        </p:spPr>
        <p:txBody>
          <a:bodyPr/>
          <a:lstStyle>
            <a:lvl1pPr>
              <a:buNone/>
              <a:defRPr sz="160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sz="1600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20063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r-FR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896000" y="1620000"/>
            <a:ext cx="3960000" cy="45720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999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00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4001" y="180000"/>
            <a:ext cx="8100000" cy="285730"/>
          </a:xfrm>
        </p:spPr>
        <p:txBody>
          <a:bodyPr/>
          <a:lstStyle>
            <a:lvl1pPr>
              <a:buNone/>
              <a:defRPr sz="1600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sz="1600">
                <a:solidFill>
                  <a:schemeClr val="accent1"/>
                </a:solidFill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547688"/>
            <a:ext cx="8100000" cy="71913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4979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1620000"/>
            <a:ext cx="81359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0" y="1268413"/>
            <a:ext cx="9144000" cy="0"/>
          </a:xfrm>
          <a:prstGeom prst="line">
            <a:avLst/>
          </a:prstGeom>
          <a:noFill/>
          <a:ln w="9525">
            <a:solidFill>
              <a:schemeClr val="tx2">
                <a:alpha val="78999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547688"/>
            <a:ext cx="8136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0" y="6381750"/>
            <a:ext cx="9144000" cy="0"/>
          </a:xfrm>
          <a:prstGeom prst="line">
            <a:avLst/>
          </a:prstGeom>
          <a:noFill/>
          <a:ln w="9525">
            <a:solidFill>
              <a:schemeClr val="tx2">
                <a:alpha val="78999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noProof="0"/>
          </a:p>
        </p:txBody>
      </p:sp>
      <p:sp>
        <p:nvSpPr>
          <p:cNvPr id="9" name="Rectangle 15"/>
          <p:cNvSpPr txBox="1">
            <a:spLocks noChangeArrowheads="1"/>
          </p:cNvSpPr>
          <p:nvPr/>
        </p:nvSpPr>
        <p:spPr bwMode="auto">
          <a:xfrm>
            <a:off x="2339752" y="6597352"/>
            <a:ext cx="6535961" cy="2606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>
            <a:lvl1pPr algn="r" eaLnBrk="0" hangingPunct="0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noProof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noProof="0" dirty="0">
                <a:latin typeface="+mn-lt"/>
              </a:rPr>
              <a:t>Copyright 2025 CSEM   |  EE-426  |  David Ruffieux, Alexandre </a:t>
            </a:r>
            <a:r>
              <a:rPr lang="en-US" noProof="0" dirty="0" err="1">
                <a:latin typeface="+mn-lt"/>
              </a:rPr>
              <a:t>Vouilloz</a:t>
            </a:r>
            <a:r>
              <a:rPr lang="en-US" noProof="0" dirty="0">
                <a:latin typeface="+mn-lt"/>
              </a:rPr>
              <a:t>, Simon Berner  |</a:t>
            </a:r>
            <a:r>
              <a:rPr lang="en-US" baseline="0" noProof="0" dirty="0">
                <a:latin typeface="+mn-lt"/>
              </a:rPr>
              <a:t>  </a:t>
            </a:r>
            <a:r>
              <a:rPr lang="en-US" noProof="0" dirty="0">
                <a:latin typeface="+mn-lt"/>
              </a:rPr>
              <a:t>Page </a:t>
            </a:r>
            <a:fld id="{96ED8DAC-75AB-403C-9AC5-084EF819351F}" type="slidenum">
              <a:rPr lang="en-US" noProof="0" smtClean="0">
                <a:latin typeface="+mn-lt"/>
              </a:rPr>
              <a:pPr>
                <a:defRPr/>
              </a:pPr>
              <a:t>‹#›</a:t>
            </a:fld>
            <a:endParaRPr lang="en-US" noProof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4" y="6498050"/>
            <a:ext cx="1286872" cy="25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6" r:id="rId3"/>
    <p:sldLayoutId id="2147483673" r:id="rId4"/>
    <p:sldLayoutId id="2147483677" r:id="rId5"/>
    <p:sldLayoutId id="2147483674" r:id="rId6"/>
    <p:sldLayoutId id="2147483678" r:id="rId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271463" indent="-271463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2pPr>
      <a:lvl3pPr marL="1165225" indent="-2667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Verdana" pitchFamily="34" charset="0"/>
        <a:buChar char="•"/>
        <a:defRPr>
          <a:solidFill>
            <a:schemeClr val="tx1"/>
          </a:solidFill>
          <a:latin typeface="+mn-lt"/>
        </a:defRPr>
      </a:lvl3pPr>
      <a:lvl4pPr marL="1611313" indent="-2667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882775" indent="-539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5pPr>
      <a:lvl6pPr marL="23399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6pPr>
      <a:lvl7pPr marL="27971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7pPr>
      <a:lvl8pPr marL="32543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8pPr>
      <a:lvl9pPr marL="3711575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000" y="1628775"/>
            <a:ext cx="8208480" cy="558800"/>
          </a:xfrm>
        </p:spPr>
        <p:txBody>
          <a:bodyPr/>
          <a:lstStyle/>
          <a:p>
            <a:r>
              <a:rPr lang="fr-CH" sz="2800" dirty="0"/>
              <a:t>PLL system and blocks </a:t>
            </a:r>
            <a:r>
              <a:rPr lang="fr-CH" sz="2800" dirty="0" err="1"/>
              <a:t>overview</a:t>
            </a:r>
            <a:r>
              <a:rPr lang="fr-CH" sz="2800" dirty="0"/>
              <a:t> </a:t>
            </a: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Ruffieux, Alexandre </a:t>
            </a:r>
            <a:r>
              <a:rPr lang="en-US" dirty="0" err="1"/>
              <a:t>Vouilloz</a:t>
            </a:r>
            <a:r>
              <a:rPr lang="en-US" dirty="0"/>
              <a:t>, Simon Berner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F8D3-FFC4-3C8D-3C0A-53AAF1B1D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28D5-B644-ACDB-2F5B-94525220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phase noise equation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8E3859-39E6-B976-E568-9D7825B9A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2" y="2338160"/>
            <a:ext cx="8341040" cy="4060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A28ECA-25AA-1B15-1BDC-98F67FD9FE9A}"/>
                  </a:ext>
                </a:extLst>
              </p:cNvPr>
              <p:cNvSpPr txBox="1"/>
              <p:nvPr/>
            </p:nvSpPr>
            <p:spPr>
              <a:xfrm>
                <a:off x="-540568" y="4509120"/>
                <a:ext cx="5625263" cy="1052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H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𝑣𝑐𝑜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𝑐𝑙𝑜𝑠𝑒𝑑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CH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CH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CH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A28ECA-25AA-1B15-1BDC-98F67FD9F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0568" y="4509120"/>
                <a:ext cx="5625263" cy="1052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BDA4-CCDB-6B5B-9DE0-82AFA1B165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S(</a:t>
            </a:r>
            <a:r>
              <a:rPr lang="el-GR" dirty="0"/>
              <a:t>φ</a:t>
            </a:r>
            <a:r>
              <a:rPr lang="en-US" baseline="-25000" dirty="0" err="1"/>
              <a:t>n,i</a:t>
            </a:r>
            <a:r>
              <a:rPr lang="en-US" dirty="0"/>
              <a:t>) is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noise source, equivalent input phase noise PSD</a:t>
            </a:r>
          </a:p>
          <a:p>
            <a:r>
              <a:rPr lang="en-US" dirty="0"/>
              <a:t>Alternatively compute forward gain up to VCO to replace numerator</a:t>
            </a:r>
          </a:p>
          <a:p>
            <a:r>
              <a:rPr lang="en-US" dirty="0"/>
              <a:t>Phase noise is 20 log ׀</a:t>
            </a:r>
            <a:r>
              <a:rPr lang="el-GR" dirty="0"/>
              <a:t>φ</a:t>
            </a:r>
            <a:r>
              <a:rPr lang="en-US" baseline="-25000" dirty="0"/>
              <a:t>VCO</a:t>
            </a:r>
            <a:r>
              <a:rPr lang="en-US" dirty="0"/>
              <a:t> ׀</a:t>
            </a:r>
            <a:endParaRPr lang="en-CH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2AAC7E-3C15-92E1-87BA-8991364D6EB7}"/>
              </a:ext>
            </a:extLst>
          </p:cNvPr>
          <p:cNvSpPr/>
          <p:nvPr/>
        </p:nvSpPr>
        <p:spPr>
          <a:xfrm>
            <a:off x="755576" y="4509120"/>
            <a:ext cx="3096344" cy="1080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C69093-49AC-05AE-E0D9-4398E295068C}"/>
              </a:ext>
            </a:extLst>
          </p:cNvPr>
          <p:cNvSpPr/>
          <p:nvPr/>
        </p:nvSpPr>
        <p:spPr>
          <a:xfrm>
            <a:off x="8172400" y="3356992"/>
            <a:ext cx="216024" cy="216024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AA46F2-C81B-AFC9-7681-B3EE068F5BB9}"/>
              </a:ext>
            </a:extLst>
          </p:cNvPr>
          <p:cNvCxnSpPr/>
          <p:nvPr/>
        </p:nvCxnSpPr>
        <p:spPr>
          <a:xfrm flipV="1">
            <a:off x="8280412" y="3573016"/>
            <a:ext cx="0" cy="504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57F93C-36E9-9F1B-E63B-33F23CCBCC88}"/>
                  </a:ext>
                </a:extLst>
              </p:cNvPr>
              <p:cNvSpPr txBox="1"/>
              <p:nvPr/>
            </p:nvSpPr>
            <p:spPr>
              <a:xfrm>
                <a:off x="7524364" y="4056371"/>
                <a:ext cx="238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𝑣𝑐𝑜</m:t>
                          </m:r>
                        </m:sub>
                      </m:sSub>
                      <m:d>
                        <m:dPr>
                          <m:ctrlP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57F93C-36E9-9F1B-E63B-33F23CCBC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64" y="4056371"/>
                <a:ext cx="238868" cy="369332"/>
              </a:xfrm>
              <a:prstGeom prst="rect">
                <a:avLst/>
              </a:prstGeom>
              <a:blipFill>
                <a:blip r:embed="rId4"/>
                <a:stretch>
                  <a:fillRect r="-356410" b="-131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37AE1B2E-0477-C8F8-64F9-DF15006D3AC7}"/>
              </a:ext>
            </a:extLst>
          </p:cNvPr>
          <p:cNvSpPr/>
          <p:nvPr/>
        </p:nvSpPr>
        <p:spPr>
          <a:xfrm>
            <a:off x="5476734" y="4548504"/>
            <a:ext cx="155549" cy="134353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CH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FD887D-C732-EE4C-FAE6-2CBD79B93D6F}"/>
                  </a:ext>
                </a:extLst>
              </p:cNvPr>
              <p:cNvSpPr txBox="1"/>
              <p:nvPr/>
            </p:nvSpPr>
            <p:spPr>
              <a:xfrm flipH="1">
                <a:off x="5602718" y="4446404"/>
                <a:ext cx="73324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𝑘𝑇𝑅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CH" sz="16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FD887D-C732-EE4C-FAE6-2CBD79B93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02718" y="4446404"/>
                <a:ext cx="733241" cy="338554"/>
              </a:xfrm>
              <a:prstGeom prst="rect">
                <a:avLst/>
              </a:prstGeom>
              <a:blipFill>
                <a:blip r:embed="rId5"/>
                <a:stretch>
                  <a:fillRect r="-2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337841-D99C-6310-1ED7-B1C0390C4F7D}"/>
                  </a:ext>
                </a:extLst>
              </p:cNvPr>
              <p:cNvSpPr txBox="1"/>
              <p:nvPr/>
            </p:nvSpPr>
            <p:spPr>
              <a:xfrm flipH="1">
                <a:off x="5037075" y="3104778"/>
                <a:ext cx="73324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𝑘𝑇𝑅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H" sz="16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337841-D99C-6310-1ED7-B1C0390C4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037075" y="3104778"/>
                <a:ext cx="733241" cy="338554"/>
              </a:xfrm>
              <a:prstGeom prst="rect">
                <a:avLst/>
              </a:prstGeom>
              <a:blipFill>
                <a:blip r:embed="rId6"/>
                <a:stretch>
                  <a:fillRect r="-165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0C336252-6C74-6643-1CA3-E4FAD15B6C8C}"/>
              </a:ext>
            </a:extLst>
          </p:cNvPr>
          <p:cNvSpPr/>
          <p:nvPr/>
        </p:nvSpPr>
        <p:spPr>
          <a:xfrm>
            <a:off x="5602718" y="3409992"/>
            <a:ext cx="155549" cy="134353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4D5DCB-2776-F0B6-7808-5188BE1F56BF}"/>
              </a:ext>
            </a:extLst>
          </p:cNvPr>
          <p:cNvSpPr/>
          <p:nvPr/>
        </p:nvSpPr>
        <p:spPr>
          <a:xfrm>
            <a:off x="4104164" y="3356992"/>
            <a:ext cx="216024" cy="216024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403A1F-AE8E-6D3F-9B58-AB91EC63A70D}"/>
              </a:ext>
            </a:extLst>
          </p:cNvPr>
          <p:cNvCxnSpPr/>
          <p:nvPr/>
        </p:nvCxnSpPr>
        <p:spPr>
          <a:xfrm flipV="1">
            <a:off x="4212176" y="3573016"/>
            <a:ext cx="0" cy="504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C13-4AC0-28F5-2B53-7C0F5F90E2F6}"/>
                  </a:ext>
                </a:extLst>
              </p:cNvPr>
              <p:cNvSpPr txBox="1"/>
              <p:nvPr/>
            </p:nvSpPr>
            <p:spPr>
              <a:xfrm>
                <a:off x="3976834" y="4085779"/>
                <a:ext cx="238868" cy="362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H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𝑃𝑈𝑀𝑃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CH" sz="16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C13-4AC0-28F5-2B53-7C0F5F90E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34" y="4085779"/>
                <a:ext cx="238868" cy="362150"/>
              </a:xfrm>
              <a:prstGeom prst="rect">
                <a:avLst/>
              </a:prstGeom>
              <a:blipFill>
                <a:blip r:embed="rId7"/>
                <a:stretch>
                  <a:fillRect r="-2125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D1D63077-BA26-87B3-109D-9CA7D79228B9}"/>
              </a:ext>
            </a:extLst>
          </p:cNvPr>
          <p:cNvSpPr/>
          <p:nvPr/>
        </p:nvSpPr>
        <p:spPr>
          <a:xfrm>
            <a:off x="2017938" y="3369156"/>
            <a:ext cx="216024" cy="216024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7567C0-CB28-DA59-318B-9A56D422607B}"/>
              </a:ext>
            </a:extLst>
          </p:cNvPr>
          <p:cNvCxnSpPr/>
          <p:nvPr/>
        </p:nvCxnSpPr>
        <p:spPr>
          <a:xfrm flipV="1">
            <a:off x="2125950" y="3573016"/>
            <a:ext cx="0" cy="5040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8B672F-3A28-F3E4-B35F-F2088CA03309}"/>
                  </a:ext>
                </a:extLst>
              </p:cNvPr>
              <p:cNvSpPr txBox="1"/>
              <p:nvPr/>
            </p:nvSpPr>
            <p:spPr>
              <a:xfrm flipH="1">
                <a:off x="1887191" y="3687039"/>
                <a:ext cx="13358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𝑃𝐹𝐷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8B672F-3A28-F3E4-B35F-F2088CA03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87191" y="3687039"/>
                <a:ext cx="1335878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A19631-A13B-A5FE-BEC7-F7AB78D6E76D}"/>
                  </a:ext>
                </a:extLst>
              </p:cNvPr>
              <p:cNvSpPr txBox="1"/>
              <p:nvPr/>
            </p:nvSpPr>
            <p:spPr>
              <a:xfrm flipH="1">
                <a:off x="2339752" y="5974191"/>
                <a:ext cx="13358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𝐼𝑉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A19631-A13B-A5FE-BEC7-F7AB78D6E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39752" y="5974191"/>
                <a:ext cx="1335878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BF0A9E33-923F-8672-7BD7-C22B2F1ED8F7}"/>
              </a:ext>
            </a:extLst>
          </p:cNvPr>
          <p:cNvSpPr/>
          <p:nvPr/>
        </p:nvSpPr>
        <p:spPr>
          <a:xfrm>
            <a:off x="3392326" y="5892285"/>
            <a:ext cx="216024" cy="216024"/>
          </a:xfrm>
          <a:prstGeom prst="ellipse">
            <a:avLst/>
          </a:prstGeom>
          <a:solidFill>
            <a:srgbClr val="FFFF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  <a:endParaRPr lang="en-CH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A452D4-5514-1DC6-2C4C-B16162CC2B67}"/>
              </a:ext>
            </a:extLst>
          </p:cNvPr>
          <p:cNvCxnSpPr>
            <a:cxnSpLocks/>
          </p:cNvCxnSpPr>
          <p:nvPr/>
        </p:nvCxnSpPr>
        <p:spPr>
          <a:xfrm flipV="1">
            <a:off x="3500338" y="6107232"/>
            <a:ext cx="0" cy="2153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5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B2F31-B12B-CCA2-007D-F858D5559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C9D2A-799E-D1BF-FF72-B26FB566C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5B998C-E5E6-AADE-96CA-F907A78306D7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i="1" smtClean="0"/>
                        </m:ctrlPr>
                      </m:sSubPr>
                      <m:e>
                        <m:r>
                          <a:rPr lang="en-US" i="1"/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CH" i="1"/>
                            </m:ctrlPr>
                          </m:sSubPr>
                          <m:e>
                            <m:r>
                              <a:rPr lang="en-US" i="1"/>
                              <m:t>𝜙</m:t>
                            </m:r>
                          </m:e>
                          <m:sub>
                            <m:r>
                              <a:rPr lang="en-US" i="1"/>
                              <m:t>𝐹𝐼𝐿𝑇𝐸𝑅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CH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  <m:r>
                          <a:rPr lang="en-US" i="1"/>
                          <m:t>=</m:t>
                        </m:r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r>
                              <a:rPr lang="en-US" i="1"/>
                              <m:t>𝜔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  <m:r>
                              <a:rPr lang="en-US" i="1"/>
                              <m:t>𝜋</m:t>
                            </m:r>
                          </m:den>
                        </m:f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CH" i="1"/>
                        </m:ctrlPr>
                      </m:fPr>
                      <m:num>
                        <m:r>
                          <a:rPr lang="en-US" i="1"/>
                          <m:t>4∙</m:t>
                        </m:r>
                        <m:r>
                          <a:rPr lang="en-US" i="1"/>
                          <m:t>𝑘</m:t>
                        </m:r>
                        <m:r>
                          <a:rPr lang="en-US" i="1"/>
                          <m:t>∙</m:t>
                        </m:r>
                        <m:r>
                          <a:rPr lang="en-US" i="1"/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CH" i="1"/>
                            </m:ctrlPr>
                          </m:sSupPr>
                          <m:e>
                            <m:d>
                              <m:dPr>
                                <m:ctrlPr>
                                  <a:rPr lang="en-CH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H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𝑃𝐹𝐷</m:t>
                                    </m:r>
                                  </m:sub>
                                </m:sSub>
                                <m:r>
                                  <a:rPr lang="en-US" i="1"/>
                                  <m:t>∙</m:t>
                                </m:r>
                                <m:sSub>
                                  <m:sSubPr>
                                    <m:ctrlPr>
                                      <a:rPr lang="en-CH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𝑝𝑢𝑚𝑝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/>
                              <m:t>2 </m:t>
                            </m:r>
                          </m:sup>
                        </m:sSup>
                      </m:den>
                    </m:f>
                    <m:r>
                      <a:rPr lang="en-US" i="1"/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CH" i="1"/>
                        </m:ctrlPr>
                      </m:dPr>
                      <m:e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H" i="1"/>
                                </m:ctrlPr>
                              </m:sSubPr>
                              <m:e>
                                <m:r>
                                  <a:rPr lang="en-US" i="1"/>
                                  <m:t>𝑅</m:t>
                                </m:r>
                              </m:e>
                              <m:sub>
                                <m:r>
                                  <a:rPr lang="en-US" i="1"/>
                                  <m:t>2</m:t>
                                </m:r>
                              </m:sub>
                            </m:sSub>
                            <m:r>
                              <a:rPr lang="en-US" i="1"/>
                              <m:t>∙</m:t>
                            </m:r>
                            <m:sSubSup>
                              <m:sSubSupPr>
                                <m:ctrlPr>
                                  <a:rPr lang="en-CH" i="1"/>
                                </m:ctrlPr>
                              </m:sSubSupPr>
                              <m:e>
                                <m:r>
                                  <a:rPr lang="en-US" i="1"/>
                                  <m:t>𝐶</m:t>
                                </m:r>
                              </m:e>
                              <m:sub>
                                <m:r>
                                  <a:rPr lang="en-US" i="1"/>
                                  <m:t>2</m:t>
                                </m:r>
                              </m:sub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bSup>
                            <m:r>
                              <a:rPr lang="en-US" i="1"/>
                              <m:t>∙</m:t>
                            </m:r>
                            <m:sSup>
                              <m:sSupPr>
                                <m:ctrlPr>
                                  <a:rPr lang="en-CH" i="1"/>
                                </m:ctrlPr>
                              </m:sSupPr>
                              <m:e>
                                <m:r>
                                  <a:rPr lang="en-US" i="1"/>
                                  <m:t>𝜔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/>
                              <m:t>1+</m:t>
                            </m:r>
                            <m:sSup>
                              <m:sSupPr>
                                <m:ctrlPr>
                                  <a:rPr lang="en-CH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H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H" i="1"/>
                                        </m:ctrlPr>
                                      </m:sSubPr>
                                      <m:e>
                                        <m:r>
                                          <a:rPr lang="en-US" i="1"/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i="1"/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/>
                                      <m:t>∙</m:t>
                                    </m:r>
                                    <m:r>
                                      <a:rPr lang="en-US" i="1"/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CH" i="1"/>
                                </m:ctrlPr>
                              </m:sSubPr>
                              <m:e>
                                <m:r>
                                  <a:rPr lang="en-US" i="1"/>
                                  <m:t>𝑅</m:t>
                                </m:r>
                              </m:e>
                              <m:sub>
                                <m:r>
                                  <a:rPr lang="en-US" i="1"/>
                                  <m:t>3</m:t>
                                </m:r>
                              </m:sub>
                            </m:sSub>
                            <m:r>
                              <a:rPr lang="en-US" i="1"/>
                              <m:t>∙</m:t>
                            </m:r>
                            <m:sSubSup>
                              <m:sSubSupPr>
                                <m:ctrlPr>
                                  <a:rPr lang="en-CH" i="1"/>
                                </m:ctrlPr>
                              </m:sSubSupPr>
                              <m:e>
                                <m:r>
                                  <a:rPr lang="en-US" i="1"/>
                                  <m:t>𝐶</m:t>
                                </m:r>
                              </m:e>
                              <m:sub>
                                <m:r>
                                  <a:rPr lang="en-US" i="1"/>
                                  <m:t>3</m:t>
                                </m:r>
                              </m:sub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bSup>
                            <m:r>
                              <a:rPr lang="en-US" i="1"/>
                              <m:t>∙</m:t>
                            </m:r>
                            <m:sSup>
                              <m:sSupPr>
                                <m:ctrlPr>
                                  <a:rPr lang="en-CH" i="1"/>
                                </m:ctrlPr>
                              </m:sSupPr>
                              <m:e>
                                <m:r>
                                  <a:rPr lang="en-US" i="1"/>
                                  <m:t>𝜔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/>
                              <m:t>1+</m:t>
                            </m:r>
                            <m:sSup>
                              <m:sSupPr>
                                <m:ctrlPr>
                                  <a:rPr lang="en-CH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H" i="1"/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H" i="1"/>
                                        </m:ctrlPr>
                                      </m:sSubPr>
                                      <m:e>
                                        <m:r>
                                          <a:rPr lang="en-US" i="1"/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i="1"/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/>
                                      <m:t>∙</m:t>
                                    </m:r>
                                    <m:r>
                                      <a:rPr lang="en-US" i="1"/>
                                      <m:t>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H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CH" i="1">
                                <a:latin typeface="Cambria Math" panose="02040503050406030204" pitchFamily="18" charset="0"/>
                              </a:rPr>
                              <m:t>𝐶𝐻𝑃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H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H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𝑟𝑒𝑓</m:t>
                                </m:r>
                              </m:sub>
                            </m:sSub>
                            <m:r>
                              <a:rPr lang="en-CH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𝐶𝑃</m:t>
                                </m:r>
                              </m:sub>
                            </m:sSub>
                            <m:r>
                              <a:rPr lang="en-CH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CH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𝐶𝐻𝑃</m:t>
                                </m:r>
                                <m:r>
                                  <m:rPr>
                                    <m:lit/>
                                  </m:rPr>
                                  <a:rPr lang="en-CH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𝐵𝑂𝑇𝐻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CH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H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𝐶𝐻𝑃</m:t>
                                </m:r>
                                <m:r>
                                  <m:rPr>
                                    <m:lit/>
                                  </m:rPr>
                                  <a:rPr lang="en-CH">
                                    <a:latin typeface="Cambria Math" panose="02040503050406030204" pitchFamily="18" charset="0"/>
                                  </a:rPr>
                                  <m:t>_</m:t>
                                </m:r>
                                <m:r>
                                  <a:rPr lang="en-CH" i="1">
                                    <a:latin typeface="Cambria Math" panose="02040503050406030204" pitchFamily="18" charset="0"/>
                                  </a:rPr>
                                  <m:t>𝑂𝐹𝐹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C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H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H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CH" i="1">
                                        <a:latin typeface="Cambria Math" panose="02040503050406030204" pitchFamily="18" charset="0"/>
                                      </a:rPr>
                                      <m:t>𝑃𝐹𝐷</m:t>
                                    </m:r>
                                  </m:sub>
                                </m:sSub>
                                <m:r>
                                  <a:rPr lang="en-CH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H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CH" i="1">
                                        <a:latin typeface="Cambria Math" panose="02040503050406030204" pitchFamily="18" charset="0"/>
                                      </a:rPr>
                                      <m:t>𝑝𝑢𝑚𝑝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CH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		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CP</a:t>
                </a:r>
                <a:r>
                  <a:rPr lang="en-US" dirty="0"/>
                  <a:t> is charge pump on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i="1"/>
                        </m:ctrlPr>
                      </m:sSubPr>
                      <m:e>
                        <m:r>
                          <a:rPr lang="en-US" i="1"/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CH" i="1"/>
                            </m:ctrlPr>
                          </m:sSubPr>
                          <m:e>
                            <m:r>
                              <a:rPr lang="en-US" i="1"/>
                              <m:t>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/>
                              <m:t>Σ</m:t>
                            </m:r>
                            <m:r>
                              <a:rPr lang="en-US" i="1"/>
                              <m:t>∆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CH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=</m:t>
                    </m:r>
                    <m:f>
                      <m:fPr>
                        <m:ctrlPr>
                          <a:rPr lang="en-CH" i="1"/>
                        </m:ctrlPr>
                      </m:fPr>
                      <m:num>
                        <m:sSup>
                          <m:sSupPr>
                            <m:ctrlPr>
                              <a:rPr lang="en-CH" i="1"/>
                            </m:ctrlPr>
                          </m:sSupPr>
                          <m:e>
                            <m:r>
                              <a:rPr lang="en-US" i="1"/>
                              <m:t>𝜋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6∙</m:t>
                        </m:r>
                        <m:sSub>
                          <m:sSubPr>
                            <m:ctrlPr>
                              <a:rPr lang="en-CH" i="1"/>
                            </m:ctrlPr>
                          </m:sSubPr>
                          <m:e>
                            <m:r>
                              <a:rPr lang="en-US" i="1"/>
                              <m:t>𝑓</m:t>
                            </m:r>
                          </m:e>
                          <m:sub>
                            <m:r>
                              <a:rPr lang="en-US" i="1"/>
                              <m:t>𝑟𝑒𝑓</m:t>
                            </m:r>
                          </m:sub>
                        </m:sSub>
                        <m:r>
                          <a:rPr lang="en-US" i="1"/>
                          <m:t>∙</m:t>
                        </m:r>
                        <m:sSup>
                          <m:sSupPr>
                            <m:ctrlPr>
                              <a:rPr lang="en-CH" i="1"/>
                            </m:ctrlPr>
                          </m:sSupPr>
                          <m:e>
                            <m:r>
                              <a:rPr lang="en-US" i="1"/>
                              <m:t>𝑁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∙</m:t>
                    </m:r>
                    <m:sSup>
                      <m:sSupPr>
                        <m:ctrlPr>
                          <a:rPr lang="en-CH" i="1"/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H" i="1"/>
                            </m:ctrlPr>
                          </m:dPr>
                          <m:e>
                            <m:r>
                              <a:rPr lang="en-US" i="1"/>
                              <m:t>2∙</m:t>
                            </m:r>
                            <m:func>
                              <m:funcPr>
                                <m:ctrlPr>
                                  <a:rPr lang="en-CH" i="1"/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/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H" i="1"/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H" i="1"/>
                                        </m:ctrlPr>
                                      </m:fPr>
                                      <m:num>
                                        <m:r>
                                          <a:rPr lang="en-US" i="1"/>
                                          <m:t>𝜋</m:t>
                                        </m:r>
                                        <m:r>
                                          <a:rPr lang="en-US" i="1"/>
                                          <m:t>∙</m:t>
                                        </m:r>
                                        <m:r>
                                          <a:rPr lang="en-US" i="1"/>
                                          <m:t>𝑓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CH" i="1"/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/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i="1"/>
                                              <m:t>𝑟𝑒𝑓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r>
                                  <a:rPr lang="en-US" i="1"/>
                                  <m:t> 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/>
                          <m:t>2∙</m:t>
                        </m:r>
                        <m:d>
                          <m:dPr>
                            <m:ctrlPr>
                              <a:rPr lang="en-CH" i="1"/>
                            </m:ctrlPr>
                          </m:dPr>
                          <m:e>
                            <m:r>
                              <a:rPr lang="en-US" i="1"/>
                              <m:t>𝑛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	max at 0.5 and 1.5x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-&gt; LP filtering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i="1"/>
                        </m:ctrlPr>
                      </m:sSubPr>
                      <m:e>
                        <m:r>
                          <a:rPr lang="en-US" i="1"/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CH" i="1"/>
                            </m:ctrlPr>
                          </m:sSubPr>
                          <m:e>
                            <m:r>
                              <a:rPr lang="en-US" i="1"/>
                              <m:t>𝜙</m:t>
                            </m:r>
                          </m:e>
                          <m:sub>
                            <m:r>
                              <a:rPr lang="en-US" i="1"/>
                              <m:t>𝑉𝐶𝑂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CH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≅</m:t>
                    </m:r>
                    <m:d>
                      <m:dPr>
                        <m:ctrlPr>
                          <a:rPr lang="en-CH" i="1"/>
                        </m:ctrlPr>
                      </m:dPr>
                      <m:e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/>
                              <m:t>𝑓</m:t>
                            </m:r>
                          </m:den>
                        </m:f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H" i="1"/>
                                </m:ctrlPr>
                              </m:sSupPr>
                              <m:e>
                                <m:r>
                                  <a:rPr lang="en-US" i="1"/>
                                  <m:t>𝑓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H" i="1"/>
                                </m:ctrlPr>
                              </m:sSupPr>
                              <m:e>
                                <m:r>
                                  <a:rPr lang="en-US" i="1"/>
                                  <m:t>𝑓</m:t>
                                </m:r>
                              </m:e>
                              <m:sup>
                                <m:r>
                                  <a:rPr lang="en-US" i="1"/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	from fit on simulation and measurement</a:t>
                </a:r>
                <a:endParaRPr lang="en-CH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i="1"/>
                        </m:ctrlPr>
                      </m:sSubPr>
                      <m:e>
                        <m:r>
                          <a:rPr lang="en-US" i="1"/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CH" i="1"/>
                            </m:ctrlPr>
                          </m:sSubPr>
                          <m:e>
                            <m:r>
                              <a:rPr lang="en-US" i="1"/>
                              <m:t>𝜙</m:t>
                            </m:r>
                          </m:e>
                          <m:sub>
                            <m:r>
                              <a:rPr lang="en-US" i="1"/>
                              <m:t>𝑅𝐸𝐹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CH" i="1"/>
                        </m:ctrlPr>
                      </m:dPr>
                      <m:e>
                        <m:r>
                          <a:rPr lang="en-US" i="1"/>
                          <m:t>𝑓</m:t>
                        </m:r>
                      </m:e>
                    </m:d>
                    <m:r>
                      <a:rPr lang="en-US" i="1"/>
                      <m:t>≅</m:t>
                    </m:r>
                    <m:d>
                      <m:dPr>
                        <m:begChr m:val="["/>
                        <m:endChr m:val="]"/>
                        <m:ctrlPr>
                          <a:rPr lang="en-CH" i="1"/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/>
                              <m:t> </m:t>
                            </m:r>
                          </m:num>
                          <m:den>
                            <m:r>
                              <a:rPr lang="en-US" i="1"/>
                              <m:t>𝑓</m:t>
                            </m:r>
                          </m:den>
                        </m:f>
                        <m:r>
                          <a:rPr lang="en-US" i="1"/>
                          <m:t>+</m:t>
                        </m:r>
                        <m:f>
                          <m:fPr>
                            <m:ctrlPr>
                              <a:rPr lang="en-CH" i="1"/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H" i="1"/>
                                </m:ctrlPr>
                              </m:sSupPr>
                              <m:e>
                                <m:r>
                                  <a:rPr lang="en-US" i="1"/>
                                  <m:t>𝑓</m:t>
                                </m:r>
                              </m:e>
                              <m:sup>
                                <m:r>
                                  <a:rPr lang="en-US" i="1"/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	 from fit on simulation and measurement</a:t>
                </a:r>
              </a:p>
              <a:p>
                <a:endParaRPr lang="en-CH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5B998C-E5E6-AADE-96CA-F907A7830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r="-52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37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E268-0AD3-2382-3095-12DDF864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loop phase noise contribution with total CL PN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DA7C6-1471-5E6F-E2D4-99D907924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14D2F-B827-9333-B1ED-106464BBC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09347"/>
            <a:ext cx="6768320" cy="527198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F8D8FE-C528-061B-1270-C5782B702B7D}"/>
                  </a:ext>
                </a:extLst>
              </p:cNvPr>
              <p:cNvSpPr txBox="1"/>
              <p:nvPr/>
            </p:nvSpPr>
            <p:spPr>
              <a:xfrm>
                <a:off x="331689" y="1494678"/>
                <a:ext cx="1396628" cy="2220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𝑃𝐿𝐿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H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𝑅𝐸𝐹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𝐶𝐻𝑃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𝐹𝐼𝐿𝑇𝐸𝑅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CH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𝑉𝐶𝑂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F8D8FE-C528-061B-1270-C5782B702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89" y="1494678"/>
                <a:ext cx="1396628" cy="2220031"/>
              </a:xfrm>
              <a:prstGeom prst="rect">
                <a:avLst/>
              </a:prstGeom>
              <a:blipFill>
                <a:blip r:embed="rId3"/>
                <a:stretch>
                  <a:fillRect l="-25217" t="-2473" r="-30435" b="-2747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49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5C171-B6B1-DE36-D6EF-6F18EF9F5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8D8D-DFF1-398A-ACE6-B82237E5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 loop phase noise contribution with total CL PN</a:t>
            </a:r>
            <a:endParaRPr lang="en-C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B0979-7894-ED2C-F38F-92D59F9AC6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843C7-436F-4451-FCDD-87EF50EB3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77" y="1052736"/>
            <a:ext cx="6929723" cy="532859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5FF989-A5A6-4C30-F3D5-757D8BEE8AB8}"/>
                  </a:ext>
                </a:extLst>
              </p:cNvPr>
              <p:cNvSpPr txBox="1"/>
              <p:nvPr/>
            </p:nvSpPr>
            <p:spPr>
              <a:xfrm>
                <a:off x="252152" y="1348783"/>
                <a:ext cx="2219742" cy="2470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𝑃𝐿𝐿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H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𝐿𝑃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∙2</m:t>
                                  </m:r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H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𝑅𝐸𝐹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𝐶𝐻𝑃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𝐹𝐼𝐿𝑇𝐸𝑅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CH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𝐻𝑃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∙2</m:t>
                                  </m:r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H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𝑉𝐶𝑂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5FF989-A5A6-4C30-F3D5-757D8BEE8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52" y="1348783"/>
                <a:ext cx="2219742" cy="2470613"/>
              </a:xfrm>
              <a:prstGeom prst="rect">
                <a:avLst/>
              </a:prstGeom>
              <a:blipFill>
                <a:blip r:embed="rId3"/>
                <a:stretch>
                  <a:fillRect l="-15934" r="-4670" b="-133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09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6EB6B-BBF3-D690-F462-F22245475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8820-83B4-111D-4DB4-914E3426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frequency detector with dynamic D=1 DFF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4C0A5-E17E-3614-67CE-F0F2731D4C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VCO is late -&gt; delay measured -&gt; 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VCO is early, -&gt; reduce its </a:t>
            </a:r>
            <a:r>
              <a:rPr lang="en-US" dirty="0" err="1"/>
              <a:t>freq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8867B-146B-3900-E514-962614E29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84721"/>
            <a:ext cx="4464496" cy="4795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3A322-CE0E-6421-8B9C-1BA9FE899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5" y="4293096"/>
            <a:ext cx="2922905" cy="154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37D0EE-B5A7-1082-ECE2-1EBC00C0C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65" y="2060848"/>
            <a:ext cx="2922905" cy="1544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23FDD6-FA49-265B-64BA-3AFED7517DA0}"/>
              </a:ext>
            </a:extLst>
          </p:cNvPr>
          <p:cNvSpPr txBox="1"/>
          <p:nvPr/>
        </p:nvSpPr>
        <p:spPr>
          <a:xfrm>
            <a:off x="5796136" y="5157192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Delay ensures that up/down </a:t>
            </a:r>
          </a:p>
          <a:p>
            <a:r>
              <a:rPr lang="en-US" dirty="0"/>
              <a:t>both @’1’ during a short </a:t>
            </a:r>
            <a:r>
              <a:rPr lang="el-GR" dirty="0"/>
              <a:t>τ</a:t>
            </a:r>
            <a:endParaRPr lang="en-US" dirty="0"/>
          </a:p>
          <a:p>
            <a:r>
              <a:rPr lang="en-US" dirty="0"/>
              <a:t>No dead zone for small </a:t>
            </a:r>
            <a:r>
              <a:rPr lang="el-GR" dirty="0"/>
              <a:t>φ</a:t>
            </a:r>
            <a:r>
              <a:rPr lang="en-US" baseline="-25000" dirty="0"/>
              <a:t>ERR</a:t>
            </a:r>
            <a:endParaRPr lang="en-CH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585509-C986-3CE7-5900-1987A4E0BAD4}"/>
              </a:ext>
            </a:extLst>
          </p:cNvPr>
          <p:cNvCxnSpPr>
            <a:cxnSpLocks/>
          </p:cNvCxnSpPr>
          <p:nvPr/>
        </p:nvCxnSpPr>
        <p:spPr>
          <a:xfrm>
            <a:off x="1515039" y="5157192"/>
            <a:ext cx="0" cy="214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9E6833-DFD9-098E-CA71-B47DF14F5757}"/>
              </a:ext>
            </a:extLst>
          </p:cNvPr>
          <p:cNvCxnSpPr>
            <a:cxnSpLocks/>
          </p:cNvCxnSpPr>
          <p:nvPr/>
        </p:nvCxnSpPr>
        <p:spPr>
          <a:xfrm>
            <a:off x="3050412" y="5160582"/>
            <a:ext cx="0" cy="214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32364F-5E8B-5044-EC6D-3F5E311EF11E}"/>
              </a:ext>
            </a:extLst>
          </p:cNvPr>
          <p:cNvCxnSpPr/>
          <p:nvPr/>
        </p:nvCxnSpPr>
        <p:spPr>
          <a:xfrm flipH="1" flipV="1">
            <a:off x="3439236" y="5264602"/>
            <a:ext cx="2260979" cy="354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F692C-1E64-5D8A-FE19-829C52B4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D284-53F5-B38B-0F10-A628E2E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pump implementation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38D27-CFEB-ED61-B8A6-48FC3F3DF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00" y="1584832"/>
            <a:ext cx="8136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Matched current sources with switches</a:t>
            </a:r>
          </a:p>
          <a:p>
            <a:r>
              <a:rPr lang="en-US" dirty="0"/>
              <a:t>Switches between power/sources easier</a:t>
            </a:r>
          </a:p>
          <a:p>
            <a:r>
              <a:rPr lang="en-US" dirty="0"/>
              <a:t>Max current density to reduce C</a:t>
            </a:r>
            <a:r>
              <a:rPr lang="en-US" baseline="-25000" dirty="0"/>
              <a:t>STRAY</a:t>
            </a:r>
            <a:endParaRPr lang="en-US" dirty="0"/>
          </a:p>
          <a:p>
            <a:r>
              <a:rPr lang="en-US" dirty="0"/>
              <a:t>Balance WL and IC for N &amp; P</a:t>
            </a:r>
          </a:p>
          <a:p>
            <a:pPr lvl="1"/>
            <a:r>
              <a:rPr lang="en-US" dirty="0"/>
              <a:t>Min charge injection</a:t>
            </a:r>
          </a:p>
          <a:p>
            <a:r>
              <a:rPr lang="en-US" dirty="0"/>
              <a:t>Different CP current in RX/TX</a:t>
            </a:r>
          </a:p>
          <a:p>
            <a:r>
              <a:rPr lang="en-US" dirty="0"/>
              <a:t>Common mode ctrl</a:t>
            </a:r>
          </a:p>
          <a:p>
            <a:pPr lvl="1"/>
            <a:r>
              <a:rPr lang="en-US" dirty="0"/>
              <a:t>Not necessary</a:t>
            </a:r>
          </a:p>
          <a:p>
            <a:pPr lvl="1"/>
            <a:r>
              <a:rPr lang="en-US" dirty="0"/>
              <a:t>GDS/</a:t>
            </a:r>
            <a:r>
              <a:rPr lang="en-US" dirty="0" err="1"/>
              <a:t>desat</a:t>
            </a:r>
            <a:r>
              <a:rPr lang="en-US" dirty="0"/>
              <a:t> enough</a:t>
            </a:r>
          </a:p>
          <a:p>
            <a:r>
              <a:rPr lang="en-US" dirty="0"/>
              <a:t> Offset current in </a:t>
            </a:r>
            <a:r>
              <a:rPr lang="el-GR" dirty="0"/>
              <a:t>Δ∑</a:t>
            </a:r>
            <a:r>
              <a:rPr lang="en-US" dirty="0"/>
              <a:t> mode to avoid supply pushing</a:t>
            </a:r>
          </a:p>
          <a:p>
            <a:pPr lvl="1"/>
            <a:r>
              <a:rPr lang="en-US" dirty="0"/>
              <a:t>Will delay </a:t>
            </a:r>
            <a:r>
              <a:rPr lang="en-US" dirty="0" err="1"/>
              <a:t>vco_div</a:t>
            </a:r>
            <a:r>
              <a:rPr lang="en-US" dirty="0"/>
              <a:t> edges (e.g. N-3..N+4) so that they all come after </a:t>
            </a:r>
            <a:r>
              <a:rPr lang="en-US" dirty="0" err="1"/>
              <a:t>f</a:t>
            </a:r>
            <a:r>
              <a:rPr lang="en-US" baseline="-25000" dirty="0" err="1"/>
              <a:t>REF</a:t>
            </a:r>
            <a:endParaRPr lang="en-CH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C8EE8-8027-495A-D079-1C5367FB9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32" y="2012939"/>
            <a:ext cx="6028589" cy="39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4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8875E-B783-43ED-B5AB-F7734F4E2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8C0E-53CC-2F08-D01D-94D51C3F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filter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42473-FC3D-15F9-B2C3-6D6624C4A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Mostly differential</a:t>
            </a:r>
          </a:p>
          <a:p>
            <a:pPr lvl="1"/>
            <a:r>
              <a:rPr lang="en-US" dirty="0"/>
              <a:t>&gt;&gt; PSRR</a:t>
            </a:r>
          </a:p>
          <a:p>
            <a:r>
              <a:rPr lang="en-US" dirty="0"/>
              <a:t>Thick MOSCAP</a:t>
            </a:r>
          </a:p>
          <a:p>
            <a:pPr lvl="1"/>
            <a:r>
              <a:rPr lang="en-US" dirty="0"/>
              <a:t>&lt; gate leakage</a:t>
            </a:r>
          </a:p>
          <a:p>
            <a:r>
              <a:rPr lang="en-US" dirty="0"/>
              <a:t>Arranged flipped //</a:t>
            </a:r>
          </a:p>
          <a:p>
            <a:pPr lvl="1"/>
            <a:r>
              <a:rPr lang="en-US" dirty="0"/>
              <a:t>&lt;&lt; C(V) dep</a:t>
            </a:r>
          </a:p>
          <a:p>
            <a:r>
              <a:rPr lang="en-US" dirty="0"/>
              <a:t>Prog R2</a:t>
            </a:r>
          </a:p>
          <a:p>
            <a:pPr lvl="1"/>
            <a:r>
              <a:rPr lang="en-US" dirty="0"/>
              <a:t>UG ctrl</a:t>
            </a:r>
          </a:p>
          <a:p>
            <a:pPr lvl="1"/>
            <a:r>
              <a:rPr lang="en-US" dirty="0"/>
              <a:t>TX vs RX BW</a:t>
            </a:r>
          </a:p>
          <a:p>
            <a:r>
              <a:rPr lang="en-US" dirty="0"/>
              <a:t>Large area …</a:t>
            </a:r>
          </a:p>
          <a:p>
            <a:pPr lvl="1"/>
            <a:r>
              <a:rPr lang="en-US" dirty="0"/>
              <a:t>PM margin trade-off  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3B65C-63EE-3648-CAA4-E2F237ABC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783" y="1620000"/>
            <a:ext cx="6115050" cy="435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3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F9470-5A68-8B23-5277-653E3494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1B42-17B4-2FCA-62AE-B676BEA9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VCO to highlight symmetry of varactor arrangement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B403B-29CD-ADB0-D4BA-64C8B59008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100MHz/V differential gain</a:t>
            </a:r>
          </a:p>
          <a:p>
            <a:r>
              <a:rPr lang="en-US" dirty="0"/>
              <a:t>Minimize common mode gain</a:t>
            </a:r>
          </a:p>
          <a:p>
            <a:pPr lvl="1"/>
            <a:r>
              <a:rPr lang="en-US" dirty="0"/>
              <a:t>Dummy R3 and C3 added to lower CM gain</a:t>
            </a:r>
          </a:p>
          <a:p>
            <a:pPr lvl="1"/>
            <a:r>
              <a:rPr lang="en-US" dirty="0"/>
              <a:t>A bit more noise but &gt;60dB difference</a:t>
            </a:r>
          </a:p>
          <a:p>
            <a:pPr lvl="1"/>
            <a:r>
              <a:rPr lang="en-US" dirty="0"/>
              <a:t>Note dummy cap on L midpoint !</a:t>
            </a:r>
            <a:endParaRPr lang="en-CH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2BDE7D-1791-88DC-7E42-4B7BA5977111}"/>
              </a:ext>
            </a:extLst>
          </p:cNvPr>
          <p:cNvGrpSpPr>
            <a:grpSpLocks/>
          </p:cNvGrpSpPr>
          <p:nvPr/>
        </p:nvGrpSpPr>
        <p:grpSpPr bwMode="auto">
          <a:xfrm>
            <a:off x="5638005" y="1881776"/>
            <a:ext cx="2821995" cy="3497989"/>
            <a:chOff x="76" y="6"/>
            <a:chExt cx="3016" cy="3674"/>
          </a:xfrm>
        </p:grpSpPr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D3CCD6B-01CF-895D-4856-BF2329C88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802"/>
              <a:ext cx="61" cy="52"/>
            </a:xfrm>
            <a:custGeom>
              <a:avLst/>
              <a:gdLst>
                <a:gd name="T0" fmla="*/ 61 w 61"/>
                <a:gd name="T1" fmla="*/ 52 h 52"/>
                <a:gd name="T2" fmla="*/ 61 w 61"/>
                <a:gd name="T3" fmla="*/ 52 h 52"/>
                <a:gd name="T4" fmla="*/ 30 w 61"/>
                <a:gd name="T5" fmla="*/ 0 h 52"/>
                <a:gd name="T6" fmla="*/ 0 w 6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2">
                  <a:moveTo>
                    <a:pt x="61" y="52"/>
                  </a:moveTo>
                  <a:cubicBezTo>
                    <a:pt x="61" y="52"/>
                    <a:pt x="61" y="52"/>
                    <a:pt x="61" y="52"/>
                  </a:cubicBezTo>
                  <a:cubicBezTo>
                    <a:pt x="61" y="23"/>
                    <a:pt x="47" y="0"/>
                    <a:pt x="30" y="0"/>
                  </a:cubicBezTo>
                  <a:cubicBezTo>
                    <a:pt x="14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E45292FA-F629-ED2D-E43F-944CD4EE9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849"/>
              <a:ext cx="31" cy="59"/>
            </a:xfrm>
            <a:custGeom>
              <a:avLst/>
              <a:gdLst>
                <a:gd name="T0" fmla="*/ 0 w 31"/>
                <a:gd name="T1" fmla="*/ 0 h 59"/>
                <a:gd name="T2" fmla="*/ 0 w 31"/>
                <a:gd name="T3" fmla="*/ 5 h 59"/>
                <a:gd name="T4" fmla="*/ 15 w 31"/>
                <a:gd name="T5" fmla="*/ 59 h 59"/>
                <a:gd name="T6" fmla="*/ 31 w 31"/>
                <a:gd name="T7" fmla="*/ 5 h 59"/>
                <a:gd name="T8" fmla="*/ 31 w 31"/>
                <a:gd name="T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9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5"/>
                    <a:pt x="7" y="59"/>
                    <a:pt x="15" y="59"/>
                  </a:cubicBezTo>
                  <a:cubicBezTo>
                    <a:pt x="24" y="59"/>
                    <a:pt x="31" y="35"/>
                    <a:pt x="31" y="5"/>
                  </a:cubicBezTo>
                  <a:cubicBezTo>
                    <a:pt x="31" y="3"/>
                    <a:pt x="31" y="2"/>
                    <a:pt x="31" y="1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A140A803-3015-1AC7-8817-030626F1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802"/>
              <a:ext cx="91" cy="52"/>
            </a:xfrm>
            <a:custGeom>
              <a:avLst/>
              <a:gdLst>
                <a:gd name="T0" fmla="*/ 91 w 91"/>
                <a:gd name="T1" fmla="*/ 52 h 52"/>
                <a:gd name="T2" fmla="*/ 91 w 91"/>
                <a:gd name="T3" fmla="*/ 52 h 52"/>
                <a:gd name="T4" fmla="*/ 45 w 91"/>
                <a:gd name="T5" fmla="*/ 0 h 52"/>
                <a:gd name="T6" fmla="*/ 0 w 9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2">
                  <a:moveTo>
                    <a:pt x="91" y="52"/>
                  </a:moveTo>
                  <a:cubicBezTo>
                    <a:pt x="91" y="52"/>
                    <a:pt x="91" y="52"/>
                    <a:pt x="91" y="52"/>
                  </a:cubicBezTo>
                  <a:cubicBezTo>
                    <a:pt x="91" y="23"/>
                    <a:pt x="71" y="0"/>
                    <a:pt x="45" y="0"/>
                  </a:cubicBezTo>
                  <a:cubicBezTo>
                    <a:pt x="20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AC0D2A21-D023-A848-855F-BB6B2015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853"/>
              <a:ext cx="31" cy="55"/>
            </a:xfrm>
            <a:custGeom>
              <a:avLst/>
              <a:gdLst>
                <a:gd name="T0" fmla="*/ 0 w 31"/>
                <a:gd name="T1" fmla="*/ 0 h 55"/>
                <a:gd name="T2" fmla="*/ 0 w 31"/>
                <a:gd name="T3" fmla="*/ 5 h 55"/>
                <a:gd name="T4" fmla="*/ 16 w 31"/>
                <a:gd name="T5" fmla="*/ 55 h 55"/>
                <a:gd name="T6" fmla="*/ 31 w 31"/>
                <a:gd name="T7" fmla="*/ 5 h 55"/>
                <a:gd name="T8" fmla="*/ 31 w 31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3"/>
                    <a:pt x="7" y="55"/>
                    <a:pt x="16" y="55"/>
                  </a:cubicBezTo>
                  <a:cubicBezTo>
                    <a:pt x="24" y="55"/>
                    <a:pt x="31" y="33"/>
                    <a:pt x="31" y="5"/>
                  </a:cubicBezTo>
                  <a:cubicBezTo>
                    <a:pt x="31" y="3"/>
                    <a:pt x="31" y="2"/>
                    <a:pt x="31" y="1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1021CCCA-0D97-85A9-610D-7F4BC6B04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802"/>
              <a:ext cx="91" cy="52"/>
            </a:xfrm>
            <a:custGeom>
              <a:avLst/>
              <a:gdLst>
                <a:gd name="T0" fmla="*/ 91 w 91"/>
                <a:gd name="T1" fmla="*/ 52 h 52"/>
                <a:gd name="T2" fmla="*/ 91 w 91"/>
                <a:gd name="T3" fmla="*/ 52 h 52"/>
                <a:gd name="T4" fmla="*/ 46 w 91"/>
                <a:gd name="T5" fmla="*/ 0 h 52"/>
                <a:gd name="T6" fmla="*/ 0 w 9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2">
                  <a:moveTo>
                    <a:pt x="91" y="52"/>
                  </a:moveTo>
                  <a:cubicBezTo>
                    <a:pt x="91" y="52"/>
                    <a:pt x="91" y="52"/>
                    <a:pt x="91" y="52"/>
                  </a:cubicBezTo>
                  <a:cubicBezTo>
                    <a:pt x="91" y="23"/>
                    <a:pt x="71" y="0"/>
                    <a:pt x="46" y="0"/>
                  </a:cubicBezTo>
                  <a:cubicBezTo>
                    <a:pt x="21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662D128D-49CD-E1CB-772B-C554D28D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849"/>
              <a:ext cx="30" cy="59"/>
            </a:xfrm>
            <a:custGeom>
              <a:avLst/>
              <a:gdLst>
                <a:gd name="T0" fmla="*/ 0 w 30"/>
                <a:gd name="T1" fmla="*/ 0 h 59"/>
                <a:gd name="T2" fmla="*/ 0 w 30"/>
                <a:gd name="T3" fmla="*/ 5 h 59"/>
                <a:gd name="T4" fmla="*/ 15 w 30"/>
                <a:gd name="T5" fmla="*/ 59 h 59"/>
                <a:gd name="T6" fmla="*/ 30 w 30"/>
                <a:gd name="T7" fmla="*/ 5 h 59"/>
                <a:gd name="T8" fmla="*/ 30 w 30"/>
                <a:gd name="T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9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5"/>
                    <a:pt x="6" y="59"/>
                    <a:pt x="15" y="59"/>
                  </a:cubicBezTo>
                  <a:cubicBezTo>
                    <a:pt x="23" y="59"/>
                    <a:pt x="30" y="35"/>
                    <a:pt x="30" y="5"/>
                  </a:cubicBezTo>
                  <a:cubicBezTo>
                    <a:pt x="30" y="3"/>
                    <a:pt x="30" y="2"/>
                    <a:pt x="30" y="1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1FB445CD-9AB8-8CFB-AA8A-8956276BF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802"/>
              <a:ext cx="61" cy="52"/>
            </a:xfrm>
            <a:custGeom>
              <a:avLst/>
              <a:gdLst>
                <a:gd name="T0" fmla="*/ 61 w 61"/>
                <a:gd name="T1" fmla="*/ 52 h 52"/>
                <a:gd name="T2" fmla="*/ 61 w 61"/>
                <a:gd name="T3" fmla="*/ 52 h 52"/>
                <a:gd name="T4" fmla="*/ 30 w 61"/>
                <a:gd name="T5" fmla="*/ 0 h 52"/>
                <a:gd name="T6" fmla="*/ 0 w 6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2">
                  <a:moveTo>
                    <a:pt x="61" y="52"/>
                  </a:moveTo>
                  <a:cubicBezTo>
                    <a:pt x="61" y="52"/>
                    <a:pt x="61" y="52"/>
                    <a:pt x="61" y="52"/>
                  </a:cubicBezTo>
                  <a:cubicBezTo>
                    <a:pt x="61" y="23"/>
                    <a:pt x="47" y="0"/>
                    <a:pt x="30" y="0"/>
                  </a:cubicBezTo>
                  <a:cubicBezTo>
                    <a:pt x="13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4" name="Line 31">
              <a:extLst>
                <a:ext uri="{FF2B5EF4-FFF2-40B4-BE49-F238E27FC236}">
                  <a16:creationId xmlns:a16="http://schemas.microsoft.com/office/drawing/2014/main" id="{1DFF7832-3791-4DFE-29DD-81EA89CE55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85" y="1855"/>
              <a:ext cx="11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32">
              <a:extLst>
                <a:ext uri="{FF2B5EF4-FFF2-40B4-BE49-F238E27FC236}">
                  <a16:creationId xmlns:a16="http://schemas.microsoft.com/office/drawing/2014/main" id="{FD2F0B94-A9D1-07C9-E0BF-92E7885BB8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93" y="1855"/>
              <a:ext cx="11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BF609B90-D2DF-5A50-0F65-D98CFA57E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802"/>
              <a:ext cx="61" cy="52"/>
            </a:xfrm>
            <a:custGeom>
              <a:avLst/>
              <a:gdLst>
                <a:gd name="T0" fmla="*/ 61 w 61"/>
                <a:gd name="T1" fmla="*/ 52 h 52"/>
                <a:gd name="T2" fmla="*/ 61 w 61"/>
                <a:gd name="T3" fmla="*/ 52 h 52"/>
                <a:gd name="T4" fmla="*/ 30 w 61"/>
                <a:gd name="T5" fmla="*/ 0 h 52"/>
                <a:gd name="T6" fmla="*/ 0 w 6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2">
                  <a:moveTo>
                    <a:pt x="61" y="52"/>
                  </a:moveTo>
                  <a:cubicBezTo>
                    <a:pt x="61" y="52"/>
                    <a:pt x="61" y="52"/>
                    <a:pt x="61" y="52"/>
                  </a:cubicBezTo>
                  <a:cubicBezTo>
                    <a:pt x="61" y="23"/>
                    <a:pt x="47" y="0"/>
                    <a:pt x="30" y="0"/>
                  </a:cubicBezTo>
                  <a:cubicBezTo>
                    <a:pt x="13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FF471955-7B3A-B6FB-DA4B-15B34E7C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49"/>
              <a:ext cx="31" cy="59"/>
            </a:xfrm>
            <a:custGeom>
              <a:avLst/>
              <a:gdLst>
                <a:gd name="T0" fmla="*/ 0 w 31"/>
                <a:gd name="T1" fmla="*/ 0 h 59"/>
                <a:gd name="T2" fmla="*/ 0 w 31"/>
                <a:gd name="T3" fmla="*/ 5 h 59"/>
                <a:gd name="T4" fmla="*/ 16 w 31"/>
                <a:gd name="T5" fmla="*/ 59 h 59"/>
                <a:gd name="T6" fmla="*/ 31 w 31"/>
                <a:gd name="T7" fmla="*/ 5 h 59"/>
                <a:gd name="T8" fmla="*/ 31 w 31"/>
                <a:gd name="T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9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5"/>
                    <a:pt x="7" y="59"/>
                    <a:pt x="16" y="59"/>
                  </a:cubicBezTo>
                  <a:cubicBezTo>
                    <a:pt x="24" y="59"/>
                    <a:pt x="31" y="35"/>
                    <a:pt x="31" y="5"/>
                  </a:cubicBezTo>
                  <a:cubicBezTo>
                    <a:pt x="31" y="3"/>
                    <a:pt x="31" y="2"/>
                    <a:pt x="31" y="1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8" name="Freeform 35">
              <a:extLst>
                <a:ext uri="{FF2B5EF4-FFF2-40B4-BE49-F238E27FC236}">
                  <a16:creationId xmlns:a16="http://schemas.microsoft.com/office/drawing/2014/main" id="{5389DDB6-F5A1-B810-7BFA-9B74E9A3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" y="1802"/>
              <a:ext cx="91" cy="52"/>
            </a:xfrm>
            <a:custGeom>
              <a:avLst/>
              <a:gdLst>
                <a:gd name="T0" fmla="*/ 91 w 91"/>
                <a:gd name="T1" fmla="*/ 52 h 52"/>
                <a:gd name="T2" fmla="*/ 91 w 91"/>
                <a:gd name="T3" fmla="*/ 52 h 52"/>
                <a:gd name="T4" fmla="*/ 46 w 91"/>
                <a:gd name="T5" fmla="*/ 0 h 52"/>
                <a:gd name="T6" fmla="*/ 0 w 9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2">
                  <a:moveTo>
                    <a:pt x="91" y="52"/>
                  </a:moveTo>
                  <a:cubicBezTo>
                    <a:pt x="91" y="52"/>
                    <a:pt x="91" y="52"/>
                    <a:pt x="91" y="52"/>
                  </a:cubicBezTo>
                  <a:cubicBezTo>
                    <a:pt x="91" y="23"/>
                    <a:pt x="71" y="0"/>
                    <a:pt x="46" y="0"/>
                  </a:cubicBezTo>
                  <a:cubicBezTo>
                    <a:pt x="21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9" name="Freeform 36">
              <a:extLst>
                <a:ext uri="{FF2B5EF4-FFF2-40B4-BE49-F238E27FC236}">
                  <a16:creationId xmlns:a16="http://schemas.microsoft.com/office/drawing/2014/main" id="{3F6054BD-4064-B5C9-EBF8-92E9FCB7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853"/>
              <a:ext cx="30" cy="55"/>
            </a:xfrm>
            <a:custGeom>
              <a:avLst/>
              <a:gdLst>
                <a:gd name="T0" fmla="*/ 0 w 30"/>
                <a:gd name="T1" fmla="*/ 0 h 55"/>
                <a:gd name="T2" fmla="*/ 0 w 30"/>
                <a:gd name="T3" fmla="*/ 5 h 55"/>
                <a:gd name="T4" fmla="*/ 15 w 30"/>
                <a:gd name="T5" fmla="*/ 55 h 55"/>
                <a:gd name="T6" fmla="*/ 30 w 30"/>
                <a:gd name="T7" fmla="*/ 5 h 55"/>
                <a:gd name="T8" fmla="*/ 30 w 30"/>
                <a:gd name="T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3"/>
                    <a:pt x="7" y="55"/>
                    <a:pt x="15" y="55"/>
                  </a:cubicBezTo>
                  <a:cubicBezTo>
                    <a:pt x="24" y="55"/>
                    <a:pt x="30" y="33"/>
                    <a:pt x="30" y="5"/>
                  </a:cubicBezTo>
                  <a:cubicBezTo>
                    <a:pt x="30" y="3"/>
                    <a:pt x="30" y="2"/>
                    <a:pt x="30" y="1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87648DD3-82FE-2522-1A9F-2DC7232AF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" y="1802"/>
              <a:ext cx="91" cy="52"/>
            </a:xfrm>
            <a:custGeom>
              <a:avLst/>
              <a:gdLst>
                <a:gd name="T0" fmla="*/ 91 w 91"/>
                <a:gd name="T1" fmla="*/ 52 h 52"/>
                <a:gd name="T2" fmla="*/ 91 w 91"/>
                <a:gd name="T3" fmla="*/ 52 h 52"/>
                <a:gd name="T4" fmla="*/ 45 w 91"/>
                <a:gd name="T5" fmla="*/ 0 h 52"/>
                <a:gd name="T6" fmla="*/ 0 w 91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52">
                  <a:moveTo>
                    <a:pt x="91" y="52"/>
                  </a:moveTo>
                  <a:cubicBezTo>
                    <a:pt x="91" y="52"/>
                    <a:pt x="91" y="52"/>
                    <a:pt x="91" y="52"/>
                  </a:cubicBezTo>
                  <a:cubicBezTo>
                    <a:pt x="91" y="23"/>
                    <a:pt x="70" y="0"/>
                    <a:pt x="45" y="0"/>
                  </a:cubicBezTo>
                  <a:cubicBezTo>
                    <a:pt x="20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0895E437-B72B-C3EB-7516-A11DB7653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849"/>
              <a:ext cx="31" cy="59"/>
            </a:xfrm>
            <a:custGeom>
              <a:avLst/>
              <a:gdLst>
                <a:gd name="T0" fmla="*/ 0 w 31"/>
                <a:gd name="T1" fmla="*/ 0 h 59"/>
                <a:gd name="T2" fmla="*/ 0 w 31"/>
                <a:gd name="T3" fmla="*/ 5 h 59"/>
                <a:gd name="T4" fmla="*/ 15 w 31"/>
                <a:gd name="T5" fmla="*/ 59 h 59"/>
                <a:gd name="T6" fmla="*/ 31 w 31"/>
                <a:gd name="T7" fmla="*/ 5 h 59"/>
                <a:gd name="T8" fmla="*/ 31 w 31"/>
                <a:gd name="T9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9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35"/>
                    <a:pt x="7" y="59"/>
                    <a:pt x="15" y="59"/>
                  </a:cubicBezTo>
                  <a:cubicBezTo>
                    <a:pt x="24" y="59"/>
                    <a:pt x="31" y="35"/>
                    <a:pt x="31" y="5"/>
                  </a:cubicBezTo>
                  <a:cubicBezTo>
                    <a:pt x="31" y="3"/>
                    <a:pt x="31" y="2"/>
                    <a:pt x="31" y="1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2572099B-9EB7-7953-9EF0-7C5FA966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1802"/>
              <a:ext cx="60" cy="52"/>
            </a:xfrm>
            <a:custGeom>
              <a:avLst/>
              <a:gdLst>
                <a:gd name="T0" fmla="*/ 60 w 60"/>
                <a:gd name="T1" fmla="*/ 52 h 52"/>
                <a:gd name="T2" fmla="*/ 60 w 60"/>
                <a:gd name="T3" fmla="*/ 52 h 52"/>
                <a:gd name="T4" fmla="*/ 30 w 60"/>
                <a:gd name="T5" fmla="*/ 0 h 52"/>
                <a:gd name="T6" fmla="*/ 0 w 6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2">
                  <a:moveTo>
                    <a:pt x="60" y="52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0" y="23"/>
                    <a:pt x="47" y="0"/>
                    <a:pt x="30" y="0"/>
                  </a:cubicBezTo>
                  <a:cubicBezTo>
                    <a:pt x="14" y="0"/>
                    <a:pt x="0" y="23"/>
                    <a:pt x="0" y="52"/>
                  </a:cubicBez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3" name="Line 40">
              <a:extLst>
                <a:ext uri="{FF2B5EF4-FFF2-40B4-BE49-F238E27FC236}">
                  <a16:creationId xmlns:a16="http://schemas.microsoft.com/office/drawing/2014/main" id="{BC7B9093-2117-C6AB-D1BE-0911DC18B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52" y="1855"/>
              <a:ext cx="11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41">
              <a:extLst>
                <a:ext uri="{FF2B5EF4-FFF2-40B4-BE49-F238E27FC236}">
                  <a16:creationId xmlns:a16="http://schemas.microsoft.com/office/drawing/2014/main" id="{C15D24A4-5517-9AB8-2C97-EF317DCC28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61" y="1855"/>
              <a:ext cx="114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42">
              <a:extLst>
                <a:ext uri="{FF2B5EF4-FFF2-40B4-BE49-F238E27FC236}">
                  <a16:creationId xmlns:a16="http://schemas.microsoft.com/office/drawing/2014/main" id="{9E292118-D73D-58A1-D090-A3C103B038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75" y="1855"/>
              <a:ext cx="509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43">
              <a:extLst>
                <a:ext uri="{FF2B5EF4-FFF2-40B4-BE49-F238E27FC236}">
                  <a16:creationId xmlns:a16="http://schemas.microsoft.com/office/drawing/2014/main" id="{C340D71C-0350-22D7-6BFD-D38743D84E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86" y="1855"/>
              <a:ext cx="105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4243F64-A541-5D75-AE49-F58278AD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1829"/>
              <a:ext cx="53" cy="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A4D7DB-A6A6-79AF-4DDA-2E6E83C87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1829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9" name="Line 46">
              <a:extLst>
                <a:ext uri="{FF2B5EF4-FFF2-40B4-BE49-F238E27FC236}">
                  <a16:creationId xmlns:a16="http://schemas.microsoft.com/office/drawing/2014/main" id="{BF633E19-4C25-C35F-14DE-2AB4891B97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3" y="1860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52932B-7153-6A2B-1FFF-22FD7117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33"/>
              <a:ext cx="53" cy="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757928E-B9B4-FC5E-00D8-7FDDE7159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33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B9885C-6F1C-E1D4-9B53-D596B2612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1782"/>
              <a:ext cx="3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out_P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6C717FA-AFE3-2C96-52DF-2C18ADA5D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1786"/>
              <a:ext cx="32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out_N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CB141-7DF9-FC2D-8A4B-D02498A4E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03"/>
              <a:ext cx="34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8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Core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Line 52">
              <a:extLst>
                <a:ext uri="{FF2B5EF4-FFF2-40B4-BE49-F238E27FC236}">
                  <a16:creationId xmlns:a16="http://schemas.microsoft.com/office/drawing/2014/main" id="{BADDBF6D-BE6F-02D2-C5CA-E1D218DCB8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0" y="1602"/>
              <a:ext cx="9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Line 53">
              <a:extLst>
                <a:ext uri="{FF2B5EF4-FFF2-40B4-BE49-F238E27FC236}">
                  <a16:creationId xmlns:a16="http://schemas.microsoft.com/office/drawing/2014/main" id="{E728F65A-931B-5F89-54A0-84B99A9066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8" y="1603"/>
              <a:ext cx="9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Line 54">
              <a:extLst>
                <a:ext uri="{FF2B5EF4-FFF2-40B4-BE49-F238E27FC236}">
                  <a16:creationId xmlns:a16="http://schemas.microsoft.com/office/drawing/2014/main" id="{3784D942-B1DE-0200-0CA1-12D42E44BF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00" y="1497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Line 55">
              <a:extLst>
                <a:ext uri="{FF2B5EF4-FFF2-40B4-BE49-F238E27FC236}">
                  <a16:creationId xmlns:a16="http://schemas.microsoft.com/office/drawing/2014/main" id="{04777FCE-739A-50F5-C4A6-70479BADF3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47" y="1497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Line 56">
              <a:extLst>
                <a:ext uri="{FF2B5EF4-FFF2-40B4-BE49-F238E27FC236}">
                  <a16:creationId xmlns:a16="http://schemas.microsoft.com/office/drawing/2014/main" id="{FDD68123-51C5-700D-8EB3-F49A95E34B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7" y="1080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Line 57">
              <a:extLst>
                <a:ext uri="{FF2B5EF4-FFF2-40B4-BE49-F238E27FC236}">
                  <a16:creationId xmlns:a16="http://schemas.microsoft.com/office/drawing/2014/main" id="{CA60EABD-67D5-429A-D613-9BFA94EBA7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7" y="1186"/>
              <a:ext cx="159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Freeform 58">
              <a:extLst>
                <a:ext uri="{FF2B5EF4-FFF2-40B4-BE49-F238E27FC236}">
                  <a16:creationId xmlns:a16="http://schemas.microsoft.com/office/drawing/2014/main" id="{C190DB6D-C14D-9202-E954-F4CABB51D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" y="974"/>
              <a:ext cx="105" cy="424"/>
            </a:xfrm>
            <a:custGeom>
              <a:avLst/>
              <a:gdLst>
                <a:gd name="T0" fmla="*/ 0 w 105"/>
                <a:gd name="T1" fmla="*/ 0 h 424"/>
                <a:gd name="T2" fmla="*/ 0 w 105"/>
                <a:gd name="T3" fmla="*/ 106 h 424"/>
                <a:gd name="T4" fmla="*/ 105 w 105"/>
                <a:gd name="T5" fmla="*/ 106 h 424"/>
                <a:gd name="T6" fmla="*/ 105 w 105"/>
                <a:gd name="T7" fmla="*/ 318 h 424"/>
                <a:gd name="T8" fmla="*/ 0 w 105"/>
                <a:gd name="T9" fmla="*/ 318 h 424"/>
                <a:gd name="T10" fmla="*/ 0 w 105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424">
                  <a:moveTo>
                    <a:pt x="0" y="0"/>
                  </a:moveTo>
                  <a:lnTo>
                    <a:pt x="0" y="106"/>
                  </a:lnTo>
                  <a:lnTo>
                    <a:pt x="105" y="106"/>
                  </a:lnTo>
                  <a:lnTo>
                    <a:pt x="105" y="318"/>
                  </a:lnTo>
                  <a:lnTo>
                    <a:pt x="0" y="318"/>
                  </a:lnTo>
                  <a:lnTo>
                    <a:pt x="0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42" name="Freeform 59">
              <a:extLst>
                <a:ext uri="{FF2B5EF4-FFF2-40B4-BE49-F238E27FC236}">
                  <a16:creationId xmlns:a16="http://schemas.microsoft.com/office/drawing/2014/main" id="{3D5D73F7-3224-47EB-E95A-858F4522B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1159"/>
              <a:ext cx="53" cy="53"/>
            </a:xfrm>
            <a:custGeom>
              <a:avLst/>
              <a:gdLst>
                <a:gd name="T0" fmla="*/ 53 w 53"/>
                <a:gd name="T1" fmla="*/ 16 h 53"/>
                <a:gd name="T2" fmla="*/ 38 w 53"/>
                <a:gd name="T3" fmla="*/ 0 h 53"/>
                <a:gd name="T4" fmla="*/ 16 w 53"/>
                <a:gd name="T5" fmla="*/ 0 h 53"/>
                <a:gd name="T6" fmla="*/ 0 w 53"/>
                <a:gd name="T7" fmla="*/ 16 h 53"/>
                <a:gd name="T8" fmla="*/ 0 w 53"/>
                <a:gd name="T9" fmla="*/ 38 h 53"/>
                <a:gd name="T10" fmla="*/ 16 w 53"/>
                <a:gd name="T11" fmla="*/ 53 h 53"/>
                <a:gd name="T12" fmla="*/ 38 w 53"/>
                <a:gd name="T13" fmla="*/ 53 h 53"/>
                <a:gd name="T14" fmla="*/ 53 w 53"/>
                <a:gd name="T15" fmla="*/ 38 h 53"/>
                <a:gd name="T16" fmla="*/ 53 w 53"/>
                <a:gd name="T1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53" y="16"/>
                  </a:moveTo>
                  <a:lnTo>
                    <a:pt x="38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38"/>
                  </a:lnTo>
                  <a:lnTo>
                    <a:pt x="16" y="53"/>
                  </a:lnTo>
                  <a:lnTo>
                    <a:pt x="38" y="53"/>
                  </a:lnTo>
                  <a:lnTo>
                    <a:pt x="53" y="38"/>
                  </a:lnTo>
                  <a:lnTo>
                    <a:pt x="5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43" name="Freeform 60">
              <a:extLst>
                <a:ext uri="{FF2B5EF4-FFF2-40B4-BE49-F238E27FC236}">
                  <a16:creationId xmlns:a16="http://schemas.microsoft.com/office/drawing/2014/main" id="{5A7CA173-2795-2BC9-A61F-57ACBF39F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1159"/>
              <a:ext cx="53" cy="53"/>
            </a:xfrm>
            <a:custGeom>
              <a:avLst/>
              <a:gdLst>
                <a:gd name="T0" fmla="*/ 53 w 53"/>
                <a:gd name="T1" fmla="*/ 16 h 53"/>
                <a:gd name="T2" fmla="*/ 38 w 53"/>
                <a:gd name="T3" fmla="*/ 0 h 53"/>
                <a:gd name="T4" fmla="*/ 16 w 53"/>
                <a:gd name="T5" fmla="*/ 0 h 53"/>
                <a:gd name="T6" fmla="*/ 0 w 53"/>
                <a:gd name="T7" fmla="*/ 16 h 53"/>
                <a:gd name="T8" fmla="*/ 0 w 53"/>
                <a:gd name="T9" fmla="*/ 38 h 53"/>
                <a:gd name="T10" fmla="*/ 16 w 53"/>
                <a:gd name="T11" fmla="*/ 53 h 53"/>
                <a:gd name="T12" fmla="*/ 38 w 53"/>
                <a:gd name="T13" fmla="*/ 53 h 53"/>
                <a:gd name="T14" fmla="*/ 53 w 53"/>
                <a:gd name="T15" fmla="*/ 38 h 53"/>
                <a:gd name="T16" fmla="*/ 53 w 53"/>
                <a:gd name="T1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53" y="16"/>
                  </a:moveTo>
                  <a:lnTo>
                    <a:pt x="38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38"/>
                  </a:lnTo>
                  <a:lnTo>
                    <a:pt x="16" y="53"/>
                  </a:lnTo>
                  <a:lnTo>
                    <a:pt x="38" y="53"/>
                  </a:lnTo>
                  <a:lnTo>
                    <a:pt x="53" y="38"/>
                  </a:lnTo>
                  <a:lnTo>
                    <a:pt x="53" y="16"/>
                  </a:lnTo>
                  <a:close/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44" name="Line 61">
              <a:extLst>
                <a:ext uri="{FF2B5EF4-FFF2-40B4-BE49-F238E27FC236}">
                  <a16:creationId xmlns:a16="http://schemas.microsoft.com/office/drawing/2014/main" id="{8D4E9D2B-B875-0C34-C736-69DC29EE56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00" y="2099"/>
              <a:ext cx="9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Line 62">
              <a:extLst>
                <a:ext uri="{FF2B5EF4-FFF2-40B4-BE49-F238E27FC236}">
                  <a16:creationId xmlns:a16="http://schemas.microsoft.com/office/drawing/2014/main" id="{8857490E-187D-16D8-077F-51B167B0AF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8" y="2100"/>
              <a:ext cx="9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Line 63">
              <a:extLst>
                <a:ext uri="{FF2B5EF4-FFF2-40B4-BE49-F238E27FC236}">
                  <a16:creationId xmlns:a16="http://schemas.microsoft.com/office/drawing/2014/main" id="{6C7CBA36-93FB-8FC3-1870-F46EC637EE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00" y="1994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64">
              <a:extLst>
                <a:ext uri="{FF2B5EF4-FFF2-40B4-BE49-F238E27FC236}">
                  <a16:creationId xmlns:a16="http://schemas.microsoft.com/office/drawing/2014/main" id="{A3D730B6-9518-D418-5FAB-7FC3BE4C77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47" y="1994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65">
              <a:extLst>
                <a:ext uri="{FF2B5EF4-FFF2-40B4-BE49-F238E27FC236}">
                  <a16:creationId xmlns:a16="http://schemas.microsoft.com/office/drawing/2014/main" id="{1AEECAB0-8038-4EB9-7826-99555B9F44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9" y="1398"/>
              <a:ext cx="0" cy="913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66">
              <a:extLst>
                <a:ext uri="{FF2B5EF4-FFF2-40B4-BE49-F238E27FC236}">
                  <a16:creationId xmlns:a16="http://schemas.microsoft.com/office/drawing/2014/main" id="{3247CD54-AB99-BAF3-8E84-B227D4D32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48" y="1602"/>
              <a:ext cx="9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67">
              <a:extLst>
                <a:ext uri="{FF2B5EF4-FFF2-40B4-BE49-F238E27FC236}">
                  <a16:creationId xmlns:a16="http://schemas.microsoft.com/office/drawing/2014/main" id="{ED85D0C9-4C97-C016-8EB0-77D0C74913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95" y="1603"/>
              <a:ext cx="97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68">
              <a:extLst>
                <a:ext uri="{FF2B5EF4-FFF2-40B4-BE49-F238E27FC236}">
                  <a16:creationId xmlns:a16="http://schemas.microsoft.com/office/drawing/2014/main" id="{C2ACAD3B-A5D3-61A9-9804-1C1BAE1D75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40" y="1497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69">
              <a:extLst>
                <a:ext uri="{FF2B5EF4-FFF2-40B4-BE49-F238E27FC236}">
                  <a16:creationId xmlns:a16="http://schemas.microsoft.com/office/drawing/2014/main" id="{1A44582F-09C2-F0A1-4046-072D8DDC9F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93" y="1497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70">
              <a:extLst>
                <a:ext uri="{FF2B5EF4-FFF2-40B4-BE49-F238E27FC236}">
                  <a16:creationId xmlns:a16="http://schemas.microsoft.com/office/drawing/2014/main" id="{35323B1C-3977-944A-761B-18B1E075B3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16" y="1080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71">
              <a:extLst>
                <a:ext uri="{FF2B5EF4-FFF2-40B4-BE49-F238E27FC236}">
                  <a16:creationId xmlns:a16="http://schemas.microsoft.com/office/drawing/2014/main" id="{C0804DBF-F494-BBBF-84C5-FA66BCB8BF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7" y="1186"/>
              <a:ext cx="159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Freeform 72">
              <a:extLst>
                <a:ext uri="{FF2B5EF4-FFF2-40B4-BE49-F238E27FC236}">
                  <a16:creationId xmlns:a16="http://schemas.microsoft.com/office/drawing/2014/main" id="{BA06A4C1-674F-F599-7B07-40627A4AC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974"/>
              <a:ext cx="106" cy="424"/>
            </a:xfrm>
            <a:custGeom>
              <a:avLst/>
              <a:gdLst>
                <a:gd name="T0" fmla="*/ 106 w 106"/>
                <a:gd name="T1" fmla="*/ 0 h 424"/>
                <a:gd name="T2" fmla="*/ 106 w 106"/>
                <a:gd name="T3" fmla="*/ 106 h 424"/>
                <a:gd name="T4" fmla="*/ 0 w 106"/>
                <a:gd name="T5" fmla="*/ 106 h 424"/>
                <a:gd name="T6" fmla="*/ 0 w 106"/>
                <a:gd name="T7" fmla="*/ 318 h 424"/>
                <a:gd name="T8" fmla="*/ 106 w 106"/>
                <a:gd name="T9" fmla="*/ 318 h 424"/>
                <a:gd name="T10" fmla="*/ 106 w 106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24">
                  <a:moveTo>
                    <a:pt x="106" y="0"/>
                  </a:moveTo>
                  <a:lnTo>
                    <a:pt x="106" y="106"/>
                  </a:lnTo>
                  <a:lnTo>
                    <a:pt x="0" y="106"/>
                  </a:lnTo>
                  <a:lnTo>
                    <a:pt x="0" y="318"/>
                  </a:lnTo>
                  <a:lnTo>
                    <a:pt x="106" y="318"/>
                  </a:lnTo>
                  <a:lnTo>
                    <a:pt x="106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56" name="Freeform 73">
              <a:extLst>
                <a:ext uri="{FF2B5EF4-FFF2-40B4-BE49-F238E27FC236}">
                  <a16:creationId xmlns:a16="http://schemas.microsoft.com/office/drawing/2014/main" id="{52882BDA-7587-4670-96C7-D70D3FF9B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159"/>
              <a:ext cx="53" cy="53"/>
            </a:xfrm>
            <a:custGeom>
              <a:avLst/>
              <a:gdLst>
                <a:gd name="T0" fmla="*/ 0 w 53"/>
                <a:gd name="T1" fmla="*/ 16 h 53"/>
                <a:gd name="T2" fmla="*/ 16 w 53"/>
                <a:gd name="T3" fmla="*/ 0 h 53"/>
                <a:gd name="T4" fmla="*/ 38 w 53"/>
                <a:gd name="T5" fmla="*/ 0 h 53"/>
                <a:gd name="T6" fmla="*/ 53 w 53"/>
                <a:gd name="T7" fmla="*/ 16 h 53"/>
                <a:gd name="T8" fmla="*/ 53 w 53"/>
                <a:gd name="T9" fmla="*/ 38 h 53"/>
                <a:gd name="T10" fmla="*/ 38 w 53"/>
                <a:gd name="T11" fmla="*/ 53 h 53"/>
                <a:gd name="T12" fmla="*/ 16 w 53"/>
                <a:gd name="T13" fmla="*/ 53 h 53"/>
                <a:gd name="T14" fmla="*/ 0 w 53"/>
                <a:gd name="T15" fmla="*/ 38 h 53"/>
                <a:gd name="T16" fmla="*/ 0 w 53"/>
                <a:gd name="T1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0" y="16"/>
                  </a:moveTo>
                  <a:lnTo>
                    <a:pt x="16" y="0"/>
                  </a:lnTo>
                  <a:lnTo>
                    <a:pt x="38" y="0"/>
                  </a:lnTo>
                  <a:lnTo>
                    <a:pt x="53" y="16"/>
                  </a:lnTo>
                  <a:lnTo>
                    <a:pt x="53" y="38"/>
                  </a:lnTo>
                  <a:lnTo>
                    <a:pt x="38" y="53"/>
                  </a:lnTo>
                  <a:lnTo>
                    <a:pt x="16" y="53"/>
                  </a:lnTo>
                  <a:lnTo>
                    <a:pt x="0" y="3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57" name="Freeform 74">
              <a:extLst>
                <a:ext uri="{FF2B5EF4-FFF2-40B4-BE49-F238E27FC236}">
                  <a16:creationId xmlns:a16="http://schemas.microsoft.com/office/drawing/2014/main" id="{CC6AA1DB-05D3-11B4-1D22-19B4908C4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" y="1159"/>
              <a:ext cx="53" cy="53"/>
            </a:xfrm>
            <a:custGeom>
              <a:avLst/>
              <a:gdLst>
                <a:gd name="T0" fmla="*/ 0 w 53"/>
                <a:gd name="T1" fmla="*/ 16 h 53"/>
                <a:gd name="T2" fmla="*/ 16 w 53"/>
                <a:gd name="T3" fmla="*/ 0 h 53"/>
                <a:gd name="T4" fmla="*/ 38 w 53"/>
                <a:gd name="T5" fmla="*/ 0 h 53"/>
                <a:gd name="T6" fmla="*/ 53 w 53"/>
                <a:gd name="T7" fmla="*/ 16 h 53"/>
                <a:gd name="T8" fmla="*/ 53 w 53"/>
                <a:gd name="T9" fmla="*/ 38 h 53"/>
                <a:gd name="T10" fmla="*/ 38 w 53"/>
                <a:gd name="T11" fmla="*/ 53 h 53"/>
                <a:gd name="T12" fmla="*/ 16 w 53"/>
                <a:gd name="T13" fmla="*/ 53 h 53"/>
                <a:gd name="T14" fmla="*/ 0 w 53"/>
                <a:gd name="T15" fmla="*/ 38 h 53"/>
                <a:gd name="T16" fmla="*/ 0 w 53"/>
                <a:gd name="T1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0" y="16"/>
                  </a:moveTo>
                  <a:lnTo>
                    <a:pt x="16" y="0"/>
                  </a:lnTo>
                  <a:lnTo>
                    <a:pt x="38" y="0"/>
                  </a:lnTo>
                  <a:lnTo>
                    <a:pt x="53" y="16"/>
                  </a:lnTo>
                  <a:lnTo>
                    <a:pt x="53" y="38"/>
                  </a:lnTo>
                  <a:lnTo>
                    <a:pt x="38" y="53"/>
                  </a:lnTo>
                  <a:lnTo>
                    <a:pt x="16" y="53"/>
                  </a:lnTo>
                  <a:lnTo>
                    <a:pt x="0" y="38"/>
                  </a:lnTo>
                  <a:lnTo>
                    <a:pt x="0" y="16"/>
                  </a:lnTo>
                  <a:close/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58" name="Line 75">
              <a:extLst>
                <a:ext uri="{FF2B5EF4-FFF2-40B4-BE49-F238E27FC236}">
                  <a16:creationId xmlns:a16="http://schemas.microsoft.com/office/drawing/2014/main" id="{6FECAD3F-581D-977E-3779-82129FF77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48" y="2099"/>
              <a:ext cx="9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76">
              <a:extLst>
                <a:ext uri="{FF2B5EF4-FFF2-40B4-BE49-F238E27FC236}">
                  <a16:creationId xmlns:a16="http://schemas.microsoft.com/office/drawing/2014/main" id="{B3AAEAA4-9C28-B58D-F462-1C7B6A1C3B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95" y="2100"/>
              <a:ext cx="97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77">
              <a:extLst>
                <a:ext uri="{FF2B5EF4-FFF2-40B4-BE49-F238E27FC236}">
                  <a16:creationId xmlns:a16="http://schemas.microsoft.com/office/drawing/2014/main" id="{9CC394B3-9ED9-8CB5-225B-59FC02130A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40" y="1994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78">
              <a:extLst>
                <a:ext uri="{FF2B5EF4-FFF2-40B4-BE49-F238E27FC236}">
                  <a16:creationId xmlns:a16="http://schemas.microsoft.com/office/drawing/2014/main" id="{81342720-9C83-80F6-584B-FB8DCD376A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93" y="1994"/>
              <a:ext cx="0" cy="212"/>
            </a:xfrm>
            <a:prstGeom prst="line">
              <a:avLst/>
            </a:prstGeom>
            <a:noFill/>
            <a:ln w="1714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79">
              <a:extLst>
                <a:ext uri="{FF2B5EF4-FFF2-40B4-BE49-F238E27FC236}">
                  <a16:creationId xmlns:a16="http://schemas.microsoft.com/office/drawing/2014/main" id="{3ABF27B9-9390-9687-4EC2-1004EEEE80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5" y="1398"/>
              <a:ext cx="0" cy="913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80">
              <a:extLst>
                <a:ext uri="{FF2B5EF4-FFF2-40B4-BE49-F238E27FC236}">
                  <a16:creationId xmlns:a16="http://schemas.microsoft.com/office/drawing/2014/main" id="{7519317A-52E0-4FAF-16A7-29C48AAA04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61" y="1602"/>
              <a:ext cx="480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81">
              <a:extLst>
                <a:ext uri="{FF2B5EF4-FFF2-40B4-BE49-F238E27FC236}">
                  <a16:creationId xmlns:a16="http://schemas.microsoft.com/office/drawing/2014/main" id="{80FDCA6A-10D5-9838-5CEE-3C763A558D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17" y="1186"/>
              <a:ext cx="344" cy="417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Line 82">
              <a:extLst>
                <a:ext uri="{FF2B5EF4-FFF2-40B4-BE49-F238E27FC236}">
                  <a16:creationId xmlns:a16="http://schemas.microsoft.com/office/drawing/2014/main" id="{4471BAFF-837A-CDB2-E977-0AFE481269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37" y="1186"/>
              <a:ext cx="420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83">
              <a:extLst>
                <a:ext uri="{FF2B5EF4-FFF2-40B4-BE49-F238E27FC236}">
                  <a16:creationId xmlns:a16="http://schemas.microsoft.com/office/drawing/2014/main" id="{84F0CB16-59F0-F8B4-AF4E-7C19DE2609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6" y="1602"/>
              <a:ext cx="415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84">
              <a:extLst>
                <a:ext uri="{FF2B5EF4-FFF2-40B4-BE49-F238E27FC236}">
                  <a16:creationId xmlns:a16="http://schemas.microsoft.com/office/drawing/2014/main" id="{91503B00-219E-D39A-E898-55653BBF2E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93" y="1186"/>
              <a:ext cx="344" cy="417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85">
              <a:extLst>
                <a:ext uri="{FF2B5EF4-FFF2-40B4-BE49-F238E27FC236}">
                  <a16:creationId xmlns:a16="http://schemas.microsoft.com/office/drawing/2014/main" id="{63CB0E21-8B5F-C298-1358-0C884378AB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9" y="1391"/>
              <a:ext cx="0" cy="913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86">
              <a:extLst>
                <a:ext uri="{FF2B5EF4-FFF2-40B4-BE49-F238E27FC236}">
                  <a16:creationId xmlns:a16="http://schemas.microsoft.com/office/drawing/2014/main" id="{F8C95BAD-3A70-9B75-3E6A-9ACE5CD7D3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" y="2410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Line 87">
              <a:extLst>
                <a:ext uri="{FF2B5EF4-FFF2-40B4-BE49-F238E27FC236}">
                  <a16:creationId xmlns:a16="http://schemas.microsoft.com/office/drawing/2014/main" id="{B6C16101-0161-B6EF-5F1A-63DAEE31F9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4" y="2516"/>
              <a:ext cx="159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Freeform 88">
              <a:extLst>
                <a:ext uri="{FF2B5EF4-FFF2-40B4-BE49-F238E27FC236}">
                  <a16:creationId xmlns:a16="http://schemas.microsoft.com/office/drawing/2014/main" id="{E9D12B61-74CF-BCDA-440F-E8B559AFD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2304"/>
              <a:ext cx="106" cy="424"/>
            </a:xfrm>
            <a:custGeom>
              <a:avLst/>
              <a:gdLst>
                <a:gd name="T0" fmla="*/ 0 w 106"/>
                <a:gd name="T1" fmla="*/ 0 h 424"/>
                <a:gd name="T2" fmla="*/ 0 w 106"/>
                <a:gd name="T3" fmla="*/ 106 h 424"/>
                <a:gd name="T4" fmla="*/ 106 w 106"/>
                <a:gd name="T5" fmla="*/ 106 h 424"/>
                <a:gd name="T6" fmla="*/ 106 w 106"/>
                <a:gd name="T7" fmla="*/ 318 h 424"/>
                <a:gd name="T8" fmla="*/ 0 w 106"/>
                <a:gd name="T9" fmla="*/ 318 h 424"/>
                <a:gd name="T10" fmla="*/ 0 w 106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24">
                  <a:moveTo>
                    <a:pt x="0" y="0"/>
                  </a:moveTo>
                  <a:lnTo>
                    <a:pt x="0" y="106"/>
                  </a:lnTo>
                  <a:lnTo>
                    <a:pt x="106" y="106"/>
                  </a:lnTo>
                  <a:lnTo>
                    <a:pt x="106" y="318"/>
                  </a:lnTo>
                  <a:lnTo>
                    <a:pt x="0" y="318"/>
                  </a:lnTo>
                  <a:lnTo>
                    <a:pt x="0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72" name="Line 89">
              <a:extLst>
                <a:ext uri="{FF2B5EF4-FFF2-40B4-BE49-F238E27FC236}">
                  <a16:creationId xmlns:a16="http://schemas.microsoft.com/office/drawing/2014/main" id="{CE16FB06-2267-503F-42E0-8A7267CEF0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19" y="2523"/>
              <a:ext cx="4" cy="56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Line 90">
              <a:extLst>
                <a:ext uri="{FF2B5EF4-FFF2-40B4-BE49-F238E27FC236}">
                  <a16:creationId xmlns:a16="http://schemas.microsoft.com/office/drawing/2014/main" id="{60DCC260-EEDB-B5BF-A731-6A6A742764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30" y="3184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Line 91">
              <a:extLst>
                <a:ext uri="{FF2B5EF4-FFF2-40B4-BE49-F238E27FC236}">
                  <a16:creationId xmlns:a16="http://schemas.microsoft.com/office/drawing/2014/main" id="{4D83CB98-871B-893B-1998-0CDD4892A4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70" y="3290"/>
              <a:ext cx="160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Freeform 92">
              <a:extLst>
                <a:ext uri="{FF2B5EF4-FFF2-40B4-BE49-F238E27FC236}">
                  <a16:creationId xmlns:a16="http://schemas.microsoft.com/office/drawing/2014/main" id="{6C75D8E9-4218-06EE-C9F7-7B1982A6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078"/>
              <a:ext cx="106" cy="424"/>
            </a:xfrm>
            <a:custGeom>
              <a:avLst/>
              <a:gdLst>
                <a:gd name="T0" fmla="*/ 106 w 106"/>
                <a:gd name="T1" fmla="*/ 0 h 424"/>
                <a:gd name="T2" fmla="*/ 106 w 106"/>
                <a:gd name="T3" fmla="*/ 106 h 424"/>
                <a:gd name="T4" fmla="*/ 0 w 106"/>
                <a:gd name="T5" fmla="*/ 106 h 424"/>
                <a:gd name="T6" fmla="*/ 0 w 106"/>
                <a:gd name="T7" fmla="*/ 318 h 424"/>
                <a:gd name="T8" fmla="*/ 106 w 106"/>
                <a:gd name="T9" fmla="*/ 318 h 424"/>
                <a:gd name="T10" fmla="*/ 106 w 106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24">
                  <a:moveTo>
                    <a:pt x="106" y="0"/>
                  </a:moveTo>
                  <a:lnTo>
                    <a:pt x="106" y="106"/>
                  </a:lnTo>
                  <a:lnTo>
                    <a:pt x="0" y="106"/>
                  </a:lnTo>
                  <a:lnTo>
                    <a:pt x="0" y="318"/>
                  </a:lnTo>
                  <a:lnTo>
                    <a:pt x="106" y="318"/>
                  </a:lnTo>
                  <a:lnTo>
                    <a:pt x="106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76" name="Line 93">
              <a:extLst>
                <a:ext uri="{FF2B5EF4-FFF2-40B4-BE49-F238E27FC236}">
                  <a16:creationId xmlns:a16="http://schemas.microsoft.com/office/drawing/2014/main" id="{28FF0603-5F80-4476-EB6E-8500CE1C54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7" y="3085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Line 94">
              <a:extLst>
                <a:ext uri="{FF2B5EF4-FFF2-40B4-BE49-F238E27FC236}">
                  <a16:creationId xmlns:a16="http://schemas.microsoft.com/office/drawing/2014/main" id="{B963815A-2862-6338-F139-5D93788B5A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36" y="3084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" name="Freeform 95">
              <a:extLst>
                <a:ext uri="{FF2B5EF4-FFF2-40B4-BE49-F238E27FC236}">
                  <a16:creationId xmlns:a16="http://schemas.microsoft.com/office/drawing/2014/main" id="{2567C6D1-902B-2036-AD29-55C55912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3031"/>
              <a:ext cx="224" cy="106"/>
            </a:xfrm>
            <a:custGeom>
              <a:avLst/>
              <a:gdLst>
                <a:gd name="T0" fmla="*/ 0 w 224"/>
                <a:gd name="T1" fmla="*/ 56 h 106"/>
                <a:gd name="T2" fmla="*/ 29 w 224"/>
                <a:gd name="T3" fmla="*/ 1 h 106"/>
                <a:gd name="T4" fmla="*/ 54 w 224"/>
                <a:gd name="T5" fmla="*/ 106 h 106"/>
                <a:gd name="T6" fmla="*/ 77 w 224"/>
                <a:gd name="T7" fmla="*/ 0 h 106"/>
                <a:gd name="T8" fmla="*/ 100 w 224"/>
                <a:gd name="T9" fmla="*/ 106 h 106"/>
                <a:gd name="T10" fmla="*/ 125 w 224"/>
                <a:gd name="T11" fmla="*/ 0 h 106"/>
                <a:gd name="T12" fmla="*/ 148 w 224"/>
                <a:gd name="T13" fmla="*/ 106 h 106"/>
                <a:gd name="T14" fmla="*/ 171 w 224"/>
                <a:gd name="T15" fmla="*/ 0 h 106"/>
                <a:gd name="T16" fmla="*/ 195 w 224"/>
                <a:gd name="T17" fmla="*/ 106 h 106"/>
                <a:gd name="T18" fmla="*/ 224 w 224"/>
                <a:gd name="T19" fmla="*/ 4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06">
                  <a:moveTo>
                    <a:pt x="0" y="56"/>
                  </a:moveTo>
                  <a:lnTo>
                    <a:pt x="29" y="1"/>
                  </a:lnTo>
                  <a:lnTo>
                    <a:pt x="54" y="106"/>
                  </a:lnTo>
                  <a:lnTo>
                    <a:pt x="77" y="0"/>
                  </a:lnTo>
                  <a:lnTo>
                    <a:pt x="100" y="106"/>
                  </a:lnTo>
                  <a:lnTo>
                    <a:pt x="125" y="0"/>
                  </a:lnTo>
                  <a:lnTo>
                    <a:pt x="148" y="106"/>
                  </a:lnTo>
                  <a:lnTo>
                    <a:pt x="171" y="0"/>
                  </a:lnTo>
                  <a:lnTo>
                    <a:pt x="195" y="106"/>
                  </a:lnTo>
                  <a:lnTo>
                    <a:pt x="224" y="47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79" name="Line 96">
              <a:extLst>
                <a:ext uri="{FF2B5EF4-FFF2-40B4-BE49-F238E27FC236}">
                  <a16:creationId xmlns:a16="http://schemas.microsoft.com/office/drawing/2014/main" id="{ED8F2E35-0395-6A90-2D0E-DB3A1EEFAE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6" y="3085"/>
              <a:ext cx="0" cy="204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97">
              <a:extLst>
                <a:ext uri="{FF2B5EF4-FFF2-40B4-BE49-F238E27FC236}">
                  <a16:creationId xmlns:a16="http://schemas.microsoft.com/office/drawing/2014/main" id="{2AFB8B13-A5D5-4537-B156-18B7583B81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5" y="3288"/>
              <a:ext cx="92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98">
              <a:extLst>
                <a:ext uri="{FF2B5EF4-FFF2-40B4-BE49-F238E27FC236}">
                  <a16:creationId xmlns:a16="http://schemas.microsoft.com/office/drawing/2014/main" id="{98BF9BAB-50FD-AD09-0F3F-49C6231ACE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53" y="2516"/>
              <a:ext cx="365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99">
              <a:extLst>
                <a:ext uri="{FF2B5EF4-FFF2-40B4-BE49-F238E27FC236}">
                  <a16:creationId xmlns:a16="http://schemas.microsoft.com/office/drawing/2014/main" id="{4D608073-4727-7931-DFA1-C81B0893E9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54" y="2099"/>
              <a:ext cx="394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100">
              <a:extLst>
                <a:ext uri="{FF2B5EF4-FFF2-40B4-BE49-F238E27FC236}">
                  <a16:creationId xmlns:a16="http://schemas.microsoft.com/office/drawing/2014/main" id="{C937F855-B6F8-C591-6199-D54E542696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17" y="2099"/>
              <a:ext cx="344" cy="417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Line 101">
              <a:extLst>
                <a:ext uri="{FF2B5EF4-FFF2-40B4-BE49-F238E27FC236}">
                  <a16:creationId xmlns:a16="http://schemas.microsoft.com/office/drawing/2014/main" id="{CF1D51EA-6C7B-BD8E-AFA9-5AC711F10C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92" y="2099"/>
              <a:ext cx="296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Line 102">
              <a:extLst>
                <a:ext uri="{FF2B5EF4-FFF2-40B4-BE49-F238E27FC236}">
                  <a16:creationId xmlns:a16="http://schemas.microsoft.com/office/drawing/2014/main" id="{F4284FEA-65A3-2F4B-EDEE-EC0B242396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293" y="2099"/>
              <a:ext cx="344" cy="417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Line 103">
              <a:extLst>
                <a:ext uri="{FF2B5EF4-FFF2-40B4-BE49-F238E27FC236}">
                  <a16:creationId xmlns:a16="http://schemas.microsoft.com/office/drawing/2014/main" id="{1958C873-BB6B-2AFA-A647-ED7E23DCC7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14" y="2410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Line 104">
              <a:extLst>
                <a:ext uri="{FF2B5EF4-FFF2-40B4-BE49-F238E27FC236}">
                  <a16:creationId xmlns:a16="http://schemas.microsoft.com/office/drawing/2014/main" id="{AD5C1A31-A149-2E86-26D4-98D47C56E0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5" y="2516"/>
              <a:ext cx="159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id="{DCEED09D-5D07-3313-5585-300A655DC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304"/>
              <a:ext cx="106" cy="424"/>
            </a:xfrm>
            <a:custGeom>
              <a:avLst/>
              <a:gdLst>
                <a:gd name="T0" fmla="*/ 106 w 106"/>
                <a:gd name="T1" fmla="*/ 0 h 424"/>
                <a:gd name="T2" fmla="*/ 106 w 106"/>
                <a:gd name="T3" fmla="*/ 106 h 424"/>
                <a:gd name="T4" fmla="*/ 0 w 106"/>
                <a:gd name="T5" fmla="*/ 106 h 424"/>
                <a:gd name="T6" fmla="*/ 0 w 106"/>
                <a:gd name="T7" fmla="*/ 318 h 424"/>
                <a:gd name="T8" fmla="*/ 106 w 106"/>
                <a:gd name="T9" fmla="*/ 318 h 424"/>
                <a:gd name="T10" fmla="*/ 106 w 106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24">
                  <a:moveTo>
                    <a:pt x="106" y="0"/>
                  </a:moveTo>
                  <a:lnTo>
                    <a:pt x="106" y="106"/>
                  </a:lnTo>
                  <a:lnTo>
                    <a:pt x="0" y="106"/>
                  </a:lnTo>
                  <a:lnTo>
                    <a:pt x="0" y="318"/>
                  </a:lnTo>
                  <a:lnTo>
                    <a:pt x="106" y="318"/>
                  </a:lnTo>
                  <a:lnTo>
                    <a:pt x="106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89" name="Line 106">
              <a:extLst>
                <a:ext uri="{FF2B5EF4-FFF2-40B4-BE49-F238E27FC236}">
                  <a16:creationId xmlns:a16="http://schemas.microsoft.com/office/drawing/2014/main" id="{FA84DFFA-B9B7-7089-0887-0F6F5CA1E5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0" y="2970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Line 107">
              <a:extLst>
                <a:ext uri="{FF2B5EF4-FFF2-40B4-BE49-F238E27FC236}">
                  <a16:creationId xmlns:a16="http://schemas.microsoft.com/office/drawing/2014/main" id="{17F67E35-7C10-58DE-1808-7B34098F9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79" y="2652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1BA2DE2-64DB-1CAD-0A74-3A9A46C8F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2758"/>
              <a:ext cx="212" cy="2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C9009F7-D429-724D-FB02-7B4D3AF1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2758"/>
              <a:ext cx="212" cy="212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93" name="Line 110">
              <a:extLst>
                <a:ext uri="{FF2B5EF4-FFF2-40B4-BE49-F238E27FC236}">
                  <a16:creationId xmlns:a16="http://schemas.microsoft.com/office/drawing/2014/main" id="{0D0FF078-BB91-CA57-62FD-7DBBDF561C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4" y="2863"/>
              <a:ext cx="210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id="{92585915-115B-7CC2-BB4A-8B16044F8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680"/>
              <a:ext cx="84" cy="53"/>
            </a:xfrm>
            <a:custGeom>
              <a:avLst/>
              <a:gdLst>
                <a:gd name="T0" fmla="*/ 0 w 84"/>
                <a:gd name="T1" fmla="*/ 0 h 53"/>
                <a:gd name="T2" fmla="*/ 42 w 84"/>
                <a:gd name="T3" fmla="*/ 53 h 53"/>
                <a:gd name="T4" fmla="*/ 84 w 84"/>
                <a:gd name="T5" fmla="*/ 0 h 53"/>
                <a:gd name="T6" fmla="*/ 0 w 84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53">
                  <a:moveTo>
                    <a:pt x="0" y="0"/>
                  </a:moveTo>
                  <a:lnTo>
                    <a:pt x="42" y="53"/>
                  </a:lnTo>
                  <a:lnTo>
                    <a:pt x="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95" name="Line 112">
              <a:extLst>
                <a:ext uri="{FF2B5EF4-FFF2-40B4-BE49-F238E27FC236}">
                  <a16:creationId xmlns:a16="http://schemas.microsoft.com/office/drawing/2014/main" id="{29B968AB-C3C6-4846-A0F8-701FDC48B6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070" y="2521"/>
              <a:ext cx="4" cy="56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Line 113">
              <a:extLst>
                <a:ext uri="{FF2B5EF4-FFF2-40B4-BE49-F238E27FC236}">
                  <a16:creationId xmlns:a16="http://schemas.microsoft.com/office/drawing/2014/main" id="{FA0FBAC3-6274-D047-087E-EAFFCBB253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64" y="3182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Line 114">
              <a:extLst>
                <a:ext uri="{FF2B5EF4-FFF2-40B4-BE49-F238E27FC236}">
                  <a16:creationId xmlns:a16="http://schemas.microsoft.com/office/drawing/2014/main" id="{143DC89F-8A1C-13BF-4444-F2D8AE5E2C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64" y="3288"/>
              <a:ext cx="158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Freeform 115">
              <a:extLst>
                <a:ext uri="{FF2B5EF4-FFF2-40B4-BE49-F238E27FC236}">
                  <a16:creationId xmlns:a16="http://schemas.microsoft.com/office/drawing/2014/main" id="{BD304DFB-3D31-3D2C-8AA0-0993B7D1D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3076"/>
              <a:ext cx="106" cy="424"/>
            </a:xfrm>
            <a:custGeom>
              <a:avLst/>
              <a:gdLst>
                <a:gd name="T0" fmla="*/ 0 w 106"/>
                <a:gd name="T1" fmla="*/ 0 h 424"/>
                <a:gd name="T2" fmla="*/ 0 w 106"/>
                <a:gd name="T3" fmla="*/ 106 h 424"/>
                <a:gd name="T4" fmla="*/ 106 w 106"/>
                <a:gd name="T5" fmla="*/ 106 h 424"/>
                <a:gd name="T6" fmla="*/ 106 w 106"/>
                <a:gd name="T7" fmla="*/ 318 h 424"/>
                <a:gd name="T8" fmla="*/ 0 w 106"/>
                <a:gd name="T9" fmla="*/ 318 h 424"/>
                <a:gd name="T10" fmla="*/ 0 w 106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24">
                  <a:moveTo>
                    <a:pt x="0" y="0"/>
                  </a:moveTo>
                  <a:lnTo>
                    <a:pt x="0" y="106"/>
                  </a:lnTo>
                  <a:lnTo>
                    <a:pt x="106" y="106"/>
                  </a:lnTo>
                  <a:lnTo>
                    <a:pt x="106" y="318"/>
                  </a:lnTo>
                  <a:lnTo>
                    <a:pt x="0" y="318"/>
                  </a:lnTo>
                  <a:lnTo>
                    <a:pt x="0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99" name="Line 116">
              <a:extLst>
                <a:ext uri="{FF2B5EF4-FFF2-40B4-BE49-F238E27FC236}">
                  <a16:creationId xmlns:a16="http://schemas.microsoft.com/office/drawing/2014/main" id="{0029CFAF-1B63-E8B6-D22A-F1765B605C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9" y="3083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Line 117">
              <a:extLst>
                <a:ext uri="{FF2B5EF4-FFF2-40B4-BE49-F238E27FC236}">
                  <a16:creationId xmlns:a16="http://schemas.microsoft.com/office/drawing/2014/main" id="{ACBE27CE-1FD7-150F-35E1-D6CF40FAB7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52" y="3081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Freeform 118">
              <a:extLst>
                <a:ext uri="{FF2B5EF4-FFF2-40B4-BE49-F238E27FC236}">
                  <a16:creationId xmlns:a16="http://schemas.microsoft.com/office/drawing/2014/main" id="{BB87A431-90B0-0490-6524-24B081E30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2" y="3029"/>
              <a:ext cx="224" cy="105"/>
            </a:xfrm>
            <a:custGeom>
              <a:avLst/>
              <a:gdLst>
                <a:gd name="T0" fmla="*/ 224 w 224"/>
                <a:gd name="T1" fmla="*/ 56 h 105"/>
                <a:gd name="T2" fmla="*/ 194 w 224"/>
                <a:gd name="T3" fmla="*/ 1 h 105"/>
                <a:gd name="T4" fmla="*/ 170 w 224"/>
                <a:gd name="T5" fmla="*/ 105 h 105"/>
                <a:gd name="T6" fmla="*/ 147 w 224"/>
                <a:gd name="T7" fmla="*/ 0 h 105"/>
                <a:gd name="T8" fmla="*/ 124 w 224"/>
                <a:gd name="T9" fmla="*/ 105 h 105"/>
                <a:gd name="T10" fmla="*/ 100 w 224"/>
                <a:gd name="T11" fmla="*/ 0 h 105"/>
                <a:gd name="T12" fmla="*/ 76 w 224"/>
                <a:gd name="T13" fmla="*/ 105 h 105"/>
                <a:gd name="T14" fmla="*/ 53 w 224"/>
                <a:gd name="T15" fmla="*/ 0 h 105"/>
                <a:gd name="T16" fmla="*/ 29 w 224"/>
                <a:gd name="T17" fmla="*/ 105 h 105"/>
                <a:gd name="T18" fmla="*/ 0 w 224"/>
                <a:gd name="T19" fmla="*/ 4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05">
                  <a:moveTo>
                    <a:pt x="224" y="56"/>
                  </a:moveTo>
                  <a:lnTo>
                    <a:pt x="194" y="1"/>
                  </a:lnTo>
                  <a:lnTo>
                    <a:pt x="170" y="105"/>
                  </a:lnTo>
                  <a:lnTo>
                    <a:pt x="147" y="0"/>
                  </a:lnTo>
                  <a:lnTo>
                    <a:pt x="124" y="105"/>
                  </a:lnTo>
                  <a:lnTo>
                    <a:pt x="100" y="0"/>
                  </a:lnTo>
                  <a:lnTo>
                    <a:pt x="76" y="105"/>
                  </a:lnTo>
                  <a:lnTo>
                    <a:pt x="53" y="0"/>
                  </a:lnTo>
                  <a:lnTo>
                    <a:pt x="29" y="105"/>
                  </a:lnTo>
                  <a:lnTo>
                    <a:pt x="0" y="47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02" name="Line 119">
              <a:extLst>
                <a:ext uri="{FF2B5EF4-FFF2-40B4-BE49-F238E27FC236}">
                  <a16:creationId xmlns:a16="http://schemas.microsoft.com/office/drawing/2014/main" id="{6D2B1FEC-4741-7819-78FE-FD395F0F7A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76" y="3083"/>
              <a:ext cx="0" cy="204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Line 120">
              <a:extLst>
                <a:ext uri="{FF2B5EF4-FFF2-40B4-BE49-F238E27FC236}">
                  <a16:creationId xmlns:a16="http://schemas.microsoft.com/office/drawing/2014/main" id="{098A40E8-6AC0-A3AD-74A0-7CE6FAF97B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6" y="3286"/>
              <a:ext cx="91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Line 121">
              <a:extLst>
                <a:ext uri="{FF2B5EF4-FFF2-40B4-BE49-F238E27FC236}">
                  <a16:creationId xmlns:a16="http://schemas.microsoft.com/office/drawing/2014/main" id="{78D4858E-BA0E-FDFF-6022-D6EA54547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9" y="990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Line 122">
              <a:extLst>
                <a:ext uri="{FF2B5EF4-FFF2-40B4-BE49-F238E27FC236}">
                  <a16:creationId xmlns:a16="http://schemas.microsoft.com/office/drawing/2014/main" id="{14A6F5B0-5F18-EA83-047D-07C12EBF90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88" y="672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FB5C3E8-A80C-AFA3-4C5C-24AEF88DE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778"/>
              <a:ext cx="212" cy="2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F5E69DF-A5E1-A011-9231-D00D2F5FA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2" y="778"/>
              <a:ext cx="212" cy="212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08" name="Line 125">
              <a:extLst>
                <a:ext uri="{FF2B5EF4-FFF2-40B4-BE49-F238E27FC236}">
                  <a16:creationId xmlns:a16="http://schemas.microsoft.com/office/drawing/2014/main" id="{169FAEF1-5B33-B827-08A6-ED17327E1C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83" y="883"/>
              <a:ext cx="210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Freeform 126">
              <a:extLst>
                <a:ext uri="{FF2B5EF4-FFF2-40B4-BE49-F238E27FC236}">
                  <a16:creationId xmlns:a16="http://schemas.microsoft.com/office/drawing/2014/main" id="{1C8BDFEE-5F4F-BE55-C27C-A32EDA00F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700"/>
              <a:ext cx="83" cy="53"/>
            </a:xfrm>
            <a:custGeom>
              <a:avLst/>
              <a:gdLst>
                <a:gd name="T0" fmla="*/ 0 w 83"/>
                <a:gd name="T1" fmla="*/ 0 h 53"/>
                <a:gd name="T2" fmla="*/ 42 w 83"/>
                <a:gd name="T3" fmla="*/ 53 h 53"/>
                <a:gd name="T4" fmla="*/ 83 w 83"/>
                <a:gd name="T5" fmla="*/ 0 h 53"/>
                <a:gd name="T6" fmla="*/ 0 w 83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53">
                  <a:moveTo>
                    <a:pt x="0" y="0"/>
                  </a:moveTo>
                  <a:lnTo>
                    <a:pt x="42" y="53"/>
                  </a:lnTo>
                  <a:lnTo>
                    <a:pt x="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10" name="Line 127">
              <a:extLst>
                <a:ext uri="{FF2B5EF4-FFF2-40B4-BE49-F238E27FC236}">
                  <a16:creationId xmlns:a16="http://schemas.microsoft.com/office/drawing/2014/main" id="{AC94F64F-3A1A-A4DC-BA6E-10828BC245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47" y="324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Line 128">
              <a:extLst>
                <a:ext uri="{FF2B5EF4-FFF2-40B4-BE49-F238E27FC236}">
                  <a16:creationId xmlns:a16="http://schemas.microsoft.com/office/drawing/2014/main" id="{DCFE42A1-661E-438F-9F33-BB95D02487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47" y="430"/>
              <a:ext cx="158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Freeform 129">
              <a:extLst>
                <a:ext uri="{FF2B5EF4-FFF2-40B4-BE49-F238E27FC236}">
                  <a16:creationId xmlns:a16="http://schemas.microsoft.com/office/drawing/2014/main" id="{EBA33F8D-F75B-B44E-DA30-53941E7FE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" y="218"/>
              <a:ext cx="106" cy="424"/>
            </a:xfrm>
            <a:custGeom>
              <a:avLst/>
              <a:gdLst>
                <a:gd name="T0" fmla="*/ 0 w 106"/>
                <a:gd name="T1" fmla="*/ 0 h 424"/>
                <a:gd name="T2" fmla="*/ 0 w 106"/>
                <a:gd name="T3" fmla="*/ 106 h 424"/>
                <a:gd name="T4" fmla="*/ 106 w 106"/>
                <a:gd name="T5" fmla="*/ 106 h 424"/>
                <a:gd name="T6" fmla="*/ 106 w 106"/>
                <a:gd name="T7" fmla="*/ 318 h 424"/>
                <a:gd name="T8" fmla="*/ 0 w 106"/>
                <a:gd name="T9" fmla="*/ 318 h 424"/>
                <a:gd name="T10" fmla="*/ 0 w 106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24">
                  <a:moveTo>
                    <a:pt x="0" y="0"/>
                  </a:moveTo>
                  <a:lnTo>
                    <a:pt x="0" y="106"/>
                  </a:lnTo>
                  <a:lnTo>
                    <a:pt x="106" y="106"/>
                  </a:lnTo>
                  <a:lnTo>
                    <a:pt x="106" y="318"/>
                  </a:lnTo>
                  <a:lnTo>
                    <a:pt x="0" y="318"/>
                  </a:lnTo>
                  <a:lnTo>
                    <a:pt x="0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13" name="Freeform 130">
              <a:extLst>
                <a:ext uri="{FF2B5EF4-FFF2-40B4-BE49-F238E27FC236}">
                  <a16:creationId xmlns:a16="http://schemas.microsoft.com/office/drawing/2014/main" id="{81356E77-8181-CB02-A9A2-27832272F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404"/>
              <a:ext cx="53" cy="53"/>
            </a:xfrm>
            <a:custGeom>
              <a:avLst/>
              <a:gdLst>
                <a:gd name="T0" fmla="*/ 53 w 53"/>
                <a:gd name="T1" fmla="*/ 15 h 53"/>
                <a:gd name="T2" fmla="*/ 37 w 53"/>
                <a:gd name="T3" fmla="*/ 0 h 53"/>
                <a:gd name="T4" fmla="*/ 15 w 53"/>
                <a:gd name="T5" fmla="*/ 0 h 53"/>
                <a:gd name="T6" fmla="*/ 0 w 53"/>
                <a:gd name="T7" fmla="*/ 15 h 53"/>
                <a:gd name="T8" fmla="*/ 0 w 53"/>
                <a:gd name="T9" fmla="*/ 37 h 53"/>
                <a:gd name="T10" fmla="*/ 15 w 53"/>
                <a:gd name="T11" fmla="*/ 53 h 53"/>
                <a:gd name="T12" fmla="*/ 37 w 53"/>
                <a:gd name="T13" fmla="*/ 53 h 53"/>
                <a:gd name="T14" fmla="*/ 53 w 53"/>
                <a:gd name="T15" fmla="*/ 37 h 53"/>
                <a:gd name="T16" fmla="*/ 53 w 53"/>
                <a:gd name="T1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53" y="15"/>
                  </a:moveTo>
                  <a:lnTo>
                    <a:pt x="37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15" y="53"/>
                  </a:lnTo>
                  <a:lnTo>
                    <a:pt x="37" y="53"/>
                  </a:lnTo>
                  <a:lnTo>
                    <a:pt x="53" y="37"/>
                  </a:lnTo>
                  <a:lnTo>
                    <a:pt x="5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14" name="Freeform 131">
              <a:extLst>
                <a:ext uri="{FF2B5EF4-FFF2-40B4-BE49-F238E27FC236}">
                  <a16:creationId xmlns:a16="http://schemas.microsoft.com/office/drawing/2014/main" id="{56C99A10-C5E3-16A5-1A61-D146A5D6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" y="404"/>
              <a:ext cx="53" cy="53"/>
            </a:xfrm>
            <a:custGeom>
              <a:avLst/>
              <a:gdLst>
                <a:gd name="T0" fmla="*/ 53 w 53"/>
                <a:gd name="T1" fmla="*/ 15 h 53"/>
                <a:gd name="T2" fmla="*/ 37 w 53"/>
                <a:gd name="T3" fmla="*/ 0 h 53"/>
                <a:gd name="T4" fmla="*/ 15 w 53"/>
                <a:gd name="T5" fmla="*/ 0 h 53"/>
                <a:gd name="T6" fmla="*/ 0 w 53"/>
                <a:gd name="T7" fmla="*/ 15 h 53"/>
                <a:gd name="T8" fmla="*/ 0 w 53"/>
                <a:gd name="T9" fmla="*/ 37 h 53"/>
                <a:gd name="T10" fmla="*/ 15 w 53"/>
                <a:gd name="T11" fmla="*/ 53 h 53"/>
                <a:gd name="T12" fmla="*/ 37 w 53"/>
                <a:gd name="T13" fmla="*/ 53 h 53"/>
                <a:gd name="T14" fmla="*/ 53 w 53"/>
                <a:gd name="T15" fmla="*/ 37 h 53"/>
                <a:gd name="T16" fmla="*/ 53 w 53"/>
                <a:gd name="T1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53" y="15"/>
                  </a:moveTo>
                  <a:lnTo>
                    <a:pt x="37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15" y="53"/>
                  </a:lnTo>
                  <a:lnTo>
                    <a:pt x="37" y="53"/>
                  </a:lnTo>
                  <a:lnTo>
                    <a:pt x="53" y="37"/>
                  </a:lnTo>
                  <a:lnTo>
                    <a:pt x="53" y="15"/>
                  </a:lnTo>
                  <a:close/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15" name="Line 132">
              <a:extLst>
                <a:ext uri="{FF2B5EF4-FFF2-40B4-BE49-F238E27FC236}">
                  <a16:creationId xmlns:a16="http://schemas.microsoft.com/office/drawing/2014/main" id="{0D88475C-D943-5ECF-9582-D87F62522C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6" y="635"/>
              <a:ext cx="5" cy="56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Line 133">
              <a:extLst>
                <a:ext uri="{FF2B5EF4-FFF2-40B4-BE49-F238E27FC236}">
                  <a16:creationId xmlns:a16="http://schemas.microsoft.com/office/drawing/2014/main" id="{12006B36-1EB7-CEB7-2F03-7A7959D4F1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6" y="640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Line 134">
              <a:extLst>
                <a:ext uri="{FF2B5EF4-FFF2-40B4-BE49-F238E27FC236}">
                  <a16:creationId xmlns:a16="http://schemas.microsoft.com/office/drawing/2014/main" id="{6C4CC196-5052-FE0D-7110-A70E781A27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38" y="641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Freeform 135">
              <a:extLst>
                <a:ext uri="{FF2B5EF4-FFF2-40B4-BE49-F238E27FC236}">
                  <a16:creationId xmlns:a16="http://schemas.microsoft.com/office/drawing/2014/main" id="{C7F87E6A-25B0-8A85-FA51-BC69D0CC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" y="588"/>
              <a:ext cx="224" cy="106"/>
            </a:xfrm>
            <a:custGeom>
              <a:avLst/>
              <a:gdLst>
                <a:gd name="T0" fmla="*/ 224 w 224"/>
                <a:gd name="T1" fmla="*/ 50 h 106"/>
                <a:gd name="T2" fmla="*/ 194 w 224"/>
                <a:gd name="T3" fmla="*/ 105 h 106"/>
                <a:gd name="T4" fmla="*/ 170 w 224"/>
                <a:gd name="T5" fmla="*/ 0 h 106"/>
                <a:gd name="T6" fmla="*/ 147 w 224"/>
                <a:gd name="T7" fmla="*/ 106 h 106"/>
                <a:gd name="T8" fmla="*/ 124 w 224"/>
                <a:gd name="T9" fmla="*/ 0 h 106"/>
                <a:gd name="T10" fmla="*/ 99 w 224"/>
                <a:gd name="T11" fmla="*/ 106 h 106"/>
                <a:gd name="T12" fmla="*/ 76 w 224"/>
                <a:gd name="T13" fmla="*/ 0 h 106"/>
                <a:gd name="T14" fmla="*/ 53 w 224"/>
                <a:gd name="T15" fmla="*/ 106 h 106"/>
                <a:gd name="T16" fmla="*/ 28 w 224"/>
                <a:gd name="T17" fmla="*/ 0 h 106"/>
                <a:gd name="T18" fmla="*/ 0 w 224"/>
                <a:gd name="T19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06">
                  <a:moveTo>
                    <a:pt x="224" y="50"/>
                  </a:moveTo>
                  <a:lnTo>
                    <a:pt x="194" y="105"/>
                  </a:lnTo>
                  <a:lnTo>
                    <a:pt x="170" y="0"/>
                  </a:lnTo>
                  <a:lnTo>
                    <a:pt x="147" y="106"/>
                  </a:lnTo>
                  <a:lnTo>
                    <a:pt x="124" y="0"/>
                  </a:lnTo>
                  <a:lnTo>
                    <a:pt x="99" y="106"/>
                  </a:lnTo>
                  <a:lnTo>
                    <a:pt x="76" y="0"/>
                  </a:lnTo>
                  <a:lnTo>
                    <a:pt x="53" y="106"/>
                  </a:lnTo>
                  <a:lnTo>
                    <a:pt x="28" y="0"/>
                  </a:lnTo>
                  <a:lnTo>
                    <a:pt x="0" y="59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19" name="Line 136">
              <a:extLst>
                <a:ext uri="{FF2B5EF4-FFF2-40B4-BE49-F238E27FC236}">
                  <a16:creationId xmlns:a16="http://schemas.microsoft.com/office/drawing/2014/main" id="{33A57430-DCF6-970D-4132-FA86667631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63" y="429"/>
              <a:ext cx="0" cy="204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Line 137">
              <a:extLst>
                <a:ext uri="{FF2B5EF4-FFF2-40B4-BE49-F238E27FC236}">
                  <a16:creationId xmlns:a16="http://schemas.microsoft.com/office/drawing/2014/main" id="{87244815-515E-BDD0-2A22-72D643384E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63" y="429"/>
              <a:ext cx="92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Line 138">
              <a:extLst>
                <a:ext uri="{FF2B5EF4-FFF2-40B4-BE49-F238E27FC236}">
                  <a16:creationId xmlns:a16="http://schemas.microsoft.com/office/drawing/2014/main" id="{3C1D293A-93E7-4440-9A77-60C52E78E4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56" y="324"/>
              <a:ext cx="0" cy="21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Line 139">
              <a:extLst>
                <a:ext uri="{FF2B5EF4-FFF2-40B4-BE49-F238E27FC236}">
                  <a16:creationId xmlns:a16="http://schemas.microsoft.com/office/drawing/2014/main" id="{14AA4F67-4904-AD5F-3258-B301BF08B3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97" y="430"/>
              <a:ext cx="159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" name="Freeform 140">
              <a:extLst>
                <a:ext uri="{FF2B5EF4-FFF2-40B4-BE49-F238E27FC236}">
                  <a16:creationId xmlns:a16="http://schemas.microsoft.com/office/drawing/2014/main" id="{7CE96B3B-4269-8591-BDF4-186E0AC0A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18"/>
              <a:ext cx="106" cy="424"/>
            </a:xfrm>
            <a:custGeom>
              <a:avLst/>
              <a:gdLst>
                <a:gd name="T0" fmla="*/ 106 w 106"/>
                <a:gd name="T1" fmla="*/ 0 h 424"/>
                <a:gd name="T2" fmla="*/ 106 w 106"/>
                <a:gd name="T3" fmla="*/ 106 h 424"/>
                <a:gd name="T4" fmla="*/ 0 w 106"/>
                <a:gd name="T5" fmla="*/ 106 h 424"/>
                <a:gd name="T6" fmla="*/ 0 w 106"/>
                <a:gd name="T7" fmla="*/ 318 h 424"/>
                <a:gd name="T8" fmla="*/ 106 w 106"/>
                <a:gd name="T9" fmla="*/ 318 h 424"/>
                <a:gd name="T10" fmla="*/ 106 w 106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424">
                  <a:moveTo>
                    <a:pt x="106" y="0"/>
                  </a:moveTo>
                  <a:lnTo>
                    <a:pt x="106" y="106"/>
                  </a:lnTo>
                  <a:lnTo>
                    <a:pt x="0" y="106"/>
                  </a:lnTo>
                  <a:lnTo>
                    <a:pt x="0" y="318"/>
                  </a:lnTo>
                  <a:lnTo>
                    <a:pt x="106" y="318"/>
                  </a:lnTo>
                  <a:lnTo>
                    <a:pt x="106" y="424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24" name="Freeform 141">
              <a:extLst>
                <a:ext uri="{FF2B5EF4-FFF2-40B4-BE49-F238E27FC236}">
                  <a16:creationId xmlns:a16="http://schemas.microsoft.com/office/drawing/2014/main" id="{580DF81F-249B-2850-5F21-C4771FE8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404"/>
              <a:ext cx="53" cy="53"/>
            </a:xfrm>
            <a:custGeom>
              <a:avLst/>
              <a:gdLst>
                <a:gd name="T0" fmla="*/ 0 w 53"/>
                <a:gd name="T1" fmla="*/ 15 h 53"/>
                <a:gd name="T2" fmla="*/ 16 w 53"/>
                <a:gd name="T3" fmla="*/ 0 h 53"/>
                <a:gd name="T4" fmla="*/ 38 w 53"/>
                <a:gd name="T5" fmla="*/ 0 h 53"/>
                <a:gd name="T6" fmla="*/ 53 w 53"/>
                <a:gd name="T7" fmla="*/ 15 h 53"/>
                <a:gd name="T8" fmla="*/ 53 w 53"/>
                <a:gd name="T9" fmla="*/ 37 h 53"/>
                <a:gd name="T10" fmla="*/ 38 w 53"/>
                <a:gd name="T11" fmla="*/ 53 h 53"/>
                <a:gd name="T12" fmla="*/ 16 w 53"/>
                <a:gd name="T13" fmla="*/ 53 h 53"/>
                <a:gd name="T14" fmla="*/ 0 w 53"/>
                <a:gd name="T15" fmla="*/ 37 h 53"/>
                <a:gd name="T16" fmla="*/ 0 w 53"/>
                <a:gd name="T1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0" y="15"/>
                  </a:moveTo>
                  <a:lnTo>
                    <a:pt x="16" y="0"/>
                  </a:lnTo>
                  <a:lnTo>
                    <a:pt x="38" y="0"/>
                  </a:lnTo>
                  <a:lnTo>
                    <a:pt x="53" y="15"/>
                  </a:lnTo>
                  <a:lnTo>
                    <a:pt x="53" y="37"/>
                  </a:lnTo>
                  <a:lnTo>
                    <a:pt x="38" y="53"/>
                  </a:lnTo>
                  <a:lnTo>
                    <a:pt x="16" y="53"/>
                  </a:lnTo>
                  <a:lnTo>
                    <a:pt x="0" y="3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25" name="Freeform 142">
              <a:extLst>
                <a:ext uri="{FF2B5EF4-FFF2-40B4-BE49-F238E27FC236}">
                  <a16:creationId xmlns:a16="http://schemas.microsoft.com/office/drawing/2014/main" id="{A217B380-5D08-CA2A-5798-C0881FB9D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" y="404"/>
              <a:ext cx="53" cy="53"/>
            </a:xfrm>
            <a:custGeom>
              <a:avLst/>
              <a:gdLst>
                <a:gd name="T0" fmla="*/ 0 w 53"/>
                <a:gd name="T1" fmla="*/ 15 h 53"/>
                <a:gd name="T2" fmla="*/ 16 w 53"/>
                <a:gd name="T3" fmla="*/ 0 h 53"/>
                <a:gd name="T4" fmla="*/ 38 w 53"/>
                <a:gd name="T5" fmla="*/ 0 h 53"/>
                <a:gd name="T6" fmla="*/ 53 w 53"/>
                <a:gd name="T7" fmla="*/ 15 h 53"/>
                <a:gd name="T8" fmla="*/ 53 w 53"/>
                <a:gd name="T9" fmla="*/ 37 h 53"/>
                <a:gd name="T10" fmla="*/ 38 w 53"/>
                <a:gd name="T11" fmla="*/ 53 h 53"/>
                <a:gd name="T12" fmla="*/ 16 w 53"/>
                <a:gd name="T13" fmla="*/ 53 h 53"/>
                <a:gd name="T14" fmla="*/ 0 w 53"/>
                <a:gd name="T15" fmla="*/ 37 h 53"/>
                <a:gd name="T16" fmla="*/ 0 w 53"/>
                <a:gd name="T1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0" y="15"/>
                  </a:moveTo>
                  <a:lnTo>
                    <a:pt x="16" y="0"/>
                  </a:lnTo>
                  <a:lnTo>
                    <a:pt x="38" y="0"/>
                  </a:lnTo>
                  <a:lnTo>
                    <a:pt x="53" y="15"/>
                  </a:lnTo>
                  <a:lnTo>
                    <a:pt x="53" y="37"/>
                  </a:lnTo>
                  <a:lnTo>
                    <a:pt x="38" y="53"/>
                  </a:lnTo>
                  <a:lnTo>
                    <a:pt x="16" y="53"/>
                  </a:lnTo>
                  <a:lnTo>
                    <a:pt x="0" y="37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26" name="Line 143">
              <a:extLst>
                <a:ext uri="{FF2B5EF4-FFF2-40B4-BE49-F238E27FC236}">
                  <a16:creationId xmlns:a16="http://schemas.microsoft.com/office/drawing/2014/main" id="{35EB69C2-F419-FA1E-4992-5E4061BC89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42" y="635"/>
              <a:ext cx="4" cy="56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Line 144">
              <a:extLst>
                <a:ext uri="{FF2B5EF4-FFF2-40B4-BE49-F238E27FC236}">
                  <a16:creationId xmlns:a16="http://schemas.microsoft.com/office/drawing/2014/main" id="{1AD0AACA-D202-F72F-1693-A495C83D94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40" y="640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Line 145">
              <a:extLst>
                <a:ext uri="{FF2B5EF4-FFF2-40B4-BE49-F238E27FC236}">
                  <a16:creationId xmlns:a16="http://schemas.microsoft.com/office/drawing/2014/main" id="{27630DFE-654A-E8D0-A189-DCA69D996A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58" y="641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Freeform 146">
              <a:extLst>
                <a:ext uri="{FF2B5EF4-FFF2-40B4-BE49-F238E27FC236}">
                  <a16:creationId xmlns:a16="http://schemas.microsoft.com/office/drawing/2014/main" id="{A96C4724-09A6-1EC0-19F5-3DE5B6B0F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" y="588"/>
              <a:ext cx="223" cy="106"/>
            </a:xfrm>
            <a:custGeom>
              <a:avLst/>
              <a:gdLst>
                <a:gd name="T0" fmla="*/ 0 w 223"/>
                <a:gd name="T1" fmla="*/ 50 h 106"/>
                <a:gd name="T2" fmla="*/ 30 w 223"/>
                <a:gd name="T3" fmla="*/ 105 h 106"/>
                <a:gd name="T4" fmla="*/ 54 w 223"/>
                <a:gd name="T5" fmla="*/ 0 h 106"/>
                <a:gd name="T6" fmla="*/ 77 w 223"/>
                <a:gd name="T7" fmla="*/ 106 h 106"/>
                <a:gd name="T8" fmla="*/ 100 w 223"/>
                <a:gd name="T9" fmla="*/ 0 h 106"/>
                <a:gd name="T10" fmla="*/ 124 w 223"/>
                <a:gd name="T11" fmla="*/ 106 h 106"/>
                <a:gd name="T12" fmla="*/ 147 w 223"/>
                <a:gd name="T13" fmla="*/ 0 h 106"/>
                <a:gd name="T14" fmla="*/ 170 w 223"/>
                <a:gd name="T15" fmla="*/ 106 h 106"/>
                <a:gd name="T16" fmla="*/ 195 w 223"/>
                <a:gd name="T17" fmla="*/ 0 h 106"/>
                <a:gd name="T18" fmla="*/ 223 w 223"/>
                <a:gd name="T19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06">
                  <a:moveTo>
                    <a:pt x="0" y="50"/>
                  </a:moveTo>
                  <a:lnTo>
                    <a:pt x="30" y="105"/>
                  </a:lnTo>
                  <a:lnTo>
                    <a:pt x="54" y="0"/>
                  </a:lnTo>
                  <a:lnTo>
                    <a:pt x="77" y="106"/>
                  </a:lnTo>
                  <a:lnTo>
                    <a:pt x="100" y="0"/>
                  </a:lnTo>
                  <a:lnTo>
                    <a:pt x="124" y="106"/>
                  </a:lnTo>
                  <a:lnTo>
                    <a:pt x="147" y="0"/>
                  </a:lnTo>
                  <a:lnTo>
                    <a:pt x="170" y="106"/>
                  </a:lnTo>
                  <a:lnTo>
                    <a:pt x="195" y="0"/>
                  </a:lnTo>
                  <a:lnTo>
                    <a:pt x="223" y="59"/>
                  </a:lnTo>
                </a:path>
              </a:pathLst>
            </a:cu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30" name="Line 147">
              <a:extLst>
                <a:ext uri="{FF2B5EF4-FFF2-40B4-BE49-F238E27FC236}">
                  <a16:creationId xmlns:a16="http://schemas.microsoft.com/office/drawing/2014/main" id="{48456243-D4DB-7AAB-71F4-530BE378EB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939" y="429"/>
              <a:ext cx="0" cy="204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Line 148">
              <a:extLst>
                <a:ext uri="{FF2B5EF4-FFF2-40B4-BE49-F238E27FC236}">
                  <a16:creationId xmlns:a16="http://schemas.microsoft.com/office/drawing/2014/main" id="{7241422E-FCC3-47BF-F3F8-63C5300126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49" y="436"/>
              <a:ext cx="90" cy="1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Line 149">
              <a:extLst>
                <a:ext uri="{FF2B5EF4-FFF2-40B4-BE49-F238E27FC236}">
                  <a16:creationId xmlns:a16="http://schemas.microsoft.com/office/drawing/2014/main" id="{983C08AA-C5D8-F715-D149-53070A5A48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6" y="1186"/>
              <a:ext cx="420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Line 150">
              <a:extLst>
                <a:ext uri="{FF2B5EF4-FFF2-40B4-BE49-F238E27FC236}">
                  <a16:creationId xmlns:a16="http://schemas.microsoft.com/office/drawing/2014/main" id="{58060257-2273-EB33-5C36-B808603D11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37" y="2511"/>
              <a:ext cx="420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" name="Line 151">
              <a:extLst>
                <a:ext uri="{FF2B5EF4-FFF2-40B4-BE49-F238E27FC236}">
                  <a16:creationId xmlns:a16="http://schemas.microsoft.com/office/drawing/2014/main" id="{F13F2665-9370-FA2C-6B9F-E681AF268E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15" y="636"/>
              <a:ext cx="373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Line 152">
              <a:extLst>
                <a:ext uri="{FF2B5EF4-FFF2-40B4-BE49-F238E27FC236}">
                  <a16:creationId xmlns:a16="http://schemas.microsoft.com/office/drawing/2014/main" id="{5481E099-1D47-509B-D2B4-29B1D98BC8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15" y="3080"/>
              <a:ext cx="373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6" name="Line 153">
              <a:extLst>
                <a:ext uri="{FF2B5EF4-FFF2-40B4-BE49-F238E27FC236}">
                  <a16:creationId xmlns:a16="http://schemas.microsoft.com/office/drawing/2014/main" id="{45AFB7A4-E002-4BFB-ECA1-D5DD0E46EC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385" y="3608"/>
              <a:ext cx="21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Line 154">
              <a:extLst>
                <a:ext uri="{FF2B5EF4-FFF2-40B4-BE49-F238E27FC236}">
                  <a16:creationId xmlns:a16="http://schemas.microsoft.com/office/drawing/2014/main" id="{DCD099AE-3F1E-357D-9576-F2C3A3FE65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91" y="3502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Line 155">
              <a:extLst>
                <a:ext uri="{FF2B5EF4-FFF2-40B4-BE49-F238E27FC236}">
                  <a16:creationId xmlns:a16="http://schemas.microsoft.com/office/drawing/2014/main" id="{E63A68A1-EAC8-35C6-5217-C59F504FE6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18" y="3647"/>
              <a:ext cx="148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Line 156">
              <a:extLst>
                <a:ext uri="{FF2B5EF4-FFF2-40B4-BE49-F238E27FC236}">
                  <a16:creationId xmlns:a16="http://schemas.microsoft.com/office/drawing/2014/main" id="{26C8E3C4-0B19-A371-E91A-8D28BA7AA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67" y="3680"/>
              <a:ext cx="57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Line 157">
              <a:extLst>
                <a:ext uri="{FF2B5EF4-FFF2-40B4-BE49-F238E27FC236}">
                  <a16:creationId xmlns:a16="http://schemas.microsoft.com/office/drawing/2014/main" id="{91078D34-8E09-CAEC-D901-30CBA9C708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89" y="6"/>
              <a:ext cx="106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Line 158">
              <a:extLst>
                <a:ext uri="{FF2B5EF4-FFF2-40B4-BE49-F238E27FC236}">
                  <a16:creationId xmlns:a16="http://schemas.microsoft.com/office/drawing/2014/main" id="{2296FA67-DC33-E359-546A-D8FD485FD7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95" y="6"/>
              <a:ext cx="106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Line 159">
              <a:extLst>
                <a:ext uri="{FF2B5EF4-FFF2-40B4-BE49-F238E27FC236}">
                  <a16:creationId xmlns:a16="http://schemas.microsoft.com/office/drawing/2014/main" id="{77243080-E4A8-8B0F-B21D-36C1181D53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89" y="112"/>
              <a:ext cx="21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Line 160">
              <a:extLst>
                <a:ext uri="{FF2B5EF4-FFF2-40B4-BE49-F238E27FC236}">
                  <a16:creationId xmlns:a16="http://schemas.microsoft.com/office/drawing/2014/main" id="{BA6E304C-CBDD-5561-4537-0AB37F238E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95" y="112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Line 161">
              <a:extLst>
                <a:ext uri="{FF2B5EF4-FFF2-40B4-BE49-F238E27FC236}">
                  <a16:creationId xmlns:a16="http://schemas.microsoft.com/office/drawing/2014/main" id="{B12C5126-E671-B25E-E584-18866FFB4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32" y="2734"/>
              <a:ext cx="211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5" name="Line 162">
              <a:extLst>
                <a:ext uri="{FF2B5EF4-FFF2-40B4-BE49-F238E27FC236}">
                  <a16:creationId xmlns:a16="http://schemas.microsoft.com/office/drawing/2014/main" id="{05928403-D369-C03E-C638-5F3ED513FF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37" y="2628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6" name="Line 163">
              <a:extLst>
                <a:ext uri="{FF2B5EF4-FFF2-40B4-BE49-F238E27FC236}">
                  <a16:creationId xmlns:a16="http://schemas.microsoft.com/office/drawing/2014/main" id="{91271573-89DD-48E9-AE6C-780521FC0C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64" y="2773"/>
              <a:ext cx="148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7" name="Line 164">
              <a:extLst>
                <a:ext uri="{FF2B5EF4-FFF2-40B4-BE49-F238E27FC236}">
                  <a16:creationId xmlns:a16="http://schemas.microsoft.com/office/drawing/2014/main" id="{9A36BBB9-770D-E6E2-CE6B-C4CD74C649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13" y="2806"/>
              <a:ext cx="57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Line 165">
              <a:extLst>
                <a:ext uri="{FF2B5EF4-FFF2-40B4-BE49-F238E27FC236}">
                  <a16:creationId xmlns:a16="http://schemas.microsoft.com/office/drawing/2014/main" id="{68326014-002E-F463-A3E4-DBD6BC5B00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66" y="2734"/>
              <a:ext cx="21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9" name="Line 166">
              <a:extLst>
                <a:ext uri="{FF2B5EF4-FFF2-40B4-BE49-F238E27FC236}">
                  <a16:creationId xmlns:a16="http://schemas.microsoft.com/office/drawing/2014/main" id="{A0F61372-3D35-2D1C-DA72-8549AE4ADD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72" y="2628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0" name="Line 167">
              <a:extLst>
                <a:ext uri="{FF2B5EF4-FFF2-40B4-BE49-F238E27FC236}">
                  <a16:creationId xmlns:a16="http://schemas.microsoft.com/office/drawing/2014/main" id="{3D4D4686-74B6-2645-EB22-0272010F08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99" y="2773"/>
              <a:ext cx="148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Line 168">
              <a:extLst>
                <a:ext uri="{FF2B5EF4-FFF2-40B4-BE49-F238E27FC236}">
                  <a16:creationId xmlns:a16="http://schemas.microsoft.com/office/drawing/2014/main" id="{36570045-20F8-199B-E58B-FE157051C0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47" y="2806"/>
              <a:ext cx="58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" name="Line 169">
              <a:extLst>
                <a:ext uri="{FF2B5EF4-FFF2-40B4-BE49-F238E27FC236}">
                  <a16:creationId xmlns:a16="http://schemas.microsoft.com/office/drawing/2014/main" id="{7A384319-2BCD-3411-78BC-4D2EB3DC3C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29" y="798"/>
              <a:ext cx="106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" name="Line 170">
              <a:extLst>
                <a:ext uri="{FF2B5EF4-FFF2-40B4-BE49-F238E27FC236}">
                  <a16:creationId xmlns:a16="http://schemas.microsoft.com/office/drawing/2014/main" id="{8DDFCDAF-64CD-0DB3-5AD5-F018198813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" y="798"/>
              <a:ext cx="106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Line 171">
              <a:extLst>
                <a:ext uri="{FF2B5EF4-FFF2-40B4-BE49-F238E27FC236}">
                  <a16:creationId xmlns:a16="http://schemas.microsoft.com/office/drawing/2014/main" id="{DB51F457-F1D4-4AE7-9934-DB37D4B25F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9" y="904"/>
              <a:ext cx="21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" name="Line 172">
              <a:extLst>
                <a:ext uri="{FF2B5EF4-FFF2-40B4-BE49-F238E27FC236}">
                  <a16:creationId xmlns:a16="http://schemas.microsoft.com/office/drawing/2014/main" id="{48C2E094-DEFE-F07E-4BC4-FC2AD91ABB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" y="904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" name="Line 173">
              <a:extLst>
                <a:ext uri="{FF2B5EF4-FFF2-40B4-BE49-F238E27FC236}">
                  <a16:creationId xmlns:a16="http://schemas.microsoft.com/office/drawing/2014/main" id="{2F99E2C9-DF08-8CAB-2067-BC932A6E93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89" y="3500"/>
              <a:ext cx="415" cy="2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7" name="Line 174">
              <a:extLst>
                <a:ext uri="{FF2B5EF4-FFF2-40B4-BE49-F238E27FC236}">
                  <a16:creationId xmlns:a16="http://schemas.microsoft.com/office/drawing/2014/main" id="{EE88F190-C4A6-9F24-DAE5-9237A2A0DE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15" y="218"/>
              <a:ext cx="373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Line 175">
              <a:extLst>
                <a:ext uri="{FF2B5EF4-FFF2-40B4-BE49-F238E27FC236}">
                  <a16:creationId xmlns:a16="http://schemas.microsoft.com/office/drawing/2014/main" id="{AB2BD93A-A1BC-0D00-C4F8-93157FB3D9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269" y="809"/>
              <a:ext cx="106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Line 176">
              <a:extLst>
                <a:ext uri="{FF2B5EF4-FFF2-40B4-BE49-F238E27FC236}">
                  <a16:creationId xmlns:a16="http://schemas.microsoft.com/office/drawing/2014/main" id="{37BF3450-0C97-A62E-E044-F9B72F5905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5" y="809"/>
              <a:ext cx="106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Line 177">
              <a:extLst>
                <a:ext uri="{FF2B5EF4-FFF2-40B4-BE49-F238E27FC236}">
                  <a16:creationId xmlns:a16="http://schemas.microsoft.com/office/drawing/2014/main" id="{786B1F2D-A90E-3B25-4FE7-029F5957BB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69" y="915"/>
              <a:ext cx="212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Line 178">
              <a:extLst>
                <a:ext uri="{FF2B5EF4-FFF2-40B4-BE49-F238E27FC236}">
                  <a16:creationId xmlns:a16="http://schemas.microsoft.com/office/drawing/2014/main" id="{4452C2FD-CFB4-004B-CAC1-AAE6B83E32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5" y="915"/>
              <a:ext cx="0" cy="105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Line 179">
              <a:extLst>
                <a:ext uri="{FF2B5EF4-FFF2-40B4-BE49-F238E27FC236}">
                  <a16:creationId xmlns:a16="http://schemas.microsoft.com/office/drawing/2014/main" id="{4939DB42-8C30-5420-148B-2795B456CA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4" y="1860"/>
              <a:ext cx="508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7856B61-B549-451F-1EE8-CF564F00E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1162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91454B0-22AD-8E4E-A82F-DC470988D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" y="1162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727097E-6023-A0C6-E2F0-6C0B6AB43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3480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6C33E0A4-BD38-8170-BDA6-54D11C5A0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3480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6947177-94C0-ED44-06CB-830E0D855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609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68CF1151-F5DE-0FF7-FF2E-E13E43BFA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" y="609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D810A67-84A0-4FB0-4457-00AFD2A3C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159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5F796C8-9334-92C4-C4D6-47B9C9C89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1159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9842906-AD7C-E08F-F110-DBD96BBE6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92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7B65F122-45AD-E132-4CAB-5004BCEF5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" y="192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2830C01D-7BB2-CC01-16B3-03D5D54C1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1832"/>
              <a:ext cx="52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2B32CCA-9A5A-6319-64A0-B340F7EA6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9" y="1832"/>
              <a:ext cx="52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D8ABAE5-F411-D1A1-B4B0-1D559D459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1833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5E32078-1580-9DAE-9730-7EE4B998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" y="1833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EBAC70E-0964-1775-7973-52370E925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3057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8C3520F-CA97-3ADD-2A0B-E46ACEF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3057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A7C8E19-87E6-E61A-A5F9-00690B1F0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2488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D1C326F-BBD3-00C5-255E-90C0C0F21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2488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459A373-7F13-8041-461F-62C020F27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2494"/>
              <a:ext cx="53" cy="53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F7EA869-367B-BF4B-9CB8-2771C7833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" y="2494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83" name="Line 200">
              <a:extLst>
                <a:ext uri="{FF2B5EF4-FFF2-40B4-BE49-F238E27FC236}">
                  <a16:creationId xmlns:a16="http://schemas.microsoft.com/office/drawing/2014/main" id="{74338C80-EB5A-EF3B-0E9B-02D049EBB2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79" y="1756"/>
              <a:ext cx="0" cy="106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3FE39C4-779D-D05D-1FD0-F73E91B52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703"/>
              <a:ext cx="53" cy="5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CD77527-DA6F-8E55-A4FA-564656AAE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703"/>
              <a:ext cx="53" cy="53"/>
            </a:xfrm>
            <a:prstGeom prst="ellips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186" name="Line 203">
              <a:extLst>
                <a:ext uri="{FF2B5EF4-FFF2-40B4-BE49-F238E27FC236}">
                  <a16:creationId xmlns:a16="http://schemas.microsoft.com/office/drawing/2014/main" id="{DB65A3B7-E10F-6700-862E-4FD997A393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2" y="1603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7" name="Line 204">
              <a:extLst>
                <a:ext uri="{FF2B5EF4-FFF2-40B4-BE49-F238E27FC236}">
                  <a16:creationId xmlns:a16="http://schemas.microsoft.com/office/drawing/2014/main" id="{3FF8EB32-0011-C37B-1DB5-42453F62F31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48" y="2100"/>
              <a:ext cx="106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Line 205">
              <a:extLst>
                <a:ext uri="{FF2B5EF4-FFF2-40B4-BE49-F238E27FC236}">
                  <a16:creationId xmlns:a16="http://schemas.microsoft.com/office/drawing/2014/main" id="{D6A4E5F0-6523-DB59-E7B9-8CAD5963CF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70" y="1603"/>
              <a:ext cx="105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9" name="Line 206">
              <a:extLst>
                <a:ext uri="{FF2B5EF4-FFF2-40B4-BE49-F238E27FC236}">
                  <a16:creationId xmlns:a16="http://schemas.microsoft.com/office/drawing/2014/main" id="{D5DECE16-FF69-8934-6BBF-F459A98B8F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78" y="2100"/>
              <a:ext cx="104" cy="0"/>
            </a:xfrm>
            <a:prstGeom prst="line">
              <a:avLst/>
            </a:prstGeom>
            <a:noFill/>
            <a:ln w="1143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585348-1257-BC6F-12AC-4137D71BA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2441"/>
              <a:ext cx="66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24x 3.0/0.12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F8D7024-5D7B-E61D-480E-6090BBF57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2040"/>
              <a:ext cx="12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2x 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B95F5A35-BBE5-ED23-8AA2-6503CFD1C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040"/>
              <a:ext cx="24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45fF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1033D325-7A51-441F-8E6E-9EA358AD4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1122"/>
              <a:ext cx="66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32x 3.0/0.08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D720402-4E2D-E713-0E33-0C8FBA05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362"/>
              <a:ext cx="12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3x 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350D3A9-70DD-954C-A6C9-93A3E947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3362"/>
              <a:ext cx="16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3.0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F6E1C8B-27E9-2C1B-8319-69A32A23C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3362"/>
              <a:ext cx="46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/ 2x 0.12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7" name="Freeform 214">
              <a:extLst>
                <a:ext uri="{FF2B5EF4-FFF2-40B4-BE49-F238E27FC236}">
                  <a16:creationId xmlns:a16="http://schemas.microsoft.com/office/drawing/2014/main" id="{3D885637-6348-3904-33A4-56012CE4B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3" y="2707"/>
              <a:ext cx="297" cy="579"/>
            </a:xfrm>
            <a:custGeom>
              <a:avLst/>
              <a:gdLst>
                <a:gd name="T0" fmla="*/ 269 w 297"/>
                <a:gd name="T1" fmla="*/ 36 h 579"/>
                <a:gd name="T2" fmla="*/ 244 w 297"/>
                <a:gd name="T3" fmla="*/ 84 h 579"/>
                <a:gd name="T4" fmla="*/ 260 w 297"/>
                <a:gd name="T5" fmla="*/ 93 h 579"/>
                <a:gd name="T6" fmla="*/ 285 w 297"/>
                <a:gd name="T7" fmla="*/ 45 h 579"/>
                <a:gd name="T8" fmla="*/ 269 w 297"/>
                <a:gd name="T9" fmla="*/ 36 h 579"/>
                <a:gd name="T10" fmla="*/ 236 w 297"/>
                <a:gd name="T11" fmla="*/ 100 h 579"/>
                <a:gd name="T12" fmla="*/ 211 w 297"/>
                <a:gd name="T13" fmla="*/ 149 h 579"/>
                <a:gd name="T14" fmla="*/ 227 w 297"/>
                <a:gd name="T15" fmla="*/ 157 h 579"/>
                <a:gd name="T16" fmla="*/ 252 w 297"/>
                <a:gd name="T17" fmla="*/ 109 h 579"/>
                <a:gd name="T18" fmla="*/ 236 w 297"/>
                <a:gd name="T19" fmla="*/ 100 h 579"/>
                <a:gd name="T20" fmla="*/ 203 w 297"/>
                <a:gd name="T21" fmla="*/ 165 h 579"/>
                <a:gd name="T22" fmla="*/ 178 w 297"/>
                <a:gd name="T23" fmla="*/ 213 h 579"/>
                <a:gd name="T24" fmla="*/ 194 w 297"/>
                <a:gd name="T25" fmla="*/ 221 h 579"/>
                <a:gd name="T26" fmla="*/ 219 w 297"/>
                <a:gd name="T27" fmla="*/ 173 h 579"/>
                <a:gd name="T28" fmla="*/ 203 w 297"/>
                <a:gd name="T29" fmla="*/ 165 h 579"/>
                <a:gd name="T30" fmla="*/ 170 w 297"/>
                <a:gd name="T31" fmla="*/ 229 h 579"/>
                <a:gd name="T32" fmla="*/ 145 w 297"/>
                <a:gd name="T33" fmla="*/ 277 h 579"/>
                <a:gd name="T34" fmla="*/ 161 w 297"/>
                <a:gd name="T35" fmla="*/ 285 h 579"/>
                <a:gd name="T36" fmla="*/ 186 w 297"/>
                <a:gd name="T37" fmla="*/ 237 h 579"/>
                <a:gd name="T38" fmla="*/ 170 w 297"/>
                <a:gd name="T39" fmla="*/ 229 h 579"/>
                <a:gd name="T40" fmla="*/ 137 w 297"/>
                <a:gd name="T41" fmla="*/ 293 h 579"/>
                <a:gd name="T42" fmla="*/ 112 w 297"/>
                <a:gd name="T43" fmla="*/ 341 h 579"/>
                <a:gd name="T44" fmla="*/ 128 w 297"/>
                <a:gd name="T45" fmla="*/ 349 h 579"/>
                <a:gd name="T46" fmla="*/ 153 w 297"/>
                <a:gd name="T47" fmla="*/ 301 h 579"/>
                <a:gd name="T48" fmla="*/ 137 w 297"/>
                <a:gd name="T49" fmla="*/ 293 h 579"/>
                <a:gd name="T50" fmla="*/ 104 w 297"/>
                <a:gd name="T51" fmla="*/ 357 h 579"/>
                <a:gd name="T52" fmla="*/ 79 w 297"/>
                <a:gd name="T53" fmla="*/ 405 h 579"/>
                <a:gd name="T54" fmla="*/ 95 w 297"/>
                <a:gd name="T55" fmla="*/ 413 h 579"/>
                <a:gd name="T56" fmla="*/ 120 w 297"/>
                <a:gd name="T57" fmla="*/ 365 h 579"/>
                <a:gd name="T58" fmla="*/ 104 w 297"/>
                <a:gd name="T59" fmla="*/ 357 h 579"/>
                <a:gd name="T60" fmla="*/ 71 w 297"/>
                <a:gd name="T61" fmla="*/ 421 h 579"/>
                <a:gd name="T62" fmla="*/ 46 w 297"/>
                <a:gd name="T63" fmla="*/ 469 h 579"/>
                <a:gd name="T64" fmla="*/ 62 w 297"/>
                <a:gd name="T65" fmla="*/ 477 h 579"/>
                <a:gd name="T66" fmla="*/ 87 w 297"/>
                <a:gd name="T67" fmla="*/ 429 h 579"/>
                <a:gd name="T68" fmla="*/ 71 w 297"/>
                <a:gd name="T69" fmla="*/ 421 h 579"/>
                <a:gd name="T70" fmla="*/ 38 w 297"/>
                <a:gd name="T71" fmla="*/ 485 h 579"/>
                <a:gd name="T72" fmla="*/ 13 w 297"/>
                <a:gd name="T73" fmla="*/ 533 h 579"/>
                <a:gd name="T74" fmla="*/ 29 w 297"/>
                <a:gd name="T75" fmla="*/ 541 h 579"/>
                <a:gd name="T76" fmla="*/ 54 w 297"/>
                <a:gd name="T77" fmla="*/ 493 h 579"/>
                <a:gd name="T78" fmla="*/ 38 w 297"/>
                <a:gd name="T79" fmla="*/ 485 h 579"/>
                <a:gd name="T80" fmla="*/ 297 w 297"/>
                <a:gd name="T81" fmla="*/ 61 h 579"/>
                <a:gd name="T82" fmla="*/ 297 w 297"/>
                <a:gd name="T83" fmla="*/ 0 h 579"/>
                <a:gd name="T84" fmla="*/ 249 w 297"/>
                <a:gd name="T85" fmla="*/ 36 h 579"/>
                <a:gd name="T86" fmla="*/ 297 w 297"/>
                <a:gd name="T87" fmla="*/ 61 h 579"/>
                <a:gd name="T88" fmla="*/ 0 w 297"/>
                <a:gd name="T89" fmla="*/ 518 h 579"/>
                <a:gd name="T90" fmla="*/ 0 w 297"/>
                <a:gd name="T91" fmla="*/ 579 h 579"/>
                <a:gd name="T92" fmla="*/ 48 w 297"/>
                <a:gd name="T93" fmla="*/ 543 h 579"/>
                <a:gd name="T94" fmla="*/ 0 w 297"/>
                <a:gd name="T95" fmla="*/ 51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7" h="579">
                  <a:moveTo>
                    <a:pt x="269" y="36"/>
                  </a:moveTo>
                  <a:lnTo>
                    <a:pt x="244" y="84"/>
                  </a:lnTo>
                  <a:lnTo>
                    <a:pt x="260" y="93"/>
                  </a:lnTo>
                  <a:lnTo>
                    <a:pt x="285" y="45"/>
                  </a:lnTo>
                  <a:lnTo>
                    <a:pt x="269" y="36"/>
                  </a:lnTo>
                  <a:close/>
                  <a:moveTo>
                    <a:pt x="236" y="100"/>
                  </a:moveTo>
                  <a:lnTo>
                    <a:pt x="211" y="149"/>
                  </a:lnTo>
                  <a:lnTo>
                    <a:pt x="227" y="157"/>
                  </a:lnTo>
                  <a:lnTo>
                    <a:pt x="252" y="109"/>
                  </a:lnTo>
                  <a:lnTo>
                    <a:pt x="236" y="100"/>
                  </a:lnTo>
                  <a:close/>
                  <a:moveTo>
                    <a:pt x="203" y="165"/>
                  </a:moveTo>
                  <a:lnTo>
                    <a:pt x="178" y="213"/>
                  </a:lnTo>
                  <a:lnTo>
                    <a:pt x="194" y="221"/>
                  </a:lnTo>
                  <a:lnTo>
                    <a:pt x="219" y="173"/>
                  </a:lnTo>
                  <a:lnTo>
                    <a:pt x="203" y="165"/>
                  </a:lnTo>
                  <a:close/>
                  <a:moveTo>
                    <a:pt x="170" y="229"/>
                  </a:moveTo>
                  <a:lnTo>
                    <a:pt x="145" y="277"/>
                  </a:lnTo>
                  <a:lnTo>
                    <a:pt x="161" y="285"/>
                  </a:lnTo>
                  <a:lnTo>
                    <a:pt x="186" y="237"/>
                  </a:lnTo>
                  <a:lnTo>
                    <a:pt x="170" y="229"/>
                  </a:lnTo>
                  <a:close/>
                  <a:moveTo>
                    <a:pt x="137" y="293"/>
                  </a:moveTo>
                  <a:lnTo>
                    <a:pt x="112" y="341"/>
                  </a:lnTo>
                  <a:lnTo>
                    <a:pt x="128" y="349"/>
                  </a:lnTo>
                  <a:lnTo>
                    <a:pt x="153" y="301"/>
                  </a:lnTo>
                  <a:lnTo>
                    <a:pt x="137" y="293"/>
                  </a:lnTo>
                  <a:close/>
                  <a:moveTo>
                    <a:pt x="104" y="357"/>
                  </a:moveTo>
                  <a:lnTo>
                    <a:pt x="79" y="405"/>
                  </a:lnTo>
                  <a:lnTo>
                    <a:pt x="95" y="413"/>
                  </a:lnTo>
                  <a:lnTo>
                    <a:pt x="120" y="365"/>
                  </a:lnTo>
                  <a:lnTo>
                    <a:pt x="104" y="357"/>
                  </a:lnTo>
                  <a:close/>
                  <a:moveTo>
                    <a:pt x="71" y="421"/>
                  </a:moveTo>
                  <a:lnTo>
                    <a:pt x="46" y="469"/>
                  </a:lnTo>
                  <a:lnTo>
                    <a:pt x="62" y="477"/>
                  </a:lnTo>
                  <a:lnTo>
                    <a:pt x="87" y="429"/>
                  </a:lnTo>
                  <a:lnTo>
                    <a:pt x="71" y="421"/>
                  </a:lnTo>
                  <a:close/>
                  <a:moveTo>
                    <a:pt x="38" y="485"/>
                  </a:moveTo>
                  <a:lnTo>
                    <a:pt x="13" y="533"/>
                  </a:lnTo>
                  <a:lnTo>
                    <a:pt x="29" y="541"/>
                  </a:lnTo>
                  <a:lnTo>
                    <a:pt x="54" y="493"/>
                  </a:lnTo>
                  <a:lnTo>
                    <a:pt x="38" y="485"/>
                  </a:lnTo>
                  <a:close/>
                  <a:moveTo>
                    <a:pt x="297" y="61"/>
                  </a:moveTo>
                  <a:lnTo>
                    <a:pt x="297" y="0"/>
                  </a:lnTo>
                  <a:lnTo>
                    <a:pt x="249" y="36"/>
                  </a:lnTo>
                  <a:lnTo>
                    <a:pt x="297" y="61"/>
                  </a:lnTo>
                  <a:close/>
                  <a:moveTo>
                    <a:pt x="0" y="518"/>
                  </a:moveTo>
                  <a:lnTo>
                    <a:pt x="0" y="579"/>
                  </a:lnTo>
                  <a:lnTo>
                    <a:pt x="48" y="543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909F580A-8EEE-C07C-448E-B687F8A85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2956"/>
              <a:ext cx="1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16 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3E9B0231-2D6D-1A59-F4F6-0DCEC81AD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2956"/>
              <a:ext cx="1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1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D2E180A-AD74-D5A3-545D-7D8BD96AF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06"/>
              <a:ext cx="12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2x 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25CD3DF2-5482-55B6-895A-818072CB4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206"/>
              <a:ext cx="167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3.0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57410EF-9B22-014A-BFAA-D4694DBF8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" y="206"/>
              <a:ext cx="46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/ 2x 0.08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3" name="Freeform 220">
              <a:extLst>
                <a:ext uri="{FF2B5EF4-FFF2-40B4-BE49-F238E27FC236}">
                  <a16:creationId xmlns:a16="http://schemas.microsoft.com/office/drawing/2014/main" id="{B61F3C01-7CBC-8BB4-F273-35AB63CCE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3" y="412"/>
              <a:ext cx="298" cy="578"/>
            </a:xfrm>
            <a:custGeom>
              <a:avLst/>
              <a:gdLst>
                <a:gd name="T0" fmla="*/ 29 w 298"/>
                <a:gd name="T1" fmla="*/ 36 h 578"/>
                <a:gd name="T2" fmla="*/ 54 w 298"/>
                <a:gd name="T3" fmla="*/ 84 h 578"/>
                <a:gd name="T4" fmla="*/ 38 w 298"/>
                <a:gd name="T5" fmla="*/ 92 h 578"/>
                <a:gd name="T6" fmla="*/ 13 w 298"/>
                <a:gd name="T7" fmla="*/ 44 h 578"/>
                <a:gd name="T8" fmla="*/ 29 w 298"/>
                <a:gd name="T9" fmla="*/ 36 h 578"/>
                <a:gd name="T10" fmla="*/ 62 w 298"/>
                <a:gd name="T11" fmla="*/ 100 h 578"/>
                <a:gd name="T12" fmla="*/ 87 w 298"/>
                <a:gd name="T13" fmla="*/ 148 h 578"/>
                <a:gd name="T14" fmla="*/ 71 w 298"/>
                <a:gd name="T15" fmla="*/ 157 h 578"/>
                <a:gd name="T16" fmla="*/ 46 w 298"/>
                <a:gd name="T17" fmla="*/ 108 h 578"/>
                <a:gd name="T18" fmla="*/ 62 w 298"/>
                <a:gd name="T19" fmla="*/ 100 h 578"/>
                <a:gd name="T20" fmla="*/ 95 w 298"/>
                <a:gd name="T21" fmla="*/ 164 h 578"/>
                <a:gd name="T22" fmla="*/ 120 w 298"/>
                <a:gd name="T23" fmla="*/ 212 h 578"/>
                <a:gd name="T24" fmla="*/ 104 w 298"/>
                <a:gd name="T25" fmla="*/ 221 h 578"/>
                <a:gd name="T26" fmla="*/ 79 w 298"/>
                <a:gd name="T27" fmla="*/ 173 h 578"/>
                <a:gd name="T28" fmla="*/ 95 w 298"/>
                <a:gd name="T29" fmla="*/ 164 h 578"/>
                <a:gd name="T30" fmla="*/ 128 w 298"/>
                <a:gd name="T31" fmla="*/ 228 h 578"/>
                <a:gd name="T32" fmla="*/ 153 w 298"/>
                <a:gd name="T33" fmla="*/ 276 h 578"/>
                <a:gd name="T34" fmla="*/ 137 w 298"/>
                <a:gd name="T35" fmla="*/ 284 h 578"/>
                <a:gd name="T36" fmla="*/ 112 w 298"/>
                <a:gd name="T37" fmla="*/ 237 h 578"/>
                <a:gd name="T38" fmla="*/ 128 w 298"/>
                <a:gd name="T39" fmla="*/ 228 h 578"/>
                <a:gd name="T40" fmla="*/ 161 w 298"/>
                <a:gd name="T41" fmla="*/ 292 h 578"/>
                <a:gd name="T42" fmla="*/ 186 w 298"/>
                <a:gd name="T43" fmla="*/ 340 h 578"/>
                <a:gd name="T44" fmla="*/ 170 w 298"/>
                <a:gd name="T45" fmla="*/ 349 h 578"/>
                <a:gd name="T46" fmla="*/ 145 w 298"/>
                <a:gd name="T47" fmla="*/ 301 h 578"/>
                <a:gd name="T48" fmla="*/ 161 w 298"/>
                <a:gd name="T49" fmla="*/ 292 h 578"/>
                <a:gd name="T50" fmla="*/ 194 w 298"/>
                <a:gd name="T51" fmla="*/ 356 h 578"/>
                <a:gd name="T52" fmla="*/ 219 w 298"/>
                <a:gd name="T53" fmla="*/ 404 h 578"/>
                <a:gd name="T54" fmla="*/ 203 w 298"/>
                <a:gd name="T55" fmla="*/ 413 h 578"/>
                <a:gd name="T56" fmla="*/ 178 w 298"/>
                <a:gd name="T57" fmla="*/ 365 h 578"/>
                <a:gd name="T58" fmla="*/ 194 w 298"/>
                <a:gd name="T59" fmla="*/ 356 h 578"/>
                <a:gd name="T60" fmla="*/ 227 w 298"/>
                <a:gd name="T61" fmla="*/ 420 h 578"/>
                <a:gd name="T62" fmla="*/ 252 w 298"/>
                <a:gd name="T63" fmla="*/ 468 h 578"/>
                <a:gd name="T64" fmla="*/ 236 w 298"/>
                <a:gd name="T65" fmla="*/ 477 h 578"/>
                <a:gd name="T66" fmla="*/ 211 w 298"/>
                <a:gd name="T67" fmla="*/ 429 h 578"/>
                <a:gd name="T68" fmla="*/ 227 w 298"/>
                <a:gd name="T69" fmla="*/ 420 h 578"/>
                <a:gd name="T70" fmla="*/ 260 w 298"/>
                <a:gd name="T71" fmla="*/ 484 h 578"/>
                <a:gd name="T72" fmla="*/ 285 w 298"/>
                <a:gd name="T73" fmla="*/ 532 h 578"/>
                <a:gd name="T74" fmla="*/ 269 w 298"/>
                <a:gd name="T75" fmla="*/ 541 h 578"/>
                <a:gd name="T76" fmla="*/ 244 w 298"/>
                <a:gd name="T77" fmla="*/ 493 h 578"/>
                <a:gd name="T78" fmla="*/ 260 w 298"/>
                <a:gd name="T79" fmla="*/ 484 h 578"/>
                <a:gd name="T80" fmla="*/ 1 w 298"/>
                <a:gd name="T81" fmla="*/ 61 h 578"/>
                <a:gd name="T82" fmla="*/ 0 w 298"/>
                <a:gd name="T83" fmla="*/ 0 h 578"/>
                <a:gd name="T84" fmla="*/ 49 w 298"/>
                <a:gd name="T85" fmla="*/ 36 h 578"/>
                <a:gd name="T86" fmla="*/ 1 w 298"/>
                <a:gd name="T87" fmla="*/ 61 h 578"/>
                <a:gd name="T88" fmla="*/ 297 w 298"/>
                <a:gd name="T89" fmla="*/ 517 h 578"/>
                <a:gd name="T90" fmla="*/ 298 w 298"/>
                <a:gd name="T91" fmla="*/ 578 h 578"/>
                <a:gd name="T92" fmla="*/ 249 w 298"/>
                <a:gd name="T93" fmla="*/ 542 h 578"/>
                <a:gd name="T94" fmla="*/ 297 w 298"/>
                <a:gd name="T95" fmla="*/ 51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8" h="578">
                  <a:moveTo>
                    <a:pt x="29" y="36"/>
                  </a:moveTo>
                  <a:lnTo>
                    <a:pt x="54" y="84"/>
                  </a:lnTo>
                  <a:lnTo>
                    <a:pt x="38" y="92"/>
                  </a:lnTo>
                  <a:lnTo>
                    <a:pt x="13" y="44"/>
                  </a:lnTo>
                  <a:lnTo>
                    <a:pt x="29" y="36"/>
                  </a:lnTo>
                  <a:close/>
                  <a:moveTo>
                    <a:pt x="62" y="100"/>
                  </a:moveTo>
                  <a:lnTo>
                    <a:pt x="87" y="148"/>
                  </a:lnTo>
                  <a:lnTo>
                    <a:pt x="71" y="157"/>
                  </a:lnTo>
                  <a:lnTo>
                    <a:pt x="46" y="108"/>
                  </a:lnTo>
                  <a:lnTo>
                    <a:pt x="62" y="100"/>
                  </a:lnTo>
                  <a:close/>
                  <a:moveTo>
                    <a:pt x="95" y="164"/>
                  </a:moveTo>
                  <a:lnTo>
                    <a:pt x="120" y="212"/>
                  </a:lnTo>
                  <a:lnTo>
                    <a:pt x="104" y="221"/>
                  </a:lnTo>
                  <a:lnTo>
                    <a:pt x="79" y="173"/>
                  </a:lnTo>
                  <a:lnTo>
                    <a:pt x="95" y="164"/>
                  </a:lnTo>
                  <a:close/>
                  <a:moveTo>
                    <a:pt x="128" y="228"/>
                  </a:moveTo>
                  <a:lnTo>
                    <a:pt x="153" y="276"/>
                  </a:lnTo>
                  <a:lnTo>
                    <a:pt x="137" y="284"/>
                  </a:lnTo>
                  <a:lnTo>
                    <a:pt x="112" y="237"/>
                  </a:lnTo>
                  <a:lnTo>
                    <a:pt x="128" y="228"/>
                  </a:lnTo>
                  <a:close/>
                  <a:moveTo>
                    <a:pt x="161" y="292"/>
                  </a:moveTo>
                  <a:lnTo>
                    <a:pt x="186" y="340"/>
                  </a:lnTo>
                  <a:lnTo>
                    <a:pt x="170" y="349"/>
                  </a:lnTo>
                  <a:lnTo>
                    <a:pt x="145" y="301"/>
                  </a:lnTo>
                  <a:lnTo>
                    <a:pt x="161" y="292"/>
                  </a:lnTo>
                  <a:close/>
                  <a:moveTo>
                    <a:pt x="194" y="356"/>
                  </a:moveTo>
                  <a:lnTo>
                    <a:pt x="219" y="404"/>
                  </a:lnTo>
                  <a:lnTo>
                    <a:pt x="203" y="413"/>
                  </a:lnTo>
                  <a:lnTo>
                    <a:pt x="178" y="365"/>
                  </a:lnTo>
                  <a:lnTo>
                    <a:pt x="194" y="356"/>
                  </a:lnTo>
                  <a:close/>
                  <a:moveTo>
                    <a:pt x="227" y="420"/>
                  </a:moveTo>
                  <a:lnTo>
                    <a:pt x="252" y="468"/>
                  </a:lnTo>
                  <a:lnTo>
                    <a:pt x="236" y="477"/>
                  </a:lnTo>
                  <a:lnTo>
                    <a:pt x="211" y="429"/>
                  </a:lnTo>
                  <a:lnTo>
                    <a:pt x="227" y="420"/>
                  </a:lnTo>
                  <a:close/>
                  <a:moveTo>
                    <a:pt x="260" y="484"/>
                  </a:moveTo>
                  <a:lnTo>
                    <a:pt x="285" y="532"/>
                  </a:lnTo>
                  <a:lnTo>
                    <a:pt x="269" y="541"/>
                  </a:lnTo>
                  <a:lnTo>
                    <a:pt x="244" y="493"/>
                  </a:lnTo>
                  <a:lnTo>
                    <a:pt x="260" y="484"/>
                  </a:lnTo>
                  <a:close/>
                  <a:moveTo>
                    <a:pt x="1" y="61"/>
                  </a:moveTo>
                  <a:lnTo>
                    <a:pt x="0" y="0"/>
                  </a:lnTo>
                  <a:lnTo>
                    <a:pt x="49" y="36"/>
                  </a:lnTo>
                  <a:lnTo>
                    <a:pt x="1" y="61"/>
                  </a:lnTo>
                  <a:close/>
                  <a:moveTo>
                    <a:pt x="297" y="517"/>
                  </a:moveTo>
                  <a:lnTo>
                    <a:pt x="298" y="578"/>
                  </a:lnTo>
                  <a:lnTo>
                    <a:pt x="249" y="542"/>
                  </a:lnTo>
                  <a:lnTo>
                    <a:pt x="297" y="517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8D15C9EF-5BBF-2A29-1DDE-278E0A17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" y="629"/>
              <a:ext cx="1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16 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8D7E134-D300-16C2-9508-DDC859DD4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" y="629"/>
              <a:ext cx="13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: 1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35174E5-80C4-3553-9BE3-DD333EDEE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1523"/>
              <a:ext cx="40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5x 45fF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10D3A7C-ACFE-3F21-5577-BDD1575209E5}"/>
              </a:ext>
            </a:extLst>
          </p:cNvPr>
          <p:cNvSpPr/>
          <p:nvPr/>
        </p:nvSpPr>
        <p:spPr>
          <a:xfrm>
            <a:off x="4960594" y="7299610"/>
            <a:ext cx="2372536" cy="233795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CH"/>
          </a:p>
        </p:txBody>
      </p: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E1CD0904-3854-91AD-7A17-242D6BF99E2A}"/>
              </a:ext>
            </a:extLst>
          </p:cNvPr>
          <p:cNvGrpSpPr/>
          <p:nvPr/>
        </p:nvGrpSpPr>
        <p:grpSpPr>
          <a:xfrm>
            <a:off x="1919597" y="3906000"/>
            <a:ext cx="2220585" cy="2236715"/>
            <a:chOff x="1694408" y="2498164"/>
            <a:chExt cx="2220585" cy="2236715"/>
          </a:xfrm>
        </p:grpSpPr>
        <p:cxnSp>
          <p:nvCxnSpPr>
            <p:cNvPr id="208" name="Line 24">
              <a:extLst>
                <a:ext uri="{FF2B5EF4-FFF2-40B4-BE49-F238E27FC236}">
                  <a16:creationId xmlns:a16="http://schemas.microsoft.com/office/drawing/2014/main" id="{E0A83C12-2406-1106-A228-64912A7BF3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50680" y="3375572"/>
              <a:ext cx="0" cy="17210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Line 25">
              <a:extLst>
                <a:ext uri="{FF2B5EF4-FFF2-40B4-BE49-F238E27FC236}">
                  <a16:creationId xmlns:a16="http://schemas.microsoft.com/office/drawing/2014/main" id="{DB0124FF-1012-3202-258A-BA39DCA3A0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50680" y="3461288"/>
              <a:ext cx="14367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0" name="Freeform 26">
              <a:extLst>
                <a:ext uri="{FF2B5EF4-FFF2-40B4-BE49-F238E27FC236}">
                  <a16:creationId xmlns:a16="http://schemas.microsoft.com/office/drawing/2014/main" id="{5582371B-5997-A897-DA00-42E65B0B3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004" y="3289181"/>
              <a:ext cx="96286" cy="344214"/>
            </a:xfrm>
            <a:custGeom>
              <a:avLst/>
              <a:gdLst>
                <a:gd name="T0" fmla="*/ 0 w 128"/>
                <a:gd name="T1" fmla="*/ 0 h 510"/>
                <a:gd name="T2" fmla="*/ 0 w 128"/>
                <a:gd name="T3" fmla="*/ 128 h 510"/>
                <a:gd name="T4" fmla="*/ 128 w 128"/>
                <a:gd name="T5" fmla="*/ 128 h 510"/>
                <a:gd name="T6" fmla="*/ 128 w 128"/>
                <a:gd name="T7" fmla="*/ 383 h 510"/>
                <a:gd name="T8" fmla="*/ 0 w 128"/>
                <a:gd name="T9" fmla="*/ 383 h 510"/>
                <a:gd name="T10" fmla="*/ 0 w 128"/>
                <a:gd name="T11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510">
                  <a:moveTo>
                    <a:pt x="0" y="0"/>
                  </a:moveTo>
                  <a:lnTo>
                    <a:pt x="0" y="128"/>
                  </a:lnTo>
                  <a:lnTo>
                    <a:pt x="128" y="128"/>
                  </a:lnTo>
                  <a:lnTo>
                    <a:pt x="128" y="383"/>
                  </a:lnTo>
                  <a:lnTo>
                    <a:pt x="0" y="383"/>
                  </a:lnTo>
                  <a:lnTo>
                    <a:pt x="0" y="51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11" name="Freeform 27">
              <a:extLst>
                <a:ext uri="{FF2B5EF4-FFF2-40B4-BE49-F238E27FC236}">
                  <a16:creationId xmlns:a16="http://schemas.microsoft.com/office/drawing/2014/main" id="{6B085EFB-7A40-8D2D-F9D2-4B7DFE25B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680" y="3439690"/>
              <a:ext cx="48143" cy="43195"/>
            </a:xfrm>
            <a:custGeom>
              <a:avLst/>
              <a:gdLst>
                <a:gd name="T0" fmla="*/ 64 w 64"/>
                <a:gd name="T1" fmla="*/ 19 h 64"/>
                <a:gd name="T2" fmla="*/ 45 w 64"/>
                <a:gd name="T3" fmla="*/ 0 h 64"/>
                <a:gd name="T4" fmla="*/ 19 w 64"/>
                <a:gd name="T5" fmla="*/ 0 h 64"/>
                <a:gd name="T6" fmla="*/ 0 w 64"/>
                <a:gd name="T7" fmla="*/ 19 h 64"/>
                <a:gd name="T8" fmla="*/ 0 w 64"/>
                <a:gd name="T9" fmla="*/ 45 h 64"/>
                <a:gd name="T10" fmla="*/ 19 w 64"/>
                <a:gd name="T11" fmla="*/ 64 h 64"/>
                <a:gd name="T12" fmla="*/ 45 w 64"/>
                <a:gd name="T13" fmla="*/ 64 h 64"/>
                <a:gd name="T14" fmla="*/ 64 w 64"/>
                <a:gd name="T15" fmla="*/ 45 h 64"/>
                <a:gd name="T16" fmla="*/ 64 w 64"/>
                <a:gd name="T1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64" y="19"/>
                  </a:moveTo>
                  <a:lnTo>
                    <a:pt x="4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45"/>
                  </a:lnTo>
                  <a:lnTo>
                    <a:pt x="19" y="64"/>
                  </a:lnTo>
                  <a:lnTo>
                    <a:pt x="45" y="64"/>
                  </a:lnTo>
                  <a:lnTo>
                    <a:pt x="64" y="45"/>
                  </a:lnTo>
                  <a:lnTo>
                    <a:pt x="6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12" name="Freeform 28">
              <a:extLst>
                <a:ext uri="{FF2B5EF4-FFF2-40B4-BE49-F238E27FC236}">
                  <a16:creationId xmlns:a16="http://schemas.microsoft.com/office/drawing/2014/main" id="{8ADE90ED-C7A7-9815-0EC0-5906301C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680" y="3439690"/>
              <a:ext cx="48143" cy="43195"/>
            </a:xfrm>
            <a:custGeom>
              <a:avLst/>
              <a:gdLst>
                <a:gd name="T0" fmla="*/ 64 w 64"/>
                <a:gd name="T1" fmla="*/ 19 h 64"/>
                <a:gd name="T2" fmla="*/ 45 w 64"/>
                <a:gd name="T3" fmla="*/ 0 h 64"/>
                <a:gd name="T4" fmla="*/ 19 w 64"/>
                <a:gd name="T5" fmla="*/ 0 h 64"/>
                <a:gd name="T6" fmla="*/ 0 w 64"/>
                <a:gd name="T7" fmla="*/ 19 h 64"/>
                <a:gd name="T8" fmla="*/ 0 w 64"/>
                <a:gd name="T9" fmla="*/ 45 h 64"/>
                <a:gd name="T10" fmla="*/ 19 w 64"/>
                <a:gd name="T11" fmla="*/ 64 h 64"/>
                <a:gd name="T12" fmla="*/ 45 w 64"/>
                <a:gd name="T13" fmla="*/ 64 h 64"/>
                <a:gd name="T14" fmla="*/ 64 w 64"/>
                <a:gd name="T15" fmla="*/ 45 h 64"/>
                <a:gd name="T16" fmla="*/ 64 w 64"/>
                <a:gd name="T1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64" y="19"/>
                  </a:moveTo>
                  <a:lnTo>
                    <a:pt x="45" y="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45"/>
                  </a:lnTo>
                  <a:lnTo>
                    <a:pt x="19" y="64"/>
                  </a:lnTo>
                  <a:lnTo>
                    <a:pt x="45" y="64"/>
                  </a:lnTo>
                  <a:lnTo>
                    <a:pt x="64" y="45"/>
                  </a:lnTo>
                  <a:lnTo>
                    <a:pt x="64" y="19"/>
                  </a:lnTo>
                  <a:close/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13" name="Line 29">
              <a:extLst>
                <a:ext uri="{FF2B5EF4-FFF2-40B4-BE49-F238E27FC236}">
                  <a16:creationId xmlns:a16="http://schemas.microsoft.com/office/drawing/2014/main" id="{E044959A-F0D3-4530-9E66-A56D0F4EAF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05359" y="3375572"/>
              <a:ext cx="0" cy="17210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Line 30">
              <a:extLst>
                <a:ext uri="{FF2B5EF4-FFF2-40B4-BE49-F238E27FC236}">
                  <a16:creationId xmlns:a16="http://schemas.microsoft.com/office/drawing/2014/main" id="{D7176B79-2530-2730-332D-1F17256E0D5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61683" y="3461288"/>
              <a:ext cx="14367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" name="Freeform 31">
              <a:extLst>
                <a:ext uri="{FF2B5EF4-FFF2-40B4-BE49-F238E27FC236}">
                  <a16:creationId xmlns:a16="http://schemas.microsoft.com/office/drawing/2014/main" id="{52D34CC6-A3F3-536B-A43D-C459B499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50" y="3289181"/>
              <a:ext cx="96286" cy="344214"/>
            </a:xfrm>
            <a:custGeom>
              <a:avLst/>
              <a:gdLst>
                <a:gd name="T0" fmla="*/ 128 w 128"/>
                <a:gd name="T1" fmla="*/ 0 h 510"/>
                <a:gd name="T2" fmla="*/ 128 w 128"/>
                <a:gd name="T3" fmla="*/ 128 h 510"/>
                <a:gd name="T4" fmla="*/ 0 w 128"/>
                <a:gd name="T5" fmla="*/ 128 h 510"/>
                <a:gd name="T6" fmla="*/ 0 w 128"/>
                <a:gd name="T7" fmla="*/ 383 h 510"/>
                <a:gd name="T8" fmla="*/ 128 w 128"/>
                <a:gd name="T9" fmla="*/ 383 h 510"/>
                <a:gd name="T10" fmla="*/ 128 w 128"/>
                <a:gd name="T11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510">
                  <a:moveTo>
                    <a:pt x="128" y="0"/>
                  </a:moveTo>
                  <a:lnTo>
                    <a:pt x="128" y="128"/>
                  </a:lnTo>
                  <a:lnTo>
                    <a:pt x="0" y="128"/>
                  </a:lnTo>
                  <a:lnTo>
                    <a:pt x="0" y="383"/>
                  </a:lnTo>
                  <a:lnTo>
                    <a:pt x="128" y="383"/>
                  </a:lnTo>
                  <a:lnTo>
                    <a:pt x="128" y="51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16" name="Freeform 32">
              <a:extLst>
                <a:ext uri="{FF2B5EF4-FFF2-40B4-BE49-F238E27FC236}">
                  <a16:creationId xmlns:a16="http://schemas.microsoft.com/office/drawing/2014/main" id="{4E7F8076-9C52-CA3B-3B2C-A27481359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217" y="3439690"/>
              <a:ext cx="48143" cy="43195"/>
            </a:xfrm>
            <a:custGeom>
              <a:avLst/>
              <a:gdLst>
                <a:gd name="T0" fmla="*/ 0 w 64"/>
                <a:gd name="T1" fmla="*/ 19 h 64"/>
                <a:gd name="T2" fmla="*/ 19 w 64"/>
                <a:gd name="T3" fmla="*/ 0 h 64"/>
                <a:gd name="T4" fmla="*/ 45 w 64"/>
                <a:gd name="T5" fmla="*/ 0 h 64"/>
                <a:gd name="T6" fmla="*/ 64 w 64"/>
                <a:gd name="T7" fmla="*/ 19 h 64"/>
                <a:gd name="T8" fmla="*/ 64 w 64"/>
                <a:gd name="T9" fmla="*/ 45 h 64"/>
                <a:gd name="T10" fmla="*/ 45 w 64"/>
                <a:gd name="T11" fmla="*/ 64 h 64"/>
                <a:gd name="T12" fmla="*/ 19 w 64"/>
                <a:gd name="T13" fmla="*/ 64 h 64"/>
                <a:gd name="T14" fmla="*/ 0 w 64"/>
                <a:gd name="T15" fmla="*/ 45 h 64"/>
                <a:gd name="T16" fmla="*/ 0 w 64"/>
                <a:gd name="T1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0" y="19"/>
                  </a:moveTo>
                  <a:lnTo>
                    <a:pt x="19" y="0"/>
                  </a:lnTo>
                  <a:lnTo>
                    <a:pt x="45" y="0"/>
                  </a:lnTo>
                  <a:lnTo>
                    <a:pt x="64" y="19"/>
                  </a:lnTo>
                  <a:lnTo>
                    <a:pt x="64" y="45"/>
                  </a:lnTo>
                  <a:lnTo>
                    <a:pt x="45" y="64"/>
                  </a:lnTo>
                  <a:lnTo>
                    <a:pt x="19" y="64"/>
                  </a:lnTo>
                  <a:lnTo>
                    <a:pt x="0" y="4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17" name="Freeform 33">
              <a:extLst>
                <a:ext uri="{FF2B5EF4-FFF2-40B4-BE49-F238E27FC236}">
                  <a16:creationId xmlns:a16="http://schemas.microsoft.com/office/drawing/2014/main" id="{9AD28412-E91D-9B42-B2DE-320EFF29B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217" y="3439690"/>
              <a:ext cx="48143" cy="43195"/>
            </a:xfrm>
            <a:custGeom>
              <a:avLst/>
              <a:gdLst>
                <a:gd name="T0" fmla="*/ 0 w 64"/>
                <a:gd name="T1" fmla="*/ 19 h 64"/>
                <a:gd name="T2" fmla="*/ 19 w 64"/>
                <a:gd name="T3" fmla="*/ 0 h 64"/>
                <a:gd name="T4" fmla="*/ 45 w 64"/>
                <a:gd name="T5" fmla="*/ 0 h 64"/>
                <a:gd name="T6" fmla="*/ 64 w 64"/>
                <a:gd name="T7" fmla="*/ 19 h 64"/>
                <a:gd name="T8" fmla="*/ 64 w 64"/>
                <a:gd name="T9" fmla="*/ 45 h 64"/>
                <a:gd name="T10" fmla="*/ 45 w 64"/>
                <a:gd name="T11" fmla="*/ 64 h 64"/>
                <a:gd name="T12" fmla="*/ 19 w 64"/>
                <a:gd name="T13" fmla="*/ 64 h 64"/>
                <a:gd name="T14" fmla="*/ 0 w 64"/>
                <a:gd name="T15" fmla="*/ 45 h 64"/>
                <a:gd name="T16" fmla="*/ 0 w 64"/>
                <a:gd name="T1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0" y="19"/>
                  </a:moveTo>
                  <a:lnTo>
                    <a:pt x="19" y="0"/>
                  </a:lnTo>
                  <a:lnTo>
                    <a:pt x="45" y="0"/>
                  </a:lnTo>
                  <a:lnTo>
                    <a:pt x="64" y="19"/>
                  </a:lnTo>
                  <a:lnTo>
                    <a:pt x="64" y="45"/>
                  </a:lnTo>
                  <a:lnTo>
                    <a:pt x="45" y="64"/>
                  </a:lnTo>
                  <a:lnTo>
                    <a:pt x="19" y="64"/>
                  </a:lnTo>
                  <a:lnTo>
                    <a:pt x="0" y="45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A14A575-A283-B1E6-74A8-D98241800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948" y="2755312"/>
              <a:ext cx="47391" cy="4319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D83DF6CA-CECD-8C02-0CC4-F2BC54900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948" y="2755312"/>
              <a:ext cx="47391" cy="43195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20" name="Line 36">
              <a:extLst>
                <a:ext uri="{FF2B5EF4-FFF2-40B4-BE49-F238E27FC236}">
                  <a16:creationId xmlns:a16="http://schemas.microsoft.com/office/drawing/2014/main" id="{F1673011-EC7C-4371-7BF6-6F553A86E5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9036" y="3289181"/>
              <a:ext cx="157968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" name="Line 37">
              <a:extLst>
                <a:ext uri="{FF2B5EF4-FFF2-40B4-BE49-F238E27FC236}">
                  <a16:creationId xmlns:a16="http://schemas.microsoft.com/office/drawing/2014/main" id="{EF357E54-35FD-C135-57AA-4478A70174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49036" y="3633395"/>
              <a:ext cx="157968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Line 38">
              <a:extLst>
                <a:ext uri="{FF2B5EF4-FFF2-40B4-BE49-F238E27FC236}">
                  <a16:creationId xmlns:a16="http://schemas.microsoft.com/office/drawing/2014/main" id="{32DE020F-5700-2693-DF26-55A83B3E45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28772" y="3294580"/>
              <a:ext cx="0" cy="50619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Line 39">
              <a:extLst>
                <a:ext uri="{FF2B5EF4-FFF2-40B4-BE49-F238E27FC236}">
                  <a16:creationId xmlns:a16="http://schemas.microsoft.com/office/drawing/2014/main" id="{4C9ADA0B-9689-B4FE-C86D-4E27FFF1CF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87633" y="3940487"/>
              <a:ext cx="0" cy="85716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Line 40">
              <a:extLst>
                <a:ext uri="{FF2B5EF4-FFF2-40B4-BE49-F238E27FC236}">
                  <a16:creationId xmlns:a16="http://schemas.microsoft.com/office/drawing/2014/main" id="{BB9D05F1-09F2-E060-828D-AE07BF3D50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86881" y="4198310"/>
              <a:ext cx="0" cy="87066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" name="Freeform 41">
              <a:extLst>
                <a:ext uri="{FF2B5EF4-FFF2-40B4-BE49-F238E27FC236}">
                  <a16:creationId xmlns:a16="http://schemas.microsoft.com/office/drawing/2014/main" id="{0E378ED7-F132-1FEC-C614-2CE87A424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738" y="4021479"/>
              <a:ext cx="95533" cy="182231"/>
            </a:xfrm>
            <a:custGeom>
              <a:avLst/>
              <a:gdLst>
                <a:gd name="T0" fmla="*/ 68 w 127"/>
                <a:gd name="T1" fmla="*/ 0 h 270"/>
                <a:gd name="T2" fmla="*/ 1 w 127"/>
                <a:gd name="T3" fmla="*/ 36 h 270"/>
                <a:gd name="T4" fmla="*/ 127 w 127"/>
                <a:gd name="T5" fmla="*/ 65 h 270"/>
                <a:gd name="T6" fmla="*/ 0 w 127"/>
                <a:gd name="T7" fmla="*/ 93 h 270"/>
                <a:gd name="T8" fmla="*/ 127 w 127"/>
                <a:gd name="T9" fmla="*/ 121 h 270"/>
                <a:gd name="T10" fmla="*/ 0 w 127"/>
                <a:gd name="T11" fmla="*/ 150 h 270"/>
                <a:gd name="T12" fmla="*/ 127 w 127"/>
                <a:gd name="T13" fmla="*/ 178 h 270"/>
                <a:gd name="T14" fmla="*/ 0 w 127"/>
                <a:gd name="T15" fmla="*/ 206 h 270"/>
                <a:gd name="T16" fmla="*/ 127 w 127"/>
                <a:gd name="T17" fmla="*/ 235 h 270"/>
                <a:gd name="T18" fmla="*/ 57 w 127"/>
                <a:gd name="T1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270">
                  <a:moveTo>
                    <a:pt x="68" y="0"/>
                  </a:moveTo>
                  <a:lnTo>
                    <a:pt x="1" y="36"/>
                  </a:lnTo>
                  <a:lnTo>
                    <a:pt x="127" y="65"/>
                  </a:lnTo>
                  <a:lnTo>
                    <a:pt x="0" y="93"/>
                  </a:lnTo>
                  <a:lnTo>
                    <a:pt x="127" y="121"/>
                  </a:lnTo>
                  <a:lnTo>
                    <a:pt x="0" y="150"/>
                  </a:lnTo>
                  <a:lnTo>
                    <a:pt x="127" y="178"/>
                  </a:lnTo>
                  <a:lnTo>
                    <a:pt x="0" y="206"/>
                  </a:lnTo>
                  <a:lnTo>
                    <a:pt x="127" y="235"/>
                  </a:lnTo>
                  <a:lnTo>
                    <a:pt x="57" y="27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26" name="Line 42">
              <a:extLst>
                <a:ext uri="{FF2B5EF4-FFF2-40B4-BE49-F238E27FC236}">
                  <a16:creationId xmlns:a16="http://schemas.microsoft.com/office/drawing/2014/main" id="{310259C4-B7A0-94E8-A179-31CE91AF7D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6447" y="3460613"/>
              <a:ext cx="82745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7" name="Line 43">
              <a:extLst>
                <a:ext uri="{FF2B5EF4-FFF2-40B4-BE49-F238E27FC236}">
                  <a16:creationId xmlns:a16="http://schemas.microsoft.com/office/drawing/2014/main" id="{ADFBDF8B-41AB-E151-198F-CBC3E22A2E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08036" y="3461288"/>
              <a:ext cx="88011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8" name="Line 44">
              <a:extLst>
                <a:ext uri="{FF2B5EF4-FFF2-40B4-BE49-F238E27FC236}">
                  <a16:creationId xmlns:a16="http://schemas.microsoft.com/office/drawing/2014/main" id="{E1A84A89-A668-2744-B72B-FA73FA3F17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46447" y="3375572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9" name="Line 45">
              <a:extLst>
                <a:ext uri="{FF2B5EF4-FFF2-40B4-BE49-F238E27FC236}">
                  <a16:creationId xmlns:a16="http://schemas.microsoft.com/office/drawing/2014/main" id="{867E45D9-06DC-FCC4-3D65-53043B8EC4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598304" y="3375572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0" name="Line 46">
              <a:extLst>
                <a:ext uri="{FF2B5EF4-FFF2-40B4-BE49-F238E27FC236}">
                  <a16:creationId xmlns:a16="http://schemas.microsoft.com/office/drawing/2014/main" id="{F6F543A1-039C-DDD9-DAB8-DF9747E053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83119" y="2949692"/>
              <a:ext cx="0" cy="86391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Line 47">
              <a:extLst>
                <a:ext uri="{FF2B5EF4-FFF2-40B4-BE49-F238E27FC236}">
                  <a16:creationId xmlns:a16="http://schemas.microsoft.com/office/drawing/2014/main" id="{2919D50C-EEDF-1FA5-0A50-A54AF62794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81615" y="3207514"/>
              <a:ext cx="0" cy="86391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2" name="Freeform 48">
              <a:extLst>
                <a:ext uri="{FF2B5EF4-FFF2-40B4-BE49-F238E27FC236}">
                  <a16:creationId xmlns:a16="http://schemas.microsoft.com/office/drawing/2014/main" id="{6E4FC669-1DF1-B983-29AB-5BB5D04E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224" y="3030008"/>
              <a:ext cx="95533" cy="182231"/>
            </a:xfrm>
            <a:custGeom>
              <a:avLst/>
              <a:gdLst>
                <a:gd name="T0" fmla="*/ 67 w 127"/>
                <a:gd name="T1" fmla="*/ 0 h 270"/>
                <a:gd name="T2" fmla="*/ 1 w 127"/>
                <a:gd name="T3" fmla="*/ 36 h 270"/>
                <a:gd name="T4" fmla="*/ 127 w 127"/>
                <a:gd name="T5" fmla="*/ 65 h 270"/>
                <a:gd name="T6" fmla="*/ 0 w 127"/>
                <a:gd name="T7" fmla="*/ 93 h 270"/>
                <a:gd name="T8" fmla="*/ 127 w 127"/>
                <a:gd name="T9" fmla="*/ 121 h 270"/>
                <a:gd name="T10" fmla="*/ 0 w 127"/>
                <a:gd name="T11" fmla="*/ 150 h 270"/>
                <a:gd name="T12" fmla="*/ 127 w 127"/>
                <a:gd name="T13" fmla="*/ 178 h 270"/>
                <a:gd name="T14" fmla="*/ 0 w 127"/>
                <a:gd name="T15" fmla="*/ 206 h 270"/>
                <a:gd name="T16" fmla="*/ 127 w 127"/>
                <a:gd name="T17" fmla="*/ 235 h 270"/>
                <a:gd name="T18" fmla="*/ 57 w 127"/>
                <a:gd name="T1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270">
                  <a:moveTo>
                    <a:pt x="67" y="0"/>
                  </a:moveTo>
                  <a:lnTo>
                    <a:pt x="1" y="36"/>
                  </a:lnTo>
                  <a:lnTo>
                    <a:pt x="127" y="65"/>
                  </a:lnTo>
                  <a:lnTo>
                    <a:pt x="0" y="93"/>
                  </a:lnTo>
                  <a:lnTo>
                    <a:pt x="127" y="121"/>
                  </a:lnTo>
                  <a:lnTo>
                    <a:pt x="0" y="150"/>
                  </a:lnTo>
                  <a:lnTo>
                    <a:pt x="127" y="178"/>
                  </a:lnTo>
                  <a:lnTo>
                    <a:pt x="0" y="206"/>
                  </a:lnTo>
                  <a:lnTo>
                    <a:pt x="127" y="235"/>
                  </a:lnTo>
                  <a:lnTo>
                    <a:pt x="57" y="27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33" name="Line 49">
              <a:extLst>
                <a:ext uri="{FF2B5EF4-FFF2-40B4-BE49-F238E27FC236}">
                  <a16:creationId xmlns:a16="http://schemas.microsoft.com/office/drawing/2014/main" id="{6A7DAE46-68B7-8F2E-901F-1DDC73EFB3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52465" y="3799427"/>
              <a:ext cx="85002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4" name="Line 50">
              <a:extLst>
                <a:ext uri="{FF2B5EF4-FFF2-40B4-BE49-F238E27FC236}">
                  <a16:creationId xmlns:a16="http://schemas.microsoft.com/office/drawing/2014/main" id="{A8F741E6-22A6-B886-883C-90FCA36FFD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14807" y="3800102"/>
              <a:ext cx="88011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" name="Line 51">
              <a:extLst>
                <a:ext uri="{FF2B5EF4-FFF2-40B4-BE49-F238E27FC236}">
                  <a16:creationId xmlns:a16="http://schemas.microsoft.com/office/drawing/2014/main" id="{97096B3F-B92E-4A8D-20A5-57DD0FFF2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52465" y="3714386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" name="Line 52">
              <a:extLst>
                <a:ext uri="{FF2B5EF4-FFF2-40B4-BE49-F238E27FC236}">
                  <a16:creationId xmlns:a16="http://schemas.microsoft.com/office/drawing/2014/main" id="{AD90B1ED-54D9-4D75-8DF7-A974820122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02818" y="3714386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" name="Line 53">
              <a:extLst>
                <a:ext uri="{FF2B5EF4-FFF2-40B4-BE49-F238E27FC236}">
                  <a16:creationId xmlns:a16="http://schemas.microsoft.com/office/drawing/2014/main" id="{4D32E5A2-00EA-0FD6-4761-4F4323C13F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31029" y="2949692"/>
              <a:ext cx="9628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8" name="Line 54">
              <a:extLst>
                <a:ext uri="{FF2B5EF4-FFF2-40B4-BE49-F238E27FC236}">
                  <a16:creationId xmlns:a16="http://schemas.microsoft.com/office/drawing/2014/main" id="{E14FEB6C-2B5D-ACC9-1B5E-776393A4ED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19133" y="2950366"/>
              <a:ext cx="95533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9" name="Freeform 55">
              <a:extLst>
                <a:ext uri="{FF2B5EF4-FFF2-40B4-BE49-F238E27FC236}">
                  <a16:creationId xmlns:a16="http://schemas.microsoft.com/office/drawing/2014/main" id="{E6857262-8F2D-DF47-5F7C-D9636FA25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296" y="2907846"/>
              <a:ext cx="202350" cy="85716"/>
            </a:xfrm>
            <a:custGeom>
              <a:avLst/>
              <a:gdLst>
                <a:gd name="T0" fmla="*/ 0 w 269"/>
                <a:gd name="T1" fmla="*/ 60 h 127"/>
                <a:gd name="T2" fmla="*/ 36 w 269"/>
                <a:gd name="T3" fmla="*/ 126 h 127"/>
                <a:gd name="T4" fmla="*/ 65 w 269"/>
                <a:gd name="T5" fmla="*/ 0 h 127"/>
                <a:gd name="T6" fmla="*/ 93 w 269"/>
                <a:gd name="T7" fmla="*/ 127 h 127"/>
                <a:gd name="T8" fmla="*/ 121 w 269"/>
                <a:gd name="T9" fmla="*/ 0 h 127"/>
                <a:gd name="T10" fmla="*/ 150 w 269"/>
                <a:gd name="T11" fmla="*/ 127 h 127"/>
                <a:gd name="T12" fmla="*/ 178 w 269"/>
                <a:gd name="T13" fmla="*/ 0 h 127"/>
                <a:gd name="T14" fmla="*/ 206 w 269"/>
                <a:gd name="T15" fmla="*/ 127 h 127"/>
                <a:gd name="T16" fmla="*/ 235 w 269"/>
                <a:gd name="T17" fmla="*/ 0 h 127"/>
                <a:gd name="T18" fmla="*/ 269 w 269"/>
                <a:gd name="T19" fmla="*/ 7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127">
                  <a:moveTo>
                    <a:pt x="0" y="60"/>
                  </a:moveTo>
                  <a:lnTo>
                    <a:pt x="36" y="126"/>
                  </a:lnTo>
                  <a:lnTo>
                    <a:pt x="65" y="0"/>
                  </a:lnTo>
                  <a:lnTo>
                    <a:pt x="93" y="127"/>
                  </a:lnTo>
                  <a:lnTo>
                    <a:pt x="121" y="0"/>
                  </a:lnTo>
                  <a:lnTo>
                    <a:pt x="150" y="127"/>
                  </a:lnTo>
                  <a:lnTo>
                    <a:pt x="178" y="0"/>
                  </a:lnTo>
                  <a:lnTo>
                    <a:pt x="206" y="127"/>
                  </a:lnTo>
                  <a:lnTo>
                    <a:pt x="235" y="0"/>
                  </a:lnTo>
                  <a:lnTo>
                    <a:pt x="269" y="7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40" name="Line 56">
              <a:extLst>
                <a:ext uri="{FF2B5EF4-FFF2-40B4-BE49-F238E27FC236}">
                  <a16:creationId xmlns:a16="http://schemas.microsoft.com/office/drawing/2014/main" id="{A6AAE1B1-B5AE-22B3-6944-9B4478C770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1029" y="2776235"/>
              <a:ext cx="13013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1" name="Line 57">
              <a:extLst>
                <a:ext uri="{FF2B5EF4-FFF2-40B4-BE49-F238E27FC236}">
                  <a16:creationId xmlns:a16="http://schemas.microsoft.com/office/drawing/2014/main" id="{B062F06E-DC3B-DE38-BE36-D0E5E55744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48470" y="2776235"/>
              <a:ext cx="13464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2" name="Line 58">
              <a:extLst>
                <a:ext uri="{FF2B5EF4-FFF2-40B4-BE49-F238E27FC236}">
                  <a16:creationId xmlns:a16="http://schemas.microsoft.com/office/drawing/2014/main" id="{F5A99723-3810-3C63-35FA-56BEA2E9EC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960412" y="2711442"/>
              <a:ext cx="188058" cy="64793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3" name="Line 59">
              <a:extLst>
                <a:ext uri="{FF2B5EF4-FFF2-40B4-BE49-F238E27FC236}">
                  <a16:creationId xmlns:a16="http://schemas.microsoft.com/office/drawing/2014/main" id="{ACE636B2-EB02-F06C-35A1-DA7D68270F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31029" y="2776235"/>
              <a:ext cx="0" cy="17345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4" name="Line 60">
              <a:extLst>
                <a:ext uri="{FF2B5EF4-FFF2-40B4-BE49-F238E27FC236}">
                  <a16:creationId xmlns:a16="http://schemas.microsoft.com/office/drawing/2014/main" id="{30DD3528-0D28-05F6-77A0-A907CDC1D8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77102" y="2776235"/>
              <a:ext cx="3761" cy="16940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" name="Line 61">
              <a:extLst>
                <a:ext uri="{FF2B5EF4-FFF2-40B4-BE49-F238E27FC236}">
                  <a16:creationId xmlns:a16="http://schemas.microsoft.com/office/drawing/2014/main" id="{05B5A62C-BF1E-5612-C610-05FD40DDD5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55992" y="2949017"/>
              <a:ext cx="13464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" name="Line 62">
              <a:extLst>
                <a:ext uri="{FF2B5EF4-FFF2-40B4-BE49-F238E27FC236}">
                  <a16:creationId xmlns:a16="http://schemas.microsoft.com/office/drawing/2014/main" id="{3FADBC5C-8EA3-EB12-424E-CD3D87BA65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31029" y="4286051"/>
              <a:ext cx="9628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7" name="Line 63">
              <a:extLst>
                <a:ext uri="{FF2B5EF4-FFF2-40B4-BE49-F238E27FC236}">
                  <a16:creationId xmlns:a16="http://schemas.microsoft.com/office/drawing/2014/main" id="{8AE94610-8011-95BA-560D-1FA00545E5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19133" y="4285376"/>
              <a:ext cx="95533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8" name="Freeform 64">
              <a:extLst>
                <a:ext uri="{FF2B5EF4-FFF2-40B4-BE49-F238E27FC236}">
                  <a16:creationId xmlns:a16="http://schemas.microsoft.com/office/drawing/2014/main" id="{B32BE78F-3702-438B-58D1-39C2C37C0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296" y="4242181"/>
              <a:ext cx="202350" cy="85716"/>
            </a:xfrm>
            <a:custGeom>
              <a:avLst/>
              <a:gdLst>
                <a:gd name="T0" fmla="*/ 0 w 269"/>
                <a:gd name="T1" fmla="*/ 68 h 127"/>
                <a:gd name="T2" fmla="*/ 36 w 269"/>
                <a:gd name="T3" fmla="*/ 1 h 127"/>
                <a:gd name="T4" fmla="*/ 65 w 269"/>
                <a:gd name="T5" fmla="*/ 127 h 127"/>
                <a:gd name="T6" fmla="*/ 93 w 269"/>
                <a:gd name="T7" fmla="*/ 0 h 127"/>
                <a:gd name="T8" fmla="*/ 121 w 269"/>
                <a:gd name="T9" fmla="*/ 127 h 127"/>
                <a:gd name="T10" fmla="*/ 150 w 269"/>
                <a:gd name="T11" fmla="*/ 0 h 127"/>
                <a:gd name="T12" fmla="*/ 178 w 269"/>
                <a:gd name="T13" fmla="*/ 127 h 127"/>
                <a:gd name="T14" fmla="*/ 206 w 269"/>
                <a:gd name="T15" fmla="*/ 0 h 127"/>
                <a:gd name="T16" fmla="*/ 235 w 269"/>
                <a:gd name="T17" fmla="*/ 127 h 127"/>
                <a:gd name="T18" fmla="*/ 269 w 269"/>
                <a:gd name="T19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127">
                  <a:moveTo>
                    <a:pt x="0" y="68"/>
                  </a:moveTo>
                  <a:lnTo>
                    <a:pt x="36" y="1"/>
                  </a:lnTo>
                  <a:lnTo>
                    <a:pt x="65" y="127"/>
                  </a:lnTo>
                  <a:lnTo>
                    <a:pt x="93" y="0"/>
                  </a:lnTo>
                  <a:lnTo>
                    <a:pt x="121" y="127"/>
                  </a:lnTo>
                  <a:lnTo>
                    <a:pt x="150" y="0"/>
                  </a:lnTo>
                  <a:lnTo>
                    <a:pt x="178" y="127"/>
                  </a:lnTo>
                  <a:lnTo>
                    <a:pt x="206" y="0"/>
                  </a:lnTo>
                  <a:lnTo>
                    <a:pt x="235" y="127"/>
                  </a:lnTo>
                  <a:lnTo>
                    <a:pt x="269" y="57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49" name="Line 65">
              <a:extLst>
                <a:ext uri="{FF2B5EF4-FFF2-40B4-BE49-F238E27FC236}">
                  <a16:creationId xmlns:a16="http://schemas.microsoft.com/office/drawing/2014/main" id="{068A934C-A024-7116-83B8-EECB5682FF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1029" y="4459508"/>
              <a:ext cx="13013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0" name="Line 66">
              <a:extLst>
                <a:ext uri="{FF2B5EF4-FFF2-40B4-BE49-F238E27FC236}">
                  <a16:creationId xmlns:a16="http://schemas.microsoft.com/office/drawing/2014/main" id="{79F67539-5E3C-3983-C211-5397AED90C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48470" y="4459508"/>
              <a:ext cx="13464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1" name="Line 67">
              <a:extLst>
                <a:ext uri="{FF2B5EF4-FFF2-40B4-BE49-F238E27FC236}">
                  <a16:creationId xmlns:a16="http://schemas.microsoft.com/office/drawing/2014/main" id="{7908F5BD-DB3E-5262-942E-A0DDFE585E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0412" y="4459508"/>
              <a:ext cx="188058" cy="64793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2" name="Line 68">
              <a:extLst>
                <a:ext uri="{FF2B5EF4-FFF2-40B4-BE49-F238E27FC236}">
                  <a16:creationId xmlns:a16="http://schemas.microsoft.com/office/drawing/2014/main" id="{58E6CAFB-BE7E-74A9-6813-5919F01C90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1029" y="4286051"/>
              <a:ext cx="0" cy="17345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Line 69">
              <a:extLst>
                <a:ext uri="{FF2B5EF4-FFF2-40B4-BE49-F238E27FC236}">
                  <a16:creationId xmlns:a16="http://schemas.microsoft.com/office/drawing/2014/main" id="{043E90EE-AB0B-D191-3B64-BA395EE3AB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77102" y="4290101"/>
              <a:ext cx="3761" cy="16940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Line 70">
              <a:extLst>
                <a:ext uri="{FF2B5EF4-FFF2-40B4-BE49-F238E27FC236}">
                  <a16:creationId xmlns:a16="http://schemas.microsoft.com/office/drawing/2014/main" id="{079D0599-D722-3889-6F6C-AFC5DCEC92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55992" y="4286726"/>
              <a:ext cx="13464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5" name="Line 71">
              <a:extLst>
                <a:ext uri="{FF2B5EF4-FFF2-40B4-BE49-F238E27FC236}">
                  <a16:creationId xmlns:a16="http://schemas.microsoft.com/office/drawing/2014/main" id="{75A2D2A3-CA2B-012D-2640-5C1132B7B3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194356" y="3461288"/>
              <a:ext cx="313680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Line 72">
              <a:extLst>
                <a:ext uri="{FF2B5EF4-FFF2-40B4-BE49-F238E27FC236}">
                  <a16:creationId xmlns:a16="http://schemas.microsoft.com/office/drawing/2014/main" id="{4D8F64CB-C7C5-4C76-20A0-2F8741E357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828772" y="3799427"/>
              <a:ext cx="740947" cy="675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7" name="Line 73">
              <a:extLst>
                <a:ext uri="{FF2B5EF4-FFF2-40B4-BE49-F238E27FC236}">
                  <a16:creationId xmlns:a16="http://schemas.microsoft.com/office/drawing/2014/main" id="{617F85C3-7D0B-F89E-46F3-97D6543E0F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72920" y="3940487"/>
              <a:ext cx="0" cy="85716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Line 74">
              <a:extLst>
                <a:ext uri="{FF2B5EF4-FFF2-40B4-BE49-F238E27FC236}">
                  <a16:creationId xmlns:a16="http://schemas.microsoft.com/office/drawing/2014/main" id="{40487C4D-5BA8-95EF-0F18-84F3100207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74425" y="4198310"/>
              <a:ext cx="0" cy="87066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9" name="Freeform 75">
              <a:extLst>
                <a:ext uri="{FF2B5EF4-FFF2-40B4-BE49-F238E27FC236}">
                  <a16:creationId xmlns:a16="http://schemas.microsoft.com/office/drawing/2014/main" id="{E0912066-8F1B-D9AA-F472-304190BA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82" y="4021479"/>
              <a:ext cx="95533" cy="182231"/>
            </a:xfrm>
            <a:custGeom>
              <a:avLst/>
              <a:gdLst>
                <a:gd name="T0" fmla="*/ 60 w 127"/>
                <a:gd name="T1" fmla="*/ 0 h 270"/>
                <a:gd name="T2" fmla="*/ 126 w 127"/>
                <a:gd name="T3" fmla="*/ 36 h 270"/>
                <a:gd name="T4" fmla="*/ 0 w 127"/>
                <a:gd name="T5" fmla="*/ 65 h 270"/>
                <a:gd name="T6" fmla="*/ 127 w 127"/>
                <a:gd name="T7" fmla="*/ 93 h 270"/>
                <a:gd name="T8" fmla="*/ 0 w 127"/>
                <a:gd name="T9" fmla="*/ 121 h 270"/>
                <a:gd name="T10" fmla="*/ 127 w 127"/>
                <a:gd name="T11" fmla="*/ 150 h 270"/>
                <a:gd name="T12" fmla="*/ 0 w 127"/>
                <a:gd name="T13" fmla="*/ 178 h 270"/>
                <a:gd name="T14" fmla="*/ 127 w 127"/>
                <a:gd name="T15" fmla="*/ 206 h 270"/>
                <a:gd name="T16" fmla="*/ 0 w 127"/>
                <a:gd name="T17" fmla="*/ 235 h 270"/>
                <a:gd name="T18" fmla="*/ 70 w 127"/>
                <a:gd name="T1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270">
                  <a:moveTo>
                    <a:pt x="60" y="0"/>
                  </a:moveTo>
                  <a:lnTo>
                    <a:pt x="126" y="36"/>
                  </a:lnTo>
                  <a:lnTo>
                    <a:pt x="0" y="65"/>
                  </a:lnTo>
                  <a:lnTo>
                    <a:pt x="127" y="93"/>
                  </a:lnTo>
                  <a:lnTo>
                    <a:pt x="0" y="121"/>
                  </a:lnTo>
                  <a:lnTo>
                    <a:pt x="127" y="150"/>
                  </a:lnTo>
                  <a:lnTo>
                    <a:pt x="0" y="178"/>
                  </a:lnTo>
                  <a:lnTo>
                    <a:pt x="127" y="206"/>
                  </a:lnTo>
                  <a:lnTo>
                    <a:pt x="0" y="235"/>
                  </a:lnTo>
                  <a:lnTo>
                    <a:pt x="70" y="27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60" name="Line 76">
              <a:extLst>
                <a:ext uri="{FF2B5EF4-FFF2-40B4-BE49-F238E27FC236}">
                  <a16:creationId xmlns:a16="http://schemas.microsoft.com/office/drawing/2014/main" id="{AEBFD4B9-8761-2A9E-A35B-0C669E2E57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29104" y="3460613"/>
              <a:ext cx="85002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1" name="Line 77">
              <a:extLst>
                <a:ext uri="{FF2B5EF4-FFF2-40B4-BE49-F238E27FC236}">
                  <a16:creationId xmlns:a16="http://schemas.microsoft.com/office/drawing/2014/main" id="{D03FC862-070C-66B9-DD10-A2B7CE3152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63753" y="3461288"/>
              <a:ext cx="8725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2" name="Line 78">
              <a:extLst>
                <a:ext uri="{FF2B5EF4-FFF2-40B4-BE49-F238E27FC236}">
                  <a16:creationId xmlns:a16="http://schemas.microsoft.com/office/drawing/2014/main" id="{419DEE81-692E-CF8A-EE53-AE20D989AD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14106" y="3375572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3" name="Line 79">
              <a:extLst>
                <a:ext uri="{FF2B5EF4-FFF2-40B4-BE49-F238E27FC236}">
                  <a16:creationId xmlns:a16="http://schemas.microsoft.com/office/drawing/2014/main" id="{D484A8EF-5CD5-64CF-A31C-6E29DF939F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61497" y="3375572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4" name="Line 80">
              <a:extLst>
                <a:ext uri="{FF2B5EF4-FFF2-40B4-BE49-F238E27FC236}">
                  <a16:creationId xmlns:a16="http://schemas.microsoft.com/office/drawing/2014/main" id="{5AF2CA8E-5B8C-DB45-CECE-B8C6D3BA55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78186" y="2949692"/>
              <a:ext cx="0" cy="86391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Line 81">
              <a:extLst>
                <a:ext uri="{FF2B5EF4-FFF2-40B4-BE49-F238E27FC236}">
                  <a16:creationId xmlns:a16="http://schemas.microsoft.com/office/drawing/2014/main" id="{5FCB5FBA-2BCD-2493-75CB-15A68CAA85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378938" y="3207514"/>
              <a:ext cx="0" cy="86391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" name="Freeform 82">
              <a:extLst>
                <a:ext uri="{FF2B5EF4-FFF2-40B4-BE49-F238E27FC236}">
                  <a16:creationId xmlns:a16="http://schemas.microsoft.com/office/drawing/2014/main" id="{1627647C-61AD-C474-FD26-9C9227D95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795" y="3030008"/>
              <a:ext cx="96286" cy="182231"/>
            </a:xfrm>
            <a:custGeom>
              <a:avLst/>
              <a:gdLst>
                <a:gd name="T0" fmla="*/ 60 w 128"/>
                <a:gd name="T1" fmla="*/ 0 h 270"/>
                <a:gd name="T2" fmla="*/ 126 w 128"/>
                <a:gd name="T3" fmla="*/ 36 h 270"/>
                <a:gd name="T4" fmla="*/ 0 w 128"/>
                <a:gd name="T5" fmla="*/ 65 h 270"/>
                <a:gd name="T6" fmla="*/ 128 w 128"/>
                <a:gd name="T7" fmla="*/ 93 h 270"/>
                <a:gd name="T8" fmla="*/ 0 w 128"/>
                <a:gd name="T9" fmla="*/ 121 h 270"/>
                <a:gd name="T10" fmla="*/ 128 w 128"/>
                <a:gd name="T11" fmla="*/ 150 h 270"/>
                <a:gd name="T12" fmla="*/ 0 w 128"/>
                <a:gd name="T13" fmla="*/ 178 h 270"/>
                <a:gd name="T14" fmla="*/ 128 w 128"/>
                <a:gd name="T15" fmla="*/ 206 h 270"/>
                <a:gd name="T16" fmla="*/ 0 w 128"/>
                <a:gd name="T17" fmla="*/ 235 h 270"/>
                <a:gd name="T18" fmla="*/ 71 w 128"/>
                <a:gd name="T1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270">
                  <a:moveTo>
                    <a:pt x="60" y="0"/>
                  </a:moveTo>
                  <a:lnTo>
                    <a:pt x="126" y="36"/>
                  </a:lnTo>
                  <a:lnTo>
                    <a:pt x="0" y="65"/>
                  </a:lnTo>
                  <a:lnTo>
                    <a:pt x="128" y="93"/>
                  </a:lnTo>
                  <a:lnTo>
                    <a:pt x="0" y="121"/>
                  </a:lnTo>
                  <a:lnTo>
                    <a:pt x="128" y="150"/>
                  </a:lnTo>
                  <a:lnTo>
                    <a:pt x="0" y="178"/>
                  </a:lnTo>
                  <a:lnTo>
                    <a:pt x="128" y="206"/>
                  </a:lnTo>
                  <a:lnTo>
                    <a:pt x="0" y="235"/>
                  </a:lnTo>
                  <a:lnTo>
                    <a:pt x="71" y="27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67" name="Line 83">
              <a:extLst>
                <a:ext uri="{FF2B5EF4-FFF2-40B4-BE49-F238E27FC236}">
                  <a16:creationId xmlns:a16="http://schemas.microsoft.com/office/drawing/2014/main" id="{4E040F4F-ACEA-FB99-CDE5-AA9E848117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29104" y="3799427"/>
              <a:ext cx="85002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8" name="Line 84">
              <a:extLst>
                <a:ext uri="{FF2B5EF4-FFF2-40B4-BE49-F238E27FC236}">
                  <a16:creationId xmlns:a16="http://schemas.microsoft.com/office/drawing/2014/main" id="{DFD61622-6DC6-D780-ECC2-D0DC7FF96E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63753" y="3800102"/>
              <a:ext cx="8725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9" name="Line 85">
              <a:extLst>
                <a:ext uri="{FF2B5EF4-FFF2-40B4-BE49-F238E27FC236}">
                  <a16:creationId xmlns:a16="http://schemas.microsoft.com/office/drawing/2014/main" id="{3DF99F1A-F8A4-E57C-9A3B-9E2D719E34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14106" y="3714386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0" name="Line 86">
              <a:extLst>
                <a:ext uri="{FF2B5EF4-FFF2-40B4-BE49-F238E27FC236}">
                  <a16:creationId xmlns:a16="http://schemas.microsoft.com/office/drawing/2014/main" id="{F193E8BB-CE0F-C37A-9F20-DF9187F93D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61497" y="3714386"/>
              <a:ext cx="0" cy="172107"/>
            </a:xfrm>
            <a:prstGeom prst="line">
              <a:avLst/>
            </a:prstGeom>
            <a:noFill/>
            <a:ln w="2032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1" name="Line 87">
              <a:extLst>
                <a:ext uri="{FF2B5EF4-FFF2-40B4-BE49-F238E27FC236}">
                  <a16:creationId xmlns:a16="http://schemas.microsoft.com/office/drawing/2014/main" id="{D418EF8D-BA20-BFB2-0340-248C27F043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34743" y="2949692"/>
              <a:ext cx="95533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2" name="Line 88">
              <a:extLst>
                <a:ext uri="{FF2B5EF4-FFF2-40B4-BE49-F238E27FC236}">
                  <a16:creationId xmlns:a16="http://schemas.microsoft.com/office/drawing/2014/main" id="{636A8093-6EFB-3DD1-3EE3-47E92F3C43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45887" y="2950366"/>
              <a:ext cx="9628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3" name="Freeform 89">
              <a:extLst>
                <a:ext uri="{FF2B5EF4-FFF2-40B4-BE49-F238E27FC236}">
                  <a16:creationId xmlns:a16="http://schemas.microsoft.com/office/drawing/2014/main" id="{C30F288E-6FAE-40CF-878C-6EE1C4375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906" y="2907846"/>
              <a:ext cx="203102" cy="85716"/>
            </a:xfrm>
            <a:custGeom>
              <a:avLst/>
              <a:gdLst>
                <a:gd name="T0" fmla="*/ 270 w 270"/>
                <a:gd name="T1" fmla="*/ 60 h 127"/>
                <a:gd name="T2" fmla="*/ 235 w 270"/>
                <a:gd name="T3" fmla="*/ 126 h 127"/>
                <a:gd name="T4" fmla="*/ 205 w 270"/>
                <a:gd name="T5" fmla="*/ 0 h 127"/>
                <a:gd name="T6" fmla="*/ 177 w 270"/>
                <a:gd name="T7" fmla="*/ 127 h 127"/>
                <a:gd name="T8" fmla="*/ 149 w 270"/>
                <a:gd name="T9" fmla="*/ 0 h 127"/>
                <a:gd name="T10" fmla="*/ 120 w 270"/>
                <a:gd name="T11" fmla="*/ 127 h 127"/>
                <a:gd name="T12" fmla="*/ 92 w 270"/>
                <a:gd name="T13" fmla="*/ 0 h 127"/>
                <a:gd name="T14" fmla="*/ 64 w 270"/>
                <a:gd name="T15" fmla="*/ 127 h 127"/>
                <a:gd name="T16" fmla="*/ 35 w 270"/>
                <a:gd name="T17" fmla="*/ 0 h 127"/>
                <a:gd name="T18" fmla="*/ 0 w 270"/>
                <a:gd name="T19" fmla="*/ 7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127">
                  <a:moveTo>
                    <a:pt x="270" y="60"/>
                  </a:moveTo>
                  <a:lnTo>
                    <a:pt x="235" y="126"/>
                  </a:lnTo>
                  <a:lnTo>
                    <a:pt x="205" y="0"/>
                  </a:lnTo>
                  <a:lnTo>
                    <a:pt x="177" y="127"/>
                  </a:lnTo>
                  <a:lnTo>
                    <a:pt x="149" y="0"/>
                  </a:lnTo>
                  <a:lnTo>
                    <a:pt x="120" y="127"/>
                  </a:lnTo>
                  <a:lnTo>
                    <a:pt x="92" y="0"/>
                  </a:lnTo>
                  <a:lnTo>
                    <a:pt x="64" y="127"/>
                  </a:lnTo>
                  <a:lnTo>
                    <a:pt x="35" y="0"/>
                  </a:lnTo>
                  <a:lnTo>
                    <a:pt x="0" y="70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74" name="Line 90">
              <a:extLst>
                <a:ext uri="{FF2B5EF4-FFF2-40B4-BE49-F238E27FC236}">
                  <a16:creationId xmlns:a16="http://schemas.microsoft.com/office/drawing/2014/main" id="{6E930CA7-5E38-458A-2D97-7349EF0B90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00141" y="2776235"/>
              <a:ext cx="13013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5" name="Line 91">
              <a:extLst>
                <a:ext uri="{FF2B5EF4-FFF2-40B4-BE49-F238E27FC236}">
                  <a16:creationId xmlns:a16="http://schemas.microsoft.com/office/drawing/2014/main" id="{19791BA6-3134-5867-563E-59D7C5CD12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8186" y="2776235"/>
              <a:ext cx="13464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Line 92">
              <a:extLst>
                <a:ext uri="{FF2B5EF4-FFF2-40B4-BE49-F238E27FC236}">
                  <a16:creationId xmlns:a16="http://schemas.microsoft.com/office/drawing/2014/main" id="{E9437F7A-8E60-0E6B-B811-E1EAB788BE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512083" y="2711442"/>
              <a:ext cx="188058" cy="64793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" name="Line 93">
              <a:extLst>
                <a:ext uri="{FF2B5EF4-FFF2-40B4-BE49-F238E27FC236}">
                  <a16:creationId xmlns:a16="http://schemas.microsoft.com/office/drawing/2014/main" id="{A161F07C-C9D6-4194-6ED6-EFC39C1C52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30276" y="2776235"/>
              <a:ext cx="0" cy="17345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" name="Line 94">
              <a:extLst>
                <a:ext uri="{FF2B5EF4-FFF2-40B4-BE49-F238E27FC236}">
                  <a16:creationId xmlns:a16="http://schemas.microsoft.com/office/drawing/2014/main" id="{5BB3C345-1A4A-4F8A-B843-F6D150F440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79690" y="2776235"/>
              <a:ext cx="4513" cy="16940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9" name="Line 95">
              <a:extLst>
                <a:ext uri="{FF2B5EF4-FFF2-40B4-BE49-F238E27FC236}">
                  <a16:creationId xmlns:a16="http://schemas.microsoft.com/office/drawing/2014/main" id="{EA239852-F216-314C-626F-52F5D72B20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0663" y="2949017"/>
              <a:ext cx="133897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0" name="Line 96">
              <a:extLst>
                <a:ext uri="{FF2B5EF4-FFF2-40B4-BE49-F238E27FC236}">
                  <a16:creationId xmlns:a16="http://schemas.microsoft.com/office/drawing/2014/main" id="{39DD1715-1F87-4216-B2AD-A8EA8F34E2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34743" y="4286051"/>
              <a:ext cx="95533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Line 97">
              <a:extLst>
                <a:ext uri="{FF2B5EF4-FFF2-40B4-BE49-F238E27FC236}">
                  <a16:creationId xmlns:a16="http://schemas.microsoft.com/office/drawing/2014/main" id="{0108C840-1120-FC8B-2D2D-811ED895A4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45887" y="4285376"/>
              <a:ext cx="9628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2" name="Freeform 98">
              <a:extLst>
                <a:ext uri="{FF2B5EF4-FFF2-40B4-BE49-F238E27FC236}">
                  <a16:creationId xmlns:a16="http://schemas.microsoft.com/office/drawing/2014/main" id="{7006A2C8-C917-04FB-F1DD-E4E80185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906" y="4242181"/>
              <a:ext cx="203102" cy="85716"/>
            </a:xfrm>
            <a:custGeom>
              <a:avLst/>
              <a:gdLst>
                <a:gd name="T0" fmla="*/ 270 w 270"/>
                <a:gd name="T1" fmla="*/ 68 h 127"/>
                <a:gd name="T2" fmla="*/ 235 w 270"/>
                <a:gd name="T3" fmla="*/ 1 h 127"/>
                <a:gd name="T4" fmla="*/ 205 w 270"/>
                <a:gd name="T5" fmla="*/ 127 h 127"/>
                <a:gd name="T6" fmla="*/ 177 w 270"/>
                <a:gd name="T7" fmla="*/ 0 h 127"/>
                <a:gd name="T8" fmla="*/ 149 w 270"/>
                <a:gd name="T9" fmla="*/ 127 h 127"/>
                <a:gd name="T10" fmla="*/ 120 w 270"/>
                <a:gd name="T11" fmla="*/ 0 h 127"/>
                <a:gd name="T12" fmla="*/ 92 w 270"/>
                <a:gd name="T13" fmla="*/ 127 h 127"/>
                <a:gd name="T14" fmla="*/ 64 w 270"/>
                <a:gd name="T15" fmla="*/ 0 h 127"/>
                <a:gd name="T16" fmla="*/ 35 w 270"/>
                <a:gd name="T17" fmla="*/ 127 h 127"/>
                <a:gd name="T18" fmla="*/ 0 w 270"/>
                <a:gd name="T19" fmla="*/ 5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0" h="127">
                  <a:moveTo>
                    <a:pt x="270" y="68"/>
                  </a:moveTo>
                  <a:lnTo>
                    <a:pt x="235" y="1"/>
                  </a:lnTo>
                  <a:lnTo>
                    <a:pt x="205" y="127"/>
                  </a:lnTo>
                  <a:lnTo>
                    <a:pt x="177" y="0"/>
                  </a:lnTo>
                  <a:lnTo>
                    <a:pt x="149" y="127"/>
                  </a:lnTo>
                  <a:lnTo>
                    <a:pt x="120" y="0"/>
                  </a:lnTo>
                  <a:lnTo>
                    <a:pt x="92" y="127"/>
                  </a:lnTo>
                  <a:lnTo>
                    <a:pt x="64" y="0"/>
                  </a:lnTo>
                  <a:lnTo>
                    <a:pt x="35" y="127"/>
                  </a:lnTo>
                  <a:lnTo>
                    <a:pt x="0" y="57"/>
                  </a:lnTo>
                </a:path>
              </a:pathLst>
            </a:cu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83" name="Line 99">
              <a:extLst>
                <a:ext uri="{FF2B5EF4-FFF2-40B4-BE49-F238E27FC236}">
                  <a16:creationId xmlns:a16="http://schemas.microsoft.com/office/drawing/2014/main" id="{EB086061-3F72-5860-76A3-010F35FC2B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00141" y="4459508"/>
              <a:ext cx="13013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4" name="Line 100">
              <a:extLst>
                <a:ext uri="{FF2B5EF4-FFF2-40B4-BE49-F238E27FC236}">
                  <a16:creationId xmlns:a16="http://schemas.microsoft.com/office/drawing/2014/main" id="{8ECD5D32-BE90-AF2B-22D4-BCF5D2AB03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8186" y="4459508"/>
              <a:ext cx="134649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5" name="Line 101">
              <a:extLst>
                <a:ext uri="{FF2B5EF4-FFF2-40B4-BE49-F238E27FC236}">
                  <a16:creationId xmlns:a16="http://schemas.microsoft.com/office/drawing/2014/main" id="{65D051AF-80C2-C3DF-1768-AF205FED9A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12083" y="4459508"/>
              <a:ext cx="188058" cy="64793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Line 102">
              <a:extLst>
                <a:ext uri="{FF2B5EF4-FFF2-40B4-BE49-F238E27FC236}">
                  <a16:creationId xmlns:a16="http://schemas.microsoft.com/office/drawing/2014/main" id="{B283F9AA-2B61-A124-3D73-2609C9705A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0276" y="4286051"/>
              <a:ext cx="0" cy="17345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" name="Line 103">
              <a:extLst>
                <a:ext uri="{FF2B5EF4-FFF2-40B4-BE49-F238E27FC236}">
                  <a16:creationId xmlns:a16="http://schemas.microsoft.com/office/drawing/2014/main" id="{2745FE82-7964-FD38-8CE1-ACD8CE4D9A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379690" y="4290101"/>
              <a:ext cx="4513" cy="16940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" name="Line 104">
              <a:extLst>
                <a:ext uri="{FF2B5EF4-FFF2-40B4-BE49-F238E27FC236}">
                  <a16:creationId xmlns:a16="http://schemas.microsoft.com/office/drawing/2014/main" id="{52D8DC6A-5655-C86F-932D-BD7550AF53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0663" y="4286726"/>
              <a:ext cx="133897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Line 105">
              <a:extLst>
                <a:ext uri="{FF2B5EF4-FFF2-40B4-BE49-F238E27FC236}">
                  <a16:creationId xmlns:a16="http://schemas.microsoft.com/office/drawing/2014/main" id="{15675D33-0FEF-4B22-7C4A-422B7F12DD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51012" y="3461288"/>
              <a:ext cx="308415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" name="Line 106">
              <a:extLst>
                <a:ext uri="{FF2B5EF4-FFF2-40B4-BE49-F238E27FC236}">
                  <a16:creationId xmlns:a16="http://schemas.microsoft.com/office/drawing/2014/main" id="{9443CCD7-D6AC-7DFF-7FFA-3A03F4427F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085568" y="3799427"/>
              <a:ext cx="740947" cy="675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" name="Line 107">
              <a:extLst>
                <a:ext uri="{FF2B5EF4-FFF2-40B4-BE49-F238E27FC236}">
                  <a16:creationId xmlns:a16="http://schemas.microsoft.com/office/drawing/2014/main" id="{E8F57768-F4CB-CD0F-EA81-086FC67140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90642" y="3799427"/>
              <a:ext cx="0" cy="216652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" name="Line 108">
              <a:extLst>
                <a:ext uri="{FF2B5EF4-FFF2-40B4-BE49-F238E27FC236}">
                  <a16:creationId xmlns:a16="http://schemas.microsoft.com/office/drawing/2014/main" id="{89205E85-752D-0D15-8690-096C918D0B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4425" y="3811576"/>
              <a:ext cx="0" cy="215977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3" name="Line 109">
              <a:extLst>
                <a:ext uri="{FF2B5EF4-FFF2-40B4-BE49-F238E27FC236}">
                  <a16:creationId xmlns:a16="http://schemas.microsoft.com/office/drawing/2014/main" id="{C6841C77-7F33-E97F-B59C-5C8810ECD0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5376" y="3250035"/>
              <a:ext cx="0" cy="216652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" name="Line 110">
              <a:extLst>
                <a:ext uri="{FF2B5EF4-FFF2-40B4-BE49-F238E27FC236}">
                  <a16:creationId xmlns:a16="http://schemas.microsoft.com/office/drawing/2014/main" id="{42936D19-0FDF-D33E-0C9F-1238A11FAF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79690" y="3243961"/>
              <a:ext cx="0" cy="216652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E6E6BC33-B9C6-FD1E-5E7F-D5CF98FEE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453" y="3783904"/>
              <a:ext cx="48143" cy="4319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64766404-6F3D-2D25-11D2-667565931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453" y="3783904"/>
              <a:ext cx="48143" cy="43195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297" name="Line 113">
              <a:extLst>
                <a:ext uri="{FF2B5EF4-FFF2-40B4-BE49-F238E27FC236}">
                  <a16:creationId xmlns:a16="http://schemas.microsoft.com/office/drawing/2014/main" id="{45CDAE0B-EF13-D967-BCAF-A09667FDCB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31029" y="4457483"/>
              <a:ext cx="0" cy="85716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E258E72C-4F6A-5DC6-BAB6-E6181997B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710" y="4543199"/>
              <a:ext cx="47391" cy="431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11E04476-11AE-E813-11F3-F75C9996A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710" y="4543199"/>
              <a:ext cx="47391" cy="43195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300" name="Line 116">
              <a:extLst>
                <a:ext uri="{FF2B5EF4-FFF2-40B4-BE49-F238E27FC236}">
                  <a16:creationId xmlns:a16="http://schemas.microsoft.com/office/drawing/2014/main" id="{4EA05E35-1587-784F-C338-EB1BBD0432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831029" y="2689844"/>
              <a:ext cx="0" cy="86391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C32BD650-6EEE-AD70-8243-CF0B7EDBC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710" y="2647323"/>
              <a:ext cx="47391" cy="425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C0DA50B8-1272-104A-EBBD-2C95EBEA6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710" y="2647323"/>
              <a:ext cx="47391" cy="42521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303" name="Line 119">
              <a:extLst>
                <a:ext uri="{FF2B5EF4-FFF2-40B4-BE49-F238E27FC236}">
                  <a16:creationId xmlns:a16="http://schemas.microsoft.com/office/drawing/2014/main" id="{879AB8C1-D214-6B6D-8831-D522F72F61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37332" y="3455213"/>
              <a:ext cx="9628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91AF4732-B44F-5EA4-297B-9C2863857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189" y="3433616"/>
              <a:ext cx="48143" cy="431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2114D86F-2722-3B49-7C86-A8D4DE4BF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9189" y="3433616"/>
              <a:ext cx="48143" cy="43195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306" name="Line 122">
              <a:extLst>
                <a:ext uri="{FF2B5EF4-FFF2-40B4-BE49-F238E27FC236}">
                  <a16:creationId xmlns:a16="http://schemas.microsoft.com/office/drawing/2014/main" id="{299FB215-ABD4-0548-D813-696ABE2E18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834323" y="3795378"/>
              <a:ext cx="96286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75D6C92A-F495-9511-2D1E-AD2869F2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932" y="3773780"/>
              <a:ext cx="47391" cy="4252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1CE8399-13A6-870F-42E0-CE2899141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6932" y="3773780"/>
              <a:ext cx="47391" cy="42521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309" name="Line 125">
              <a:extLst>
                <a:ext uri="{FF2B5EF4-FFF2-40B4-BE49-F238E27FC236}">
                  <a16:creationId xmlns:a16="http://schemas.microsoft.com/office/drawing/2014/main" id="{60F68D15-ED07-DF73-4813-9E8E35E3D2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95342" y="3459938"/>
              <a:ext cx="95533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414D05E-7CB1-AC22-9702-45E3267B8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75" y="3438340"/>
              <a:ext cx="48143" cy="4319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2503B732-AEF8-60A9-C9E4-09E8CCA64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75" y="3438340"/>
              <a:ext cx="48143" cy="43195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6AEC9388-B0CE-E6DC-5C9C-E14B78688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948" y="4435885"/>
              <a:ext cx="47391" cy="4252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482E0C18-D547-29DD-11A3-691EE7A1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948" y="4435885"/>
              <a:ext cx="47391" cy="42521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D7BF4531-4153-9DBE-3DB3-A2CB3C77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57" y="2904471"/>
              <a:ext cx="170004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24k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C58ACB65-A7B8-B951-BECA-C7DFFA7A8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844" y="2893672"/>
              <a:ext cx="81241" cy="11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W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B8DE2A69-D633-CAD4-C211-5336AB79A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57" y="3072529"/>
              <a:ext cx="111330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8k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AC555AE9-44B1-9368-4D0C-2ACCF5709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409" y="3061730"/>
              <a:ext cx="81241" cy="11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W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C60B13D0-9BD0-00B7-34E4-F9BC01152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57" y="4238131"/>
              <a:ext cx="170004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24k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760AA445-1B13-B73C-1F12-7CB433251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844" y="4226657"/>
              <a:ext cx="81241" cy="11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W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66942E29-964F-DD60-2B82-DCA80759B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557" y="4070749"/>
              <a:ext cx="111330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8k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7D9DA304-2BD9-250C-6C36-61B3BCBB7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409" y="4059275"/>
              <a:ext cx="81241" cy="11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Symbol" panose="05050102010706020507" pitchFamily="18" charset="2"/>
                  <a:ea typeface="Times New Roman" panose="02020603050405020304" pitchFamily="18" charset="0"/>
                  <a:cs typeface="Symbol" panose="05050102010706020507" pitchFamily="18" charset="2"/>
                </a:rPr>
                <a:t>W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4E387688-D0B8-B0A0-F52B-13BD38E38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6906" y="3166344"/>
              <a:ext cx="579970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16x 3.0/0.34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C4835F97-6C50-665C-9C05-33540DC39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269" y="3501109"/>
              <a:ext cx="270051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720fF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7B2C8EC7-EA58-7DB7-A18D-159DAE04D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535" y="3670516"/>
              <a:ext cx="270051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720fF</a:t>
              </a:r>
              <a:endParaRPr lang="en-CH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EFACFEAF-9F4A-1953-B269-C4FD1C32E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5334" y="2637874"/>
              <a:ext cx="456604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TX switch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16B993CB-363E-A9E7-2754-2D1CAC026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351" y="4451409"/>
              <a:ext cx="456604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TX switch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06EA2FF2-9D82-1DE8-61CF-9BF58F8E6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408" y="3306729"/>
              <a:ext cx="228678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LOM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8" name="Rectangle 327">
              <a:extLst>
                <a:ext uri="{FF2B5EF4-FFF2-40B4-BE49-F238E27FC236}">
                  <a16:creationId xmlns:a16="http://schemas.microsoft.com/office/drawing/2014/main" id="{103753F6-A2FA-3413-45DE-4AA13184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3616" y="3300655"/>
              <a:ext cx="211377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LOP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29" name="Line 145">
              <a:extLst>
                <a:ext uri="{FF2B5EF4-FFF2-40B4-BE49-F238E27FC236}">
                  <a16:creationId xmlns:a16="http://schemas.microsoft.com/office/drawing/2014/main" id="{39F51F2D-EC2C-4F3D-C638-A445AFA228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0875" y="3794028"/>
              <a:ext cx="0" cy="141735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0" name="Freeform 146">
              <a:extLst>
                <a:ext uri="{FF2B5EF4-FFF2-40B4-BE49-F238E27FC236}">
                  <a16:creationId xmlns:a16="http://schemas.microsoft.com/office/drawing/2014/main" id="{B8268D0E-11B9-B2B1-B3AE-1398310EA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068" y="3933738"/>
              <a:ext cx="1873807" cy="14848"/>
            </a:xfrm>
            <a:custGeom>
              <a:avLst/>
              <a:gdLst>
                <a:gd name="T0" fmla="*/ 2426 w 2491"/>
                <a:gd name="T1" fmla="*/ 22 h 22"/>
                <a:gd name="T2" fmla="*/ 2404 w 2491"/>
                <a:gd name="T3" fmla="*/ 0 h 22"/>
                <a:gd name="T4" fmla="*/ 2404 w 2491"/>
                <a:gd name="T5" fmla="*/ 22 h 22"/>
                <a:gd name="T6" fmla="*/ 2253 w 2491"/>
                <a:gd name="T7" fmla="*/ 0 h 22"/>
                <a:gd name="T8" fmla="*/ 2318 w 2491"/>
                <a:gd name="T9" fmla="*/ 0 h 22"/>
                <a:gd name="T10" fmla="*/ 2166 w 2491"/>
                <a:gd name="T11" fmla="*/ 22 h 22"/>
                <a:gd name="T12" fmla="*/ 2144 w 2491"/>
                <a:gd name="T13" fmla="*/ 0 h 22"/>
                <a:gd name="T14" fmla="*/ 2144 w 2491"/>
                <a:gd name="T15" fmla="*/ 22 h 22"/>
                <a:gd name="T16" fmla="*/ 1993 w 2491"/>
                <a:gd name="T17" fmla="*/ 0 h 22"/>
                <a:gd name="T18" fmla="*/ 2058 w 2491"/>
                <a:gd name="T19" fmla="*/ 0 h 22"/>
                <a:gd name="T20" fmla="*/ 1906 w 2491"/>
                <a:gd name="T21" fmla="*/ 22 h 22"/>
                <a:gd name="T22" fmla="*/ 1884 w 2491"/>
                <a:gd name="T23" fmla="*/ 0 h 22"/>
                <a:gd name="T24" fmla="*/ 1884 w 2491"/>
                <a:gd name="T25" fmla="*/ 22 h 22"/>
                <a:gd name="T26" fmla="*/ 1733 w 2491"/>
                <a:gd name="T27" fmla="*/ 0 h 22"/>
                <a:gd name="T28" fmla="*/ 1798 w 2491"/>
                <a:gd name="T29" fmla="*/ 0 h 22"/>
                <a:gd name="T30" fmla="*/ 1646 w 2491"/>
                <a:gd name="T31" fmla="*/ 22 h 22"/>
                <a:gd name="T32" fmla="*/ 1624 w 2491"/>
                <a:gd name="T33" fmla="*/ 0 h 22"/>
                <a:gd name="T34" fmla="*/ 1624 w 2491"/>
                <a:gd name="T35" fmla="*/ 22 h 22"/>
                <a:gd name="T36" fmla="*/ 1473 w 2491"/>
                <a:gd name="T37" fmla="*/ 0 h 22"/>
                <a:gd name="T38" fmla="*/ 1538 w 2491"/>
                <a:gd name="T39" fmla="*/ 0 h 22"/>
                <a:gd name="T40" fmla="*/ 1386 w 2491"/>
                <a:gd name="T41" fmla="*/ 22 h 22"/>
                <a:gd name="T42" fmla="*/ 1364 w 2491"/>
                <a:gd name="T43" fmla="*/ 0 h 22"/>
                <a:gd name="T44" fmla="*/ 1364 w 2491"/>
                <a:gd name="T45" fmla="*/ 22 h 22"/>
                <a:gd name="T46" fmla="*/ 1213 w 2491"/>
                <a:gd name="T47" fmla="*/ 0 h 22"/>
                <a:gd name="T48" fmla="*/ 1278 w 2491"/>
                <a:gd name="T49" fmla="*/ 0 h 22"/>
                <a:gd name="T50" fmla="*/ 1126 w 2491"/>
                <a:gd name="T51" fmla="*/ 22 h 22"/>
                <a:gd name="T52" fmla="*/ 1104 w 2491"/>
                <a:gd name="T53" fmla="*/ 0 h 22"/>
                <a:gd name="T54" fmla="*/ 1104 w 2491"/>
                <a:gd name="T55" fmla="*/ 22 h 22"/>
                <a:gd name="T56" fmla="*/ 953 w 2491"/>
                <a:gd name="T57" fmla="*/ 0 h 22"/>
                <a:gd name="T58" fmla="*/ 1018 w 2491"/>
                <a:gd name="T59" fmla="*/ 0 h 22"/>
                <a:gd name="T60" fmla="*/ 866 w 2491"/>
                <a:gd name="T61" fmla="*/ 22 h 22"/>
                <a:gd name="T62" fmla="*/ 845 w 2491"/>
                <a:gd name="T63" fmla="*/ 0 h 22"/>
                <a:gd name="T64" fmla="*/ 845 w 2491"/>
                <a:gd name="T65" fmla="*/ 22 h 22"/>
                <a:gd name="T66" fmla="*/ 693 w 2491"/>
                <a:gd name="T67" fmla="*/ 0 h 22"/>
                <a:gd name="T68" fmla="*/ 758 w 2491"/>
                <a:gd name="T69" fmla="*/ 0 h 22"/>
                <a:gd name="T70" fmla="*/ 606 w 2491"/>
                <a:gd name="T71" fmla="*/ 22 h 22"/>
                <a:gd name="T72" fmla="*/ 585 w 2491"/>
                <a:gd name="T73" fmla="*/ 0 h 22"/>
                <a:gd name="T74" fmla="*/ 585 w 2491"/>
                <a:gd name="T75" fmla="*/ 22 h 22"/>
                <a:gd name="T76" fmla="*/ 433 w 2491"/>
                <a:gd name="T77" fmla="*/ 0 h 22"/>
                <a:gd name="T78" fmla="*/ 498 w 2491"/>
                <a:gd name="T79" fmla="*/ 0 h 22"/>
                <a:gd name="T80" fmla="*/ 346 w 2491"/>
                <a:gd name="T81" fmla="*/ 22 h 22"/>
                <a:gd name="T82" fmla="*/ 325 w 2491"/>
                <a:gd name="T83" fmla="*/ 0 h 22"/>
                <a:gd name="T84" fmla="*/ 325 w 2491"/>
                <a:gd name="T85" fmla="*/ 22 h 22"/>
                <a:gd name="T86" fmla="*/ 173 w 2491"/>
                <a:gd name="T87" fmla="*/ 0 h 22"/>
                <a:gd name="T88" fmla="*/ 238 w 2491"/>
                <a:gd name="T89" fmla="*/ 0 h 22"/>
                <a:gd name="T90" fmla="*/ 86 w 2491"/>
                <a:gd name="T91" fmla="*/ 22 h 22"/>
                <a:gd name="T92" fmla="*/ 65 w 2491"/>
                <a:gd name="T93" fmla="*/ 0 h 22"/>
                <a:gd name="T94" fmla="*/ 65 w 2491"/>
                <a:gd name="T9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1" h="22">
                  <a:moveTo>
                    <a:pt x="2491" y="0"/>
                  </a:moveTo>
                  <a:lnTo>
                    <a:pt x="2426" y="0"/>
                  </a:lnTo>
                  <a:lnTo>
                    <a:pt x="2426" y="22"/>
                  </a:lnTo>
                  <a:lnTo>
                    <a:pt x="2491" y="22"/>
                  </a:lnTo>
                  <a:lnTo>
                    <a:pt x="2491" y="0"/>
                  </a:lnTo>
                  <a:close/>
                  <a:moveTo>
                    <a:pt x="2404" y="0"/>
                  </a:moveTo>
                  <a:lnTo>
                    <a:pt x="2339" y="0"/>
                  </a:lnTo>
                  <a:lnTo>
                    <a:pt x="2339" y="22"/>
                  </a:lnTo>
                  <a:lnTo>
                    <a:pt x="2404" y="22"/>
                  </a:lnTo>
                  <a:lnTo>
                    <a:pt x="2404" y="0"/>
                  </a:lnTo>
                  <a:close/>
                  <a:moveTo>
                    <a:pt x="2318" y="0"/>
                  </a:moveTo>
                  <a:lnTo>
                    <a:pt x="2253" y="0"/>
                  </a:lnTo>
                  <a:lnTo>
                    <a:pt x="2253" y="22"/>
                  </a:lnTo>
                  <a:lnTo>
                    <a:pt x="2318" y="22"/>
                  </a:lnTo>
                  <a:lnTo>
                    <a:pt x="2318" y="0"/>
                  </a:lnTo>
                  <a:close/>
                  <a:moveTo>
                    <a:pt x="2231" y="0"/>
                  </a:moveTo>
                  <a:lnTo>
                    <a:pt x="2166" y="0"/>
                  </a:lnTo>
                  <a:lnTo>
                    <a:pt x="2166" y="22"/>
                  </a:lnTo>
                  <a:lnTo>
                    <a:pt x="2231" y="22"/>
                  </a:lnTo>
                  <a:lnTo>
                    <a:pt x="2231" y="0"/>
                  </a:lnTo>
                  <a:close/>
                  <a:moveTo>
                    <a:pt x="2144" y="0"/>
                  </a:moveTo>
                  <a:lnTo>
                    <a:pt x="2079" y="0"/>
                  </a:lnTo>
                  <a:lnTo>
                    <a:pt x="2079" y="22"/>
                  </a:lnTo>
                  <a:lnTo>
                    <a:pt x="2144" y="22"/>
                  </a:lnTo>
                  <a:lnTo>
                    <a:pt x="2144" y="0"/>
                  </a:lnTo>
                  <a:close/>
                  <a:moveTo>
                    <a:pt x="2058" y="0"/>
                  </a:moveTo>
                  <a:lnTo>
                    <a:pt x="1993" y="0"/>
                  </a:lnTo>
                  <a:lnTo>
                    <a:pt x="1993" y="22"/>
                  </a:lnTo>
                  <a:lnTo>
                    <a:pt x="2058" y="22"/>
                  </a:lnTo>
                  <a:lnTo>
                    <a:pt x="2058" y="0"/>
                  </a:lnTo>
                  <a:close/>
                  <a:moveTo>
                    <a:pt x="1971" y="0"/>
                  </a:moveTo>
                  <a:lnTo>
                    <a:pt x="1906" y="0"/>
                  </a:lnTo>
                  <a:lnTo>
                    <a:pt x="1906" y="22"/>
                  </a:lnTo>
                  <a:lnTo>
                    <a:pt x="1971" y="22"/>
                  </a:lnTo>
                  <a:lnTo>
                    <a:pt x="1971" y="0"/>
                  </a:lnTo>
                  <a:close/>
                  <a:moveTo>
                    <a:pt x="1884" y="0"/>
                  </a:moveTo>
                  <a:lnTo>
                    <a:pt x="1819" y="0"/>
                  </a:lnTo>
                  <a:lnTo>
                    <a:pt x="1819" y="22"/>
                  </a:lnTo>
                  <a:lnTo>
                    <a:pt x="1884" y="22"/>
                  </a:lnTo>
                  <a:lnTo>
                    <a:pt x="1884" y="0"/>
                  </a:lnTo>
                  <a:close/>
                  <a:moveTo>
                    <a:pt x="1798" y="0"/>
                  </a:moveTo>
                  <a:lnTo>
                    <a:pt x="1733" y="0"/>
                  </a:lnTo>
                  <a:lnTo>
                    <a:pt x="1733" y="22"/>
                  </a:lnTo>
                  <a:lnTo>
                    <a:pt x="1798" y="22"/>
                  </a:lnTo>
                  <a:lnTo>
                    <a:pt x="1798" y="0"/>
                  </a:lnTo>
                  <a:close/>
                  <a:moveTo>
                    <a:pt x="1711" y="0"/>
                  </a:moveTo>
                  <a:lnTo>
                    <a:pt x="1646" y="0"/>
                  </a:lnTo>
                  <a:lnTo>
                    <a:pt x="1646" y="22"/>
                  </a:lnTo>
                  <a:lnTo>
                    <a:pt x="1711" y="22"/>
                  </a:lnTo>
                  <a:lnTo>
                    <a:pt x="1711" y="0"/>
                  </a:lnTo>
                  <a:close/>
                  <a:moveTo>
                    <a:pt x="1624" y="0"/>
                  </a:moveTo>
                  <a:lnTo>
                    <a:pt x="1559" y="0"/>
                  </a:lnTo>
                  <a:lnTo>
                    <a:pt x="1559" y="22"/>
                  </a:lnTo>
                  <a:lnTo>
                    <a:pt x="1624" y="22"/>
                  </a:lnTo>
                  <a:lnTo>
                    <a:pt x="1624" y="0"/>
                  </a:lnTo>
                  <a:close/>
                  <a:moveTo>
                    <a:pt x="1538" y="0"/>
                  </a:moveTo>
                  <a:lnTo>
                    <a:pt x="1473" y="0"/>
                  </a:lnTo>
                  <a:lnTo>
                    <a:pt x="1473" y="22"/>
                  </a:lnTo>
                  <a:lnTo>
                    <a:pt x="1538" y="22"/>
                  </a:lnTo>
                  <a:lnTo>
                    <a:pt x="1538" y="0"/>
                  </a:lnTo>
                  <a:close/>
                  <a:moveTo>
                    <a:pt x="1451" y="0"/>
                  </a:moveTo>
                  <a:lnTo>
                    <a:pt x="1386" y="0"/>
                  </a:lnTo>
                  <a:lnTo>
                    <a:pt x="1386" y="22"/>
                  </a:lnTo>
                  <a:lnTo>
                    <a:pt x="1451" y="22"/>
                  </a:lnTo>
                  <a:lnTo>
                    <a:pt x="1451" y="0"/>
                  </a:lnTo>
                  <a:close/>
                  <a:moveTo>
                    <a:pt x="1364" y="0"/>
                  </a:moveTo>
                  <a:lnTo>
                    <a:pt x="1299" y="0"/>
                  </a:lnTo>
                  <a:lnTo>
                    <a:pt x="1299" y="22"/>
                  </a:lnTo>
                  <a:lnTo>
                    <a:pt x="1364" y="22"/>
                  </a:lnTo>
                  <a:lnTo>
                    <a:pt x="1364" y="0"/>
                  </a:lnTo>
                  <a:close/>
                  <a:moveTo>
                    <a:pt x="1278" y="0"/>
                  </a:moveTo>
                  <a:lnTo>
                    <a:pt x="1213" y="0"/>
                  </a:lnTo>
                  <a:lnTo>
                    <a:pt x="1213" y="22"/>
                  </a:lnTo>
                  <a:lnTo>
                    <a:pt x="1278" y="22"/>
                  </a:lnTo>
                  <a:lnTo>
                    <a:pt x="1278" y="0"/>
                  </a:lnTo>
                  <a:close/>
                  <a:moveTo>
                    <a:pt x="1191" y="0"/>
                  </a:moveTo>
                  <a:lnTo>
                    <a:pt x="1126" y="0"/>
                  </a:lnTo>
                  <a:lnTo>
                    <a:pt x="1126" y="22"/>
                  </a:lnTo>
                  <a:lnTo>
                    <a:pt x="1191" y="22"/>
                  </a:lnTo>
                  <a:lnTo>
                    <a:pt x="1191" y="0"/>
                  </a:lnTo>
                  <a:close/>
                  <a:moveTo>
                    <a:pt x="1104" y="0"/>
                  </a:moveTo>
                  <a:lnTo>
                    <a:pt x="1039" y="0"/>
                  </a:lnTo>
                  <a:lnTo>
                    <a:pt x="1039" y="22"/>
                  </a:lnTo>
                  <a:lnTo>
                    <a:pt x="1104" y="22"/>
                  </a:lnTo>
                  <a:lnTo>
                    <a:pt x="1104" y="0"/>
                  </a:lnTo>
                  <a:close/>
                  <a:moveTo>
                    <a:pt x="1018" y="0"/>
                  </a:moveTo>
                  <a:lnTo>
                    <a:pt x="953" y="0"/>
                  </a:lnTo>
                  <a:lnTo>
                    <a:pt x="953" y="22"/>
                  </a:lnTo>
                  <a:lnTo>
                    <a:pt x="1018" y="22"/>
                  </a:lnTo>
                  <a:lnTo>
                    <a:pt x="1018" y="0"/>
                  </a:lnTo>
                  <a:close/>
                  <a:moveTo>
                    <a:pt x="931" y="0"/>
                  </a:moveTo>
                  <a:lnTo>
                    <a:pt x="866" y="0"/>
                  </a:lnTo>
                  <a:lnTo>
                    <a:pt x="866" y="22"/>
                  </a:lnTo>
                  <a:lnTo>
                    <a:pt x="931" y="22"/>
                  </a:lnTo>
                  <a:lnTo>
                    <a:pt x="931" y="0"/>
                  </a:lnTo>
                  <a:close/>
                  <a:moveTo>
                    <a:pt x="845" y="0"/>
                  </a:moveTo>
                  <a:lnTo>
                    <a:pt x="780" y="0"/>
                  </a:lnTo>
                  <a:lnTo>
                    <a:pt x="780" y="22"/>
                  </a:lnTo>
                  <a:lnTo>
                    <a:pt x="845" y="22"/>
                  </a:lnTo>
                  <a:lnTo>
                    <a:pt x="845" y="0"/>
                  </a:lnTo>
                  <a:close/>
                  <a:moveTo>
                    <a:pt x="758" y="0"/>
                  </a:moveTo>
                  <a:lnTo>
                    <a:pt x="693" y="0"/>
                  </a:lnTo>
                  <a:lnTo>
                    <a:pt x="693" y="22"/>
                  </a:lnTo>
                  <a:lnTo>
                    <a:pt x="758" y="22"/>
                  </a:lnTo>
                  <a:lnTo>
                    <a:pt x="758" y="0"/>
                  </a:lnTo>
                  <a:close/>
                  <a:moveTo>
                    <a:pt x="671" y="0"/>
                  </a:moveTo>
                  <a:lnTo>
                    <a:pt x="606" y="0"/>
                  </a:lnTo>
                  <a:lnTo>
                    <a:pt x="606" y="22"/>
                  </a:lnTo>
                  <a:lnTo>
                    <a:pt x="671" y="22"/>
                  </a:lnTo>
                  <a:lnTo>
                    <a:pt x="671" y="0"/>
                  </a:lnTo>
                  <a:close/>
                  <a:moveTo>
                    <a:pt x="585" y="0"/>
                  </a:moveTo>
                  <a:lnTo>
                    <a:pt x="520" y="0"/>
                  </a:lnTo>
                  <a:lnTo>
                    <a:pt x="520" y="22"/>
                  </a:lnTo>
                  <a:lnTo>
                    <a:pt x="585" y="22"/>
                  </a:lnTo>
                  <a:lnTo>
                    <a:pt x="585" y="0"/>
                  </a:lnTo>
                  <a:close/>
                  <a:moveTo>
                    <a:pt x="498" y="0"/>
                  </a:moveTo>
                  <a:lnTo>
                    <a:pt x="433" y="0"/>
                  </a:lnTo>
                  <a:lnTo>
                    <a:pt x="433" y="22"/>
                  </a:lnTo>
                  <a:lnTo>
                    <a:pt x="498" y="22"/>
                  </a:lnTo>
                  <a:lnTo>
                    <a:pt x="498" y="0"/>
                  </a:lnTo>
                  <a:close/>
                  <a:moveTo>
                    <a:pt x="411" y="0"/>
                  </a:moveTo>
                  <a:lnTo>
                    <a:pt x="346" y="0"/>
                  </a:lnTo>
                  <a:lnTo>
                    <a:pt x="346" y="22"/>
                  </a:lnTo>
                  <a:lnTo>
                    <a:pt x="411" y="22"/>
                  </a:lnTo>
                  <a:lnTo>
                    <a:pt x="411" y="0"/>
                  </a:lnTo>
                  <a:close/>
                  <a:moveTo>
                    <a:pt x="325" y="0"/>
                  </a:moveTo>
                  <a:lnTo>
                    <a:pt x="260" y="0"/>
                  </a:lnTo>
                  <a:lnTo>
                    <a:pt x="260" y="22"/>
                  </a:lnTo>
                  <a:lnTo>
                    <a:pt x="325" y="22"/>
                  </a:lnTo>
                  <a:lnTo>
                    <a:pt x="325" y="0"/>
                  </a:lnTo>
                  <a:close/>
                  <a:moveTo>
                    <a:pt x="238" y="0"/>
                  </a:moveTo>
                  <a:lnTo>
                    <a:pt x="173" y="0"/>
                  </a:lnTo>
                  <a:lnTo>
                    <a:pt x="173" y="22"/>
                  </a:lnTo>
                  <a:lnTo>
                    <a:pt x="238" y="22"/>
                  </a:lnTo>
                  <a:lnTo>
                    <a:pt x="238" y="0"/>
                  </a:lnTo>
                  <a:close/>
                  <a:moveTo>
                    <a:pt x="151" y="0"/>
                  </a:moveTo>
                  <a:lnTo>
                    <a:pt x="86" y="0"/>
                  </a:lnTo>
                  <a:lnTo>
                    <a:pt x="86" y="22"/>
                  </a:lnTo>
                  <a:lnTo>
                    <a:pt x="151" y="22"/>
                  </a:lnTo>
                  <a:lnTo>
                    <a:pt x="151" y="0"/>
                  </a:lnTo>
                  <a:close/>
                  <a:moveTo>
                    <a:pt x="65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5" y="2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cxnSp>
          <p:nvCxnSpPr>
            <p:cNvPr id="331" name="Line 147">
              <a:extLst>
                <a:ext uri="{FF2B5EF4-FFF2-40B4-BE49-F238E27FC236}">
                  <a16:creationId xmlns:a16="http://schemas.microsoft.com/office/drawing/2014/main" id="{51B9851F-5D0B-6814-E585-529C2D60A6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3528" y="3792678"/>
              <a:ext cx="0" cy="14106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9966045F-196C-E9CB-40BB-99A706F7C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033" y="4626215"/>
              <a:ext cx="322707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tune_n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33" name="Rectangle 332">
              <a:extLst>
                <a:ext uri="{FF2B5EF4-FFF2-40B4-BE49-F238E27FC236}">
                  <a16:creationId xmlns:a16="http://schemas.microsoft.com/office/drawing/2014/main" id="{C8371620-219F-64F2-680E-84839E9A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016" y="2498164"/>
              <a:ext cx="322707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tune_p</a:t>
              </a:r>
              <a:endParaRPr lang="en-CH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564B573C-7B4F-469C-F02E-5F5C97097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553" y="2929444"/>
              <a:ext cx="48143" cy="4252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92BB6EA6-D4DE-CE3D-1D5C-A50B59E3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0553" y="2929444"/>
              <a:ext cx="48143" cy="42521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0B293BE5-62CB-F350-0E09-CB8DF3046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893" y="2923369"/>
              <a:ext cx="47391" cy="4252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9421EF78-7261-D571-8DB8-56BA4BCF5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893" y="2923369"/>
              <a:ext cx="47391" cy="42521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F6F5A9E9-7469-A226-C44A-D90A35AE5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057" y="4263104"/>
              <a:ext cx="47391" cy="42521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D39B95C7-ABA5-C802-147B-51FA21DA8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2057" y="4263104"/>
              <a:ext cx="47391" cy="42521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3EC0266A-887E-AFF1-1140-D3B812FF7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353" y="4267153"/>
              <a:ext cx="48143" cy="4319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DC492805-2DC8-8750-F999-B67C11E87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353" y="4267153"/>
              <a:ext cx="48143" cy="43195"/>
            </a:xfrm>
            <a:prstGeom prst="ellips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CH"/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538770B2-3867-3AFF-9C68-D6662677A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718" y="3645543"/>
              <a:ext cx="170004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mid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43" name="Line 159">
              <a:extLst>
                <a:ext uri="{FF2B5EF4-FFF2-40B4-BE49-F238E27FC236}">
                  <a16:creationId xmlns:a16="http://schemas.microsoft.com/office/drawing/2014/main" id="{9F5C7DB4-400B-DDBC-123A-61DFAA65F1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7467" y="3795378"/>
              <a:ext cx="53408" cy="0"/>
            </a:xfrm>
            <a:prstGeom prst="line">
              <a:avLst/>
            </a:prstGeom>
            <a:noFill/>
            <a:ln w="1397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A1327F37-3013-F8BC-F876-81F9B5C30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445" y="3692114"/>
              <a:ext cx="270051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720fF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3918E6C1-3CF2-AE69-8F54-EE84A5AF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135" y="3490378"/>
              <a:ext cx="270051" cy="10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>
                <a:buNone/>
              </a:pPr>
              <a:r>
                <a:rPr lang="en-US" sz="7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720fF</a:t>
              </a:r>
              <a:endParaRPr lang="en-CH" sz="1100"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02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A1E13-92AF-DBB2-2B83-670B433E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1239-A3F1-067E-5391-A09FF09D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VCO gain and how to keep it well under control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8B390-A6C5-F944-62E9-F2A2F46F44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655" y="1620000"/>
            <a:ext cx="5509646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06E00-4941-9C74-3D31-588EF89CD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00" y="1620000"/>
            <a:ext cx="2932657" cy="4572000"/>
          </a:xfrm>
        </p:spPr>
        <p:txBody>
          <a:bodyPr/>
          <a:lstStyle/>
          <a:p>
            <a:r>
              <a:rPr lang="en-US" dirty="0"/>
              <a:t>PCAP/NCAP varactor</a:t>
            </a:r>
          </a:p>
          <a:p>
            <a:pPr lvl="1"/>
            <a:r>
              <a:rPr lang="en-US" dirty="0"/>
              <a:t>PMOS in PW</a:t>
            </a:r>
          </a:p>
          <a:p>
            <a:pPr lvl="1"/>
            <a:r>
              <a:rPr lang="en-US" dirty="0"/>
              <a:t>NMOS in NW</a:t>
            </a:r>
          </a:p>
          <a:p>
            <a:r>
              <a:rPr lang="en-US" dirty="0"/>
              <a:t>KVCO is </a:t>
            </a:r>
            <a:r>
              <a:rPr lang="en-US" dirty="0" err="1"/>
              <a:t>df</a:t>
            </a:r>
            <a:r>
              <a:rPr lang="en-US" dirty="0"/>
              <a:t>/</a:t>
            </a:r>
            <a:r>
              <a:rPr lang="en-US" dirty="0" err="1"/>
              <a:t>dV</a:t>
            </a:r>
            <a:endParaRPr lang="en-US" dirty="0"/>
          </a:p>
          <a:p>
            <a:pPr lvl="1"/>
            <a:r>
              <a:rPr lang="en-US" dirty="0"/>
              <a:t>C(V) ~ </a:t>
            </a:r>
            <a:r>
              <a:rPr lang="en-US" dirty="0" err="1"/>
              <a:t>atan</a:t>
            </a:r>
            <a:r>
              <a:rPr lang="en-US" dirty="0"/>
              <a:t>(x)</a:t>
            </a:r>
          </a:p>
          <a:p>
            <a:pPr lvl="1"/>
            <a:r>
              <a:rPr lang="en-US" dirty="0"/>
              <a:t>Bell shaped curve</a:t>
            </a:r>
          </a:p>
          <a:p>
            <a:pPr lvl="1"/>
            <a:r>
              <a:rPr lang="en-US" dirty="0"/>
              <a:t>MAX @ small offset</a:t>
            </a:r>
          </a:p>
          <a:p>
            <a:r>
              <a:rPr lang="en-US" dirty="0"/>
              <a:t>Comparator measures VTUNE for sub-band control</a:t>
            </a:r>
          </a:p>
          <a:p>
            <a:r>
              <a:rPr lang="en-US" dirty="0"/>
              <a:t>Good sub-band overlap to limit KVCO variations (BW) </a:t>
            </a:r>
          </a:p>
        </p:txBody>
      </p:sp>
    </p:spTree>
    <p:extLst>
      <p:ext uri="{BB962C8B-B14F-4D97-AF65-F5344CB8AC3E}">
        <p14:creationId xmlns:p14="http://schemas.microsoft.com/office/powerpoint/2010/main" val="371919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E4A88-6A01-DAA5-05A2-FEA29DF43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01BC-4BF2-D4A6-B1D3-D023181F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Multi-modulus divider: a key building block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7339-8A4C-6830-505A-202695377C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Based on injection locked ring oscillator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8D7C1-7278-C32C-5B77-A866444EA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9" y="2175395"/>
            <a:ext cx="2532380" cy="180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921DA-5BF5-6FAD-4CA5-3B5510CC3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9" y="4329430"/>
            <a:ext cx="2539365" cy="180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2405E6-8C33-9506-D932-287807BA4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31" y="2393430"/>
            <a:ext cx="2926080" cy="15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04F3B3-CCAF-9BB4-04D4-577286AEB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13" y="4329430"/>
            <a:ext cx="2841625" cy="151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879724-9777-FDE2-434B-E9EB91760F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07" y="2833255"/>
            <a:ext cx="2891155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25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42B3A1-1988-A0E1-13E1-9E9447A42C50}"/>
              </a:ext>
            </a:extLst>
          </p:cNvPr>
          <p:cNvSpPr/>
          <p:nvPr/>
        </p:nvSpPr>
        <p:spPr>
          <a:xfrm>
            <a:off x="-108520" y="1196752"/>
            <a:ext cx="9289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0140A4-9819-F3CC-B766-038371565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829"/>
            <a:ext cx="8136904" cy="64305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F24ED6-A77D-849C-BC24-604B2E02C039}"/>
              </a:ext>
            </a:extLst>
          </p:cNvPr>
          <p:cNvSpPr/>
          <p:nvPr/>
        </p:nvSpPr>
        <p:spPr>
          <a:xfrm>
            <a:off x="2051720" y="4941168"/>
            <a:ext cx="136815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978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69ABE-95E2-2949-C5B5-8E2BA99FA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5FFA-E61C-0CB0-BC04-F00C64A0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arrangement with cascade of 2/3 dividers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96B4D-A473-E61F-96F3-BA70C56031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Recursive behavior</a:t>
            </a:r>
          </a:p>
          <a:p>
            <a:r>
              <a:rPr lang="en-US" dirty="0"/>
              <a:t>Some logic to (dis)connect</a:t>
            </a:r>
          </a:p>
          <a:p>
            <a:r>
              <a:rPr lang="en-US" dirty="0"/>
              <a:t>Watch out for leakage</a:t>
            </a:r>
          </a:p>
          <a:p>
            <a:pPr lvl="1"/>
            <a:r>
              <a:rPr lang="en-US" dirty="0"/>
              <a:t>Slow cells could fail</a:t>
            </a:r>
          </a:p>
          <a:p>
            <a:pPr lvl="1"/>
            <a:r>
              <a:rPr lang="en-US" dirty="0"/>
              <a:t>Use LVT/MVT/HVT</a:t>
            </a:r>
          </a:p>
          <a:p>
            <a:pPr lvl="1"/>
            <a:r>
              <a:rPr lang="en-US" dirty="0"/>
              <a:t>Replace with static DFF</a:t>
            </a:r>
          </a:p>
          <a:p>
            <a:r>
              <a:rPr lang="en-US" dirty="0"/>
              <a:t>Retiming to avoid jitter acc</a:t>
            </a:r>
          </a:p>
          <a:p>
            <a:pPr lvl="1"/>
            <a:r>
              <a:rPr lang="en-US" dirty="0"/>
              <a:t>Resynch on fast clock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9403B-46F6-DE5F-3901-537554E14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16" y="1642309"/>
            <a:ext cx="4343400" cy="1545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0A869-71EA-F9DC-E67A-4A2617D97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13" y="3557427"/>
            <a:ext cx="3769995" cy="226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25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A370A-6B2D-42CD-ECCA-36892E07C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C70E-0FAF-EA60-5D56-29C0B7F5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sinusoid to rail-to-rail variable divider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301B3-8B11-CA19-CDBF-407862C4F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233" y="1419367"/>
            <a:ext cx="8136000" cy="4572000"/>
          </a:xfrm>
        </p:spPr>
        <p:txBody>
          <a:bodyPr/>
          <a:lstStyle/>
          <a:p>
            <a:r>
              <a:rPr lang="en-US" dirty="0"/>
              <a:t>Div by 4 with one pure inverting stage combined to</a:t>
            </a:r>
          </a:p>
          <a:p>
            <a:r>
              <a:rPr lang="en-US" dirty="0"/>
              <a:t>Alternative polarity sinus-controlled current starved inverters (bias with IDAC)</a:t>
            </a:r>
          </a:p>
          <a:p>
            <a:pPr lvl="1"/>
            <a:r>
              <a:rPr lang="en-US" dirty="0"/>
              <a:t>Balanced load on LO</a:t>
            </a:r>
          </a:p>
          <a:p>
            <a:r>
              <a:rPr lang="en-US" dirty="0"/>
              <a:t>Shorting logic to divide by 3 (4 + 2 half cycles instead of 4 + 4)</a:t>
            </a:r>
          </a:p>
          <a:p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33651-6BB2-7005-30CF-E3977E4DC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9" y="3113300"/>
            <a:ext cx="6269684" cy="3180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1DCDA9-E3C4-3A57-A77D-6E7257CD9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20" y="4377662"/>
            <a:ext cx="3095811" cy="1763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421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0EDF0-46F6-FA08-15FD-185D021A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0F04-0F36-E6BB-A498-2093C227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divider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55C51-D42B-6431-E210-E0FBCA504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Boolean divider by 3 to determine remainder (0, 1 or 2 div by 4 cycles)</a:t>
            </a:r>
          </a:p>
          <a:p>
            <a:r>
              <a:rPr lang="en-US" dirty="0"/>
              <a:t>Retiming with DFF (both static and </a:t>
            </a:r>
            <a:r>
              <a:rPr lang="en-US" dirty="0" err="1"/>
              <a:t>dyn</a:t>
            </a:r>
            <a:r>
              <a:rPr lang="en-US" dirty="0"/>
              <a:t>), CK_MASH to modulator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93C77-3147-EC8A-DDF9-6BCC52432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56" y="2446222"/>
            <a:ext cx="7543288" cy="3864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14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3B63-C676-8420-20FE-56720CADD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9F21-A5D4-8415-FCB8-75074727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Schmoo</a:t>
            </a:r>
            <a:r>
              <a:rPr lang="en-US" dirty="0"/>
              <a:t> plot over PVT variations at 3.417 GHz input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0129B-A57B-327D-F91F-DDE7A94D1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VDD 1.08 to 1.32V</a:t>
            </a:r>
          </a:p>
          <a:p>
            <a:r>
              <a:rPr lang="en-US" dirty="0"/>
              <a:t>-40 to 105°C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VDD 1.2 to 1.32V</a:t>
            </a:r>
          </a:p>
          <a:p>
            <a:r>
              <a:rPr lang="en-US" dirty="0"/>
              <a:t>-40 to 105°C</a:t>
            </a:r>
          </a:p>
          <a:p>
            <a:endParaRPr lang="en-US" dirty="0"/>
          </a:p>
        </p:txBody>
      </p:sp>
      <p:pic>
        <p:nvPicPr>
          <p:cNvPr id="4" name="Image 5" descr="A screen shot of a chart&#10;&#10;AI-generated content may be incorrect.">
            <a:extLst>
              <a:ext uri="{FF2B5EF4-FFF2-40B4-BE49-F238E27FC236}">
                <a16:creationId xmlns:a16="http://schemas.microsoft.com/office/drawing/2014/main" id="{5AAD5B78-39F3-B8BB-7B1F-23C06426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88490" y="1266825"/>
            <a:ext cx="5731510" cy="2532380"/>
          </a:xfrm>
          <a:prstGeom prst="rect">
            <a:avLst/>
          </a:prstGeom>
        </p:spPr>
      </p:pic>
      <p:pic>
        <p:nvPicPr>
          <p:cNvPr id="5" name="Image 3" descr="A screen shot of a chart&#10;&#10;AI-generated content may be incorrect.">
            <a:extLst>
              <a:ext uri="{FF2B5EF4-FFF2-40B4-BE49-F238E27FC236}">
                <a16:creationId xmlns:a16="http://schemas.microsoft.com/office/drawing/2014/main" id="{703A9C68-8F3E-00C2-622E-74EB9D784E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8490" y="3843865"/>
            <a:ext cx="5731510" cy="253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6DC7B-FA0F-43F2-9878-53E28A8C8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B6FF-EB3D-8136-3BF5-4F7A748D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signals</a:t>
            </a:r>
            <a:endParaRPr lang="en-CH" dirty="0"/>
          </a:p>
        </p:txBody>
      </p:sp>
      <p:pic>
        <p:nvPicPr>
          <p:cNvPr id="4" name="Graphique 5">
            <a:extLst>
              <a:ext uri="{FF2B5EF4-FFF2-40B4-BE49-F238E27FC236}">
                <a16:creationId xmlns:a16="http://schemas.microsoft.com/office/drawing/2014/main" id="{57228252-3E76-7B7E-AD9C-18E1EBB6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1864441"/>
            <a:ext cx="9245234" cy="16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67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65E66-6D59-24B0-72C0-ABDC1FCD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287F-D639-3E96-146F-A8C17B3D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861"/>
            <a:ext cx="8460356" cy="719137"/>
          </a:xfrm>
        </p:spPr>
        <p:txBody>
          <a:bodyPr/>
          <a:lstStyle/>
          <a:p>
            <a:r>
              <a:rPr lang="en-US" dirty="0"/>
              <a:t>Frequency Control Word </a:t>
            </a:r>
            <a:br>
              <a:rPr lang="en-US" dirty="0"/>
            </a:br>
            <a:r>
              <a:rPr lang="en-US" dirty="0"/>
              <a:t>Quantization error/noise shaping with MASH modulator </a:t>
            </a:r>
            <a:endParaRPr lang="en-CH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86C98B-D535-7959-2E60-13B04861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5010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H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79BFD9-1D3F-A929-3B7C-B6F52A66FEEF}"/>
              </a:ext>
            </a:extLst>
          </p:cNvPr>
          <p:cNvGrpSpPr/>
          <p:nvPr/>
        </p:nvGrpSpPr>
        <p:grpSpPr>
          <a:xfrm>
            <a:off x="2609956" y="1585922"/>
            <a:ext cx="6354532" cy="4326845"/>
            <a:chOff x="2483768" y="1585922"/>
            <a:chExt cx="6354532" cy="43268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97BE8A-AF2F-8CDC-CE76-F0CF6B0B3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1585922"/>
              <a:ext cx="6354532" cy="4326845"/>
            </a:xfrm>
            <a:prstGeom prst="rect">
              <a:avLst/>
            </a:prstGeom>
          </p:spPr>
        </p:pic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845FD2C9-F38F-FBC4-14C0-A01405A8005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8999969"/>
                </p:ext>
              </p:extLst>
            </p:nvPr>
          </p:nvGraphicFramePr>
          <p:xfrm>
            <a:off x="6891257" y="1820232"/>
            <a:ext cx="1901011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875920" imgH="393529" progId="Equation.3">
                    <p:embed/>
                  </p:oleObj>
                </mc:Choice>
                <mc:Fallback>
                  <p:oleObj r:id="rId3" imgW="875920" imgH="393529" progId="Equation.3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845FD2C9-F38F-FBC4-14C0-A01405A8005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1257" y="1820232"/>
                          <a:ext cx="1901011" cy="7920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F5CACA-CDD9-1245-37E3-4901D68613B5}"/>
                </a:ext>
              </a:extLst>
            </p:cNvPr>
            <p:cNvSpPr/>
            <p:nvPr/>
          </p:nvSpPr>
          <p:spPr>
            <a:xfrm>
              <a:off x="4896892" y="3711373"/>
              <a:ext cx="576064" cy="21601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4CB53E-E889-F195-4CEC-65940A858F20}"/>
                </a:ext>
              </a:extLst>
            </p:cNvPr>
            <p:cNvSpPr/>
            <p:nvPr/>
          </p:nvSpPr>
          <p:spPr>
            <a:xfrm>
              <a:off x="6868008" y="3710190"/>
              <a:ext cx="576064" cy="21601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17AD52-4853-AD07-9323-19DE67E36F90}"/>
                </a:ext>
              </a:extLst>
            </p:cNvPr>
            <p:cNvSpPr txBox="1"/>
            <p:nvPr/>
          </p:nvSpPr>
          <p:spPr>
            <a:xfrm>
              <a:off x="6916831" y="1585922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K=19</a:t>
              </a:r>
              <a:endParaRPr lang="en-CH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C3C85-B4E9-E6C6-B198-CAE2363CFC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230" y="1343843"/>
            <a:ext cx="8136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FCW (N</a:t>
            </a:r>
            <a:r>
              <a:rPr lang="en-US" baseline="-25000" dirty="0"/>
              <a:t>T</a:t>
            </a:r>
            <a:r>
              <a:rPr lang="en-US" dirty="0"/>
              <a:t>)</a:t>
            </a:r>
          </a:p>
          <a:p>
            <a:r>
              <a:rPr lang="en-US" dirty="0"/>
              <a:t>N</a:t>
            </a:r>
            <a:r>
              <a:rPr lang="en-US" baseline="-25000" dirty="0"/>
              <a:t>INT</a:t>
            </a:r>
            <a:r>
              <a:rPr lang="en-US" dirty="0"/>
              <a:t>+N</a:t>
            </a:r>
            <a:r>
              <a:rPr lang="en-US" baseline="-25000" dirty="0"/>
              <a:t>FRAC</a:t>
            </a:r>
          </a:p>
          <a:p>
            <a:r>
              <a:rPr lang="en-US" dirty="0"/>
              <a:t>ACC(N</a:t>
            </a:r>
            <a:r>
              <a:rPr lang="en-US" baseline="-25000" dirty="0"/>
              <a:t>FRAC</a:t>
            </a:r>
            <a:r>
              <a:rPr lang="en-US" dirty="0"/>
              <a:t>) </a:t>
            </a:r>
          </a:p>
          <a:p>
            <a:r>
              <a:rPr lang="en-US" dirty="0"/>
              <a:t>OVFL -&gt; N+1</a:t>
            </a:r>
          </a:p>
          <a:p>
            <a:r>
              <a:rPr lang="en-US" dirty="0"/>
              <a:t>ACC</a:t>
            </a:r>
            <a:r>
              <a:rPr lang="en-US" baseline="-25000" dirty="0"/>
              <a:t>K</a:t>
            </a:r>
            <a:r>
              <a:rPr lang="en-US" dirty="0"/>
              <a:t> is QE </a:t>
            </a:r>
          </a:p>
          <a:p>
            <a:pPr lvl="1"/>
            <a:r>
              <a:rPr lang="en-US" sz="1600" dirty="0"/>
              <a:t>-&gt; 2</a:t>
            </a:r>
            <a:r>
              <a:rPr lang="en-US" sz="1600" baseline="30000" dirty="0"/>
              <a:t>nd</a:t>
            </a:r>
            <a:r>
              <a:rPr lang="en-US" sz="1600" dirty="0"/>
              <a:t> ACC</a:t>
            </a:r>
          </a:p>
          <a:p>
            <a:pPr lvl="1"/>
            <a:r>
              <a:rPr lang="en-US" sz="1600" dirty="0"/>
              <a:t>-&gt; 3</a:t>
            </a:r>
            <a:r>
              <a:rPr lang="en-US" sz="1600" baseline="30000" dirty="0"/>
              <a:t>rd</a:t>
            </a:r>
            <a:r>
              <a:rPr lang="en-US" sz="1600" dirty="0"/>
              <a:t> ACC</a:t>
            </a:r>
          </a:p>
          <a:p>
            <a:pPr lvl="1"/>
            <a:r>
              <a:rPr lang="en-US" sz="1600" dirty="0"/>
              <a:t>OVFL x (1-z</a:t>
            </a:r>
            <a:r>
              <a:rPr lang="en-US" sz="1600" baseline="30000" dirty="0"/>
              <a:t>-1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no STF error</a:t>
            </a:r>
          </a:p>
          <a:p>
            <a:pPr lvl="2"/>
            <a:r>
              <a:rPr lang="en-US" sz="1600" dirty="0"/>
              <a:t>NTF= (1-z</a:t>
            </a:r>
            <a:r>
              <a:rPr lang="en-US" sz="1600" baseline="30000" dirty="0"/>
              <a:t>-1</a:t>
            </a:r>
            <a:r>
              <a:rPr lang="en-US" sz="1600" dirty="0"/>
              <a:t>)</a:t>
            </a:r>
            <a:r>
              <a:rPr lang="en-US" sz="1600" baseline="30000" dirty="0"/>
              <a:t> n-1</a:t>
            </a:r>
          </a:p>
          <a:p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dirty="0"/>
              <a:t> consecutive ratios</a:t>
            </a:r>
          </a:p>
          <a:p>
            <a:r>
              <a:rPr lang="en-US" dirty="0"/>
              <a:t>Pipelining/realignment to reduce setup time</a:t>
            </a:r>
          </a:p>
        </p:txBody>
      </p:sp>
    </p:spTree>
    <p:extLst>
      <p:ext uri="{BB962C8B-B14F-4D97-AF65-F5344CB8AC3E}">
        <p14:creationId xmlns:p14="http://schemas.microsoft.com/office/powerpoint/2010/main" val="234515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A24DD-467B-5BD8-1726-852EF10E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982C3-2105-B841-47D4-B69AE54F0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loop equation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64059-81FB-2C17-F4A4-C591D5761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341040" cy="4060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DB45A0-5545-C1C3-E5DA-02C79AC67020}"/>
                  </a:ext>
                </a:extLst>
              </p:cNvPr>
              <p:cNvSpPr txBox="1"/>
              <p:nvPr/>
            </p:nvSpPr>
            <p:spPr>
              <a:xfrm>
                <a:off x="-107616" y="1340768"/>
                <a:ext cx="8136000" cy="91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OLG</m:t>
                      </m:r>
                      <m:d>
                        <m:d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𝑣𝑐𝑜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𝑑𝑖𝑣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Ipump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KVCO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N</m:t>
                          </m:r>
                        </m:num>
                        <m:den>
                          <m:d>
                            <m:dPr>
                              <m:ctrlPr>
                                <a:rPr lang="en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1∙</m:t>
                          </m:r>
                          <m:f>
                            <m:fPr>
                              <m:ctrlPr>
                                <a:rPr lang="en-US" altLang="en-CH" i="1" dirty="0" smtClean="0"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  <m:r>
                                <m:rPr>
                                  <m:nor/>
                                </m:rPr>
                                <a:rPr lang="en-US" altLang="en-CH" i="1" dirty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DB45A0-5545-C1C3-E5DA-02C79AC67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616" y="1340768"/>
                <a:ext cx="8136000" cy="918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9881498-B649-B7EB-7898-0DF0D95B9AC9}"/>
              </a:ext>
            </a:extLst>
          </p:cNvPr>
          <p:cNvSpPr txBox="1"/>
          <p:nvPr/>
        </p:nvSpPr>
        <p:spPr>
          <a:xfrm>
            <a:off x="3411232" y="49766"/>
            <a:ext cx="5625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KPFD=1/(2∙π)=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phase gain of the three-state PFD</a:t>
            </a:r>
          </a:p>
          <a:p>
            <a:pPr algn="just" eaLnBrk="0" hangingPunct="0"/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  <a:r>
              <a:rPr lang="en-US" altLang="en-CH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pumping current for a 360°phase error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KVCO=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VCO voltage-to-frequency conversion gain</a:t>
            </a:r>
          </a:p>
          <a:p>
            <a:pPr algn="just" eaLnBrk="0" hangingPunct="0"/>
            <a:r>
              <a:rPr lang="en-US" altLang="en-CH" i="1" dirty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KT=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KPFD∙Ipump∙2∙π∙KVCO/N=</a:t>
            </a:r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Ipump∙KVCO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/N</a:t>
            </a:r>
            <a:endParaRPr lang="en-US" alt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5DF47-60D4-6354-C5B5-1053EF5B2A14}"/>
              </a:ext>
            </a:extLst>
          </p:cNvPr>
          <p:cNvSpPr txBox="1"/>
          <p:nvPr/>
        </p:nvSpPr>
        <p:spPr>
          <a:xfrm>
            <a:off x="7969021" y="2005559"/>
            <a:ext cx="11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~1 if C2&gt;&gt;C1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46B2F-F6C9-8CDC-7AE1-23AC27BBFD6E}"/>
              </a:ext>
            </a:extLst>
          </p:cNvPr>
          <p:cNvSpPr txBox="1"/>
          <p:nvPr/>
        </p:nvSpPr>
        <p:spPr>
          <a:xfrm>
            <a:off x="135289" y="2132856"/>
            <a:ext cx="222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R3=C3=0</a:t>
            </a:r>
            <a:endParaRPr lang="en-CH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8021C0-2AB3-B668-FAE5-3147B6A67BA1}"/>
              </a:ext>
            </a:extLst>
          </p:cNvPr>
          <p:cNvSpPr/>
          <p:nvPr/>
        </p:nvSpPr>
        <p:spPr>
          <a:xfrm>
            <a:off x="7049017" y="1764604"/>
            <a:ext cx="762028" cy="4819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926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5DA4F1-BA29-306E-64D4-F8ED9075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loop gain of the PLL (magnitude and phase)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DECAA-7567-6081-A49F-5DE20BA327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000" y="1475984"/>
            <a:ext cx="81360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Quick design steps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MAX Phase Margin</a:t>
            </a:r>
          </a:p>
          <a:p>
            <a:pPr marL="0" indent="0">
              <a:buNone/>
            </a:pPr>
            <a:endParaRPr lang="en-US" sz="800" b="1" u="sng" dirty="0"/>
          </a:p>
          <a:p>
            <a:pPr marL="0" indent="0">
              <a:buNone/>
            </a:pPr>
            <a:endParaRPr lang="en-US" sz="800" b="1" u="sng" dirty="0"/>
          </a:p>
          <a:p>
            <a:pPr marL="0" indent="0">
              <a:buNone/>
            </a:pPr>
            <a:r>
              <a:rPr lang="en-US" b="1" u="sng" dirty="0"/>
              <a:t>&gt; C2/C1 to &gt; PM</a:t>
            </a:r>
            <a:endParaRPr lang="en-CH" b="1" u="sng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6CEE0B1-7E93-FA7D-2E2D-F417DDB0FD3C}"/>
              </a:ext>
            </a:extLst>
          </p:cNvPr>
          <p:cNvGrpSpPr/>
          <p:nvPr/>
        </p:nvGrpSpPr>
        <p:grpSpPr>
          <a:xfrm>
            <a:off x="2483768" y="1340768"/>
            <a:ext cx="6620758" cy="4657060"/>
            <a:chOff x="2051720" y="1588479"/>
            <a:chExt cx="6620758" cy="46570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EF7D5E-6277-8584-6492-864E42580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588479"/>
              <a:ext cx="6620758" cy="4657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1CDF8E3-1F84-8689-FB39-839A4CA7A1DA}"/>
                </a:ext>
              </a:extLst>
            </p:cNvPr>
            <p:cNvSpPr/>
            <p:nvPr/>
          </p:nvSpPr>
          <p:spPr>
            <a:xfrm>
              <a:off x="4479332" y="2441382"/>
              <a:ext cx="181789" cy="1358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EB1290-11AC-1E6E-F174-126669B21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2099" y="1772816"/>
              <a:ext cx="0" cy="381642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93AED3-CF42-006B-7EF6-D66CDC91B3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3078" y="4578000"/>
              <a:ext cx="1122611" cy="986719"/>
            </a:xfrm>
            <a:prstGeom prst="line">
              <a:avLst/>
            </a:prstGeom>
            <a:ln w="127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0D5B69-B067-C2AC-7613-6118897955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41795" y="3857265"/>
              <a:ext cx="2130405" cy="918852"/>
            </a:xfrm>
            <a:prstGeom prst="line">
              <a:avLst/>
            </a:prstGeom>
            <a:ln w="127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4FC4A3B-97F2-D17A-FFEF-AC8B50DED7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4279" y="3032846"/>
              <a:ext cx="1122611" cy="986719"/>
            </a:xfrm>
            <a:prstGeom prst="line">
              <a:avLst/>
            </a:prstGeom>
            <a:ln w="127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DF9815-A833-78AA-3F26-EAEAAEAB7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0227" y="1772816"/>
              <a:ext cx="0" cy="381642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9D128B1-5A71-6A0C-6C48-0F695AD70E71}"/>
                </a:ext>
              </a:extLst>
            </p:cNvPr>
            <p:cNvSpPr/>
            <p:nvPr/>
          </p:nvSpPr>
          <p:spPr>
            <a:xfrm>
              <a:off x="6071215" y="2441381"/>
              <a:ext cx="181789" cy="13580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7E72690-C2E5-8F22-A63C-D938A4A32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8100" y="1988840"/>
              <a:ext cx="0" cy="36004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10BC33C-D290-F65B-2F0F-8CC5A301AB16}"/>
                </a:ext>
              </a:extLst>
            </p:cNvPr>
            <p:cNvSpPr/>
            <p:nvPr/>
          </p:nvSpPr>
          <p:spPr>
            <a:xfrm>
              <a:off x="4576890" y="2039063"/>
              <a:ext cx="762815" cy="459645"/>
            </a:xfrm>
            <a:custGeom>
              <a:avLst/>
              <a:gdLst>
                <a:gd name="connsiteX0" fmla="*/ 0 w 762815"/>
                <a:gd name="connsiteY0" fmla="*/ 459645 h 459645"/>
                <a:gd name="connsiteX1" fmla="*/ 278721 w 762815"/>
                <a:gd name="connsiteY1" fmla="*/ 190704 h 459645"/>
                <a:gd name="connsiteX2" fmla="*/ 503653 w 762815"/>
                <a:gd name="connsiteY2" fmla="*/ 73348 h 459645"/>
                <a:gd name="connsiteX3" fmla="*/ 669908 w 762815"/>
                <a:gd name="connsiteY3" fmla="*/ 14670 h 459645"/>
                <a:gd name="connsiteX4" fmla="*/ 762815 w 762815"/>
                <a:gd name="connsiteY4" fmla="*/ 0 h 459645"/>
                <a:gd name="connsiteX5" fmla="*/ 762815 w 762815"/>
                <a:gd name="connsiteY5" fmla="*/ 0 h 45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815" h="459645">
                  <a:moveTo>
                    <a:pt x="0" y="459645"/>
                  </a:moveTo>
                  <a:lnTo>
                    <a:pt x="278721" y="190704"/>
                  </a:lnTo>
                  <a:lnTo>
                    <a:pt x="503653" y="73348"/>
                  </a:lnTo>
                  <a:lnTo>
                    <a:pt x="669908" y="14670"/>
                  </a:lnTo>
                  <a:lnTo>
                    <a:pt x="762815" y="0"/>
                  </a:lnTo>
                  <a:lnTo>
                    <a:pt x="762815" y="0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CEFF678-85D5-D1B9-3C7A-81E8D5152492}"/>
                </a:ext>
              </a:extLst>
            </p:cNvPr>
            <p:cNvSpPr/>
            <p:nvPr/>
          </p:nvSpPr>
          <p:spPr>
            <a:xfrm flipH="1">
              <a:off x="5393361" y="2038224"/>
              <a:ext cx="762815" cy="459645"/>
            </a:xfrm>
            <a:custGeom>
              <a:avLst/>
              <a:gdLst>
                <a:gd name="connsiteX0" fmla="*/ 0 w 762815"/>
                <a:gd name="connsiteY0" fmla="*/ 459645 h 459645"/>
                <a:gd name="connsiteX1" fmla="*/ 278721 w 762815"/>
                <a:gd name="connsiteY1" fmla="*/ 190704 h 459645"/>
                <a:gd name="connsiteX2" fmla="*/ 503653 w 762815"/>
                <a:gd name="connsiteY2" fmla="*/ 73348 h 459645"/>
                <a:gd name="connsiteX3" fmla="*/ 669908 w 762815"/>
                <a:gd name="connsiteY3" fmla="*/ 14670 h 459645"/>
                <a:gd name="connsiteX4" fmla="*/ 762815 w 762815"/>
                <a:gd name="connsiteY4" fmla="*/ 0 h 459645"/>
                <a:gd name="connsiteX5" fmla="*/ 762815 w 762815"/>
                <a:gd name="connsiteY5" fmla="*/ 0 h 45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815" h="459645">
                  <a:moveTo>
                    <a:pt x="0" y="459645"/>
                  </a:moveTo>
                  <a:lnTo>
                    <a:pt x="278721" y="190704"/>
                  </a:lnTo>
                  <a:lnTo>
                    <a:pt x="503653" y="73348"/>
                  </a:lnTo>
                  <a:lnTo>
                    <a:pt x="669908" y="14670"/>
                  </a:lnTo>
                  <a:lnTo>
                    <a:pt x="762815" y="0"/>
                  </a:lnTo>
                  <a:lnTo>
                    <a:pt x="762815" y="0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09A6AF-584B-1628-BA48-5568927893DA}"/>
                </a:ext>
              </a:extLst>
            </p:cNvPr>
            <p:cNvSpPr/>
            <p:nvPr/>
          </p:nvSpPr>
          <p:spPr>
            <a:xfrm flipH="1">
              <a:off x="6156176" y="2482850"/>
              <a:ext cx="1682750" cy="939800"/>
            </a:xfrm>
            <a:custGeom>
              <a:avLst/>
              <a:gdLst>
                <a:gd name="connsiteX0" fmla="*/ 1682750 w 1682750"/>
                <a:gd name="connsiteY0" fmla="*/ 0 h 939800"/>
                <a:gd name="connsiteX1" fmla="*/ 1435100 w 1682750"/>
                <a:gd name="connsiteY1" fmla="*/ 342900 h 939800"/>
                <a:gd name="connsiteX2" fmla="*/ 1225550 w 1682750"/>
                <a:gd name="connsiteY2" fmla="*/ 565150 h 939800"/>
                <a:gd name="connsiteX3" fmla="*/ 984250 w 1682750"/>
                <a:gd name="connsiteY3" fmla="*/ 736600 h 939800"/>
                <a:gd name="connsiteX4" fmla="*/ 660400 w 1682750"/>
                <a:gd name="connsiteY4" fmla="*/ 863600 h 939800"/>
                <a:gd name="connsiteX5" fmla="*/ 374650 w 1682750"/>
                <a:gd name="connsiteY5" fmla="*/ 908050 h 939800"/>
                <a:gd name="connsiteX6" fmla="*/ 0 w 1682750"/>
                <a:gd name="connsiteY6" fmla="*/ 93980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2750" h="939800">
                  <a:moveTo>
                    <a:pt x="1682750" y="0"/>
                  </a:moveTo>
                  <a:lnTo>
                    <a:pt x="1435100" y="342900"/>
                  </a:lnTo>
                  <a:lnTo>
                    <a:pt x="1225550" y="565150"/>
                  </a:lnTo>
                  <a:lnTo>
                    <a:pt x="984250" y="736600"/>
                  </a:lnTo>
                  <a:lnTo>
                    <a:pt x="660400" y="863600"/>
                  </a:lnTo>
                  <a:lnTo>
                    <a:pt x="374650" y="908050"/>
                  </a:lnTo>
                  <a:lnTo>
                    <a:pt x="0" y="939800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29B16F-FB1C-A2C2-93D5-97E07A3B366E}"/>
                </a:ext>
              </a:extLst>
            </p:cNvPr>
            <p:cNvSpPr txBox="1"/>
            <p:nvPr/>
          </p:nvSpPr>
          <p:spPr>
            <a:xfrm>
              <a:off x="3010833" y="4507309"/>
              <a:ext cx="2864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-40dB/dec         -20dB/dec</a:t>
              </a:r>
              <a:endParaRPr lang="en-CH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55ED4F5-0469-A7D7-0809-B5B064F75A08}"/>
                </a:ext>
              </a:extLst>
            </p:cNvPr>
            <p:cNvSpPr txBox="1"/>
            <p:nvPr/>
          </p:nvSpPr>
          <p:spPr>
            <a:xfrm>
              <a:off x="4023017" y="2244244"/>
              <a:ext cx="2765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45°		      45°</a:t>
              </a:r>
              <a:endParaRPr lang="en-CH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9B54EA-8300-42BF-56CB-3F200503AC07}"/>
                  </a:ext>
                </a:extLst>
              </p:cNvPr>
              <p:cNvSpPr txBox="1"/>
              <p:nvPr/>
            </p:nvSpPr>
            <p:spPr>
              <a:xfrm>
                <a:off x="399474" y="1887695"/>
                <a:ext cx="2192804" cy="61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Ipump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KVCO</m:t>
                          </m:r>
                        </m:num>
                        <m:den>
                          <m:r>
                            <a:rPr lang="en-US" altLang="en-CH" b="0" i="0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altLang="en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9B54EA-8300-42BF-56CB-3F200503A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4" y="1887695"/>
                <a:ext cx="2192804" cy="618374"/>
              </a:xfrm>
              <a:prstGeom prst="rect">
                <a:avLst/>
              </a:prstGeom>
              <a:blipFill>
                <a:blip r:embed="rId3"/>
                <a:stretch>
                  <a:fillRect r="-250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483275-97FB-560F-6B64-24B1C87B4C90}"/>
                  </a:ext>
                </a:extLst>
              </p:cNvPr>
              <p:cNvSpPr txBox="1"/>
              <p:nvPr/>
            </p:nvSpPr>
            <p:spPr>
              <a:xfrm>
                <a:off x="145698" y="2496955"/>
                <a:ext cx="2192804" cy="636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CH" b="0" i="0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altLang="en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7483275-97FB-560F-6B64-24B1C87B4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8" y="2496955"/>
                <a:ext cx="2192804" cy="636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EA3DED9-21DC-A854-918F-7C4961F142BE}"/>
                  </a:ext>
                </a:extLst>
              </p:cNvPr>
              <p:cNvSpPr txBox="1"/>
              <p:nvPr/>
            </p:nvSpPr>
            <p:spPr>
              <a:xfrm>
                <a:off x="161329" y="3133604"/>
                <a:ext cx="2192804" cy="636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CH" b="0" i="0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altLang="en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altLang="en-CH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en-US" altLang="en-CH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en-US" altLang="en-CH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EA3DED9-21DC-A854-918F-7C4961F14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29" y="3133604"/>
                <a:ext cx="2192804" cy="636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99EE95-3197-FB1C-562D-6A99EEBDF0BA}"/>
                  </a:ext>
                </a:extLst>
              </p:cNvPr>
              <p:cNvSpPr txBox="1"/>
              <p:nvPr/>
            </p:nvSpPr>
            <p:spPr>
              <a:xfrm>
                <a:off x="199882" y="4550619"/>
                <a:ext cx="1913125" cy="44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𝑈𝐺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CH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99EE95-3197-FB1C-562D-6A99EEBDF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82" y="4550619"/>
                <a:ext cx="1913125" cy="440505"/>
              </a:xfrm>
              <a:prstGeom prst="rect">
                <a:avLst/>
              </a:prstGeom>
              <a:blipFill>
                <a:blip r:embed="rId6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57519E0-860E-CDB3-2277-78038AB66B50}"/>
              </a:ext>
            </a:extLst>
          </p:cNvPr>
          <p:cNvSpPr txBox="1"/>
          <p:nvPr/>
        </p:nvSpPr>
        <p:spPr>
          <a:xfrm>
            <a:off x="4844868" y="4969529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r>
              <a:rPr lang="en-US" dirty="0" err="1"/>
              <a:t>f</a:t>
            </a:r>
            <a:r>
              <a:rPr lang="en-US" baseline="-25000" dirty="0" err="1"/>
              <a:t>Z</a:t>
            </a:r>
            <a:r>
              <a:rPr lang="en-US" dirty="0"/>
              <a:t>	</a:t>
            </a:r>
            <a:r>
              <a:rPr lang="en-US" dirty="0" err="1"/>
              <a:t>f</a:t>
            </a:r>
            <a:r>
              <a:rPr lang="en-US" baseline="-25000" dirty="0" err="1"/>
              <a:t>UG</a:t>
            </a:r>
            <a:r>
              <a:rPr lang="en-US" dirty="0"/>
              <a:t>	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endParaRPr lang="en-CH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522B9A-F30E-0CC4-F28B-EBA0E8ED7317}"/>
              </a:ext>
            </a:extLst>
          </p:cNvPr>
          <p:cNvSpPr txBox="1"/>
          <p:nvPr/>
        </p:nvSpPr>
        <p:spPr>
          <a:xfrm>
            <a:off x="6758555" y="171134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 = C3 = 0</a:t>
            </a:r>
            <a:endParaRPr lang="en-CH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6F653F8-AC73-0D6D-40A0-07EA2447784C}"/>
              </a:ext>
            </a:extLst>
          </p:cNvPr>
          <p:cNvCxnSpPr/>
          <p:nvPr/>
        </p:nvCxnSpPr>
        <p:spPr>
          <a:xfrm>
            <a:off x="6826034" y="2037388"/>
            <a:ext cx="1293637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5911D4-99ED-56BD-431C-46BCE4261E50}"/>
                  </a:ext>
                </a:extLst>
              </p:cNvPr>
              <p:cNvSpPr txBox="1"/>
              <p:nvPr/>
            </p:nvSpPr>
            <p:spPr>
              <a:xfrm>
                <a:off x="-206131" y="5420390"/>
                <a:ext cx="3580030" cy="891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𝑎𝑡𝑎𝑛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CH" sz="16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5911D4-99ED-56BD-431C-46BCE4261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131" y="5420390"/>
                <a:ext cx="3580030" cy="891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D96C6D-AF70-769E-80C0-4CEC0946E437}"/>
              </a:ext>
            </a:extLst>
          </p:cNvPr>
          <p:cNvCxnSpPr/>
          <p:nvPr/>
        </p:nvCxnSpPr>
        <p:spPr>
          <a:xfrm flipV="1">
            <a:off x="5796136" y="1925732"/>
            <a:ext cx="0" cy="1287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7989EEE-2C4B-3CC9-C357-4645DBAD77FA}"/>
              </a:ext>
            </a:extLst>
          </p:cNvPr>
          <p:cNvSpPr txBox="1"/>
          <p:nvPr/>
        </p:nvSpPr>
        <p:spPr>
          <a:xfrm>
            <a:off x="5193213" y="284950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PM</a:t>
            </a:r>
            <a:endParaRPr lang="en-CH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CF23F6D-02F4-FE2C-2C14-3AF1955ED455}"/>
              </a:ext>
            </a:extLst>
          </p:cNvPr>
          <p:cNvCxnSpPr/>
          <p:nvPr/>
        </p:nvCxnSpPr>
        <p:spPr>
          <a:xfrm flipH="1">
            <a:off x="4283968" y="3212976"/>
            <a:ext cx="39870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65F6EA6-C251-9D75-6455-096EA1ED6DEB}"/>
              </a:ext>
            </a:extLst>
          </p:cNvPr>
          <p:cNvSpPr txBox="1"/>
          <p:nvPr/>
        </p:nvSpPr>
        <p:spPr>
          <a:xfrm>
            <a:off x="7106390" y="4991124"/>
            <a:ext cx="1238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-60dB/dec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080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C6D1C-C165-D889-EBA4-33A3C944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3150-8CD1-0312-CBF6-9C239B7D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loop equation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D9CE2-3627-C58A-CB48-54F72830E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0" y="2332995"/>
            <a:ext cx="8341040" cy="4060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2DA2D-57AA-D10B-B693-20793D4AB695}"/>
                  </a:ext>
                </a:extLst>
              </p:cNvPr>
              <p:cNvSpPr txBox="1"/>
              <p:nvPr/>
            </p:nvSpPr>
            <p:spPr>
              <a:xfrm>
                <a:off x="-202817" y="1285194"/>
                <a:ext cx="7632848" cy="1052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LG</m:t>
                      </m:r>
                      <m:d>
                        <m:d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𝑣𝑐𝑜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𝑑𝑖𝑣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𝑐𝑙𝑜𝑠𝑒𝑑</m:t>
                          </m:r>
                        </m:sub>
                      </m:sSub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CH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CH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d>
                                <m:d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D2DA2D-57AA-D10B-B693-20793D4AB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817" y="1285194"/>
                <a:ext cx="7632848" cy="1052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282D370-B22A-7C23-BEAC-D8E7C449CFBF}"/>
              </a:ext>
            </a:extLst>
          </p:cNvPr>
          <p:cNvSpPr txBox="1"/>
          <p:nvPr/>
        </p:nvSpPr>
        <p:spPr>
          <a:xfrm>
            <a:off x="3411232" y="49766"/>
            <a:ext cx="5625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KPFD=1/(2∙π)=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phase gain of the three-state PFD</a:t>
            </a:r>
          </a:p>
          <a:p>
            <a:pPr algn="just" eaLnBrk="0" hangingPunct="0"/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  <a:r>
              <a:rPr lang="en-US" altLang="en-CH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pumping current for a 360°phase error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KVCO=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VCO voltage-to-frequency conversion gain</a:t>
            </a:r>
          </a:p>
          <a:p>
            <a:pPr algn="just" eaLnBrk="0" hangingPunct="0"/>
            <a:r>
              <a:rPr lang="en-US" altLang="en-CH" i="1" dirty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KT=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KPFD∙Ipump∙2∙π∙KVCO/N=</a:t>
            </a:r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Ipump∙KVCO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/N</a:t>
            </a:r>
            <a:endParaRPr lang="en-US" alt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0C3F7-7CA4-1FF3-8EED-B42545611753}"/>
              </a:ext>
            </a:extLst>
          </p:cNvPr>
          <p:cNvSpPr txBox="1"/>
          <p:nvPr/>
        </p:nvSpPr>
        <p:spPr>
          <a:xfrm>
            <a:off x="6660232" y="1641487"/>
            <a:ext cx="114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~1 if </a:t>
            </a:r>
            <a:endParaRPr lang="en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3D2567-66F6-6C23-D89D-B196082BD369}"/>
                  </a:ext>
                </a:extLst>
              </p:cNvPr>
              <p:cNvSpPr txBox="1"/>
              <p:nvPr/>
            </p:nvSpPr>
            <p:spPr>
              <a:xfrm>
                <a:off x="7092280" y="1514980"/>
                <a:ext cx="1836204" cy="62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H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3D2567-66F6-6C23-D89D-B196082BD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514980"/>
                <a:ext cx="1836204" cy="629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A252755-1EAA-C587-1BF6-EB701115E61E}"/>
              </a:ext>
            </a:extLst>
          </p:cNvPr>
          <p:cNvSpPr txBox="1"/>
          <p:nvPr/>
        </p:nvSpPr>
        <p:spPr>
          <a:xfrm>
            <a:off x="7704348" y="2141805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OLG &gt; 1</a:t>
            </a:r>
            <a:endParaRPr lang="en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2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39E55-8783-8F7B-776E-B41F3FA9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6244-9599-953A-F31F-4386A91B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loop equation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91478-EEC9-0363-1C82-C3A5AE403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0" y="2332995"/>
            <a:ext cx="8341040" cy="4060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536B9-1707-2222-3408-CF2FB08CD287}"/>
                  </a:ext>
                </a:extLst>
              </p:cNvPr>
              <p:cNvSpPr txBox="1"/>
              <p:nvPr/>
            </p:nvSpPr>
            <p:spPr>
              <a:xfrm>
                <a:off x="-402496" y="1417244"/>
                <a:ext cx="7632848" cy="84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𝑣𝑐𝑜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𝑑𝑖𝑣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𝑐𝑙𝑜𝑠𝑒𝑑</m:t>
                          </m:r>
                        </m:sub>
                      </m:sSub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5536B9-1707-2222-3408-CF2FB08CD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2496" y="1417244"/>
                <a:ext cx="7632848" cy="848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0F8ACD2-4138-259F-E675-31FAFA690ACA}"/>
              </a:ext>
            </a:extLst>
          </p:cNvPr>
          <p:cNvSpPr txBox="1"/>
          <p:nvPr/>
        </p:nvSpPr>
        <p:spPr>
          <a:xfrm>
            <a:off x="3411232" y="49766"/>
            <a:ext cx="5625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KPFD=1/(2∙π)=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phase gain of the three-state PFD</a:t>
            </a:r>
          </a:p>
          <a:p>
            <a:pPr algn="just" eaLnBrk="0" hangingPunct="0"/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  <a:r>
              <a:rPr lang="en-US" altLang="en-CH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pumping current for a 360°phase error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KVCO=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VCO voltage-to-frequency conversion gain</a:t>
            </a:r>
          </a:p>
          <a:p>
            <a:pPr algn="just" eaLnBrk="0" hangingPunct="0"/>
            <a:r>
              <a:rPr lang="en-US" altLang="en-CH" i="1" dirty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KT=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KPFD∙Ipump∙2∙π∙KVCO/N=</a:t>
            </a:r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Ipump∙KVCO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/N</a:t>
            </a:r>
            <a:endParaRPr lang="en-US" alt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47066-457C-90D9-B5F2-4582C45ED2F9}"/>
              </a:ext>
            </a:extLst>
          </p:cNvPr>
          <p:cNvSpPr txBox="1"/>
          <p:nvPr/>
        </p:nvSpPr>
        <p:spPr>
          <a:xfrm>
            <a:off x="6660232" y="1641487"/>
            <a:ext cx="114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~1 if </a:t>
            </a:r>
            <a:endParaRPr lang="en-C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18ECD-5F22-E32B-F0AF-EE0BB1925F0C}"/>
                  </a:ext>
                </a:extLst>
              </p:cNvPr>
              <p:cNvSpPr txBox="1"/>
              <p:nvPr/>
            </p:nvSpPr>
            <p:spPr>
              <a:xfrm>
                <a:off x="7092280" y="1514980"/>
                <a:ext cx="1836204" cy="629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H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CH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18ECD-5F22-E32B-F0AF-EE0BB1925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1514980"/>
                <a:ext cx="1836204" cy="629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AEB62F23-F37F-174F-3375-6D4C1678AD05}"/>
              </a:ext>
            </a:extLst>
          </p:cNvPr>
          <p:cNvSpPr/>
          <p:nvPr/>
        </p:nvSpPr>
        <p:spPr>
          <a:xfrm rot="14553771">
            <a:off x="1926111" y="2443459"/>
            <a:ext cx="753388" cy="4858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819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065D-44F0-CB22-CEC8-A74C464D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and HF transfer function of the PLL in closed loop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9C727-226F-B2B4-A904-D4C1F98D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6516933" cy="48429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7F69BC-7E26-7D6E-1286-A2C5455B9B94}"/>
              </a:ext>
            </a:extLst>
          </p:cNvPr>
          <p:cNvSpPr txBox="1"/>
          <p:nvPr/>
        </p:nvSpPr>
        <p:spPr>
          <a:xfrm>
            <a:off x="3883550" y="3806316"/>
            <a:ext cx="4931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 		-60dB/dec</a:t>
            </a:r>
          </a:p>
          <a:p>
            <a:r>
              <a:rPr lang="en-US" dirty="0"/>
              <a:t>				 </a:t>
            </a:r>
            <a:r>
              <a:rPr lang="en-US" dirty="0" err="1"/>
              <a:t>wi</a:t>
            </a:r>
            <a:r>
              <a:rPr lang="en-US" dirty="0"/>
              <a:t> R3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٠</a:t>
            </a:r>
            <a:r>
              <a:rPr lang="en-US" dirty="0"/>
              <a:t>C3</a:t>
            </a:r>
          </a:p>
          <a:p>
            <a:endParaRPr lang="en-US" dirty="0"/>
          </a:p>
          <a:p>
            <a:r>
              <a:rPr lang="en-US" dirty="0"/>
              <a:t>      40dB/dec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5B259-9BAD-0E23-FBC7-F2CADC39DA23}"/>
              </a:ext>
            </a:extLst>
          </p:cNvPr>
          <p:cNvSpPr txBox="1"/>
          <p:nvPr/>
        </p:nvSpPr>
        <p:spPr>
          <a:xfrm>
            <a:off x="6943064" y="2511211"/>
            <a:ext cx="140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-40dB/dec 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7A644-E0F5-101B-B613-C13934BE26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1412776"/>
            <a:ext cx="2808312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REF signal/noise is LP filtered</a:t>
            </a:r>
          </a:p>
          <a:p>
            <a:r>
              <a:rPr lang="en-US" dirty="0"/>
              <a:t>Some peaking though</a:t>
            </a:r>
          </a:p>
          <a:p>
            <a:pPr lvl="1"/>
            <a:r>
              <a:rPr lang="en-US" dirty="0"/>
              <a:t>HP(s)+LF(s)=1</a:t>
            </a:r>
          </a:p>
          <a:p>
            <a:r>
              <a:rPr lang="en-US" dirty="0"/>
              <a:t>Single-point modulation  up to  PLL BW</a:t>
            </a:r>
          </a:p>
          <a:p>
            <a:r>
              <a:rPr lang="en-US" dirty="0"/>
              <a:t>Pre-emphasis to compensate limited BW</a:t>
            </a:r>
          </a:p>
          <a:p>
            <a:pPr marL="0" indent="0">
              <a:buNone/>
            </a:pPr>
            <a:r>
              <a:rPr lang="en-US" b="1" u="sng" dirty="0"/>
              <a:t>VCO noise is HP filtered</a:t>
            </a:r>
          </a:p>
          <a:p>
            <a:r>
              <a:rPr lang="en-US" dirty="0"/>
              <a:t>Two-point modulation with proper gain cal.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3971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0E40-805A-5D56-3A51-2A4984487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D991-FFCC-D9AE-99B4-9FAE1490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loop equation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046ED-5DD5-D3E1-1800-D1E99418A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341040" cy="4060071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3A4C2EC-3910-31C2-8976-3BAFA794A539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1331640" y="3725590"/>
            <a:ext cx="194421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CH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endParaRPr kumimoji="0" lang="en-US" altLang="en-C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CT=C1+C2</a:t>
            </a:r>
            <a:endParaRPr kumimoji="0" lang="en-US" altLang="en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τ2=R2∙C2</a:t>
            </a:r>
            <a:endParaRPr lang="en-US" altLang="en-CH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τ3=R3∙C3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τB</a:t>
            </a: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=τ2∙C1/CT</a:t>
            </a:r>
            <a:endParaRPr kumimoji="0" lang="en-US" altLang="en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A42388-DC7D-F08F-3927-D8844A1E0EA2}"/>
                  </a:ext>
                </a:extLst>
              </p:cNvPr>
              <p:cNvSpPr txBox="1"/>
              <p:nvPr/>
            </p:nvSpPr>
            <p:spPr>
              <a:xfrm>
                <a:off x="63368" y="1400590"/>
                <a:ext cx="8973128" cy="962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𝑣𝑐𝑜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CH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𝑑𝑖𝑣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𝑜𝑝𝑒𝑛</m:t>
                          </m:r>
                        </m:sub>
                      </m:sSub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H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CH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CH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CH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CH" i="0">
                              <a:latin typeface="Cambria Math" panose="02040503050406030204" pitchFamily="18" charset="0"/>
                            </a:rPr>
                            <m:t>+1+</m:t>
                          </m:r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H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CH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A42388-DC7D-F08F-3927-D8844A1E0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8" y="1400590"/>
                <a:ext cx="8973128" cy="962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C3851B2-CAC5-0920-E74B-5698AEA13CB2}"/>
              </a:ext>
            </a:extLst>
          </p:cNvPr>
          <p:cNvSpPr txBox="1"/>
          <p:nvPr/>
        </p:nvSpPr>
        <p:spPr>
          <a:xfrm>
            <a:off x="3411232" y="49766"/>
            <a:ext cx="5625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KPFD=1/(2∙π)=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phase gain of the three-state PFD</a:t>
            </a:r>
          </a:p>
          <a:p>
            <a:pPr algn="just" eaLnBrk="0" hangingPunct="0"/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  <a:r>
              <a:rPr lang="en-US" altLang="en-CH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pumping current for a 360°phase error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KVCO=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VCO voltage-to-frequency conversion gain</a:t>
            </a:r>
          </a:p>
          <a:p>
            <a:pPr algn="just" eaLnBrk="0" hangingPunct="0"/>
            <a:r>
              <a:rPr lang="en-US" altLang="en-CH" i="1" dirty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KT=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KPFD∙Ipump∙2∙π∙KVCO/N=</a:t>
            </a:r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Ipump∙KVCO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/N</a:t>
            </a:r>
            <a:endParaRPr lang="en-US" altLang="en-CH" dirty="0"/>
          </a:p>
        </p:txBody>
      </p:sp>
    </p:spTree>
    <p:extLst>
      <p:ext uri="{BB962C8B-B14F-4D97-AF65-F5344CB8AC3E}">
        <p14:creationId xmlns:p14="http://schemas.microsoft.com/office/powerpoint/2010/main" val="403202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34E66-7585-A6EE-7569-C0D976FAB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558EC-646A-CE75-714D-CBE475D3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PLL loop equation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CB0AE-511C-B76E-2C68-E7F2EFEF8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0" y="2332995"/>
            <a:ext cx="8341040" cy="4060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C3A9A7-EA96-7815-754A-C574CBC03973}"/>
                  </a:ext>
                </a:extLst>
              </p:cNvPr>
              <p:cNvSpPr txBox="1"/>
              <p:nvPr/>
            </p:nvSpPr>
            <p:spPr>
              <a:xfrm>
                <a:off x="-202818" y="1285194"/>
                <a:ext cx="9239313" cy="1020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CH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𝑣𝑐𝑜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H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𝑐𝑙𝑜𝑠𝑒𝑑</m:t>
                          </m:r>
                        </m:sub>
                      </m:sSub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CH" i="1"/>
                          </m:ctrlPr>
                        </m:fPr>
                        <m:num>
                          <m:r>
                            <a:rPr lang="en-US" i="1"/>
                            <m:t>1+</m:t>
                          </m:r>
                          <m:sSub>
                            <m:sSubPr>
                              <m:ctrlPr>
                                <a:rPr lang="en-CH" i="1"/>
                              </m:ctrlPr>
                            </m:sSubPr>
                            <m:e>
                              <m:r>
                                <a:rPr lang="en-US" i="1"/>
                                <m:t>𝜏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  <m:r>
                            <a:rPr lang="en-US" i="1"/>
                            <m:t>∙</m:t>
                          </m:r>
                          <m:r>
                            <a:rPr lang="en-US" i="1"/>
                            <m:t>𝑠</m:t>
                          </m:r>
                        </m:num>
                        <m:den>
                          <m:f>
                            <m:fPr>
                              <m:ctrlPr>
                                <a:rPr lang="en-CH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𝐶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  <m:r>
                                <a:rPr lang="en-US" i="1"/>
                                <m:t>∙</m:t>
                              </m:r>
                              <m:sSubSup>
                                <m:sSubSupPr>
                                  <m:ctrlPr>
                                    <a:rPr lang="en-CH" i="1"/>
                                  </m:ctrlPr>
                                </m:sSubSupPr>
                                <m:e>
                                  <m:r>
                                    <a:rPr lang="en-US" i="1"/>
                                    <m:t>𝜏</m:t>
                                  </m:r>
                                </m:e>
                                <m:sub>
                                  <m:r>
                                    <a:rPr lang="en-US" i="1"/>
                                    <m:t>𝐶</m:t>
                                  </m:r>
                                </m:sub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𝐾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/>
                            <m:t>∙</m:t>
                          </m:r>
                          <m:sSup>
                            <m:sSupPr>
                              <m:ctrlPr>
                                <a:rPr lang="en-CH" i="1"/>
                              </m:ctrlPr>
                            </m:sSupPr>
                            <m:e>
                              <m:r>
                                <a:rPr lang="en-US" i="1"/>
                                <m:t>𝑠</m:t>
                              </m:r>
                            </m:e>
                            <m:sup>
                              <m:r>
                                <a:rPr lang="en-US" i="1"/>
                                <m:t>4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f>
                            <m:fPr>
                              <m:ctrlPr>
                                <a:rPr lang="en-CH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𝐶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  <m:r>
                                <a:rPr lang="en-US" i="1"/>
                                <m:t>∙</m:t>
                              </m:r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𝜏</m:t>
                                  </m:r>
                                </m:e>
                                <m:sub>
                                  <m:r>
                                    <a:rPr lang="en-US" i="1"/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𝐾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/>
                            <m:t>∙</m:t>
                          </m:r>
                          <m:sSup>
                            <m:sSupPr>
                              <m:ctrlPr>
                                <a:rPr lang="en-CH" i="1"/>
                              </m:ctrlPr>
                            </m:sSupPr>
                            <m:e>
                              <m:r>
                                <a:rPr lang="en-US" i="1"/>
                                <m:t>𝑠</m:t>
                              </m:r>
                            </m:e>
                            <m:sup>
                              <m:r>
                                <a:rPr lang="en-US" i="1"/>
                                <m:t>3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f>
                            <m:fPr>
                              <m:ctrlPr>
                                <a:rPr lang="en-CH" i="1"/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𝐶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  <m:r>
                                <a:rPr lang="en-US" i="1"/>
                                <m:t>+</m:t>
                              </m:r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𝐶</m:t>
                                  </m:r>
                                </m:e>
                                <m:sub>
                                  <m:r>
                                    <a:rPr lang="en-US" i="1"/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CH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𝐾</m:t>
                                  </m:r>
                                </m:e>
                                <m:sub>
                                  <m:r>
                                    <a:rPr lang="en-US" i="1"/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/>
                            <m:t>∙</m:t>
                          </m:r>
                          <m:sSup>
                            <m:sSupPr>
                              <m:ctrlPr>
                                <a:rPr lang="en-CH" i="1"/>
                              </m:ctrlPr>
                            </m:sSupPr>
                            <m:e>
                              <m:r>
                                <a:rPr lang="en-US" i="1"/>
                                <m:t>𝑠</m:t>
                              </m:r>
                            </m:e>
                            <m:sup>
                              <m:r>
                                <a:rPr lang="en-US" i="1"/>
                                <m:t>2</m:t>
                              </m:r>
                            </m:sup>
                          </m:sSup>
                          <m:r>
                            <a:rPr lang="en-US" i="1"/>
                            <m:t>+</m:t>
                          </m:r>
                          <m:sSub>
                            <m:sSubPr>
                              <m:ctrlPr>
                                <a:rPr lang="en-CH" i="1"/>
                              </m:ctrlPr>
                            </m:sSubPr>
                            <m:e>
                              <m:r>
                                <a:rPr lang="en-US" i="1"/>
                                <m:t>𝜏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  <m:r>
                            <a:rPr lang="en-US" i="1"/>
                            <m:t>∙</m:t>
                          </m:r>
                          <m:r>
                            <a:rPr lang="en-US" i="1"/>
                            <m:t>𝑠</m:t>
                          </m:r>
                          <m:r>
                            <a:rPr lang="en-US" i="1"/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C3A9A7-EA96-7815-754A-C574CBC0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818" y="1285194"/>
                <a:ext cx="9239313" cy="10207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63BDD53-A0FD-B4F3-A263-D3439AC14140}"/>
              </a:ext>
            </a:extLst>
          </p:cNvPr>
          <p:cNvSpPr txBox="1"/>
          <p:nvPr/>
        </p:nvSpPr>
        <p:spPr>
          <a:xfrm>
            <a:off x="3411232" y="49766"/>
            <a:ext cx="5625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KPFD=1/(2∙π)=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phase gain of the three-state PFD</a:t>
            </a:r>
          </a:p>
          <a:p>
            <a:pPr algn="just" eaLnBrk="0" hangingPunct="0"/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</a:t>
            </a:r>
            <a:r>
              <a:rPr lang="en-US" altLang="en-CH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pumping current for a 360°phase error</a:t>
            </a:r>
            <a:endParaRPr kumimoji="0" lang="en-US" altLang="en-C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CH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KVCO=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VCO voltage-to-frequency conversion gain</a:t>
            </a:r>
          </a:p>
          <a:p>
            <a:pPr algn="just" eaLnBrk="0" hangingPunct="0"/>
            <a:r>
              <a:rPr lang="en-US" altLang="en-CH" i="1" dirty="0"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KT=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KPFD∙Ipump∙2∙π∙KVCO/N=</a:t>
            </a:r>
            <a:r>
              <a:rPr lang="en-US" altLang="en-CH" i="1" dirty="0" err="1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Ipump∙KVCO</a:t>
            </a:r>
            <a:r>
              <a:rPr lang="en-US" altLang="en-CH" i="1" dirty="0"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/N</a:t>
            </a:r>
            <a:endParaRPr lang="en-US" alt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7211B5-862B-281E-4AB7-B99A045D6542}"/>
                  </a:ext>
                </a:extLst>
              </p:cNvPr>
              <p:cNvSpPr txBox="1"/>
              <p:nvPr/>
            </p:nvSpPr>
            <p:spPr>
              <a:xfrm>
                <a:off x="1672017" y="4753750"/>
                <a:ext cx="1739215" cy="547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CH" sz="1800" i="1" smtClea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𝜏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𝐶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CH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𝜏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∙</m:t>
                      </m:r>
                      <m:sSub>
                        <m:sSubPr>
                          <m:ctrlPr>
                            <a:rPr lang="en-CH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𝜏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CH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7211B5-862B-281E-4AB7-B99A045D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017" y="4753750"/>
                <a:ext cx="1739215" cy="5474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84F0A9-78A9-06C8-51B7-488C0600046D}"/>
                  </a:ext>
                </a:extLst>
              </p:cNvPr>
              <p:cNvSpPr txBox="1"/>
              <p:nvPr/>
            </p:nvSpPr>
            <p:spPr>
              <a:xfrm>
                <a:off x="879929" y="5064706"/>
                <a:ext cx="46793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H" i="1" smtClea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𝐷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CH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CH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CH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type m:val="lin"/>
                          <m:ctrlPr>
                            <a:rPr lang="en-CH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H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84F0A9-78A9-06C8-51B7-488C06000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29" y="5064706"/>
                <a:ext cx="4679342" cy="369332"/>
              </a:xfrm>
              <a:prstGeom prst="rect">
                <a:avLst/>
              </a:prstGeom>
              <a:blipFill>
                <a:blip r:embed="rId5"/>
                <a:stretch>
                  <a:fillRect t="-116667" b="-181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">
            <a:extLst>
              <a:ext uri="{FF2B5EF4-FFF2-40B4-BE49-F238E27FC236}">
                <a16:creationId xmlns:a16="http://schemas.microsoft.com/office/drawing/2014/main" id="{C26A28C6-F785-D720-C45E-430048497805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1844925" y="3271847"/>
            <a:ext cx="194421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CH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endParaRPr kumimoji="0" lang="en-US" altLang="en-C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CT=C1+C2</a:t>
            </a:r>
            <a:endParaRPr kumimoji="0" lang="en-US" altLang="en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τ2=R2∙C2</a:t>
            </a:r>
            <a:endParaRPr lang="en-US" altLang="en-CH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τ3=R3∙C3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CH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τB</a:t>
            </a:r>
            <a:r>
              <a:rPr kumimoji="0" lang="en-US" altLang="en-CH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=τ2∙C1/CT</a:t>
            </a:r>
            <a:endParaRPr kumimoji="0" lang="en-US" altLang="en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767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_EN">
  <a:themeElements>
    <a:clrScheme name="CSEM Color Scheme">
      <a:dk1>
        <a:srgbClr val="3C3C3C"/>
      </a:dk1>
      <a:lt1>
        <a:srgbClr val="FFFFFF"/>
      </a:lt1>
      <a:dk2>
        <a:srgbClr val="5A5A5A"/>
      </a:dk2>
      <a:lt2>
        <a:srgbClr val="C4C4BA"/>
      </a:lt2>
      <a:accent1>
        <a:srgbClr val="0070BC"/>
      </a:accent1>
      <a:accent2>
        <a:srgbClr val="E1005A"/>
      </a:accent2>
      <a:accent3>
        <a:srgbClr val="FFFFFF"/>
      </a:accent3>
      <a:accent4>
        <a:srgbClr val="323232"/>
      </a:accent4>
      <a:accent5>
        <a:srgbClr val="88C1E9"/>
      </a:accent5>
      <a:accent6>
        <a:srgbClr val="CC0051"/>
      </a:accent6>
      <a:hlink>
        <a:srgbClr val="88C1E9"/>
      </a:hlink>
      <a:folHlink>
        <a:srgbClr val="C1B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C3C3C"/>
        </a:dk1>
        <a:lt1>
          <a:srgbClr val="FFFFFF"/>
        </a:lt1>
        <a:dk2>
          <a:srgbClr val="5A5A5A"/>
        </a:dk2>
        <a:lt2>
          <a:srgbClr val="C4C4BA"/>
        </a:lt2>
        <a:accent1>
          <a:srgbClr val="0070BC"/>
        </a:accent1>
        <a:accent2>
          <a:srgbClr val="E1005A"/>
        </a:accent2>
        <a:accent3>
          <a:srgbClr val="FFFFFF"/>
        </a:accent3>
        <a:accent4>
          <a:srgbClr val="323232"/>
        </a:accent4>
        <a:accent5>
          <a:srgbClr val="AABBDA"/>
        </a:accent5>
        <a:accent6>
          <a:srgbClr val="CC0051"/>
        </a:accent6>
        <a:hlink>
          <a:srgbClr val="88C1E9"/>
        </a:hlink>
        <a:folHlink>
          <a:srgbClr val="C1B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ides-CSEM.potx" id="{38CFF1F2-42C0-4731-B563-810DFC4DCD9C}" vid="{C1D28C37-883B-4578-91BC-90556F17C2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Slides-CSEM</Template>
  <TotalTime>0</TotalTime>
  <Words>1254</Words>
  <Application>Microsoft Office PowerPoint</Application>
  <PresentationFormat>On-screen Show (4:3)</PresentationFormat>
  <Paragraphs>245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Cambria Math</vt:lpstr>
      <vt:lpstr>Symbol</vt:lpstr>
      <vt:lpstr>Verdana</vt:lpstr>
      <vt:lpstr>Slides_EN</vt:lpstr>
      <vt:lpstr>Equation.3</vt:lpstr>
      <vt:lpstr>PLL system and blocks overview </vt:lpstr>
      <vt:lpstr>PowerPoint Presentation</vt:lpstr>
      <vt:lpstr>PLL loop equation</vt:lpstr>
      <vt:lpstr>Open loop gain of the PLL (magnitude and phase)</vt:lpstr>
      <vt:lpstr>PLL loop equation</vt:lpstr>
      <vt:lpstr>PLL loop equation</vt:lpstr>
      <vt:lpstr>LP and HF transfer function of the PLL in closed loop</vt:lpstr>
      <vt:lpstr>PLL loop equation</vt:lpstr>
      <vt:lpstr>PLL loop equation</vt:lpstr>
      <vt:lpstr>PLL phase noise equation</vt:lpstr>
      <vt:lpstr>PowerPoint Presentation</vt:lpstr>
      <vt:lpstr>Open loop phase noise contribution with total CL PN</vt:lpstr>
      <vt:lpstr>Closed loop phase noise contribution with total CL PN</vt:lpstr>
      <vt:lpstr>Phase frequency detector with dynamic D=1 DFF</vt:lpstr>
      <vt:lpstr>Charge pump implementation</vt:lpstr>
      <vt:lpstr>Loop filter</vt:lpstr>
      <vt:lpstr>VCO to highlight symmetry of varactor arrangement</vt:lpstr>
      <vt:lpstr>VCO gain and how to keep it well under control</vt:lpstr>
      <vt:lpstr>Multi-modulus divider: a key building block</vt:lpstr>
      <vt:lpstr>Generic arrangement with cascade of 2/3 dividers</vt:lpstr>
      <vt:lpstr>RF sinusoid to rail-to-rail variable divider</vt:lpstr>
      <vt:lpstr>Complete divider</vt:lpstr>
      <vt:lpstr>Schmoo plot over PVT variations at 3.417 GHz input</vt:lpstr>
      <vt:lpstr>Timing signals</vt:lpstr>
      <vt:lpstr>Frequency Control Word  Quantization error/noise shaping with MASH modulator </vt:lpstr>
    </vt:vector>
  </TitlesOfParts>
  <Company>CSEM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XTAL and MEMS oscillators from MHz to GHz</dc:title>
  <dc:creator>RUFFIEUX David</dc:creator>
  <cp:lastModifiedBy>RUFFIEUX David</cp:lastModifiedBy>
  <cp:revision>392</cp:revision>
  <dcterms:created xsi:type="dcterms:W3CDTF">2017-06-05T19:39:06Z</dcterms:created>
  <dcterms:modified xsi:type="dcterms:W3CDTF">2025-12-11T11:59:21Z</dcterms:modified>
</cp:coreProperties>
</file>