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</p:sldMasterIdLst>
  <p:notesMasterIdLst>
    <p:notesMasterId r:id="rId56"/>
  </p:notesMasterIdLst>
  <p:handoutMasterIdLst>
    <p:handoutMasterId r:id="rId57"/>
  </p:handoutMasterIdLst>
  <p:sldIdLst>
    <p:sldId id="257" r:id="rId2"/>
    <p:sldId id="825" r:id="rId3"/>
    <p:sldId id="826" r:id="rId4"/>
    <p:sldId id="827" r:id="rId5"/>
    <p:sldId id="828" r:id="rId6"/>
    <p:sldId id="829" r:id="rId7"/>
    <p:sldId id="830" r:id="rId8"/>
    <p:sldId id="831" r:id="rId9"/>
    <p:sldId id="832" r:id="rId10"/>
    <p:sldId id="833" r:id="rId11"/>
    <p:sldId id="834" r:id="rId12"/>
    <p:sldId id="835" r:id="rId13"/>
    <p:sldId id="836" r:id="rId14"/>
    <p:sldId id="837" r:id="rId15"/>
    <p:sldId id="838" r:id="rId16"/>
    <p:sldId id="839" r:id="rId17"/>
    <p:sldId id="840" r:id="rId18"/>
    <p:sldId id="841" r:id="rId19"/>
    <p:sldId id="842" r:id="rId20"/>
    <p:sldId id="843" r:id="rId21"/>
    <p:sldId id="844" r:id="rId22"/>
    <p:sldId id="845" r:id="rId23"/>
    <p:sldId id="846" r:id="rId24"/>
    <p:sldId id="848" r:id="rId25"/>
    <p:sldId id="877" r:id="rId26"/>
    <p:sldId id="878" r:id="rId27"/>
    <p:sldId id="879" r:id="rId28"/>
    <p:sldId id="880" r:id="rId29"/>
    <p:sldId id="881" r:id="rId30"/>
    <p:sldId id="882" r:id="rId31"/>
    <p:sldId id="883" r:id="rId32"/>
    <p:sldId id="884" r:id="rId33"/>
    <p:sldId id="885" r:id="rId34"/>
    <p:sldId id="886" r:id="rId35"/>
    <p:sldId id="887" r:id="rId36"/>
    <p:sldId id="888" r:id="rId37"/>
    <p:sldId id="889" r:id="rId38"/>
    <p:sldId id="890" r:id="rId39"/>
    <p:sldId id="891" r:id="rId40"/>
    <p:sldId id="892" r:id="rId41"/>
    <p:sldId id="893" r:id="rId42"/>
    <p:sldId id="894" r:id="rId43"/>
    <p:sldId id="896" r:id="rId44"/>
    <p:sldId id="897" r:id="rId45"/>
    <p:sldId id="898" r:id="rId46"/>
    <p:sldId id="899" r:id="rId47"/>
    <p:sldId id="900" r:id="rId48"/>
    <p:sldId id="901" r:id="rId49"/>
    <p:sldId id="905" r:id="rId50"/>
    <p:sldId id="902" r:id="rId51"/>
    <p:sldId id="909" r:id="rId52"/>
    <p:sldId id="903" r:id="rId53"/>
    <p:sldId id="910" r:id="rId54"/>
    <p:sldId id="904" r:id="rId5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74ACA1"/>
    <a:srgbClr val="0000FF"/>
    <a:srgbClr val="0066FF"/>
    <a:srgbClr val="99FFCC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28" autoAdjust="0"/>
    <p:restoredTop sz="89747" autoAdjust="0"/>
  </p:normalViewPr>
  <p:slideViewPr>
    <p:cSldViewPr>
      <p:cViewPr varScale="1">
        <p:scale>
          <a:sx n="112" d="100"/>
          <a:sy n="112" d="100"/>
        </p:scale>
        <p:origin x="2000" y="2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67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image" Target="../media/image41.wmf"/><Relationship Id="rId1" Type="http://schemas.openxmlformats.org/officeDocument/2006/relationships/image" Target="../media/image40.wmf"/><Relationship Id="rId6" Type="http://schemas.openxmlformats.org/officeDocument/2006/relationships/image" Target="../media/image45.wmf"/><Relationship Id="rId5" Type="http://schemas.openxmlformats.org/officeDocument/2006/relationships/image" Target="../media/image46.wmf"/><Relationship Id="rId4" Type="http://schemas.openxmlformats.org/officeDocument/2006/relationships/image" Target="../media/image44.wmf"/></Relationships>
</file>

<file path=ppt/drawings/_rels/vmlDrawing11.vml.rels><?xml version="1.0" encoding="UTF-8" standalone="yes"?>
<Relationships xmlns="http://schemas.openxmlformats.org/package/2006/relationships"><Relationship Id="rId8" Type="http://schemas.openxmlformats.org/officeDocument/2006/relationships/image" Target="../media/image54.wmf"/><Relationship Id="rId13" Type="http://schemas.openxmlformats.org/officeDocument/2006/relationships/image" Target="../media/image59.wmf"/><Relationship Id="rId3" Type="http://schemas.openxmlformats.org/officeDocument/2006/relationships/image" Target="../media/image49.wmf"/><Relationship Id="rId7" Type="http://schemas.openxmlformats.org/officeDocument/2006/relationships/image" Target="../media/image53.wmf"/><Relationship Id="rId12" Type="http://schemas.openxmlformats.org/officeDocument/2006/relationships/image" Target="../media/image58.wmf"/><Relationship Id="rId2" Type="http://schemas.openxmlformats.org/officeDocument/2006/relationships/image" Target="../media/image48.wmf"/><Relationship Id="rId1" Type="http://schemas.openxmlformats.org/officeDocument/2006/relationships/image" Target="../media/image47.wmf"/><Relationship Id="rId6" Type="http://schemas.openxmlformats.org/officeDocument/2006/relationships/image" Target="../media/image52.wmf"/><Relationship Id="rId11" Type="http://schemas.openxmlformats.org/officeDocument/2006/relationships/image" Target="../media/image57.wmf"/><Relationship Id="rId5" Type="http://schemas.openxmlformats.org/officeDocument/2006/relationships/image" Target="../media/image51.wmf"/><Relationship Id="rId10" Type="http://schemas.openxmlformats.org/officeDocument/2006/relationships/image" Target="../media/image56.wmf"/><Relationship Id="rId4" Type="http://schemas.openxmlformats.org/officeDocument/2006/relationships/image" Target="../media/image50.wmf"/><Relationship Id="rId9" Type="http://schemas.openxmlformats.org/officeDocument/2006/relationships/image" Target="../media/image55.wmf"/><Relationship Id="rId14" Type="http://schemas.openxmlformats.org/officeDocument/2006/relationships/image" Target="../media/image60.wmf"/></Relationships>
</file>

<file path=ppt/drawings/_rels/vmlDrawing12.vml.rels><?xml version="1.0" encoding="UTF-8" standalone="yes"?>
<Relationships xmlns="http://schemas.openxmlformats.org/package/2006/relationships"><Relationship Id="rId8" Type="http://schemas.openxmlformats.org/officeDocument/2006/relationships/image" Target="../media/image67.wmf"/><Relationship Id="rId3" Type="http://schemas.openxmlformats.org/officeDocument/2006/relationships/image" Target="../media/image63.wmf"/><Relationship Id="rId7" Type="http://schemas.openxmlformats.org/officeDocument/2006/relationships/image" Target="../media/image66.wmf"/><Relationship Id="rId2" Type="http://schemas.openxmlformats.org/officeDocument/2006/relationships/image" Target="../media/image62.wmf"/><Relationship Id="rId1" Type="http://schemas.openxmlformats.org/officeDocument/2006/relationships/image" Target="../media/image61.wmf"/><Relationship Id="rId6" Type="http://schemas.openxmlformats.org/officeDocument/2006/relationships/image" Target="../media/image47.wmf"/><Relationship Id="rId5" Type="http://schemas.openxmlformats.org/officeDocument/2006/relationships/image" Target="../media/image65.wmf"/><Relationship Id="rId10" Type="http://schemas.openxmlformats.org/officeDocument/2006/relationships/image" Target="../media/image49.wmf"/><Relationship Id="rId4" Type="http://schemas.openxmlformats.org/officeDocument/2006/relationships/image" Target="../media/image64.wmf"/><Relationship Id="rId9" Type="http://schemas.openxmlformats.org/officeDocument/2006/relationships/image" Target="../media/image68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72.wmf"/><Relationship Id="rId2" Type="http://schemas.openxmlformats.org/officeDocument/2006/relationships/image" Target="../media/image71.wmf"/><Relationship Id="rId1" Type="http://schemas.openxmlformats.org/officeDocument/2006/relationships/image" Target="../media/image70.wmf"/><Relationship Id="rId6" Type="http://schemas.openxmlformats.org/officeDocument/2006/relationships/image" Target="../media/image75.wmf"/><Relationship Id="rId5" Type="http://schemas.openxmlformats.org/officeDocument/2006/relationships/image" Target="../media/image74.wmf"/><Relationship Id="rId4" Type="http://schemas.openxmlformats.org/officeDocument/2006/relationships/image" Target="../media/image73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79.wmf"/><Relationship Id="rId2" Type="http://schemas.openxmlformats.org/officeDocument/2006/relationships/image" Target="../media/image78.wmf"/><Relationship Id="rId1" Type="http://schemas.openxmlformats.org/officeDocument/2006/relationships/image" Target="../media/image77.wmf"/><Relationship Id="rId4" Type="http://schemas.openxmlformats.org/officeDocument/2006/relationships/image" Target="../media/image80.wmf"/></Relationships>
</file>

<file path=ppt/drawings/_rels/vmlDrawing15.vml.rels><?xml version="1.0" encoding="UTF-8" standalone="yes"?>
<Relationships xmlns="http://schemas.openxmlformats.org/package/2006/relationships"><Relationship Id="rId8" Type="http://schemas.openxmlformats.org/officeDocument/2006/relationships/image" Target="../media/image90.wmf"/><Relationship Id="rId3" Type="http://schemas.openxmlformats.org/officeDocument/2006/relationships/image" Target="../media/image85.wmf"/><Relationship Id="rId7" Type="http://schemas.openxmlformats.org/officeDocument/2006/relationships/image" Target="../media/image89.wmf"/><Relationship Id="rId2" Type="http://schemas.openxmlformats.org/officeDocument/2006/relationships/image" Target="../media/image84.wmf"/><Relationship Id="rId1" Type="http://schemas.openxmlformats.org/officeDocument/2006/relationships/image" Target="../media/image83.wmf"/><Relationship Id="rId6" Type="http://schemas.openxmlformats.org/officeDocument/2006/relationships/image" Target="../media/image88.wmf"/><Relationship Id="rId11" Type="http://schemas.openxmlformats.org/officeDocument/2006/relationships/image" Target="../media/image93.wmf"/><Relationship Id="rId5" Type="http://schemas.openxmlformats.org/officeDocument/2006/relationships/image" Target="../media/image87.wmf"/><Relationship Id="rId10" Type="http://schemas.openxmlformats.org/officeDocument/2006/relationships/image" Target="../media/image92.wmf"/><Relationship Id="rId4" Type="http://schemas.openxmlformats.org/officeDocument/2006/relationships/image" Target="../media/image86.wmf"/><Relationship Id="rId9" Type="http://schemas.openxmlformats.org/officeDocument/2006/relationships/image" Target="../media/image91.wmf"/></Relationships>
</file>

<file path=ppt/drawings/_rels/vmlDrawing16.vml.rels><?xml version="1.0" encoding="UTF-8" standalone="yes"?>
<Relationships xmlns="http://schemas.openxmlformats.org/package/2006/relationships"><Relationship Id="rId8" Type="http://schemas.openxmlformats.org/officeDocument/2006/relationships/image" Target="../media/image90.wmf"/><Relationship Id="rId3" Type="http://schemas.openxmlformats.org/officeDocument/2006/relationships/image" Target="../media/image85.wmf"/><Relationship Id="rId7" Type="http://schemas.openxmlformats.org/officeDocument/2006/relationships/image" Target="../media/image89.wmf"/><Relationship Id="rId12" Type="http://schemas.openxmlformats.org/officeDocument/2006/relationships/image" Target="../media/image98.wmf"/><Relationship Id="rId2" Type="http://schemas.openxmlformats.org/officeDocument/2006/relationships/image" Target="../media/image95.wmf"/><Relationship Id="rId1" Type="http://schemas.openxmlformats.org/officeDocument/2006/relationships/image" Target="../media/image94.wmf"/><Relationship Id="rId6" Type="http://schemas.openxmlformats.org/officeDocument/2006/relationships/image" Target="../media/image88.wmf"/><Relationship Id="rId11" Type="http://schemas.openxmlformats.org/officeDocument/2006/relationships/image" Target="../media/image97.wmf"/><Relationship Id="rId5" Type="http://schemas.openxmlformats.org/officeDocument/2006/relationships/image" Target="../media/image87.wmf"/><Relationship Id="rId10" Type="http://schemas.openxmlformats.org/officeDocument/2006/relationships/image" Target="../media/image96.wmf"/><Relationship Id="rId4" Type="http://schemas.openxmlformats.org/officeDocument/2006/relationships/image" Target="../media/image86.wmf"/><Relationship Id="rId9" Type="http://schemas.openxmlformats.org/officeDocument/2006/relationships/image" Target="../media/image48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wmf"/><Relationship Id="rId7" Type="http://schemas.openxmlformats.org/officeDocument/2006/relationships/image" Target="../media/image104.wmf"/><Relationship Id="rId2" Type="http://schemas.openxmlformats.org/officeDocument/2006/relationships/image" Target="../media/image40.wmf"/><Relationship Id="rId1" Type="http://schemas.openxmlformats.org/officeDocument/2006/relationships/image" Target="../media/image99.wmf"/><Relationship Id="rId6" Type="http://schemas.openxmlformats.org/officeDocument/2006/relationships/image" Target="../media/image103.wmf"/><Relationship Id="rId5" Type="http://schemas.openxmlformats.org/officeDocument/2006/relationships/image" Target="../media/image102.wmf"/><Relationship Id="rId4" Type="http://schemas.openxmlformats.org/officeDocument/2006/relationships/image" Target="../media/image101.wmf"/></Relationships>
</file>

<file path=ppt/drawings/_rels/vmlDrawing18.vml.rels><?xml version="1.0" encoding="UTF-8" standalone="yes"?>
<Relationships xmlns="http://schemas.openxmlformats.org/package/2006/relationships"><Relationship Id="rId8" Type="http://schemas.openxmlformats.org/officeDocument/2006/relationships/image" Target="../media/image109.wmf"/><Relationship Id="rId3" Type="http://schemas.openxmlformats.org/officeDocument/2006/relationships/image" Target="../media/image105.wmf"/><Relationship Id="rId7" Type="http://schemas.openxmlformats.org/officeDocument/2006/relationships/image" Target="../media/image108.wmf"/><Relationship Id="rId2" Type="http://schemas.openxmlformats.org/officeDocument/2006/relationships/image" Target="../media/image40.wmf"/><Relationship Id="rId1" Type="http://schemas.openxmlformats.org/officeDocument/2006/relationships/image" Target="../media/image99.wmf"/><Relationship Id="rId6" Type="http://schemas.openxmlformats.org/officeDocument/2006/relationships/image" Target="../media/image107.wmf"/><Relationship Id="rId5" Type="http://schemas.openxmlformats.org/officeDocument/2006/relationships/image" Target="../media/image106.wmf"/><Relationship Id="rId4" Type="http://schemas.openxmlformats.org/officeDocument/2006/relationships/image" Target="../media/image101.wmf"/></Relationships>
</file>

<file path=ppt/drawings/_rels/vmlDrawing19.vml.rels><?xml version="1.0" encoding="UTF-8" standalone="yes"?>
<Relationships xmlns="http://schemas.openxmlformats.org/package/2006/relationships"><Relationship Id="rId8" Type="http://schemas.openxmlformats.org/officeDocument/2006/relationships/image" Target="../media/image112.wmf"/><Relationship Id="rId3" Type="http://schemas.openxmlformats.org/officeDocument/2006/relationships/image" Target="../media/image99.wmf"/><Relationship Id="rId7" Type="http://schemas.openxmlformats.org/officeDocument/2006/relationships/image" Target="../media/image111.wmf"/><Relationship Id="rId2" Type="http://schemas.openxmlformats.org/officeDocument/2006/relationships/image" Target="../media/image110.wmf"/><Relationship Id="rId1" Type="http://schemas.openxmlformats.org/officeDocument/2006/relationships/image" Target="../media/image105.wmf"/><Relationship Id="rId6" Type="http://schemas.openxmlformats.org/officeDocument/2006/relationships/image" Target="../media/image103.wmf"/><Relationship Id="rId5" Type="http://schemas.openxmlformats.org/officeDocument/2006/relationships/image" Target="../media/image100.wmf"/><Relationship Id="rId4" Type="http://schemas.openxmlformats.org/officeDocument/2006/relationships/image" Target="../media/image40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20.vml.rels><?xml version="1.0" encoding="UTF-8" standalone="yes"?>
<Relationships xmlns="http://schemas.openxmlformats.org/package/2006/relationships"><Relationship Id="rId8" Type="http://schemas.openxmlformats.org/officeDocument/2006/relationships/image" Target="../media/image114.wmf"/><Relationship Id="rId3" Type="http://schemas.openxmlformats.org/officeDocument/2006/relationships/image" Target="../media/image40.wmf"/><Relationship Id="rId7" Type="http://schemas.openxmlformats.org/officeDocument/2006/relationships/image" Target="../media/image112.wmf"/><Relationship Id="rId2" Type="http://schemas.openxmlformats.org/officeDocument/2006/relationships/image" Target="../media/image113.wmf"/><Relationship Id="rId1" Type="http://schemas.openxmlformats.org/officeDocument/2006/relationships/image" Target="../media/image105.wmf"/><Relationship Id="rId6" Type="http://schemas.openxmlformats.org/officeDocument/2006/relationships/image" Target="../media/image111.wmf"/><Relationship Id="rId5" Type="http://schemas.openxmlformats.org/officeDocument/2006/relationships/image" Target="../media/image99.wmf"/><Relationship Id="rId4" Type="http://schemas.openxmlformats.org/officeDocument/2006/relationships/image" Target="../media/image100.w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emf"/><Relationship Id="rId2" Type="http://schemas.openxmlformats.org/officeDocument/2006/relationships/image" Target="../media/image116.emf"/><Relationship Id="rId1" Type="http://schemas.openxmlformats.org/officeDocument/2006/relationships/image" Target="../media/image115.e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wmf"/><Relationship Id="rId2" Type="http://schemas.openxmlformats.org/officeDocument/2006/relationships/image" Target="../media/image120.emf"/><Relationship Id="rId1" Type="http://schemas.openxmlformats.org/officeDocument/2006/relationships/image" Target="../media/image119.e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emf"/><Relationship Id="rId2" Type="http://schemas.openxmlformats.org/officeDocument/2006/relationships/image" Target="../media/image123.emf"/><Relationship Id="rId1" Type="http://schemas.openxmlformats.org/officeDocument/2006/relationships/image" Target="../media/image122.emf"/><Relationship Id="rId6" Type="http://schemas.openxmlformats.org/officeDocument/2006/relationships/image" Target="../media/image127.emf"/><Relationship Id="rId5" Type="http://schemas.openxmlformats.org/officeDocument/2006/relationships/image" Target="../media/image126.emf"/><Relationship Id="rId4" Type="http://schemas.openxmlformats.org/officeDocument/2006/relationships/image" Target="../media/image125.emf"/></Relationships>
</file>

<file path=ppt/drawings/_rels/vmlDrawing2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emf"/><Relationship Id="rId2" Type="http://schemas.openxmlformats.org/officeDocument/2006/relationships/image" Target="../media/image129.emf"/><Relationship Id="rId1" Type="http://schemas.openxmlformats.org/officeDocument/2006/relationships/image" Target="../media/image128.emf"/><Relationship Id="rId5" Type="http://schemas.openxmlformats.org/officeDocument/2006/relationships/image" Target="../media/image132.wmf"/><Relationship Id="rId4" Type="http://schemas.openxmlformats.org/officeDocument/2006/relationships/image" Target="../media/image131.wmf"/></Relationships>
</file>

<file path=ppt/drawings/_rels/vmlDrawing2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5.emf"/><Relationship Id="rId2" Type="http://schemas.openxmlformats.org/officeDocument/2006/relationships/image" Target="../media/image134.wmf"/><Relationship Id="rId1" Type="http://schemas.openxmlformats.org/officeDocument/2006/relationships/image" Target="../media/image133.emf"/><Relationship Id="rId5" Type="http://schemas.openxmlformats.org/officeDocument/2006/relationships/image" Target="../media/image137.emf"/><Relationship Id="rId4" Type="http://schemas.openxmlformats.org/officeDocument/2006/relationships/image" Target="../media/image136.emf"/></Relationships>
</file>

<file path=ppt/drawings/_rels/vmlDrawing2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emf"/><Relationship Id="rId1" Type="http://schemas.openxmlformats.org/officeDocument/2006/relationships/image" Target="../media/image139.emf"/></Relationships>
</file>

<file path=ppt/drawings/_rels/vmlDrawing2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3.emf"/><Relationship Id="rId2" Type="http://schemas.openxmlformats.org/officeDocument/2006/relationships/image" Target="../media/image142.emf"/><Relationship Id="rId1" Type="http://schemas.openxmlformats.org/officeDocument/2006/relationships/image" Target="../media/image141.emf"/><Relationship Id="rId4" Type="http://schemas.openxmlformats.org/officeDocument/2006/relationships/image" Target="../media/image144.emf"/></Relationships>
</file>

<file path=ppt/drawings/_rels/vmlDrawing2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7.emf"/><Relationship Id="rId2" Type="http://schemas.openxmlformats.org/officeDocument/2006/relationships/image" Target="../media/image146.emf"/><Relationship Id="rId1" Type="http://schemas.openxmlformats.org/officeDocument/2006/relationships/image" Target="../media/image145.emf"/><Relationship Id="rId5" Type="http://schemas.openxmlformats.org/officeDocument/2006/relationships/image" Target="../media/image149.wmf"/><Relationship Id="rId4" Type="http://schemas.openxmlformats.org/officeDocument/2006/relationships/image" Target="../media/image148.wmf"/></Relationships>
</file>

<file path=ppt/drawings/_rels/vmlDrawing2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3.emf"/><Relationship Id="rId2" Type="http://schemas.openxmlformats.org/officeDocument/2006/relationships/image" Target="../media/image152.emf"/><Relationship Id="rId1" Type="http://schemas.openxmlformats.org/officeDocument/2006/relationships/image" Target="../media/image151.emf"/><Relationship Id="rId5" Type="http://schemas.openxmlformats.org/officeDocument/2006/relationships/image" Target="../media/image155.wmf"/><Relationship Id="rId4" Type="http://schemas.openxmlformats.org/officeDocument/2006/relationships/image" Target="../media/image154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3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9.emf"/><Relationship Id="rId2" Type="http://schemas.openxmlformats.org/officeDocument/2006/relationships/image" Target="../media/image158.emf"/><Relationship Id="rId1" Type="http://schemas.openxmlformats.org/officeDocument/2006/relationships/image" Target="../media/image157.emf"/><Relationship Id="rId5" Type="http://schemas.openxmlformats.org/officeDocument/2006/relationships/image" Target="../media/image161.wmf"/><Relationship Id="rId4" Type="http://schemas.openxmlformats.org/officeDocument/2006/relationships/image" Target="../media/image160.wmf"/></Relationships>
</file>

<file path=ppt/drawings/_rels/vmlDrawing3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70.emf"/><Relationship Id="rId3" Type="http://schemas.openxmlformats.org/officeDocument/2006/relationships/image" Target="../media/image165.wmf"/><Relationship Id="rId7" Type="http://schemas.openxmlformats.org/officeDocument/2006/relationships/image" Target="../media/image169.wmf"/><Relationship Id="rId2" Type="http://schemas.openxmlformats.org/officeDocument/2006/relationships/image" Target="../media/image164.emf"/><Relationship Id="rId1" Type="http://schemas.openxmlformats.org/officeDocument/2006/relationships/image" Target="../media/image163.emf"/><Relationship Id="rId6" Type="http://schemas.openxmlformats.org/officeDocument/2006/relationships/image" Target="../media/image168.wmf"/><Relationship Id="rId5" Type="http://schemas.openxmlformats.org/officeDocument/2006/relationships/image" Target="../media/image167.wmf"/><Relationship Id="rId4" Type="http://schemas.openxmlformats.org/officeDocument/2006/relationships/image" Target="../media/image166.wmf"/></Relationships>
</file>

<file path=ppt/drawings/_rels/vmlDrawing3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8.wmf"/><Relationship Id="rId2" Type="http://schemas.openxmlformats.org/officeDocument/2006/relationships/image" Target="../media/image167.wmf"/><Relationship Id="rId1" Type="http://schemas.openxmlformats.org/officeDocument/2006/relationships/image" Target="../media/image163.emf"/><Relationship Id="rId6" Type="http://schemas.openxmlformats.org/officeDocument/2006/relationships/image" Target="../media/image172.emf"/><Relationship Id="rId5" Type="http://schemas.openxmlformats.org/officeDocument/2006/relationships/image" Target="../media/image171.emf"/><Relationship Id="rId4" Type="http://schemas.openxmlformats.org/officeDocument/2006/relationships/image" Target="../media/image169.w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3.wmf"/></Relationships>
</file>

<file path=ppt/drawings/_rels/vmlDrawing3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5.emf"/><Relationship Id="rId2" Type="http://schemas.openxmlformats.org/officeDocument/2006/relationships/image" Target="../media/image174.emf"/><Relationship Id="rId1" Type="http://schemas.openxmlformats.org/officeDocument/2006/relationships/image" Target="../media/image166.wmf"/><Relationship Id="rId5" Type="http://schemas.openxmlformats.org/officeDocument/2006/relationships/image" Target="../media/image177.wmf"/><Relationship Id="rId4" Type="http://schemas.openxmlformats.org/officeDocument/2006/relationships/image" Target="../media/image176.wmf"/></Relationships>
</file>

<file path=ppt/drawings/_rels/vmlDrawing3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wmf"/><Relationship Id="rId2" Type="http://schemas.openxmlformats.org/officeDocument/2006/relationships/image" Target="../media/image179.wmf"/><Relationship Id="rId1" Type="http://schemas.openxmlformats.org/officeDocument/2006/relationships/image" Target="../media/image178.wmf"/><Relationship Id="rId4" Type="http://schemas.openxmlformats.org/officeDocument/2006/relationships/image" Target="../media/image181.wmf"/></Relationships>
</file>

<file path=ppt/drawings/_rels/vmlDrawing3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3.emf"/><Relationship Id="rId1" Type="http://schemas.openxmlformats.org/officeDocument/2006/relationships/image" Target="../media/image182.emf"/></Relationships>
</file>

<file path=ppt/drawings/_rels/vmlDrawing3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6.wmf"/><Relationship Id="rId2" Type="http://schemas.openxmlformats.org/officeDocument/2006/relationships/image" Target="../media/image185.wmf"/><Relationship Id="rId1" Type="http://schemas.openxmlformats.org/officeDocument/2006/relationships/image" Target="../media/image184.wmf"/><Relationship Id="rId4" Type="http://schemas.openxmlformats.org/officeDocument/2006/relationships/image" Target="../media/image187.wmf"/></Relationships>
</file>

<file path=ppt/drawings/_rels/vmlDrawing38.vml.rels><?xml version="1.0" encoding="UTF-8" standalone="yes"?>
<Relationships xmlns="http://schemas.openxmlformats.org/package/2006/relationships"><Relationship Id="rId8" Type="http://schemas.openxmlformats.org/officeDocument/2006/relationships/image" Target="../media/image190.wmf"/><Relationship Id="rId3" Type="http://schemas.openxmlformats.org/officeDocument/2006/relationships/image" Target="../media/image186.wmf"/><Relationship Id="rId7" Type="http://schemas.openxmlformats.org/officeDocument/2006/relationships/image" Target="../media/image189.wmf"/><Relationship Id="rId2" Type="http://schemas.openxmlformats.org/officeDocument/2006/relationships/image" Target="../media/image185.wmf"/><Relationship Id="rId1" Type="http://schemas.openxmlformats.org/officeDocument/2006/relationships/image" Target="../media/image184.wmf"/><Relationship Id="rId6" Type="http://schemas.openxmlformats.org/officeDocument/2006/relationships/image" Target="../media/image188.wmf"/><Relationship Id="rId5" Type="http://schemas.openxmlformats.org/officeDocument/2006/relationships/image" Target="../media/image169.wmf"/><Relationship Id="rId10" Type="http://schemas.openxmlformats.org/officeDocument/2006/relationships/image" Target="../media/image192.wmf"/><Relationship Id="rId4" Type="http://schemas.openxmlformats.org/officeDocument/2006/relationships/image" Target="../media/image187.wmf"/><Relationship Id="rId9" Type="http://schemas.openxmlformats.org/officeDocument/2006/relationships/image" Target="../media/image191.wmf"/></Relationships>
</file>

<file path=ppt/drawings/_rels/vmlDrawing39.vml.rels><?xml version="1.0" encoding="UTF-8" standalone="yes"?>
<Relationships xmlns="http://schemas.openxmlformats.org/package/2006/relationships"><Relationship Id="rId8" Type="http://schemas.openxmlformats.org/officeDocument/2006/relationships/image" Target="../media/image195.wmf"/><Relationship Id="rId3" Type="http://schemas.openxmlformats.org/officeDocument/2006/relationships/image" Target="../media/image186.wmf"/><Relationship Id="rId7" Type="http://schemas.openxmlformats.org/officeDocument/2006/relationships/image" Target="../media/image194.wmf"/><Relationship Id="rId2" Type="http://schemas.openxmlformats.org/officeDocument/2006/relationships/image" Target="../media/image185.wmf"/><Relationship Id="rId1" Type="http://schemas.openxmlformats.org/officeDocument/2006/relationships/image" Target="../media/image184.wmf"/><Relationship Id="rId6" Type="http://schemas.openxmlformats.org/officeDocument/2006/relationships/image" Target="../media/image193.wmf"/><Relationship Id="rId5" Type="http://schemas.openxmlformats.org/officeDocument/2006/relationships/image" Target="../media/image169.wmf"/><Relationship Id="rId4" Type="http://schemas.openxmlformats.org/officeDocument/2006/relationships/image" Target="../media/image187.wmf"/><Relationship Id="rId9" Type="http://schemas.openxmlformats.org/officeDocument/2006/relationships/image" Target="../media/image196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40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emf"/><Relationship Id="rId2" Type="http://schemas.openxmlformats.org/officeDocument/2006/relationships/image" Target="../media/image199.emf"/><Relationship Id="rId1" Type="http://schemas.openxmlformats.org/officeDocument/2006/relationships/image" Target="../media/image198.emf"/><Relationship Id="rId4" Type="http://schemas.openxmlformats.org/officeDocument/2006/relationships/image" Target="../media/image201.emf"/></Relationships>
</file>

<file path=ppt/drawings/_rels/vmlDrawing4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3.wmf"/><Relationship Id="rId7" Type="http://schemas.openxmlformats.org/officeDocument/2006/relationships/image" Target="../media/image206.emf"/><Relationship Id="rId2" Type="http://schemas.openxmlformats.org/officeDocument/2006/relationships/image" Target="../media/image202.wmf"/><Relationship Id="rId1" Type="http://schemas.openxmlformats.org/officeDocument/2006/relationships/image" Target="../media/image184.wmf"/><Relationship Id="rId6" Type="http://schemas.openxmlformats.org/officeDocument/2006/relationships/image" Target="../media/image205.emf"/><Relationship Id="rId5" Type="http://schemas.openxmlformats.org/officeDocument/2006/relationships/image" Target="../media/image169.wmf"/><Relationship Id="rId4" Type="http://schemas.openxmlformats.org/officeDocument/2006/relationships/image" Target="../media/image204.wmf"/></Relationships>
</file>

<file path=ppt/drawings/_rels/vmlDrawing42.vml.rels><?xml version="1.0" encoding="UTF-8" standalone="yes"?>
<Relationships xmlns="http://schemas.openxmlformats.org/package/2006/relationships"><Relationship Id="rId8" Type="http://schemas.openxmlformats.org/officeDocument/2006/relationships/image" Target="../media/image209.wmf"/><Relationship Id="rId13" Type="http://schemas.openxmlformats.org/officeDocument/2006/relationships/image" Target="../media/image214.wmf"/><Relationship Id="rId3" Type="http://schemas.openxmlformats.org/officeDocument/2006/relationships/image" Target="../media/image203.wmf"/><Relationship Id="rId7" Type="http://schemas.openxmlformats.org/officeDocument/2006/relationships/image" Target="../media/image208.emf"/><Relationship Id="rId12" Type="http://schemas.openxmlformats.org/officeDocument/2006/relationships/image" Target="../media/image213.wmf"/><Relationship Id="rId2" Type="http://schemas.openxmlformats.org/officeDocument/2006/relationships/image" Target="../media/image202.wmf"/><Relationship Id="rId1" Type="http://schemas.openxmlformats.org/officeDocument/2006/relationships/image" Target="../media/image184.wmf"/><Relationship Id="rId6" Type="http://schemas.openxmlformats.org/officeDocument/2006/relationships/image" Target="../media/image207.emf"/><Relationship Id="rId11" Type="http://schemas.openxmlformats.org/officeDocument/2006/relationships/image" Target="../media/image212.wmf"/><Relationship Id="rId5" Type="http://schemas.openxmlformats.org/officeDocument/2006/relationships/image" Target="../media/image169.wmf"/><Relationship Id="rId10" Type="http://schemas.openxmlformats.org/officeDocument/2006/relationships/image" Target="../media/image211.wmf"/><Relationship Id="rId4" Type="http://schemas.openxmlformats.org/officeDocument/2006/relationships/image" Target="../media/image204.wmf"/><Relationship Id="rId9" Type="http://schemas.openxmlformats.org/officeDocument/2006/relationships/image" Target="../media/image210.emf"/></Relationships>
</file>

<file path=ppt/drawings/_rels/vmlDrawing4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3.wmf"/><Relationship Id="rId7" Type="http://schemas.openxmlformats.org/officeDocument/2006/relationships/image" Target="../media/image216.emf"/><Relationship Id="rId2" Type="http://schemas.openxmlformats.org/officeDocument/2006/relationships/image" Target="../media/image202.wmf"/><Relationship Id="rId1" Type="http://schemas.openxmlformats.org/officeDocument/2006/relationships/image" Target="../media/image184.wmf"/><Relationship Id="rId6" Type="http://schemas.openxmlformats.org/officeDocument/2006/relationships/image" Target="../media/image215.emf"/><Relationship Id="rId5" Type="http://schemas.openxmlformats.org/officeDocument/2006/relationships/image" Target="../media/image169.wmf"/><Relationship Id="rId4" Type="http://schemas.openxmlformats.org/officeDocument/2006/relationships/image" Target="../media/image204.wmf"/></Relationships>
</file>

<file path=ppt/drawings/_rels/vmlDrawing44.vml.rels><?xml version="1.0" encoding="UTF-8" standalone="yes"?>
<Relationships xmlns="http://schemas.openxmlformats.org/package/2006/relationships"><Relationship Id="rId8" Type="http://schemas.openxmlformats.org/officeDocument/2006/relationships/image" Target="../media/image219.wmf"/><Relationship Id="rId3" Type="http://schemas.openxmlformats.org/officeDocument/2006/relationships/image" Target="../media/image203.wmf"/><Relationship Id="rId7" Type="http://schemas.openxmlformats.org/officeDocument/2006/relationships/image" Target="../media/image218.wmf"/><Relationship Id="rId2" Type="http://schemas.openxmlformats.org/officeDocument/2006/relationships/image" Target="../media/image202.wmf"/><Relationship Id="rId1" Type="http://schemas.openxmlformats.org/officeDocument/2006/relationships/image" Target="../media/image184.wmf"/><Relationship Id="rId6" Type="http://schemas.openxmlformats.org/officeDocument/2006/relationships/image" Target="../media/image217.emf"/><Relationship Id="rId11" Type="http://schemas.openxmlformats.org/officeDocument/2006/relationships/image" Target="../media/image222.emf"/><Relationship Id="rId5" Type="http://schemas.openxmlformats.org/officeDocument/2006/relationships/image" Target="../media/image169.wmf"/><Relationship Id="rId10" Type="http://schemas.openxmlformats.org/officeDocument/2006/relationships/image" Target="../media/image221.emf"/><Relationship Id="rId4" Type="http://schemas.openxmlformats.org/officeDocument/2006/relationships/image" Target="../media/image204.wmf"/><Relationship Id="rId9" Type="http://schemas.openxmlformats.org/officeDocument/2006/relationships/image" Target="../media/image220.emf"/></Relationships>
</file>

<file path=ppt/drawings/_rels/vmlDrawing4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3.wmf"/><Relationship Id="rId7" Type="http://schemas.openxmlformats.org/officeDocument/2006/relationships/image" Target="../media/image224.emf"/><Relationship Id="rId2" Type="http://schemas.openxmlformats.org/officeDocument/2006/relationships/image" Target="../media/image202.wmf"/><Relationship Id="rId1" Type="http://schemas.openxmlformats.org/officeDocument/2006/relationships/image" Target="../media/image184.wmf"/><Relationship Id="rId6" Type="http://schemas.openxmlformats.org/officeDocument/2006/relationships/image" Target="../media/image223.emf"/><Relationship Id="rId5" Type="http://schemas.openxmlformats.org/officeDocument/2006/relationships/image" Target="../media/image169.wmf"/><Relationship Id="rId4" Type="http://schemas.openxmlformats.org/officeDocument/2006/relationships/image" Target="../media/image204.wmf"/></Relationships>
</file>

<file path=ppt/drawings/_rels/vmlDrawing46.vml.rels><?xml version="1.0" encoding="UTF-8" standalone="yes"?>
<Relationships xmlns="http://schemas.openxmlformats.org/package/2006/relationships"><Relationship Id="rId8" Type="http://schemas.openxmlformats.org/officeDocument/2006/relationships/image" Target="../media/image227.wmf"/><Relationship Id="rId3" Type="http://schemas.openxmlformats.org/officeDocument/2006/relationships/image" Target="../media/image203.wmf"/><Relationship Id="rId7" Type="http://schemas.openxmlformats.org/officeDocument/2006/relationships/image" Target="../media/image226.emf"/><Relationship Id="rId12" Type="http://schemas.openxmlformats.org/officeDocument/2006/relationships/image" Target="../media/image231.emf"/><Relationship Id="rId2" Type="http://schemas.openxmlformats.org/officeDocument/2006/relationships/image" Target="../media/image202.wmf"/><Relationship Id="rId1" Type="http://schemas.openxmlformats.org/officeDocument/2006/relationships/image" Target="../media/image184.wmf"/><Relationship Id="rId6" Type="http://schemas.openxmlformats.org/officeDocument/2006/relationships/image" Target="../media/image225.emf"/><Relationship Id="rId11" Type="http://schemas.openxmlformats.org/officeDocument/2006/relationships/image" Target="../media/image230.emf"/><Relationship Id="rId5" Type="http://schemas.openxmlformats.org/officeDocument/2006/relationships/image" Target="../media/image169.wmf"/><Relationship Id="rId10" Type="http://schemas.openxmlformats.org/officeDocument/2006/relationships/image" Target="../media/image229.wmf"/><Relationship Id="rId4" Type="http://schemas.openxmlformats.org/officeDocument/2006/relationships/image" Target="../media/image204.wmf"/><Relationship Id="rId9" Type="http://schemas.openxmlformats.org/officeDocument/2006/relationships/image" Target="../media/image228.emf"/></Relationships>
</file>

<file path=ppt/drawings/_rels/vmlDrawing4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3.wmf"/><Relationship Id="rId7" Type="http://schemas.openxmlformats.org/officeDocument/2006/relationships/image" Target="../media/image233.emf"/><Relationship Id="rId2" Type="http://schemas.openxmlformats.org/officeDocument/2006/relationships/image" Target="../media/image202.wmf"/><Relationship Id="rId1" Type="http://schemas.openxmlformats.org/officeDocument/2006/relationships/image" Target="../media/image184.wmf"/><Relationship Id="rId6" Type="http://schemas.openxmlformats.org/officeDocument/2006/relationships/image" Target="../media/image232.emf"/><Relationship Id="rId5" Type="http://schemas.openxmlformats.org/officeDocument/2006/relationships/image" Target="../media/image169.wmf"/><Relationship Id="rId4" Type="http://schemas.openxmlformats.org/officeDocument/2006/relationships/image" Target="../media/image204.wmf"/></Relationships>
</file>

<file path=ppt/drawings/_rels/vmlDrawing48.vml.rels><?xml version="1.0" encoding="UTF-8" standalone="yes"?>
<Relationships xmlns="http://schemas.openxmlformats.org/package/2006/relationships"><Relationship Id="rId8" Type="http://schemas.openxmlformats.org/officeDocument/2006/relationships/image" Target="../media/image235.wmf"/><Relationship Id="rId3" Type="http://schemas.openxmlformats.org/officeDocument/2006/relationships/image" Target="../media/image203.wmf"/><Relationship Id="rId7" Type="http://schemas.openxmlformats.org/officeDocument/2006/relationships/image" Target="../media/image227.wmf"/><Relationship Id="rId2" Type="http://schemas.openxmlformats.org/officeDocument/2006/relationships/image" Target="../media/image202.wmf"/><Relationship Id="rId1" Type="http://schemas.openxmlformats.org/officeDocument/2006/relationships/image" Target="../media/image184.wmf"/><Relationship Id="rId6" Type="http://schemas.openxmlformats.org/officeDocument/2006/relationships/image" Target="../media/image234.wmf"/><Relationship Id="rId11" Type="http://schemas.openxmlformats.org/officeDocument/2006/relationships/image" Target="../media/image238.emf"/><Relationship Id="rId5" Type="http://schemas.openxmlformats.org/officeDocument/2006/relationships/image" Target="../media/image169.wmf"/><Relationship Id="rId10" Type="http://schemas.openxmlformats.org/officeDocument/2006/relationships/image" Target="../media/image237.emf"/><Relationship Id="rId4" Type="http://schemas.openxmlformats.org/officeDocument/2006/relationships/image" Target="../media/image204.wmf"/><Relationship Id="rId9" Type="http://schemas.openxmlformats.org/officeDocument/2006/relationships/image" Target="../media/image236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6.v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3" Type="http://schemas.openxmlformats.org/officeDocument/2006/relationships/image" Target="../media/image18.wmf"/><Relationship Id="rId7" Type="http://schemas.openxmlformats.org/officeDocument/2006/relationships/image" Target="../media/image22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Relationship Id="rId6" Type="http://schemas.openxmlformats.org/officeDocument/2006/relationships/image" Target="../media/image21.wmf"/><Relationship Id="rId5" Type="http://schemas.openxmlformats.org/officeDocument/2006/relationships/image" Target="../media/image20.wmf"/><Relationship Id="rId10" Type="http://schemas.openxmlformats.org/officeDocument/2006/relationships/image" Target="../media/image25.wmf"/><Relationship Id="rId4" Type="http://schemas.openxmlformats.org/officeDocument/2006/relationships/image" Target="../media/image19.wmf"/><Relationship Id="rId9" Type="http://schemas.openxmlformats.org/officeDocument/2006/relationships/image" Target="../media/image24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2.wmf"/><Relationship Id="rId1" Type="http://schemas.openxmlformats.org/officeDocument/2006/relationships/image" Target="../media/image31.wmf"/><Relationship Id="rId6" Type="http://schemas.openxmlformats.org/officeDocument/2006/relationships/image" Target="../media/image36.wmf"/><Relationship Id="rId5" Type="http://schemas.openxmlformats.org/officeDocument/2006/relationships/image" Target="../media/image35.wmf"/><Relationship Id="rId4" Type="http://schemas.openxmlformats.org/officeDocument/2006/relationships/image" Target="../media/image34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image" Target="../media/image41.wmf"/><Relationship Id="rId1" Type="http://schemas.openxmlformats.org/officeDocument/2006/relationships/image" Target="../media/image40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image" Target="../media/image42.wmf"/><Relationship Id="rId1" Type="http://schemas.openxmlformats.org/officeDocument/2006/relationships/image" Target="../media/image41.wmf"/><Relationship Id="rId6" Type="http://schemas.openxmlformats.org/officeDocument/2006/relationships/image" Target="../media/image45.wmf"/><Relationship Id="rId5" Type="http://schemas.openxmlformats.org/officeDocument/2006/relationships/image" Target="../media/image44.wmf"/><Relationship Id="rId4" Type="http://schemas.openxmlformats.org/officeDocument/2006/relationships/image" Target="../media/image4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6482C0-8164-1645-8096-5E3023845D6F}" type="datetimeFigureOut">
              <a:rPr lang="en-US" smtClean="0"/>
              <a:t>11/26/19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DA019E-9808-0740-B5DF-CA8850773B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19597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8F0CC5-F015-41A4-81F4-EE9BE5C1D8F7}" type="datetimeFigureOut">
              <a:rPr lang="fr-FR" smtClean="0"/>
              <a:pPr/>
              <a:t>26/11/2019</a:t>
            </a:fld>
            <a:endParaRPr lang="fr-C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20FC94-215E-4E97-95D8-9E4EB0DC4B9D}" type="slidenum">
              <a:rPr lang="fr-CH" smtClean="0"/>
              <a:pPr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20704588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A11EF78E-F8B5-4998-BF45-E54434B597C8}" type="slidenum">
              <a:rPr lang="en-US" sz="1200" kern="120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sz="1200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82236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1547A7C-7C88-7942-99DE-D911ABFD350A}" type="slidenum">
              <a:rPr lang="it-IT"/>
              <a:pPr>
                <a:defRPr/>
              </a:pPr>
              <a:t>10</a:t>
            </a:fld>
            <a:endParaRPr lang="it-IT"/>
          </a:p>
        </p:txBody>
      </p:sp>
      <p:sp>
        <p:nvSpPr>
          <p:cNvPr id="562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62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fr-CH"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7BF22AB-F92B-3547-9E6B-F8495A5F89F5}" type="slidenum">
              <a:rPr lang="it-IT"/>
              <a:pPr>
                <a:defRPr/>
              </a:pPr>
              <a:t>11</a:t>
            </a:fld>
            <a:endParaRPr lang="it-IT"/>
          </a:p>
        </p:txBody>
      </p:sp>
      <p:sp>
        <p:nvSpPr>
          <p:cNvPr id="563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63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fr-CH"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8C6B5AF-E750-044B-B96A-789C8F5E1DD3}" type="slidenum">
              <a:rPr lang="it-IT"/>
              <a:pPr>
                <a:defRPr/>
              </a:pPr>
              <a:t>12</a:t>
            </a:fld>
            <a:endParaRPr lang="it-IT"/>
          </a:p>
        </p:txBody>
      </p:sp>
      <p:sp>
        <p:nvSpPr>
          <p:cNvPr id="564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64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fr-CH"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AE3584-F887-8945-9298-55C714E13263}" type="slidenum">
              <a:rPr lang="it-IT"/>
              <a:pPr>
                <a:defRPr/>
              </a:pPr>
              <a:t>13</a:t>
            </a:fld>
            <a:endParaRPr lang="it-IT"/>
          </a:p>
        </p:txBody>
      </p:sp>
      <p:sp>
        <p:nvSpPr>
          <p:cNvPr id="565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65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fr-CH"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48FF7C8-CE1D-B847-912C-981D7B431B7E}" type="slidenum">
              <a:rPr lang="it-IT"/>
              <a:pPr>
                <a:defRPr/>
              </a:pPr>
              <a:t>14</a:t>
            </a:fld>
            <a:endParaRPr lang="it-IT"/>
          </a:p>
        </p:txBody>
      </p:sp>
      <p:sp>
        <p:nvSpPr>
          <p:cNvPr id="566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66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fr-CH"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D0D89D1-9843-0346-95A4-6B017A2D25C2}" type="slidenum">
              <a:rPr lang="it-IT"/>
              <a:pPr>
                <a:defRPr/>
              </a:pPr>
              <a:t>16</a:t>
            </a:fld>
            <a:endParaRPr lang="it-IT"/>
          </a:p>
        </p:txBody>
      </p:sp>
      <p:sp>
        <p:nvSpPr>
          <p:cNvPr id="570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70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fr-CH">
              <a:cs typeface="+mn-c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CAD6484-A197-4241-9973-9F66128C2874}" type="slidenum">
              <a:rPr lang="it-IT"/>
              <a:pPr>
                <a:defRPr/>
              </a:pPr>
              <a:t>17</a:t>
            </a:fld>
            <a:endParaRPr lang="it-IT"/>
          </a:p>
        </p:txBody>
      </p:sp>
      <p:sp>
        <p:nvSpPr>
          <p:cNvPr id="571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71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fr-CH">
              <a:cs typeface="+mn-cs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12185AB-0C2A-614B-A4AB-FA332B2448A3}" type="slidenum">
              <a:rPr lang="it-IT"/>
              <a:pPr>
                <a:defRPr/>
              </a:pPr>
              <a:t>18</a:t>
            </a:fld>
            <a:endParaRPr lang="it-IT"/>
          </a:p>
        </p:txBody>
      </p:sp>
      <p:sp>
        <p:nvSpPr>
          <p:cNvPr id="572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72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fr-CH">
              <a:cs typeface="+mn-cs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75A4A3A-C41F-854A-8940-FEAE86581DE2}" type="slidenum">
              <a:rPr lang="it-IT"/>
              <a:pPr>
                <a:defRPr/>
              </a:pPr>
              <a:t>19</a:t>
            </a:fld>
            <a:endParaRPr lang="it-IT"/>
          </a:p>
        </p:txBody>
      </p:sp>
      <p:sp>
        <p:nvSpPr>
          <p:cNvPr id="573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73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fr-CH">
              <a:cs typeface="+mn-cs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8B27BE5-CCDD-5046-B67C-F5CCB9C2D0D1}" type="slidenum">
              <a:rPr lang="it-IT"/>
              <a:pPr>
                <a:defRPr/>
              </a:pPr>
              <a:t>20</a:t>
            </a:fld>
            <a:endParaRPr lang="it-IT"/>
          </a:p>
        </p:txBody>
      </p:sp>
      <p:sp>
        <p:nvSpPr>
          <p:cNvPr id="574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74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fr-CH"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4A633BE-AAED-1743-A7EB-F7D36696144B}" type="slidenum">
              <a:rPr lang="it-IT"/>
              <a:pPr>
                <a:defRPr/>
              </a:pPr>
              <a:t>2</a:t>
            </a:fld>
            <a:endParaRPr lang="it-IT"/>
          </a:p>
        </p:txBody>
      </p:sp>
      <p:sp>
        <p:nvSpPr>
          <p:cNvPr id="553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53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fr-CH">
              <a:cs typeface="+mn-cs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83EE8F3-CC6A-1145-9FE0-09F030FB5952}" type="slidenum">
              <a:rPr lang="it-IT"/>
              <a:pPr>
                <a:defRPr/>
              </a:pPr>
              <a:t>21</a:t>
            </a:fld>
            <a:endParaRPr lang="it-IT"/>
          </a:p>
        </p:txBody>
      </p:sp>
      <p:sp>
        <p:nvSpPr>
          <p:cNvPr id="575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75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fr-CH">
              <a:cs typeface="+mn-cs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BFEA8A9-E0AC-D640-85D7-C406D151A856}" type="slidenum">
              <a:rPr lang="it-IT"/>
              <a:pPr>
                <a:defRPr/>
              </a:pPr>
              <a:t>22</a:t>
            </a:fld>
            <a:endParaRPr lang="it-IT"/>
          </a:p>
        </p:txBody>
      </p:sp>
      <p:sp>
        <p:nvSpPr>
          <p:cNvPr id="576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76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fr-CH">
              <a:cs typeface="+mn-cs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5F6BF02-24EF-5D4D-9801-F06EDD44D259}" type="slidenum">
              <a:rPr lang="it-IT"/>
              <a:pPr>
                <a:defRPr/>
              </a:pPr>
              <a:t>23</a:t>
            </a:fld>
            <a:endParaRPr lang="it-IT"/>
          </a:p>
        </p:txBody>
      </p:sp>
      <p:sp>
        <p:nvSpPr>
          <p:cNvPr id="577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77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fr-CH">
              <a:cs typeface="+mn-cs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524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8524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8524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8524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8524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76733856-1D30-A647-BCBB-0DCCC6074AD4}" type="slidenum">
              <a:rPr lang="it-IT" sz="900"/>
              <a:pPr/>
              <a:t>25</a:t>
            </a:fld>
            <a:endParaRPr lang="it-IT" sz="900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889553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524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8524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8524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8524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8524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C14C8E50-74A6-1345-B84E-CE5D97ABE6C3}" type="slidenum">
              <a:rPr lang="it-IT" sz="900"/>
              <a:pPr/>
              <a:t>26</a:t>
            </a:fld>
            <a:endParaRPr lang="it-IT" sz="900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174103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524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8524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8524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8524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8524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E22E6210-D692-5D4B-BFAE-F126A9AB4816}" type="slidenum">
              <a:rPr lang="it-IT" sz="900"/>
              <a:pPr/>
              <a:t>27</a:t>
            </a:fld>
            <a:endParaRPr lang="it-IT" sz="90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505038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524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8524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8524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8524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8524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05257303-23D9-0847-886A-C1E0D4382815}" type="slidenum">
              <a:rPr lang="it-IT" sz="900"/>
              <a:pPr/>
              <a:t>28</a:t>
            </a:fld>
            <a:endParaRPr lang="it-IT" sz="900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874256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524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8524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8524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8524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8524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2ACCB1D-B585-B748-8C49-848C81D8903F}" type="slidenum">
              <a:rPr lang="it-IT" sz="900"/>
              <a:pPr/>
              <a:t>29</a:t>
            </a:fld>
            <a:endParaRPr lang="it-IT" sz="900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987076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524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8524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8524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8524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8524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267AF379-FBD1-8D43-BB8D-4546A02D7C73}" type="slidenum">
              <a:rPr lang="it-IT" sz="900"/>
              <a:pPr/>
              <a:t>30</a:t>
            </a:fld>
            <a:endParaRPr lang="it-IT" sz="900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117956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524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8524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8524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8524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8524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CE09C086-411A-6C44-8D12-5FD1203A47FC}" type="slidenum">
              <a:rPr lang="it-IT" sz="900"/>
              <a:pPr/>
              <a:t>31</a:t>
            </a:fld>
            <a:endParaRPr lang="it-IT" sz="900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95794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73357B7-28BE-1444-B4B5-A36940FCD13D}" type="slidenum">
              <a:rPr lang="it-IT"/>
              <a:pPr>
                <a:defRPr/>
              </a:pPr>
              <a:t>3</a:t>
            </a:fld>
            <a:endParaRPr lang="it-IT"/>
          </a:p>
        </p:txBody>
      </p:sp>
      <p:sp>
        <p:nvSpPr>
          <p:cNvPr id="555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55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fr-CH">
              <a:cs typeface="+mn-cs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524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8524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8524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8524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8524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2B9DC2BB-B3C7-8A43-B1D9-5828FEF03D8E}" type="slidenum">
              <a:rPr lang="it-IT" sz="900"/>
              <a:pPr/>
              <a:t>32</a:t>
            </a:fld>
            <a:endParaRPr lang="it-IT" sz="900"/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993944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524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8524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8524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8524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8524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5752F64B-3E32-C34D-A5FF-3388C5036BF9}" type="slidenum">
              <a:rPr lang="it-IT" sz="900"/>
              <a:pPr/>
              <a:t>33</a:t>
            </a:fld>
            <a:endParaRPr lang="it-IT" sz="900"/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913525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524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8524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8524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8524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8524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2ECE1CAD-625F-FE4B-9920-553DC2A26CE5}" type="slidenum">
              <a:rPr lang="it-IT" sz="900"/>
              <a:pPr/>
              <a:t>34</a:t>
            </a:fld>
            <a:endParaRPr lang="it-IT" sz="900"/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903819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524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8524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8524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8524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8524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ADF52EB6-B4BC-9D49-AE3E-80B98772AA52}" type="slidenum">
              <a:rPr lang="it-IT" sz="900"/>
              <a:pPr/>
              <a:t>35</a:t>
            </a:fld>
            <a:endParaRPr lang="it-IT" sz="900"/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dirty="0">
                <a:latin typeface="Times New Roman" charset="0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47582164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524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8524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8524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8524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8524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4D9679DA-A804-B64E-A865-0FCC0C8B186C}" type="slidenum">
              <a:rPr lang="it-IT" sz="900"/>
              <a:pPr/>
              <a:t>36</a:t>
            </a:fld>
            <a:endParaRPr lang="it-IT" sz="900"/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77580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524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8524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8524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8524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8524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155115BE-1A75-5F41-8211-D88E89835D60}" type="slidenum">
              <a:rPr lang="it-IT" sz="900"/>
              <a:pPr/>
              <a:t>37</a:t>
            </a:fld>
            <a:endParaRPr lang="it-IT" sz="900"/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554099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524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8524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8524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8524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8524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0A7362BE-375D-A849-989C-BBF97D6BE43A}" type="slidenum">
              <a:rPr lang="it-IT" sz="900"/>
              <a:pPr/>
              <a:t>38</a:t>
            </a:fld>
            <a:endParaRPr lang="it-IT" sz="900"/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220971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524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8524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8524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8524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8524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D5927A40-AA7C-5B47-8B83-243BC1874A3B}" type="slidenum">
              <a:rPr lang="it-IT" sz="900"/>
              <a:pPr/>
              <a:t>39</a:t>
            </a:fld>
            <a:endParaRPr lang="it-IT" sz="900"/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678502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524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8524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8524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8524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8524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48CB6F2-B714-1844-B20B-143FD3275093}" type="slidenum">
              <a:rPr lang="it-IT" sz="900"/>
              <a:pPr/>
              <a:t>40</a:t>
            </a:fld>
            <a:endParaRPr lang="it-IT" sz="900"/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40652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524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8524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8524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8524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8524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E3287213-E145-554C-9831-E6D0D6D5C11F}" type="slidenum">
              <a:rPr lang="it-IT" sz="900"/>
              <a:pPr/>
              <a:t>41</a:t>
            </a:fld>
            <a:endParaRPr lang="it-IT" sz="900"/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39265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BE66FF8-51FE-DC4B-A7D9-C4CE424CEC0B}" type="slidenum">
              <a:rPr lang="it-IT"/>
              <a:pPr>
                <a:defRPr/>
              </a:pPr>
              <a:t>4</a:t>
            </a:fld>
            <a:endParaRPr lang="it-IT"/>
          </a:p>
        </p:txBody>
      </p:sp>
      <p:sp>
        <p:nvSpPr>
          <p:cNvPr id="556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56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fr-CH">
              <a:cs typeface="+mn-cs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524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8524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8524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8524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8524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86EB543-792F-984D-B51B-90BD7D588BB3}" type="slidenum">
              <a:rPr lang="it-IT" sz="900"/>
              <a:pPr/>
              <a:t>42</a:t>
            </a:fld>
            <a:endParaRPr lang="it-IT" sz="900"/>
          </a:p>
        </p:txBody>
      </p:sp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82620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524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8524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8524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8524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8524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535250B6-51DE-F94F-B13C-4D6FA2ACC9DD}" type="slidenum">
              <a:rPr lang="it-IT" sz="900"/>
              <a:pPr/>
              <a:t>43</a:t>
            </a:fld>
            <a:endParaRPr lang="it-IT" sz="900"/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216902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524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8524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8524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8524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8524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7992987-C1DB-5A40-98D7-726150C6FB2B}" type="slidenum">
              <a:rPr lang="it-IT" sz="900"/>
              <a:pPr/>
              <a:t>44</a:t>
            </a:fld>
            <a:endParaRPr lang="it-IT" sz="900"/>
          </a:p>
        </p:txBody>
      </p:sp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499801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524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8524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8524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8524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8524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4A5D788-B846-9E46-B0F3-E620720AFAD2}" type="slidenum">
              <a:rPr lang="it-IT" sz="900"/>
              <a:pPr/>
              <a:t>45</a:t>
            </a:fld>
            <a:endParaRPr lang="it-IT" sz="900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609253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524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8524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8524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8524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8524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D7885F9-A3CB-0743-B7E6-113B5DB396FC}" type="slidenum">
              <a:rPr lang="it-IT" sz="900"/>
              <a:pPr/>
              <a:t>46</a:t>
            </a:fld>
            <a:endParaRPr lang="it-IT" sz="900"/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8421023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524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8524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8524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8524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8524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480C03D5-48C3-D143-8D5F-F4EE2C8A0698}" type="slidenum">
              <a:rPr lang="it-IT" sz="900"/>
              <a:pPr/>
              <a:t>47</a:t>
            </a:fld>
            <a:endParaRPr lang="it-IT" sz="900"/>
          </a:p>
        </p:txBody>
      </p:sp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7459747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524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8524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8524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8524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8524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22DA21A8-8153-F144-B0FB-131B78C645D0}" type="slidenum">
              <a:rPr lang="it-IT" sz="900"/>
              <a:pPr/>
              <a:t>48</a:t>
            </a:fld>
            <a:endParaRPr lang="it-IT" sz="900"/>
          </a:p>
        </p:txBody>
      </p:sp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9418557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524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8524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8524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8524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8524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480C03D5-48C3-D143-8D5F-F4EE2C8A0698}" type="slidenum">
              <a:rPr lang="it-IT" sz="900"/>
              <a:pPr/>
              <a:t>49</a:t>
            </a:fld>
            <a:endParaRPr lang="it-IT" sz="900"/>
          </a:p>
        </p:txBody>
      </p:sp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0003479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524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8524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8524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8524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8524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28232B3A-8523-BB42-A757-662C2BB9A65A}" type="slidenum">
              <a:rPr lang="it-IT" sz="900"/>
              <a:pPr/>
              <a:t>50</a:t>
            </a:fld>
            <a:endParaRPr lang="it-IT" sz="900"/>
          </a:p>
        </p:txBody>
      </p:sp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8568259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524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8524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8524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8524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8524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480C03D5-48C3-D143-8D5F-F4EE2C8A0698}" type="slidenum">
              <a:rPr lang="it-IT" sz="900"/>
              <a:pPr/>
              <a:t>51</a:t>
            </a:fld>
            <a:endParaRPr lang="it-IT" sz="900"/>
          </a:p>
        </p:txBody>
      </p:sp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68683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CCB1E0C-AD6C-5D4A-A94F-3A2E4BF218D0}" type="slidenum">
              <a:rPr lang="it-IT"/>
              <a:pPr>
                <a:defRPr/>
              </a:pPr>
              <a:t>5</a:t>
            </a:fld>
            <a:endParaRPr lang="it-IT"/>
          </a:p>
        </p:txBody>
      </p:sp>
      <p:sp>
        <p:nvSpPr>
          <p:cNvPr id="557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57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fr-CH">
              <a:cs typeface="+mn-cs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524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8524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8524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8524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8524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C129A9F-A259-704C-8B2C-A643B51EDEFA}" type="slidenum">
              <a:rPr lang="it-IT" sz="900"/>
              <a:pPr/>
              <a:t>52</a:t>
            </a:fld>
            <a:endParaRPr lang="it-IT" sz="900"/>
          </a:p>
        </p:txBody>
      </p:sp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2971703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524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8524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8524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8524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8524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480C03D5-48C3-D143-8D5F-F4EE2C8A0698}" type="slidenum">
              <a:rPr lang="it-IT" sz="900"/>
              <a:pPr/>
              <a:t>53</a:t>
            </a:fld>
            <a:endParaRPr lang="it-IT" sz="900"/>
          </a:p>
        </p:txBody>
      </p:sp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7911940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524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8524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8524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8524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8524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3114805-C30A-DC40-A214-372DFFDD9C6D}" type="slidenum">
              <a:rPr lang="it-IT" sz="900"/>
              <a:pPr/>
              <a:t>54</a:t>
            </a:fld>
            <a:endParaRPr lang="it-IT" sz="900"/>
          </a:p>
        </p:txBody>
      </p:sp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92282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DDD23BA-642B-E848-B2FC-7DB2014E6D02}" type="slidenum">
              <a:rPr lang="it-IT"/>
              <a:pPr>
                <a:defRPr/>
              </a:pPr>
              <a:t>6</a:t>
            </a:fld>
            <a:endParaRPr lang="it-IT"/>
          </a:p>
        </p:txBody>
      </p:sp>
      <p:sp>
        <p:nvSpPr>
          <p:cNvPr id="558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58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fr-CH"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ADE8DB8-E75B-E942-B942-911ADC51E30C}" type="slidenum">
              <a:rPr lang="it-IT"/>
              <a:pPr>
                <a:defRPr/>
              </a:pPr>
              <a:t>7</a:t>
            </a:fld>
            <a:endParaRPr lang="it-IT"/>
          </a:p>
        </p:txBody>
      </p:sp>
      <p:sp>
        <p:nvSpPr>
          <p:cNvPr id="559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59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fr-CH"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42029C2-5767-8F4B-865D-61B07674E209}" type="slidenum">
              <a:rPr lang="it-IT"/>
              <a:pPr>
                <a:defRPr/>
              </a:pPr>
              <a:t>8</a:t>
            </a:fld>
            <a:endParaRPr lang="it-IT"/>
          </a:p>
        </p:txBody>
      </p:sp>
      <p:sp>
        <p:nvSpPr>
          <p:cNvPr id="560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60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fr-CH"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0E8DB33-B8C5-0841-9263-1173A25BA636}" type="slidenum">
              <a:rPr lang="it-IT"/>
              <a:pPr>
                <a:defRPr/>
              </a:pPr>
              <a:t>9</a:t>
            </a:fld>
            <a:endParaRPr lang="it-IT"/>
          </a:p>
        </p:txBody>
      </p:sp>
      <p:sp>
        <p:nvSpPr>
          <p:cNvPr id="561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61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fr-CH"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fr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03D0B-3495-C446-AFF5-9793AFFC4F32}" type="datetime1">
              <a:rPr lang="en-US" smtClean="0"/>
              <a:t>11/26/19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F9C27-4D69-4C17-8F32-EDD96442AC39}" type="slidenum">
              <a:rPr lang="fr-CH" smtClean="0"/>
              <a:pPr/>
              <a:t>‹#›</a:t>
            </a:fld>
            <a:endParaRPr lang="fr-CH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B0485-9A3D-504E-A567-AA6B3B31AB00}" type="datetime1">
              <a:rPr lang="en-US" smtClean="0"/>
              <a:t>11/26/19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F9C27-4D69-4C17-8F32-EDD96442AC39}" type="slidenum">
              <a:rPr lang="fr-CH" smtClean="0"/>
              <a:pPr/>
              <a:t>‹#›</a:t>
            </a:fld>
            <a:endParaRPr lang="fr-CH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8BCF7-B2A3-9E46-80E8-59F84F7E695F}" type="datetime1">
              <a:rPr lang="en-US" smtClean="0"/>
              <a:t>11/26/19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F9C27-4D69-4C17-8F32-EDD96442AC39}" type="slidenum">
              <a:rPr lang="fr-CH" smtClean="0"/>
              <a:pPr/>
              <a:t>‹#›</a:t>
            </a:fld>
            <a:endParaRPr lang="fr-CH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06FB7-6BCD-B045-A469-F7F5FA59893F}" type="datetime1">
              <a:rPr lang="en-US" smtClean="0"/>
              <a:t>11/26/19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F9C27-4D69-4C17-8F32-EDD96442AC39}" type="slidenum">
              <a:rPr lang="fr-CH" smtClean="0"/>
              <a:pPr/>
              <a:t>‹#›</a:t>
            </a:fld>
            <a:endParaRPr lang="fr-CH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7CD5B-31FB-4E4A-B5EA-2585BA0AC2BD}" type="datetime1">
              <a:rPr lang="en-US" smtClean="0"/>
              <a:t>11/26/19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F9C27-4D69-4C17-8F32-EDD96442AC39}" type="slidenum">
              <a:rPr lang="fr-CH" smtClean="0"/>
              <a:pPr/>
              <a:t>‹#›</a:t>
            </a:fld>
            <a:endParaRPr lang="fr-CH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23A96-4D1F-B145-9047-E9719CA81DE7}" type="datetime1">
              <a:rPr lang="en-US" smtClean="0"/>
              <a:t>11/26/19</a:t>
            </a:fld>
            <a:endParaRPr lang="fr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F9C27-4D69-4C17-8F32-EDD96442AC39}" type="slidenum">
              <a:rPr lang="fr-CH" smtClean="0"/>
              <a:pPr/>
              <a:t>‹#›</a:t>
            </a:fld>
            <a:endParaRPr lang="fr-CH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5874C-6494-3A45-913A-5FF07505F305}" type="datetime1">
              <a:rPr lang="en-US" smtClean="0"/>
              <a:t>11/26/19</a:t>
            </a:fld>
            <a:endParaRPr lang="fr-C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F9C27-4D69-4C17-8F32-EDD96442AC39}" type="slidenum">
              <a:rPr lang="fr-CH" smtClean="0"/>
              <a:pPr/>
              <a:t>‹#›</a:t>
            </a:fld>
            <a:endParaRPr lang="fr-CH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F2262-C60B-7849-B2ED-7B40E1D3BD44}" type="datetime1">
              <a:rPr lang="en-US" smtClean="0"/>
              <a:t>11/26/19</a:t>
            </a:fld>
            <a:endParaRPr lang="fr-C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F9C27-4D69-4C17-8F32-EDD96442AC39}" type="slidenum">
              <a:rPr lang="fr-CH" smtClean="0"/>
              <a:pPr/>
              <a:t>‹#›</a:t>
            </a:fld>
            <a:endParaRPr lang="fr-CH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29E0A-13A7-244E-B3B0-384A7124EE81}" type="datetime1">
              <a:rPr lang="en-US" smtClean="0"/>
              <a:t>11/26/19</a:t>
            </a:fld>
            <a:endParaRPr lang="fr-C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F9C27-4D69-4C17-8F32-EDD96442AC39}" type="slidenum">
              <a:rPr lang="fr-CH" smtClean="0"/>
              <a:pPr/>
              <a:t>‹#›</a:t>
            </a:fld>
            <a:endParaRPr lang="fr-CH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4D17D-67BE-E548-BEB5-2A3546973F92}" type="datetime1">
              <a:rPr lang="en-US" smtClean="0"/>
              <a:t>11/26/19</a:t>
            </a:fld>
            <a:endParaRPr lang="fr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F9C27-4D69-4C17-8F32-EDD96442AC39}" type="slidenum">
              <a:rPr lang="fr-CH" smtClean="0"/>
              <a:pPr/>
              <a:t>‹#›</a:t>
            </a:fld>
            <a:endParaRPr lang="fr-CH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F5B09-5079-CE43-9D98-C6DC44DBCB75}" type="datetime1">
              <a:rPr lang="en-US" smtClean="0"/>
              <a:t>11/26/19</a:t>
            </a:fld>
            <a:endParaRPr lang="fr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F9C27-4D69-4C17-8F32-EDD96442AC39}" type="slidenum">
              <a:rPr lang="fr-CH" smtClean="0"/>
              <a:pPr/>
              <a:t>‹#›</a:t>
            </a:fld>
            <a:endParaRPr lang="fr-CH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3D2C93-C3BE-B84A-B658-D5F4B2AFE0BA}" type="datetime1">
              <a:rPr lang="en-US" smtClean="0"/>
              <a:t>11/26/19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BF9C27-4D69-4C17-8F32-EDD96442AC39}" type="slidenum">
              <a:rPr lang="fr-CH" smtClean="0"/>
              <a:pPr/>
              <a:t>‹#›</a:t>
            </a:fld>
            <a:endParaRPr lang="fr-CH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9.bin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4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28.bin"/><Relationship Id="rId5" Type="http://schemas.openxmlformats.org/officeDocument/2006/relationships/image" Target="../media/image40.wmf"/><Relationship Id="rId4" Type="http://schemas.openxmlformats.org/officeDocument/2006/relationships/oleObject" Target="../embeddings/oleObject27.bin"/><Relationship Id="rId9" Type="http://schemas.openxmlformats.org/officeDocument/2006/relationships/image" Target="../media/image42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wmf"/><Relationship Id="rId13" Type="http://schemas.openxmlformats.org/officeDocument/2006/relationships/oleObject" Target="../embeddings/oleObject34.bin"/><Relationship Id="rId3" Type="http://schemas.openxmlformats.org/officeDocument/2006/relationships/notesSlide" Target="../notesSlides/notesSlide11.xml"/><Relationship Id="rId7" Type="http://schemas.openxmlformats.org/officeDocument/2006/relationships/oleObject" Target="../embeddings/oleObject31.bin"/><Relationship Id="rId12" Type="http://schemas.openxmlformats.org/officeDocument/2006/relationships/image" Target="../media/image40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5.wmf"/><Relationship Id="rId1" Type="http://schemas.openxmlformats.org/officeDocument/2006/relationships/vmlDrawing" Target="../drawings/vmlDrawing9.vml"/><Relationship Id="rId6" Type="http://schemas.openxmlformats.org/officeDocument/2006/relationships/image" Target="../media/image41.wmf"/><Relationship Id="rId11" Type="http://schemas.openxmlformats.org/officeDocument/2006/relationships/oleObject" Target="../embeddings/oleObject33.bin"/><Relationship Id="rId5" Type="http://schemas.openxmlformats.org/officeDocument/2006/relationships/oleObject" Target="../embeddings/oleObject30.bin"/><Relationship Id="rId15" Type="http://schemas.openxmlformats.org/officeDocument/2006/relationships/oleObject" Target="../embeddings/oleObject35.bin"/><Relationship Id="rId10" Type="http://schemas.openxmlformats.org/officeDocument/2006/relationships/image" Target="../media/image43.wmf"/><Relationship Id="rId4" Type="http://schemas.openxmlformats.org/officeDocument/2006/relationships/image" Target="../media/image29.png"/><Relationship Id="rId9" Type="http://schemas.openxmlformats.org/officeDocument/2006/relationships/oleObject" Target="../embeddings/oleObject32.bin"/><Relationship Id="rId14" Type="http://schemas.openxmlformats.org/officeDocument/2006/relationships/image" Target="../media/image44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wmf"/><Relationship Id="rId13" Type="http://schemas.openxmlformats.org/officeDocument/2006/relationships/oleObject" Target="../embeddings/oleObject40.bin"/><Relationship Id="rId3" Type="http://schemas.openxmlformats.org/officeDocument/2006/relationships/notesSlide" Target="../notesSlides/notesSlide12.xml"/><Relationship Id="rId7" Type="http://schemas.openxmlformats.org/officeDocument/2006/relationships/oleObject" Target="../embeddings/oleObject37.bin"/><Relationship Id="rId12" Type="http://schemas.openxmlformats.org/officeDocument/2006/relationships/image" Target="../media/image44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5.wmf"/><Relationship Id="rId1" Type="http://schemas.openxmlformats.org/officeDocument/2006/relationships/vmlDrawing" Target="../drawings/vmlDrawing10.vml"/><Relationship Id="rId6" Type="http://schemas.openxmlformats.org/officeDocument/2006/relationships/image" Target="../media/image29.png"/><Relationship Id="rId11" Type="http://schemas.openxmlformats.org/officeDocument/2006/relationships/oleObject" Target="../embeddings/oleObject39.bin"/><Relationship Id="rId5" Type="http://schemas.openxmlformats.org/officeDocument/2006/relationships/image" Target="../media/image40.wmf"/><Relationship Id="rId15" Type="http://schemas.openxmlformats.org/officeDocument/2006/relationships/oleObject" Target="../embeddings/oleObject41.bin"/><Relationship Id="rId10" Type="http://schemas.openxmlformats.org/officeDocument/2006/relationships/image" Target="../media/image42.wmf"/><Relationship Id="rId4" Type="http://schemas.openxmlformats.org/officeDocument/2006/relationships/oleObject" Target="../embeddings/oleObject36.bin"/><Relationship Id="rId9" Type="http://schemas.openxmlformats.org/officeDocument/2006/relationships/oleObject" Target="../embeddings/oleObject38.bin"/><Relationship Id="rId14" Type="http://schemas.openxmlformats.org/officeDocument/2006/relationships/image" Target="../media/image46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wmf"/><Relationship Id="rId13" Type="http://schemas.openxmlformats.org/officeDocument/2006/relationships/oleObject" Target="../embeddings/oleObject46.bin"/><Relationship Id="rId18" Type="http://schemas.openxmlformats.org/officeDocument/2006/relationships/image" Target="../media/image53.wmf"/><Relationship Id="rId26" Type="http://schemas.openxmlformats.org/officeDocument/2006/relationships/image" Target="../media/image57.wmf"/><Relationship Id="rId3" Type="http://schemas.openxmlformats.org/officeDocument/2006/relationships/notesSlide" Target="../notesSlides/notesSlide13.xml"/><Relationship Id="rId21" Type="http://schemas.openxmlformats.org/officeDocument/2006/relationships/oleObject" Target="../embeddings/oleObject50.bin"/><Relationship Id="rId7" Type="http://schemas.openxmlformats.org/officeDocument/2006/relationships/oleObject" Target="../embeddings/oleObject43.bin"/><Relationship Id="rId12" Type="http://schemas.openxmlformats.org/officeDocument/2006/relationships/image" Target="../media/image50.wmf"/><Relationship Id="rId17" Type="http://schemas.openxmlformats.org/officeDocument/2006/relationships/oleObject" Target="../embeddings/oleObject48.bin"/><Relationship Id="rId25" Type="http://schemas.openxmlformats.org/officeDocument/2006/relationships/oleObject" Target="../embeddings/oleObject52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2.wmf"/><Relationship Id="rId20" Type="http://schemas.openxmlformats.org/officeDocument/2006/relationships/image" Target="../media/image54.wmf"/><Relationship Id="rId29" Type="http://schemas.openxmlformats.org/officeDocument/2006/relationships/oleObject" Target="../embeddings/oleObject54.bin"/><Relationship Id="rId1" Type="http://schemas.openxmlformats.org/officeDocument/2006/relationships/vmlDrawing" Target="../drawings/vmlDrawing11.vml"/><Relationship Id="rId6" Type="http://schemas.openxmlformats.org/officeDocument/2006/relationships/image" Target="../media/image47.wmf"/><Relationship Id="rId11" Type="http://schemas.openxmlformats.org/officeDocument/2006/relationships/oleObject" Target="../embeddings/oleObject45.bin"/><Relationship Id="rId24" Type="http://schemas.openxmlformats.org/officeDocument/2006/relationships/image" Target="../media/image56.wmf"/><Relationship Id="rId32" Type="http://schemas.openxmlformats.org/officeDocument/2006/relationships/image" Target="../media/image60.wmf"/><Relationship Id="rId5" Type="http://schemas.openxmlformats.org/officeDocument/2006/relationships/oleObject" Target="../embeddings/oleObject42.bin"/><Relationship Id="rId15" Type="http://schemas.openxmlformats.org/officeDocument/2006/relationships/oleObject" Target="../embeddings/oleObject47.bin"/><Relationship Id="rId23" Type="http://schemas.openxmlformats.org/officeDocument/2006/relationships/oleObject" Target="../embeddings/oleObject51.bin"/><Relationship Id="rId28" Type="http://schemas.openxmlformats.org/officeDocument/2006/relationships/image" Target="../media/image58.wmf"/><Relationship Id="rId10" Type="http://schemas.openxmlformats.org/officeDocument/2006/relationships/image" Target="../media/image49.wmf"/><Relationship Id="rId19" Type="http://schemas.openxmlformats.org/officeDocument/2006/relationships/oleObject" Target="../embeddings/oleObject49.bin"/><Relationship Id="rId31" Type="http://schemas.openxmlformats.org/officeDocument/2006/relationships/oleObject" Target="../embeddings/oleObject55.bin"/><Relationship Id="rId4" Type="http://schemas.openxmlformats.org/officeDocument/2006/relationships/image" Target="../media/image29.png"/><Relationship Id="rId9" Type="http://schemas.openxmlformats.org/officeDocument/2006/relationships/oleObject" Target="../embeddings/oleObject44.bin"/><Relationship Id="rId14" Type="http://schemas.openxmlformats.org/officeDocument/2006/relationships/image" Target="../media/image51.wmf"/><Relationship Id="rId22" Type="http://schemas.openxmlformats.org/officeDocument/2006/relationships/image" Target="../media/image55.wmf"/><Relationship Id="rId27" Type="http://schemas.openxmlformats.org/officeDocument/2006/relationships/oleObject" Target="../embeddings/oleObject53.bin"/><Relationship Id="rId30" Type="http://schemas.openxmlformats.org/officeDocument/2006/relationships/image" Target="../media/image59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13" Type="http://schemas.openxmlformats.org/officeDocument/2006/relationships/oleObject" Target="../embeddings/oleObject60.bin"/><Relationship Id="rId18" Type="http://schemas.openxmlformats.org/officeDocument/2006/relationships/image" Target="../media/image66.wmf"/><Relationship Id="rId3" Type="http://schemas.openxmlformats.org/officeDocument/2006/relationships/notesSlide" Target="../notesSlides/notesSlide14.xml"/><Relationship Id="rId21" Type="http://schemas.openxmlformats.org/officeDocument/2006/relationships/oleObject" Target="../embeddings/oleObject64.bin"/><Relationship Id="rId7" Type="http://schemas.openxmlformats.org/officeDocument/2006/relationships/image" Target="../media/image62.wmf"/><Relationship Id="rId12" Type="http://schemas.openxmlformats.org/officeDocument/2006/relationships/image" Target="../media/image64.wmf"/><Relationship Id="rId17" Type="http://schemas.openxmlformats.org/officeDocument/2006/relationships/oleObject" Target="../embeddings/oleObject62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7.wmf"/><Relationship Id="rId20" Type="http://schemas.openxmlformats.org/officeDocument/2006/relationships/image" Target="../media/image67.wmf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57.bin"/><Relationship Id="rId11" Type="http://schemas.openxmlformats.org/officeDocument/2006/relationships/oleObject" Target="../embeddings/oleObject59.bin"/><Relationship Id="rId24" Type="http://schemas.openxmlformats.org/officeDocument/2006/relationships/image" Target="../media/image49.wmf"/><Relationship Id="rId5" Type="http://schemas.openxmlformats.org/officeDocument/2006/relationships/image" Target="../media/image61.wmf"/><Relationship Id="rId15" Type="http://schemas.openxmlformats.org/officeDocument/2006/relationships/oleObject" Target="../embeddings/oleObject61.bin"/><Relationship Id="rId23" Type="http://schemas.openxmlformats.org/officeDocument/2006/relationships/oleObject" Target="../embeddings/oleObject65.bin"/><Relationship Id="rId10" Type="http://schemas.openxmlformats.org/officeDocument/2006/relationships/image" Target="../media/image63.wmf"/><Relationship Id="rId19" Type="http://schemas.openxmlformats.org/officeDocument/2006/relationships/oleObject" Target="../embeddings/oleObject63.bin"/><Relationship Id="rId4" Type="http://schemas.openxmlformats.org/officeDocument/2006/relationships/oleObject" Target="../embeddings/oleObject56.bin"/><Relationship Id="rId9" Type="http://schemas.openxmlformats.org/officeDocument/2006/relationships/oleObject" Target="../embeddings/oleObject58.bin"/><Relationship Id="rId14" Type="http://schemas.openxmlformats.org/officeDocument/2006/relationships/image" Target="../media/image65.wmf"/><Relationship Id="rId22" Type="http://schemas.openxmlformats.org/officeDocument/2006/relationships/image" Target="../media/image68.w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wmf"/><Relationship Id="rId13" Type="http://schemas.openxmlformats.org/officeDocument/2006/relationships/oleObject" Target="../embeddings/oleObject70.bin"/><Relationship Id="rId3" Type="http://schemas.openxmlformats.org/officeDocument/2006/relationships/notesSlide" Target="../notesSlides/notesSlide15.xml"/><Relationship Id="rId7" Type="http://schemas.openxmlformats.org/officeDocument/2006/relationships/oleObject" Target="../embeddings/oleObject67.bin"/><Relationship Id="rId12" Type="http://schemas.openxmlformats.org/officeDocument/2006/relationships/image" Target="../media/image73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75.wmf"/><Relationship Id="rId1" Type="http://schemas.openxmlformats.org/officeDocument/2006/relationships/vmlDrawing" Target="../drawings/vmlDrawing13.vml"/><Relationship Id="rId6" Type="http://schemas.openxmlformats.org/officeDocument/2006/relationships/image" Target="../media/image70.wmf"/><Relationship Id="rId11" Type="http://schemas.openxmlformats.org/officeDocument/2006/relationships/oleObject" Target="../embeddings/oleObject69.bin"/><Relationship Id="rId5" Type="http://schemas.openxmlformats.org/officeDocument/2006/relationships/oleObject" Target="../embeddings/oleObject66.bin"/><Relationship Id="rId15" Type="http://schemas.openxmlformats.org/officeDocument/2006/relationships/oleObject" Target="../embeddings/oleObject71.bin"/><Relationship Id="rId10" Type="http://schemas.openxmlformats.org/officeDocument/2006/relationships/image" Target="../media/image72.wmf"/><Relationship Id="rId4" Type="http://schemas.openxmlformats.org/officeDocument/2006/relationships/image" Target="../media/image76.png"/><Relationship Id="rId9" Type="http://schemas.openxmlformats.org/officeDocument/2006/relationships/oleObject" Target="../embeddings/oleObject68.bin"/><Relationship Id="rId14" Type="http://schemas.openxmlformats.org/officeDocument/2006/relationships/image" Target="../media/image74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wmf"/><Relationship Id="rId13" Type="http://schemas.openxmlformats.org/officeDocument/2006/relationships/image" Target="../media/image80.wmf"/><Relationship Id="rId3" Type="http://schemas.openxmlformats.org/officeDocument/2006/relationships/notesSlide" Target="../notesSlides/notesSlide16.xml"/><Relationship Id="rId7" Type="http://schemas.openxmlformats.org/officeDocument/2006/relationships/oleObject" Target="../embeddings/oleObject73.bin"/><Relationship Id="rId12" Type="http://schemas.openxmlformats.org/officeDocument/2006/relationships/oleObject" Target="../embeddings/oleObject7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77.wmf"/><Relationship Id="rId11" Type="http://schemas.openxmlformats.org/officeDocument/2006/relationships/image" Target="../media/image79.wmf"/><Relationship Id="rId5" Type="http://schemas.openxmlformats.org/officeDocument/2006/relationships/oleObject" Target="../embeddings/oleObject72.bin"/><Relationship Id="rId10" Type="http://schemas.openxmlformats.org/officeDocument/2006/relationships/oleObject" Target="../embeddings/oleObject74.bin"/><Relationship Id="rId4" Type="http://schemas.openxmlformats.org/officeDocument/2006/relationships/image" Target="../media/image81.png"/><Relationship Id="rId9" Type="http://schemas.openxmlformats.org/officeDocument/2006/relationships/image" Target="../media/image8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8.bin"/><Relationship Id="rId13" Type="http://schemas.openxmlformats.org/officeDocument/2006/relationships/image" Target="../media/image87.wmf"/><Relationship Id="rId18" Type="http://schemas.openxmlformats.org/officeDocument/2006/relationships/oleObject" Target="../embeddings/oleObject83.bin"/><Relationship Id="rId26" Type="http://schemas.openxmlformats.org/officeDocument/2006/relationships/oleObject" Target="../embeddings/oleObject87.bin"/><Relationship Id="rId3" Type="http://schemas.openxmlformats.org/officeDocument/2006/relationships/notesSlide" Target="../notesSlides/notesSlide17.xml"/><Relationship Id="rId21" Type="http://schemas.openxmlformats.org/officeDocument/2006/relationships/image" Target="../media/image91.wmf"/><Relationship Id="rId7" Type="http://schemas.openxmlformats.org/officeDocument/2006/relationships/image" Target="../media/image84.wmf"/><Relationship Id="rId12" Type="http://schemas.openxmlformats.org/officeDocument/2006/relationships/oleObject" Target="../embeddings/oleObject80.bin"/><Relationship Id="rId17" Type="http://schemas.openxmlformats.org/officeDocument/2006/relationships/image" Target="../media/image89.wmf"/><Relationship Id="rId25" Type="http://schemas.openxmlformats.org/officeDocument/2006/relationships/image" Target="../media/image93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82.bin"/><Relationship Id="rId20" Type="http://schemas.openxmlformats.org/officeDocument/2006/relationships/oleObject" Target="../embeddings/oleObject84.bin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77.bin"/><Relationship Id="rId11" Type="http://schemas.openxmlformats.org/officeDocument/2006/relationships/image" Target="../media/image86.wmf"/><Relationship Id="rId24" Type="http://schemas.openxmlformats.org/officeDocument/2006/relationships/oleObject" Target="../embeddings/oleObject86.bin"/><Relationship Id="rId5" Type="http://schemas.openxmlformats.org/officeDocument/2006/relationships/image" Target="../media/image83.wmf"/><Relationship Id="rId15" Type="http://schemas.openxmlformats.org/officeDocument/2006/relationships/image" Target="../media/image88.wmf"/><Relationship Id="rId23" Type="http://schemas.openxmlformats.org/officeDocument/2006/relationships/image" Target="../media/image92.wmf"/><Relationship Id="rId10" Type="http://schemas.openxmlformats.org/officeDocument/2006/relationships/oleObject" Target="../embeddings/oleObject79.bin"/><Relationship Id="rId19" Type="http://schemas.openxmlformats.org/officeDocument/2006/relationships/image" Target="../media/image90.wmf"/><Relationship Id="rId4" Type="http://schemas.openxmlformats.org/officeDocument/2006/relationships/oleObject" Target="../embeddings/oleObject76.bin"/><Relationship Id="rId9" Type="http://schemas.openxmlformats.org/officeDocument/2006/relationships/image" Target="../media/image85.wmf"/><Relationship Id="rId14" Type="http://schemas.openxmlformats.org/officeDocument/2006/relationships/oleObject" Target="../embeddings/oleObject81.bin"/><Relationship Id="rId22" Type="http://schemas.openxmlformats.org/officeDocument/2006/relationships/oleObject" Target="../embeddings/oleObject85.bin"/><Relationship Id="rId27" Type="http://schemas.openxmlformats.org/officeDocument/2006/relationships/oleObject" Target="../embeddings/oleObject88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1.bin"/><Relationship Id="rId13" Type="http://schemas.openxmlformats.org/officeDocument/2006/relationships/image" Target="../media/image87.wmf"/><Relationship Id="rId18" Type="http://schemas.openxmlformats.org/officeDocument/2006/relationships/oleObject" Target="../embeddings/oleObject96.bin"/><Relationship Id="rId26" Type="http://schemas.openxmlformats.org/officeDocument/2006/relationships/oleObject" Target="../embeddings/oleObject100.bin"/><Relationship Id="rId3" Type="http://schemas.openxmlformats.org/officeDocument/2006/relationships/notesSlide" Target="../notesSlides/notesSlide18.xml"/><Relationship Id="rId21" Type="http://schemas.openxmlformats.org/officeDocument/2006/relationships/image" Target="../media/image48.wmf"/><Relationship Id="rId7" Type="http://schemas.openxmlformats.org/officeDocument/2006/relationships/image" Target="../media/image95.wmf"/><Relationship Id="rId12" Type="http://schemas.openxmlformats.org/officeDocument/2006/relationships/oleObject" Target="../embeddings/oleObject93.bin"/><Relationship Id="rId17" Type="http://schemas.openxmlformats.org/officeDocument/2006/relationships/image" Target="../media/image89.wmf"/><Relationship Id="rId25" Type="http://schemas.openxmlformats.org/officeDocument/2006/relationships/image" Target="../media/image97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95.bin"/><Relationship Id="rId20" Type="http://schemas.openxmlformats.org/officeDocument/2006/relationships/oleObject" Target="../embeddings/oleObject97.bin"/><Relationship Id="rId29" Type="http://schemas.openxmlformats.org/officeDocument/2006/relationships/oleObject" Target="../embeddings/oleObject102.bin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90.bin"/><Relationship Id="rId11" Type="http://schemas.openxmlformats.org/officeDocument/2006/relationships/image" Target="../media/image86.wmf"/><Relationship Id="rId24" Type="http://schemas.openxmlformats.org/officeDocument/2006/relationships/oleObject" Target="../embeddings/oleObject99.bin"/><Relationship Id="rId5" Type="http://schemas.openxmlformats.org/officeDocument/2006/relationships/image" Target="../media/image94.wmf"/><Relationship Id="rId15" Type="http://schemas.openxmlformats.org/officeDocument/2006/relationships/image" Target="../media/image88.wmf"/><Relationship Id="rId23" Type="http://schemas.openxmlformats.org/officeDocument/2006/relationships/image" Target="../media/image96.wmf"/><Relationship Id="rId28" Type="http://schemas.openxmlformats.org/officeDocument/2006/relationships/oleObject" Target="../embeddings/oleObject101.bin"/><Relationship Id="rId10" Type="http://schemas.openxmlformats.org/officeDocument/2006/relationships/oleObject" Target="../embeddings/oleObject92.bin"/><Relationship Id="rId19" Type="http://schemas.openxmlformats.org/officeDocument/2006/relationships/image" Target="../media/image90.wmf"/><Relationship Id="rId4" Type="http://schemas.openxmlformats.org/officeDocument/2006/relationships/oleObject" Target="../embeddings/oleObject89.bin"/><Relationship Id="rId9" Type="http://schemas.openxmlformats.org/officeDocument/2006/relationships/image" Target="../media/image85.wmf"/><Relationship Id="rId14" Type="http://schemas.openxmlformats.org/officeDocument/2006/relationships/oleObject" Target="../embeddings/oleObject94.bin"/><Relationship Id="rId22" Type="http://schemas.openxmlformats.org/officeDocument/2006/relationships/oleObject" Target="../embeddings/oleObject98.bin"/><Relationship Id="rId27" Type="http://schemas.openxmlformats.org/officeDocument/2006/relationships/image" Target="../media/image98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5.bin"/><Relationship Id="rId13" Type="http://schemas.openxmlformats.org/officeDocument/2006/relationships/image" Target="../media/image102.wmf"/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40.wmf"/><Relationship Id="rId12" Type="http://schemas.openxmlformats.org/officeDocument/2006/relationships/oleObject" Target="../embeddings/oleObject107.bin"/><Relationship Id="rId17" Type="http://schemas.openxmlformats.org/officeDocument/2006/relationships/image" Target="../media/image104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09.bin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104.bin"/><Relationship Id="rId11" Type="http://schemas.openxmlformats.org/officeDocument/2006/relationships/image" Target="../media/image101.wmf"/><Relationship Id="rId5" Type="http://schemas.openxmlformats.org/officeDocument/2006/relationships/image" Target="../media/image99.wmf"/><Relationship Id="rId15" Type="http://schemas.openxmlformats.org/officeDocument/2006/relationships/image" Target="../media/image103.wmf"/><Relationship Id="rId10" Type="http://schemas.openxmlformats.org/officeDocument/2006/relationships/oleObject" Target="../embeddings/oleObject106.bin"/><Relationship Id="rId4" Type="http://schemas.openxmlformats.org/officeDocument/2006/relationships/oleObject" Target="../embeddings/oleObject103.bin"/><Relationship Id="rId9" Type="http://schemas.openxmlformats.org/officeDocument/2006/relationships/image" Target="../media/image100.wmf"/><Relationship Id="rId14" Type="http://schemas.openxmlformats.org/officeDocument/2006/relationships/oleObject" Target="../embeddings/oleObject108.bin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2.bin"/><Relationship Id="rId13" Type="http://schemas.openxmlformats.org/officeDocument/2006/relationships/image" Target="../media/image106.wmf"/><Relationship Id="rId18" Type="http://schemas.openxmlformats.org/officeDocument/2006/relationships/oleObject" Target="../embeddings/oleObject117.bin"/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40.wmf"/><Relationship Id="rId12" Type="http://schemas.openxmlformats.org/officeDocument/2006/relationships/oleObject" Target="../embeddings/oleObject114.bin"/><Relationship Id="rId17" Type="http://schemas.openxmlformats.org/officeDocument/2006/relationships/image" Target="../media/image108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16.bin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111.bin"/><Relationship Id="rId11" Type="http://schemas.openxmlformats.org/officeDocument/2006/relationships/image" Target="../media/image101.wmf"/><Relationship Id="rId5" Type="http://schemas.openxmlformats.org/officeDocument/2006/relationships/image" Target="../media/image99.wmf"/><Relationship Id="rId15" Type="http://schemas.openxmlformats.org/officeDocument/2006/relationships/image" Target="../media/image107.wmf"/><Relationship Id="rId10" Type="http://schemas.openxmlformats.org/officeDocument/2006/relationships/oleObject" Target="../embeddings/oleObject113.bin"/><Relationship Id="rId19" Type="http://schemas.openxmlformats.org/officeDocument/2006/relationships/image" Target="../media/image109.wmf"/><Relationship Id="rId4" Type="http://schemas.openxmlformats.org/officeDocument/2006/relationships/oleObject" Target="../embeddings/oleObject110.bin"/><Relationship Id="rId9" Type="http://schemas.openxmlformats.org/officeDocument/2006/relationships/image" Target="../media/image105.wmf"/><Relationship Id="rId14" Type="http://schemas.openxmlformats.org/officeDocument/2006/relationships/oleObject" Target="../embeddings/oleObject115.bin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0.bin"/><Relationship Id="rId13" Type="http://schemas.openxmlformats.org/officeDocument/2006/relationships/image" Target="../media/image100.wmf"/><Relationship Id="rId18" Type="http://schemas.openxmlformats.org/officeDocument/2006/relationships/oleObject" Target="../embeddings/oleObject125.bin"/><Relationship Id="rId3" Type="http://schemas.openxmlformats.org/officeDocument/2006/relationships/notesSlide" Target="../notesSlides/notesSlide21.xml"/><Relationship Id="rId7" Type="http://schemas.openxmlformats.org/officeDocument/2006/relationships/image" Target="../media/image110.wmf"/><Relationship Id="rId12" Type="http://schemas.openxmlformats.org/officeDocument/2006/relationships/oleObject" Target="../embeddings/oleObject122.bin"/><Relationship Id="rId17" Type="http://schemas.openxmlformats.org/officeDocument/2006/relationships/image" Target="../media/image111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24.bin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119.bin"/><Relationship Id="rId11" Type="http://schemas.openxmlformats.org/officeDocument/2006/relationships/image" Target="../media/image40.wmf"/><Relationship Id="rId5" Type="http://schemas.openxmlformats.org/officeDocument/2006/relationships/image" Target="../media/image105.wmf"/><Relationship Id="rId15" Type="http://schemas.openxmlformats.org/officeDocument/2006/relationships/image" Target="../media/image103.wmf"/><Relationship Id="rId10" Type="http://schemas.openxmlformats.org/officeDocument/2006/relationships/oleObject" Target="../embeddings/oleObject121.bin"/><Relationship Id="rId19" Type="http://schemas.openxmlformats.org/officeDocument/2006/relationships/image" Target="../media/image112.wmf"/><Relationship Id="rId4" Type="http://schemas.openxmlformats.org/officeDocument/2006/relationships/oleObject" Target="../embeddings/oleObject118.bin"/><Relationship Id="rId9" Type="http://schemas.openxmlformats.org/officeDocument/2006/relationships/image" Target="../media/image99.wmf"/><Relationship Id="rId14" Type="http://schemas.openxmlformats.org/officeDocument/2006/relationships/oleObject" Target="../embeddings/oleObject123.bin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8.bin"/><Relationship Id="rId13" Type="http://schemas.openxmlformats.org/officeDocument/2006/relationships/image" Target="../media/image99.wmf"/><Relationship Id="rId18" Type="http://schemas.openxmlformats.org/officeDocument/2006/relationships/oleObject" Target="../embeddings/oleObject133.bin"/><Relationship Id="rId3" Type="http://schemas.openxmlformats.org/officeDocument/2006/relationships/notesSlide" Target="../notesSlides/notesSlide22.xml"/><Relationship Id="rId7" Type="http://schemas.openxmlformats.org/officeDocument/2006/relationships/image" Target="../media/image113.wmf"/><Relationship Id="rId12" Type="http://schemas.openxmlformats.org/officeDocument/2006/relationships/oleObject" Target="../embeddings/oleObject130.bin"/><Relationship Id="rId17" Type="http://schemas.openxmlformats.org/officeDocument/2006/relationships/image" Target="../media/image112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32.bin"/><Relationship Id="rId20" Type="http://schemas.openxmlformats.org/officeDocument/2006/relationships/oleObject" Target="../embeddings/oleObject134.bin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127.bin"/><Relationship Id="rId11" Type="http://schemas.openxmlformats.org/officeDocument/2006/relationships/image" Target="../media/image100.wmf"/><Relationship Id="rId5" Type="http://schemas.openxmlformats.org/officeDocument/2006/relationships/image" Target="../media/image105.wmf"/><Relationship Id="rId15" Type="http://schemas.openxmlformats.org/officeDocument/2006/relationships/image" Target="../media/image111.wmf"/><Relationship Id="rId10" Type="http://schemas.openxmlformats.org/officeDocument/2006/relationships/oleObject" Target="../embeddings/oleObject129.bin"/><Relationship Id="rId19" Type="http://schemas.openxmlformats.org/officeDocument/2006/relationships/image" Target="../media/image114.wmf"/><Relationship Id="rId4" Type="http://schemas.openxmlformats.org/officeDocument/2006/relationships/oleObject" Target="../embeddings/oleObject126.bin"/><Relationship Id="rId9" Type="http://schemas.openxmlformats.org/officeDocument/2006/relationships/image" Target="../media/image40.wmf"/><Relationship Id="rId14" Type="http://schemas.openxmlformats.org/officeDocument/2006/relationships/oleObject" Target="../embeddings/oleObject131.bin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7.bin"/><Relationship Id="rId3" Type="http://schemas.openxmlformats.org/officeDocument/2006/relationships/image" Target="../media/image118.png"/><Relationship Id="rId7" Type="http://schemas.openxmlformats.org/officeDocument/2006/relationships/image" Target="../media/image116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6" Type="http://schemas.openxmlformats.org/officeDocument/2006/relationships/oleObject" Target="../embeddings/oleObject136.bin"/><Relationship Id="rId5" Type="http://schemas.openxmlformats.org/officeDocument/2006/relationships/image" Target="../media/image115.emf"/><Relationship Id="rId4" Type="http://schemas.openxmlformats.org/officeDocument/2006/relationships/oleObject" Target="../embeddings/oleObject135.bin"/><Relationship Id="rId9" Type="http://schemas.openxmlformats.org/officeDocument/2006/relationships/image" Target="../media/image117.e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0.bin"/><Relationship Id="rId3" Type="http://schemas.openxmlformats.org/officeDocument/2006/relationships/notesSlide" Target="../notesSlides/notesSlide23.xml"/><Relationship Id="rId7" Type="http://schemas.openxmlformats.org/officeDocument/2006/relationships/image" Target="../media/image120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6" Type="http://schemas.openxmlformats.org/officeDocument/2006/relationships/oleObject" Target="../embeddings/oleObject139.bin"/><Relationship Id="rId5" Type="http://schemas.openxmlformats.org/officeDocument/2006/relationships/image" Target="../media/image119.emf"/><Relationship Id="rId4" Type="http://schemas.openxmlformats.org/officeDocument/2006/relationships/oleObject" Target="../embeddings/oleObject138.bin"/><Relationship Id="rId9" Type="http://schemas.openxmlformats.org/officeDocument/2006/relationships/image" Target="../media/image121.w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3.bin"/><Relationship Id="rId13" Type="http://schemas.openxmlformats.org/officeDocument/2006/relationships/image" Target="../media/image126.emf"/><Relationship Id="rId3" Type="http://schemas.openxmlformats.org/officeDocument/2006/relationships/notesSlide" Target="../notesSlides/notesSlide24.xml"/><Relationship Id="rId7" Type="http://schemas.openxmlformats.org/officeDocument/2006/relationships/image" Target="../media/image123.emf"/><Relationship Id="rId12" Type="http://schemas.openxmlformats.org/officeDocument/2006/relationships/oleObject" Target="../embeddings/oleObject14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6" Type="http://schemas.openxmlformats.org/officeDocument/2006/relationships/oleObject" Target="../embeddings/oleObject142.bin"/><Relationship Id="rId11" Type="http://schemas.openxmlformats.org/officeDocument/2006/relationships/image" Target="../media/image125.emf"/><Relationship Id="rId5" Type="http://schemas.openxmlformats.org/officeDocument/2006/relationships/image" Target="../media/image122.emf"/><Relationship Id="rId15" Type="http://schemas.openxmlformats.org/officeDocument/2006/relationships/image" Target="../media/image127.emf"/><Relationship Id="rId10" Type="http://schemas.openxmlformats.org/officeDocument/2006/relationships/oleObject" Target="../embeddings/oleObject144.bin"/><Relationship Id="rId4" Type="http://schemas.openxmlformats.org/officeDocument/2006/relationships/oleObject" Target="../embeddings/oleObject141.bin"/><Relationship Id="rId9" Type="http://schemas.openxmlformats.org/officeDocument/2006/relationships/image" Target="../media/image124.emf"/><Relationship Id="rId14" Type="http://schemas.openxmlformats.org/officeDocument/2006/relationships/oleObject" Target="../embeddings/oleObject146.bin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9.bin"/><Relationship Id="rId13" Type="http://schemas.openxmlformats.org/officeDocument/2006/relationships/image" Target="../media/image132.wmf"/><Relationship Id="rId3" Type="http://schemas.openxmlformats.org/officeDocument/2006/relationships/notesSlide" Target="../notesSlides/notesSlide25.xml"/><Relationship Id="rId7" Type="http://schemas.openxmlformats.org/officeDocument/2006/relationships/image" Target="../media/image129.emf"/><Relationship Id="rId12" Type="http://schemas.openxmlformats.org/officeDocument/2006/relationships/oleObject" Target="../embeddings/oleObject15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6" Type="http://schemas.openxmlformats.org/officeDocument/2006/relationships/oleObject" Target="../embeddings/oleObject148.bin"/><Relationship Id="rId11" Type="http://schemas.openxmlformats.org/officeDocument/2006/relationships/image" Target="../media/image131.wmf"/><Relationship Id="rId5" Type="http://schemas.openxmlformats.org/officeDocument/2006/relationships/image" Target="../media/image128.emf"/><Relationship Id="rId10" Type="http://schemas.openxmlformats.org/officeDocument/2006/relationships/oleObject" Target="../embeddings/oleObject150.bin"/><Relationship Id="rId4" Type="http://schemas.openxmlformats.org/officeDocument/2006/relationships/oleObject" Target="../embeddings/oleObject147.bin"/><Relationship Id="rId9" Type="http://schemas.openxmlformats.org/officeDocument/2006/relationships/image" Target="../media/image130.em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4.bin"/><Relationship Id="rId13" Type="http://schemas.openxmlformats.org/officeDocument/2006/relationships/oleObject" Target="../embeddings/oleObject156.bin"/><Relationship Id="rId3" Type="http://schemas.openxmlformats.org/officeDocument/2006/relationships/notesSlide" Target="../notesSlides/notesSlide26.xml"/><Relationship Id="rId7" Type="http://schemas.openxmlformats.org/officeDocument/2006/relationships/image" Target="../media/image134.wmf"/><Relationship Id="rId12" Type="http://schemas.openxmlformats.org/officeDocument/2006/relationships/image" Target="../media/image136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Relationship Id="rId6" Type="http://schemas.openxmlformats.org/officeDocument/2006/relationships/oleObject" Target="../embeddings/oleObject153.bin"/><Relationship Id="rId11" Type="http://schemas.openxmlformats.org/officeDocument/2006/relationships/oleObject" Target="../embeddings/oleObject155.bin"/><Relationship Id="rId5" Type="http://schemas.openxmlformats.org/officeDocument/2006/relationships/image" Target="../media/image133.emf"/><Relationship Id="rId10" Type="http://schemas.openxmlformats.org/officeDocument/2006/relationships/image" Target="../media/image138.png"/><Relationship Id="rId4" Type="http://schemas.openxmlformats.org/officeDocument/2006/relationships/oleObject" Target="../embeddings/oleObject152.bin"/><Relationship Id="rId9" Type="http://schemas.openxmlformats.org/officeDocument/2006/relationships/image" Target="../media/image135.emf"/><Relationship Id="rId14" Type="http://schemas.openxmlformats.org/officeDocument/2006/relationships/image" Target="../media/image137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7" Type="http://schemas.openxmlformats.org/officeDocument/2006/relationships/image" Target="../media/image140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Relationship Id="rId6" Type="http://schemas.openxmlformats.org/officeDocument/2006/relationships/oleObject" Target="../embeddings/oleObject158.bin"/><Relationship Id="rId5" Type="http://schemas.openxmlformats.org/officeDocument/2006/relationships/image" Target="../media/image139.emf"/><Relationship Id="rId4" Type="http://schemas.openxmlformats.org/officeDocument/2006/relationships/oleObject" Target="../embeddings/oleObject157.bin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wmf"/><Relationship Id="rId3" Type="http://schemas.openxmlformats.org/officeDocument/2006/relationships/notesSlide" Target="../notesSlides/notesSlide3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png"/><Relationship Id="rId5" Type="http://schemas.openxmlformats.org/officeDocument/2006/relationships/image" Target="../media/image2.wmf"/><Relationship Id="rId4" Type="http://schemas.openxmlformats.org/officeDocument/2006/relationships/oleObject" Target="../embeddings/oleObject1.bin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1.bin"/><Relationship Id="rId3" Type="http://schemas.openxmlformats.org/officeDocument/2006/relationships/notesSlide" Target="../notesSlides/notesSlide28.xml"/><Relationship Id="rId7" Type="http://schemas.openxmlformats.org/officeDocument/2006/relationships/image" Target="../media/image142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7.vml"/><Relationship Id="rId6" Type="http://schemas.openxmlformats.org/officeDocument/2006/relationships/oleObject" Target="../embeddings/oleObject160.bin"/><Relationship Id="rId11" Type="http://schemas.openxmlformats.org/officeDocument/2006/relationships/image" Target="../media/image144.emf"/><Relationship Id="rId5" Type="http://schemas.openxmlformats.org/officeDocument/2006/relationships/image" Target="../media/image141.emf"/><Relationship Id="rId10" Type="http://schemas.openxmlformats.org/officeDocument/2006/relationships/oleObject" Target="../embeddings/oleObject162.bin"/><Relationship Id="rId4" Type="http://schemas.openxmlformats.org/officeDocument/2006/relationships/oleObject" Target="../embeddings/oleObject159.bin"/><Relationship Id="rId9" Type="http://schemas.openxmlformats.org/officeDocument/2006/relationships/image" Target="../media/image143.emf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5.bin"/><Relationship Id="rId13" Type="http://schemas.openxmlformats.org/officeDocument/2006/relationships/oleObject" Target="../embeddings/oleObject167.bin"/><Relationship Id="rId3" Type="http://schemas.openxmlformats.org/officeDocument/2006/relationships/notesSlide" Target="../notesSlides/notesSlide29.xml"/><Relationship Id="rId7" Type="http://schemas.openxmlformats.org/officeDocument/2006/relationships/image" Target="../media/image146.emf"/><Relationship Id="rId12" Type="http://schemas.openxmlformats.org/officeDocument/2006/relationships/image" Target="../media/image14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8.vml"/><Relationship Id="rId6" Type="http://schemas.openxmlformats.org/officeDocument/2006/relationships/oleObject" Target="../embeddings/oleObject164.bin"/><Relationship Id="rId11" Type="http://schemas.openxmlformats.org/officeDocument/2006/relationships/oleObject" Target="../embeddings/oleObject166.bin"/><Relationship Id="rId5" Type="http://schemas.openxmlformats.org/officeDocument/2006/relationships/image" Target="../media/image145.emf"/><Relationship Id="rId10" Type="http://schemas.openxmlformats.org/officeDocument/2006/relationships/image" Target="../media/image150.png"/><Relationship Id="rId4" Type="http://schemas.openxmlformats.org/officeDocument/2006/relationships/oleObject" Target="../embeddings/oleObject163.bin"/><Relationship Id="rId9" Type="http://schemas.openxmlformats.org/officeDocument/2006/relationships/image" Target="../media/image147.emf"/><Relationship Id="rId14" Type="http://schemas.openxmlformats.org/officeDocument/2006/relationships/image" Target="../media/image149.wmf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0.bin"/><Relationship Id="rId13" Type="http://schemas.openxmlformats.org/officeDocument/2006/relationships/oleObject" Target="../embeddings/oleObject172.bin"/><Relationship Id="rId3" Type="http://schemas.openxmlformats.org/officeDocument/2006/relationships/notesSlide" Target="../notesSlides/notesSlide30.xml"/><Relationship Id="rId7" Type="http://schemas.openxmlformats.org/officeDocument/2006/relationships/image" Target="../media/image152.emf"/><Relationship Id="rId12" Type="http://schemas.openxmlformats.org/officeDocument/2006/relationships/image" Target="../media/image15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9.vml"/><Relationship Id="rId6" Type="http://schemas.openxmlformats.org/officeDocument/2006/relationships/oleObject" Target="../embeddings/oleObject169.bin"/><Relationship Id="rId11" Type="http://schemas.openxmlformats.org/officeDocument/2006/relationships/oleObject" Target="../embeddings/oleObject171.bin"/><Relationship Id="rId5" Type="http://schemas.openxmlformats.org/officeDocument/2006/relationships/image" Target="../media/image151.emf"/><Relationship Id="rId10" Type="http://schemas.openxmlformats.org/officeDocument/2006/relationships/image" Target="../media/image156.jpeg"/><Relationship Id="rId4" Type="http://schemas.openxmlformats.org/officeDocument/2006/relationships/oleObject" Target="../embeddings/oleObject168.bin"/><Relationship Id="rId9" Type="http://schemas.openxmlformats.org/officeDocument/2006/relationships/image" Target="../media/image153.emf"/><Relationship Id="rId14" Type="http://schemas.openxmlformats.org/officeDocument/2006/relationships/image" Target="../media/image155.wmf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5.bin"/><Relationship Id="rId13" Type="http://schemas.openxmlformats.org/officeDocument/2006/relationships/image" Target="../media/image161.wmf"/><Relationship Id="rId3" Type="http://schemas.openxmlformats.org/officeDocument/2006/relationships/notesSlide" Target="../notesSlides/notesSlide31.xml"/><Relationship Id="rId7" Type="http://schemas.openxmlformats.org/officeDocument/2006/relationships/image" Target="../media/image158.emf"/><Relationship Id="rId12" Type="http://schemas.openxmlformats.org/officeDocument/2006/relationships/oleObject" Target="../embeddings/oleObject17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0.vml"/><Relationship Id="rId6" Type="http://schemas.openxmlformats.org/officeDocument/2006/relationships/oleObject" Target="../embeddings/oleObject174.bin"/><Relationship Id="rId11" Type="http://schemas.openxmlformats.org/officeDocument/2006/relationships/image" Target="../media/image160.wmf"/><Relationship Id="rId5" Type="http://schemas.openxmlformats.org/officeDocument/2006/relationships/image" Target="../media/image157.emf"/><Relationship Id="rId10" Type="http://schemas.openxmlformats.org/officeDocument/2006/relationships/oleObject" Target="../embeddings/oleObject176.bin"/><Relationship Id="rId4" Type="http://schemas.openxmlformats.org/officeDocument/2006/relationships/oleObject" Target="../embeddings/oleObject173.bin"/><Relationship Id="rId9" Type="http://schemas.openxmlformats.org/officeDocument/2006/relationships/image" Target="../media/image159.emf"/><Relationship Id="rId14" Type="http://schemas.openxmlformats.org/officeDocument/2006/relationships/image" Target="../media/image162.jpe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0.bin"/><Relationship Id="rId13" Type="http://schemas.openxmlformats.org/officeDocument/2006/relationships/image" Target="../media/image167.wmf"/><Relationship Id="rId18" Type="http://schemas.openxmlformats.org/officeDocument/2006/relationships/oleObject" Target="../embeddings/oleObject185.bin"/><Relationship Id="rId3" Type="http://schemas.openxmlformats.org/officeDocument/2006/relationships/notesSlide" Target="../notesSlides/notesSlide32.xml"/><Relationship Id="rId7" Type="http://schemas.openxmlformats.org/officeDocument/2006/relationships/image" Target="../media/image164.emf"/><Relationship Id="rId12" Type="http://schemas.openxmlformats.org/officeDocument/2006/relationships/oleObject" Target="../embeddings/oleObject182.bin"/><Relationship Id="rId17" Type="http://schemas.openxmlformats.org/officeDocument/2006/relationships/image" Target="../media/image169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84.bin"/><Relationship Id="rId1" Type="http://schemas.openxmlformats.org/officeDocument/2006/relationships/vmlDrawing" Target="../drawings/vmlDrawing31.vml"/><Relationship Id="rId6" Type="http://schemas.openxmlformats.org/officeDocument/2006/relationships/oleObject" Target="../embeddings/oleObject179.bin"/><Relationship Id="rId11" Type="http://schemas.openxmlformats.org/officeDocument/2006/relationships/image" Target="../media/image166.wmf"/><Relationship Id="rId5" Type="http://schemas.openxmlformats.org/officeDocument/2006/relationships/image" Target="../media/image163.emf"/><Relationship Id="rId15" Type="http://schemas.openxmlformats.org/officeDocument/2006/relationships/image" Target="../media/image168.wmf"/><Relationship Id="rId10" Type="http://schemas.openxmlformats.org/officeDocument/2006/relationships/oleObject" Target="../embeddings/oleObject181.bin"/><Relationship Id="rId19" Type="http://schemas.openxmlformats.org/officeDocument/2006/relationships/image" Target="../media/image170.emf"/><Relationship Id="rId4" Type="http://schemas.openxmlformats.org/officeDocument/2006/relationships/oleObject" Target="../embeddings/oleObject178.bin"/><Relationship Id="rId9" Type="http://schemas.openxmlformats.org/officeDocument/2006/relationships/image" Target="../media/image165.wmf"/><Relationship Id="rId14" Type="http://schemas.openxmlformats.org/officeDocument/2006/relationships/oleObject" Target="../embeddings/oleObject183.bin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8.bin"/><Relationship Id="rId13" Type="http://schemas.openxmlformats.org/officeDocument/2006/relationships/image" Target="../media/image171.emf"/><Relationship Id="rId3" Type="http://schemas.openxmlformats.org/officeDocument/2006/relationships/notesSlide" Target="../notesSlides/notesSlide33.xml"/><Relationship Id="rId7" Type="http://schemas.openxmlformats.org/officeDocument/2006/relationships/image" Target="../media/image167.wmf"/><Relationship Id="rId12" Type="http://schemas.openxmlformats.org/officeDocument/2006/relationships/oleObject" Target="../embeddings/oleObject19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2.vml"/><Relationship Id="rId6" Type="http://schemas.openxmlformats.org/officeDocument/2006/relationships/oleObject" Target="../embeddings/oleObject187.bin"/><Relationship Id="rId11" Type="http://schemas.openxmlformats.org/officeDocument/2006/relationships/image" Target="../media/image169.wmf"/><Relationship Id="rId5" Type="http://schemas.openxmlformats.org/officeDocument/2006/relationships/image" Target="../media/image163.emf"/><Relationship Id="rId15" Type="http://schemas.openxmlformats.org/officeDocument/2006/relationships/image" Target="../media/image172.emf"/><Relationship Id="rId10" Type="http://schemas.openxmlformats.org/officeDocument/2006/relationships/oleObject" Target="../embeddings/oleObject189.bin"/><Relationship Id="rId4" Type="http://schemas.openxmlformats.org/officeDocument/2006/relationships/oleObject" Target="../embeddings/oleObject186.bin"/><Relationship Id="rId9" Type="http://schemas.openxmlformats.org/officeDocument/2006/relationships/image" Target="../media/image168.wmf"/><Relationship Id="rId14" Type="http://schemas.openxmlformats.org/officeDocument/2006/relationships/oleObject" Target="../embeddings/oleObject191.bin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3.vml"/><Relationship Id="rId5" Type="http://schemas.openxmlformats.org/officeDocument/2006/relationships/image" Target="../media/image173.wmf"/><Relationship Id="rId4" Type="http://schemas.openxmlformats.org/officeDocument/2006/relationships/oleObject" Target="../embeddings/oleObject192.bin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5.bin"/><Relationship Id="rId13" Type="http://schemas.openxmlformats.org/officeDocument/2006/relationships/image" Target="../media/image177.wmf"/><Relationship Id="rId3" Type="http://schemas.openxmlformats.org/officeDocument/2006/relationships/notesSlide" Target="../notesSlides/notesSlide35.xml"/><Relationship Id="rId7" Type="http://schemas.openxmlformats.org/officeDocument/2006/relationships/image" Target="../media/image174.emf"/><Relationship Id="rId12" Type="http://schemas.openxmlformats.org/officeDocument/2006/relationships/oleObject" Target="../embeddings/oleObject19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4.vml"/><Relationship Id="rId6" Type="http://schemas.openxmlformats.org/officeDocument/2006/relationships/oleObject" Target="../embeddings/oleObject194.bin"/><Relationship Id="rId11" Type="http://schemas.openxmlformats.org/officeDocument/2006/relationships/image" Target="../media/image176.wmf"/><Relationship Id="rId5" Type="http://schemas.openxmlformats.org/officeDocument/2006/relationships/image" Target="../media/image166.wmf"/><Relationship Id="rId10" Type="http://schemas.openxmlformats.org/officeDocument/2006/relationships/oleObject" Target="../embeddings/oleObject196.bin"/><Relationship Id="rId4" Type="http://schemas.openxmlformats.org/officeDocument/2006/relationships/oleObject" Target="../embeddings/oleObject193.bin"/><Relationship Id="rId9" Type="http://schemas.openxmlformats.org/officeDocument/2006/relationships/image" Target="../media/image175.emf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0.bin"/><Relationship Id="rId3" Type="http://schemas.openxmlformats.org/officeDocument/2006/relationships/notesSlide" Target="../notesSlides/notesSlide36.xml"/><Relationship Id="rId7" Type="http://schemas.openxmlformats.org/officeDocument/2006/relationships/image" Target="../media/image17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5.vml"/><Relationship Id="rId6" Type="http://schemas.openxmlformats.org/officeDocument/2006/relationships/oleObject" Target="../embeddings/oleObject199.bin"/><Relationship Id="rId11" Type="http://schemas.openxmlformats.org/officeDocument/2006/relationships/image" Target="../media/image181.wmf"/><Relationship Id="rId5" Type="http://schemas.openxmlformats.org/officeDocument/2006/relationships/image" Target="../media/image178.wmf"/><Relationship Id="rId10" Type="http://schemas.openxmlformats.org/officeDocument/2006/relationships/oleObject" Target="../embeddings/oleObject201.bin"/><Relationship Id="rId4" Type="http://schemas.openxmlformats.org/officeDocument/2006/relationships/oleObject" Target="../embeddings/oleObject198.bin"/><Relationship Id="rId9" Type="http://schemas.openxmlformats.org/officeDocument/2006/relationships/image" Target="../media/image180.w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7" Type="http://schemas.openxmlformats.org/officeDocument/2006/relationships/image" Target="../media/image183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6.vml"/><Relationship Id="rId6" Type="http://schemas.openxmlformats.org/officeDocument/2006/relationships/oleObject" Target="../embeddings/oleObject203.bin"/><Relationship Id="rId5" Type="http://schemas.openxmlformats.org/officeDocument/2006/relationships/image" Target="../media/image182.emf"/><Relationship Id="rId4" Type="http://schemas.openxmlformats.org/officeDocument/2006/relationships/oleObject" Target="../embeddings/oleObject202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5.wmf"/><Relationship Id="rId4" Type="http://schemas.openxmlformats.org/officeDocument/2006/relationships/oleObject" Target="../embeddings/oleObject3.bin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6.bin"/><Relationship Id="rId3" Type="http://schemas.openxmlformats.org/officeDocument/2006/relationships/notesSlide" Target="../notesSlides/notesSlide38.xml"/><Relationship Id="rId7" Type="http://schemas.openxmlformats.org/officeDocument/2006/relationships/image" Target="../media/image18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7.vml"/><Relationship Id="rId6" Type="http://schemas.openxmlformats.org/officeDocument/2006/relationships/oleObject" Target="../embeddings/oleObject205.bin"/><Relationship Id="rId11" Type="http://schemas.openxmlformats.org/officeDocument/2006/relationships/image" Target="../media/image187.wmf"/><Relationship Id="rId5" Type="http://schemas.openxmlformats.org/officeDocument/2006/relationships/image" Target="../media/image184.wmf"/><Relationship Id="rId10" Type="http://schemas.openxmlformats.org/officeDocument/2006/relationships/oleObject" Target="../embeddings/oleObject207.bin"/><Relationship Id="rId4" Type="http://schemas.openxmlformats.org/officeDocument/2006/relationships/oleObject" Target="../embeddings/oleObject204.bin"/><Relationship Id="rId9" Type="http://schemas.openxmlformats.org/officeDocument/2006/relationships/image" Target="../media/image186.wmf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0.bin"/><Relationship Id="rId13" Type="http://schemas.openxmlformats.org/officeDocument/2006/relationships/image" Target="../media/image169.wmf"/><Relationship Id="rId18" Type="http://schemas.openxmlformats.org/officeDocument/2006/relationships/oleObject" Target="../embeddings/oleObject215.bin"/><Relationship Id="rId3" Type="http://schemas.openxmlformats.org/officeDocument/2006/relationships/notesSlide" Target="../notesSlides/notesSlide39.xml"/><Relationship Id="rId21" Type="http://schemas.openxmlformats.org/officeDocument/2006/relationships/image" Target="../media/image191.wmf"/><Relationship Id="rId7" Type="http://schemas.openxmlformats.org/officeDocument/2006/relationships/image" Target="../media/image185.wmf"/><Relationship Id="rId12" Type="http://schemas.openxmlformats.org/officeDocument/2006/relationships/oleObject" Target="../embeddings/oleObject212.bin"/><Relationship Id="rId17" Type="http://schemas.openxmlformats.org/officeDocument/2006/relationships/image" Target="../media/image189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214.bin"/><Relationship Id="rId20" Type="http://schemas.openxmlformats.org/officeDocument/2006/relationships/oleObject" Target="../embeddings/oleObject216.bin"/><Relationship Id="rId1" Type="http://schemas.openxmlformats.org/officeDocument/2006/relationships/vmlDrawing" Target="../drawings/vmlDrawing38.vml"/><Relationship Id="rId6" Type="http://schemas.openxmlformats.org/officeDocument/2006/relationships/oleObject" Target="../embeddings/oleObject209.bin"/><Relationship Id="rId11" Type="http://schemas.openxmlformats.org/officeDocument/2006/relationships/image" Target="../media/image187.wmf"/><Relationship Id="rId5" Type="http://schemas.openxmlformats.org/officeDocument/2006/relationships/image" Target="../media/image184.wmf"/><Relationship Id="rId15" Type="http://schemas.openxmlformats.org/officeDocument/2006/relationships/image" Target="../media/image188.wmf"/><Relationship Id="rId23" Type="http://schemas.openxmlformats.org/officeDocument/2006/relationships/image" Target="../media/image192.wmf"/><Relationship Id="rId10" Type="http://schemas.openxmlformats.org/officeDocument/2006/relationships/oleObject" Target="../embeddings/oleObject211.bin"/><Relationship Id="rId19" Type="http://schemas.openxmlformats.org/officeDocument/2006/relationships/image" Target="../media/image190.wmf"/><Relationship Id="rId4" Type="http://schemas.openxmlformats.org/officeDocument/2006/relationships/oleObject" Target="../embeddings/oleObject208.bin"/><Relationship Id="rId9" Type="http://schemas.openxmlformats.org/officeDocument/2006/relationships/image" Target="../media/image186.wmf"/><Relationship Id="rId14" Type="http://schemas.openxmlformats.org/officeDocument/2006/relationships/oleObject" Target="../embeddings/oleObject213.bin"/><Relationship Id="rId22" Type="http://schemas.openxmlformats.org/officeDocument/2006/relationships/oleObject" Target="../embeddings/oleObject217.bin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20.bin"/><Relationship Id="rId13" Type="http://schemas.openxmlformats.org/officeDocument/2006/relationships/image" Target="../media/image169.wmf"/><Relationship Id="rId18" Type="http://schemas.openxmlformats.org/officeDocument/2006/relationships/oleObject" Target="../embeddings/oleObject225.bin"/><Relationship Id="rId3" Type="http://schemas.openxmlformats.org/officeDocument/2006/relationships/notesSlide" Target="../notesSlides/notesSlide40.xml"/><Relationship Id="rId21" Type="http://schemas.openxmlformats.org/officeDocument/2006/relationships/image" Target="../media/image196.wmf"/><Relationship Id="rId7" Type="http://schemas.openxmlformats.org/officeDocument/2006/relationships/image" Target="../media/image185.wmf"/><Relationship Id="rId12" Type="http://schemas.openxmlformats.org/officeDocument/2006/relationships/oleObject" Target="../embeddings/oleObject222.bin"/><Relationship Id="rId17" Type="http://schemas.openxmlformats.org/officeDocument/2006/relationships/image" Target="../media/image194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224.bin"/><Relationship Id="rId20" Type="http://schemas.openxmlformats.org/officeDocument/2006/relationships/oleObject" Target="../embeddings/oleObject226.bin"/><Relationship Id="rId1" Type="http://schemas.openxmlformats.org/officeDocument/2006/relationships/vmlDrawing" Target="../drawings/vmlDrawing39.vml"/><Relationship Id="rId6" Type="http://schemas.openxmlformats.org/officeDocument/2006/relationships/oleObject" Target="../embeddings/oleObject219.bin"/><Relationship Id="rId11" Type="http://schemas.openxmlformats.org/officeDocument/2006/relationships/image" Target="../media/image187.wmf"/><Relationship Id="rId5" Type="http://schemas.openxmlformats.org/officeDocument/2006/relationships/image" Target="../media/image184.wmf"/><Relationship Id="rId15" Type="http://schemas.openxmlformats.org/officeDocument/2006/relationships/image" Target="../media/image193.wmf"/><Relationship Id="rId10" Type="http://schemas.openxmlformats.org/officeDocument/2006/relationships/oleObject" Target="../embeddings/oleObject221.bin"/><Relationship Id="rId19" Type="http://schemas.openxmlformats.org/officeDocument/2006/relationships/image" Target="../media/image195.wmf"/><Relationship Id="rId4" Type="http://schemas.openxmlformats.org/officeDocument/2006/relationships/oleObject" Target="../embeddings/oleObject218.bin"/><Relationship Id="rId9" Type="http://schemas.openxmlformats.org/officeDocument/2006/relationships/image" Target="../media/image186.wmf"/><Relationship Id="rId14" Type="http://schemas.openxmlformats.org/officeDocument/2006/relationships/oleObject" Target="../embeddings/oleObject223.bin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7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29.bin"/><Relationship Id="rId3" Type="http://schemas.openxmlformats.org/officeDocument/2006/relationships/notesSlide" Target="../notesSlides/notesSlide42.xml"/><Relationship Id="rId7" Type="http://schemas.openxmlformats.org/officeDocument/2006/relationships/image" Target="../media/image199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0.vml"/><Relationship Id="rId6" Type="http://schemas.openxmlformats.org/officeDocument/2006/relationships/oleObject" Target="../embeddings/oleObject228.bin"/><Relationship Id="rId11" Type="http://schemas.openxmlformats.org/officeDocument/2006/relationships/image" Target="../media/image201.emf"/><Relationship Id="rId5" Type="http://schemas.openxmlformats.org/officeDocument/2006/relationships/image" Target="../media/image198.emf"/><Relationship Id="rId10" Type="http://schemas.openxmlformats.org/officeDocument/2006/relationships/oleObject" Target="../embeddings/oleObject230.bin"/><Relationship Id="rId4" Type="http://schemas.openxmlformats.org/officeDocument/2006/relationships/oleObject" Target="../embeddings/oleObject227.bin"/><Relationship Id="rId9" Type="http://schemas.openxmlformats.org/officeDocument/2006/relationships/image" Target="../media/image200.emf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33.bin"/><Relationship Id="rId13" Type="http://schemas.openxmlformats.org/officeDocument/2006/relationships/image" Target="../media/image169.wmf"/><Relationship Id="rId3" Type="http://schemas.openxmlformats.org/officeDocument/2006/relationships/notesSlide" Target="../notesSlides/notesSlide45.xml"/><Relationship Id="rId7" Type="http://schemas.openxmlformats.org/officeDocument/2006/relationships/image" Target="../media/image202.wmf"/><Relationship Id="rId12" Type="http://schemas.openxmlformats.org/officeDocument/2006/relationships/oleObject" Target="../embeddings/oleObject235.bin"/><Relationship Id="rId17" Type="http://schemas.openxmlformats.org/officeDocument/2006/relationships/image" Target="../media/image206.e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237.bin"/><Relationship Id="rId1" Type="http://schemas.openxmlformats.org/officeDocument/2006/relationships/vmlDrawing" Target="../drawings/vmlDrawing41.vml"/><Relationship Id="rId6" Type="http://schemas.openxmlformats.org/officeDocument/2006/relationships/oleObject" Target="../embeddings/oleObject232.bin"/><Relationship Id="rId11" Type="http://schemas.openxmlformats.org/officeDocument/2006/relationships/image" Target="../media/image204.wmf"/><Relationship Id="rId5" Type="http://schemas.openxmlformats.org/officeDocument/2006/relationships/image" Target="../media/image184.wmf"/><Relationship Id="rId15" Type="http://schemas.openxmlformats.org/officeDocument/2006/relationships/image" Target="../media/image205.emf"/><Relationship Id="rId10" Type="http://schemas.openxmlformats.org/officeDocument/2006/relationships/oleObject" Target="../embeddings/oleObject234.bin"/><Relationship Id="rId4" Type="http://schemas.openxmlformats.org/officeDocument/2006/relationships/oleObject" Target="../embeddings/oleObject231.bin"/><Relationship Id="rId9" Type="http://schemas.openxmlformats.org/officeDocument/2006/relationships/image" Target="../media/image203.wmf"/><Relationship Id="rId14" Type="http://schemas.openxmlformats.org/officeDocument/2006/relationships/oleObject" Target="../embeddings/oleObject236.bin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40.bin"/><Relationship Id="rId13" Type="http://schemas.openxmlformats.org/officeDocument/2006/relationships/image" Target="../media/image169.wmf"/><Relationship Id="rId18" Type="http://schemas.openxmlformats.org/officeDocument/2006/relationships/oleObject" Target="../embeddings/oleObject245.bin"/><Relationship Id="rId26" Type="http://schemas.openxmlformats.org/officeDocument/2006/relationships/oleObject" Target="../embeddings/oleObject249.bin"/><Relationship Id="rId3" Type="http://schemas.openxmlformats.org/officeDocument/2006/relationships/notesSlide" Target="../notesSlides/notesSlide46.xml"/><Relationship Id="rId21" Type="http://schemas.openxmlformats.org/officeDocument/2006/relationships/image" Target="../media/image210.emf"/><Relationship Id="rId7" Type="http://schemas.openxmlformats.org/officeDocument/2006/relationships/image" Target="../media/image202.wmf"/><Relationship Id="rId12" Type="http://schemas.openxmlformats.org/officeDocument/2006/relationships/oleObject" Target="../embeddings/oleObject242.bin"/><Relationship Id="rId17" Type="http://schemas.openxmlformats.org/officeDocument/2006/relationships/image" Target="../media/image208.emf"/><Relationship Id="rId25" Type="http://schemas.openxmlformats.org/officeDocument/2006/relationships/image" Target="../media/image212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244.bin"/><Relationship Id="rId20" Type="http://schemas.openxmlformats.org/officeDocument/2006/relationships/oleObject" Target="../embeddings/oleObject246.bin"/><Relationship Id="rId29" Type="http://schemas.openxmlformats.org/officeDocument/2006/relationships/image" Target="../media/image214.wmf"/><Relationship Id="rId1" Type="http://schemas.openxmlformats.org/officeDocument/2006/relationships/vmlDrawing" Target="../drawings/vmlDrawing42.vml"/><Relationship Id="rId6" Type="http://schemas.openxmlformats.org/officeDocument/2006/relationships/oleObject" Target="../embeddings/oleObject239.bin"/><Relationship Id="rId11" Type="http://schemas.openxmlformats.org/officeDocument/2006/relationships/image" Target="../media/image204.wmf"/><Relationship Id="rId24" Type="http://schemas.openxmlformats.org/officeDocument/2006/relationships/oleObject" Target="../embeddings/oleObject248.bin"/><Relationship Id="rId5" Type="http://schemas.openxmlformats.org/officeDocument/2006/relationships/image" Target="../media/image184.wmf"/><Relationship Id="rId15" Type="http://schemas.openxmlformats.org/officeDocument/2006/relationships/image" Target="../media/image207.emf"/><Relationship Id="rId23" Type="http://schemas.openxmlformats.org/officeDocument/2006/relationships/image" Target="../media/image211.wmf"/><Relationship Id="rId28" Type="http://schemas.openxmlformats.org/officeDocument/2006/relationships/oleObject" Target="../embeddings/oleObject250.bin"/><Relationship Id="rId10" Type="http://schemas.openxmlformats.org/officeDocument/2006/relationships/oleObject" Target="../embeddings/oleObject241.bin"/><Relationship Id="rId19" Type="http://schemas.openxmlformats.org/officeDocument/2006/relationships/image" Target="../media/image209.wmf"/><Relationship Id="rId4" Type="http://schemas.openxmlformats.org/officeDocument/2006/relationships/oleObject" Target="../embeddings/oleObject238.bin"/><Relationship Id="rId9" Type="http://schemas.openxmlformats.org/officeDocument/2006/relationships/image" Target="../media/image203.wmf"/><Relationship Id="rId14" Type="http://schemas.openxmlformats.org/officeDocument/2006/relationships/oleObject" Target="../embeddings/oleObject243.bin"/><Relationship Id="rId22" Type="http://schemas.openxmlformats.org/officeDocument/2006/relationships/oleObject" Target="../embeddings/oleObject247.bin"/><Relationship Id="rId27" Type="http://schemas.openxmlformats.org/officeDocument/2006/relationships/image" Target="../media/image213.wmf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53.bin"/><Relationship Id="rId13" Type="http://schemas.openxmlformats.org/officeDocument/2006/relationships/image" Target="../media/image169.wmf"/><Relationship Id="rId3" Type="http://schemas.openxmlformats.org/officeDocument/2006/relationships/notesSlide" Target="../notesSlides/notesSlide47.xml"/><Relationship Id="rId7" Type="http://schemas.openxmlformats.org/officeDocument/2006/relationships/image" Target="../media/image202.wmf"/><Relationship Id="rId12" Type="http://schemas.openxmlformats.org/officeDocument/2006/relationships/oleObject" Target="../embeddings/oleObject255.bin"/><Relationship Id="rId17" Type="http://schemas.openxmlformats.org/officeDocument/2006/relationships/image" Target="../media/image216.e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257.bin"/><Relationship Id="rId1" Type="http://schemas.openxmlformats.org/officeDocument/2006/relationships/vmlDrawing" Target="../drawings/vmlDrawing43.vml"/><Relationship Id="rId6" Type="http://schemas.openxmlformats.org/officeDocument/2006/relationships/oleObject" Target="../embeddings/oleObject252.bin"/><Relationship Id="rId11" Type="http://schemas.openxmlformats.org/officeDocument/2006/relationships/image" Target="../media/image204.wmf"/><Relationship Id="rId5" Type="http://schemas.openxmlformats.org/officeDocument/2006/relationships/image" Target="../media/image184.wmf"/><Relationship Id="rId15" Type="http://schemas.openxmlformats.org/officeDocument/2006/relationships/image" Target="../media/image215.emf"/><Relationship Id="rId10" Type="http://schemas.openxmlformats.org/officeDocument/2006/relationships/oleObject" Target="../embeddings/oleObject254.bin"/><Relationship Id="rId4" Type="http://schemas.openxmlformats.org/officeDocument/2006/relationships/oleObject" Target="../embeddings/oleObject251.bin"/><Relationship Id="rId9" Type="http://schemas.openxmlformats.org/officeDocument/2006/relationships/image" Target="../media/image203.wmf"/><Relationship Id="rId14" Type="http://schemas.openxmlformats.org/officeDocument/2006/relationships/oleObject" Target="../embeddings/oleObject256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4.png"/><Relationship Id="rId9" Type="http://schemas.openxmlformats.org/officeDocument/2006/relationships/image" Target="../media/image9.wmf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60.bin"/><Relationship Id="rId13" Type="http://schemas.openxmlformats.org/officeDocument/2006/relationships/image" Target="../media/image169.wmf"/><Relationship Id="rId18" Type="http://schemas.openxmlformats.org/officeDocument/2006/relationships/oleObject" Target="../embeddings/oleObject265.bin"/><Relationship Id="rId3" Type="http://schemas.openxmlformats.org/officeDocument/2006/relationships/notesSlide" Target="../notesSlides/notesSlide48.xml"/><Relationship Id="rId21" Type="http://schemas.openxmlformats.org/officeDocument/2006/relationships/image" Target="../media/image220.emf"/><Relationship Id="rId7" Type="http://schemas.openxmlformats.org/officeDocument/2006/relationships/image" Target="../media/image202.wmf"/><Relationship Id="rId12" Type="http://schemas.openxmlformats.org/officeDocument/2006/relationships/oleObject" Target="../embeddings/oleObject262.bin"/><Relationship Id="rId17" Type="http://schemas.openxmlformats.org/officeDocument/2006/relationships/image" Target="../media/image218.wmf"/><Relationship Id="rId25" Type="http://schemas.openxmlformats.org/officeDocument/2006/relationships/image" Target="../media/image222.e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264.bin"/><Relationship Id="rId20" Type="http://schemas.openxmlformats.org/officeDocument/2006/relationships/oleObject" Target="../embeddings/oleObject266.bin"/><Relationship Id="rId1" Type="http://schemas.openxmlformats.org/officeDocument/2006/relationships/vmlDrawing" Target="../drawings/vmlDrawing44.vml"/><Relationship Id="rId6" Type="http://schemas.openxmlformats.org/officeDocument/2006/relationships/oleObject" Target="../embeddings/oleObject259.bin"/><Relationship Id="rId11" Type="http://schemas.openxmlformats.org/officeDocument/2006/relationships/image" Target="../media/image204.wmf"/><Relationship Id="rId24" Type="http://schemas.openxmlformats.org/officeDocument/2006/relationships/oleObject" Target="../embeddings/oleObject268.bin"/><Relationship Id="rId5" Type="http://schemas.openxmlformats.org/officeDocument/2006/relationships/image" Target="../media/image184.wmf"/><Relationship Id="rId15" Type="http://schemas.openxmlformats.org/officeDocument/2006/relationships/image" Target="../media/image217.emf"/><Relationship Id="rId23" Type="http://schemas.openxmlformats.org/officeDocument/2006/relationships/image" Target="../media/image221.emf"/><Relationship Id="rId10" Type="http://schemas.openxmlformats.org/officeDocument/2006/relationships/oleObject" Target="../embeddings/oleObject261.bin"/><Relationship Id="rId19" Type="http://schemas.openxmlformats.org/officeDocument/2006/relationships/image" Target="../media/image219.wmf"/><Relationship Id="rId4" Type="http://schemas.openxmlformats.org/officeDocument/2006/relationships/oleObject" Target="../embeddings/oleObject258.bin"/><Relationship Id="rId9" Type="http://schemas.openxmlformats.org/officeDocument/2006/relationships/image" Target="../media/image203.wmf"/><Relationship Id="rId14" Type="http://schemas.openxmlformats.org/officeDocument/2006/relationships/oleObject" Target="../embeddings/oleObject263.bin"/><Relationship Id="rId22" Type="http://schemas.openxmlformats.org/officeDocument/2006/relationships/oleObject" Target="../embeddings/oleObject267.bin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33.bin"/><Relationship Id="rId13" Type="http://schemas.openxmlformats.org/officeDocument/2006/relationships/image" Target="../media/image169.wmf"/><Relationship Id="rId3" Type="http://schemas.openxmlformats.org/officeDocument/2006/relationships/notesSlide" Target="../notesSlides/notesSlide49.xml"/><Relationship Id="rId7" Type="http://schemas.openxmlformats.org/officeDocument/2006/relationships/image" Target="../media/image202.wmf"/><Relationship Id="rId12" Type="http://schemas.openxmlformats.org/officeDocument/2006/relationships/oleObject" Target="../embeddings/oleObject235.bin"/><Relationship Id="rId17" Type="http://schemas.openxmlformats.org/officeDocument/2006/relationships/image" Target="../media/image224.e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270.bin"/><Relationship Id="rId1" Type="http://schemas.openxmlformats.org/officeDocument/2006/relationships/vmlDrawing" Target="../drawings/vmlDrawing45.vml"/><Relationship Id="rId6" Type="http://schemas.openxmlformats.org/officeDocument/2006/relationships/oleObject" Target="../embeddings/oleObject232.bin"/><Relationship Id="rId11" Type="http://schemas.openxmlformats.org/officeDocument/2006/relationships/image" Target="../media/image204.wmf"/><Relationship Id="rId5" Type="http://schemas.openxmlformats.org/officeDocument/2006/relationships/image" Target="../media/image184.wmf"/><Relationship Id="rId15" Type="http://schemas.openxmlformats.org/officeDocument/2006/relationships/image" Target="../media/image223.emf"/><Relationship Id="rId10" Type="http://schemas.openxmlformats.org/officeDocument/2006/relationships/oleObject" Target="../embeddings/oleObject234.bin"/><Relationship Id="rId4" Type="http://schemas.openxmlformats.org/officeDocument/2006/relationships/oleObject" Target="../embeddings/oleObject231.bin"/><Relationship Id="rId9" Type="http://schemas.openxmlformats.org/officeDocument/2006/relationships/image" Target="../media/image203.wmf"/><Relationship Id="rId14" Type="http://schemas.openxmlformats.org/officeDocument/2006/relationships/oleObject" Target="../embeddings/oleObject269.bin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73.bin"/><Relationship Id="rId13" Type="http://schemas.openxmlformats.org/officeDocument/2006/relationships/image" Target="../media/image169.wmf"/><Relationship Id="rId18" Type="http://schemas.openxmlformats.org/officeDocument/2006/relationships/oleObject" Target="../embeddings/oleObject278.bin"/><Relationship Id="rId26" Type="http://schemas.openxmlformats.org/officeDocument/2006/relationships/oleObject" Target="../embeddings/oleObject282.bin"/><Relationship Id="rId3" Type="http://schemas.openxmlformats.org/officeDocument/2006/relationships/notesSlide" Target="../notesSlides/notesSlide50.xml"/><Relationship Id="rId21" Type="http://schemas.openxmlformats.org/officeDocument/2006/relationships/image" Target="../media/image228.emf"/><Relationship Id="rId7" Type="http://schemas.openxmlformats.org/officeDocument/2006/relationships/image" Target="../media/image202.wmf"/><Relationship Id="rId12" Type="http://schemas.openxmlformats.org/officeDocument/2006/relationships/oleObject" Target="../embeddings/oleObject275.bin"/><Relationship Id="rId17" Type="http://schemas.openxmlformats.org/officeDocument/2006/relationships/image" Target="../media/image226.emf"/><Relationship Id="rId25" Type="http://schemas.openxmlformats.org/officeDocument/2006/relationships/image" Target="../media/image230.e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277.bin"/><Relationship Id="rId20" Type="http://schemas.openxmlformats.org/officeDocument/2006/relationships/oleObject" Target="../embeddings/oleObject279.bin"/><Relationship Id="rId1" Type="http://schemas.openxmlformats.org/officeDocument/2006/relationships/vmlDrawing" Target="../drawings/vmlDrawing46.vml"/><Relationship Id="rId6" Type="http://schemas.openxmlformats.org/officeDocument/2006/relationships/oleObject" Target="../embeddings/oleObject272.bin"/><Relationship Id="rId11" Type="http://schemas.openxmlformats.org/officeDocument/2006/relationships/image" Target="../media/image204.wmf"/><Relationship Id="rId24" Type="http://schemas.openxmlformats.org/officeDocument/2006/relationships/oleObject" Target="../embeddings/oleObject281.bin"/><Relationship Id="rId5" Type="http://schemas.openxmlformats.org/officeDocument/2006/relationships/image" Target="../media/image184.wmf"/><Relationship Id="rId15" Type="http://schemas.openxmlformats.org/officeDocument/2006/relationships/image" Target="../media/image225.emf"/><Relationship Id="rId23" Type="http://schemas.openxmlformats.org/officeDocument/2006/relationships/image" Target="../media/image229.wmf"/><Relationship Id="rId10" Type="http://schemas.openxmlformats.org/officeDocument/2006/relationships/oleObject" Target="../embeddings/oleObject274.bin"/><Relationship Id="rId19" Type="http://schemas.openxmlformats.org/officeDocument/2006/relationships/image" Target="../media/image227.wmf"/><Relationship Id="rId4" Type="http://schemas.openxmlformats.org/officeDocument/2006/relationships/oleObject" Target="../embeddings/oleObject271.bin"/><Relationship Id="rId9" Type="http://schemas.openxmlformats.org/officeDocument/2006/relationships/image" Target="../media/image203.wmf"/><Relationship Id="rId14" Type="http://schemas.openxmlformats.org/officeDocument/2006/relationships/oleObject" Target="../embeddings/oleObject276.bin"/><Relationship Id="rId22" Type="http://schemas.openxmlformats.org/officeDocument/2006/relationships/oleObject" Target="../embeddings/oleObject280.bin"/><Relationship Id="rId27" Type="http://schemas.openxmlformats.org/officeDocument/2006/relationships/image" Target="../media/image231.emf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33.bin"/><Relationship Id="rId13" Type="http://schemas.openxmlformats.org/officeDocument/2006/relationships/image" Target="../media/image169.wmf"/><Relationship Id="rId3" Type="http://schemas.openxmlformats.org/officeDocument/2006/relationships/notesSlide" Target="../notesSlides/notesSlide51.xml"/><Relationship Id="rId7" Type="http://schemas.openxmlformats.org/officeDocument/2006/relationships/image" Target="../media/image202.wmf"/><Relationship Id="rId12" Type="http://schemas.openxmlformats.org/officeDocument/2006/relationships/oleObject" Target="../embeddings/oleObject235.bin"/><Relationship Id="rId17" Type="http://schemas.openxmlformats.org/officeDocument/2006/relationships/image" Target="../media/image233.e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284.bin"/><Relationship Id="rId1" Type="http://schemas.openxmlformats.org/officeDocument/2006/relationships/vmlDrawing" Target="../drawings/vmlDrawing47.vml"/><Relationship Id="rId6" Type="http://schemas.openxmlformats.org/officeDocument/2006/relationships/oleObject" Target="../embeddings/oleObject232.bin"/><Relationship Id="rId11" Type="http://schemas.openxmlformats.org/officeDocument/2006/relationships/image" Target="../media/image204.wmf"/><Relationship Id="rId5" Type="http://schemas.openxmlformats.org/officeDocument/2006/relationships/image" Target="../media/image184.wmf"/><Relationship Id="rId15" Type="http://schemas.openxmlformats.org/officeDocument/2006/relationships/image" Target="../media/image232.emf"/><Relationship Id="rId10" Type="http://schemas.openxmlformats.org/officeDocument/2006/relationships/oleObject" Target="../embeddings/oleObject234.bin"/><Relationship Id="rId4" Type="http://schemas.openxmlformats.org/officeDocument/2006/relationships/oleObject" Target="../embeddings/oleObject231.bin"/><Relationship Id="rId9" Type="http://schemas.openxmlformats.org/officeDocument/2006/relationships/image" Target="../media/image203.wmf"/><Relationship Id="rId14" Type="http://schemas.openxmlformats.org/officeDocument/2006/relationships/oleObject" Target="../embeddings/oleObject283.bin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87.bin"/><Relationship Id="rId13" Type="http://schemas.openxmlformats.org/officeDocument/2006/relationships/image" Target="../media/image169.wmf"/><Relationship Id="rId18" Type="http://schemas.openxmlformats.org/officeDocument/2006/relationships/oleObject" Target="../embeddings/oleObject292.bin"/><Relationship Id="rId3" Type="http://schemas.openxmlformats.org/officeDocument/2006/relationships/notesSlide" Target="../notesSlides/notesSlide52.xml"/><Relationship Id="rId21" Type="http://schemas.openxmlformats.org/officeDocument/2006/relationships/image" Target="../media/image236.wmf"/><Relationship Id="rId7" Type="http://schemas.openxmlformats.org/officeDocument/2006/relationships/image" Target="../media/image202.wmf"/><Relationship Id="rId12" Type="http://schemas.openxmlformats.org/officeDocument/2006/relationships/oleObject" Target="../embeddings/oleObject289.bin"/><Relationship Id="rId17" Type="http://schemas.openxmlformats.org/officeDocument/2006/relationships/image" Target="../media/image227.wmf"/><Relationship Id="rId25" Type="http://schemas.openxmlformats.org/officeDocument/2006/relationships/image" Target="../media/image238.e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291.bin"/><Relationship Id="rId20" Type="http://schemas.openxmlformats.org/officeDocument/2006/relationships/oleObject" Target="../embeddings/oleObject293.bin"/><Relationship Id="rId1" Type="http://schemas.openxmlformats.org/officeDocument/2006/relationships/vmlDrawing" Target="../drawings/vmlDrawing48.vml"/><Relationship Id="rId6" Type="http://schemas.openxmlformats.org/officeDocument/2006/relationships/oleObject" Target="../embeddings/oleObject286.bin"/><Relationship Id="rId11" Type="http://schemas.openxmlformats.org/officeDocument/2006/relationships/image" Target="../media/image204.wmf"/><Relationship Id="rId24" Type="http://schemas.openxmlformats.org/officeDocument/2006/relationships/oleObject" Target="../embeddings/oleObject295.bin"/><Relationship Id="rId5" Type="http://schemas.openxmlformats.org/officeDocument/2006/relationships/image" Target="../media/image184.wmf"/><Relationship Id="rId15" Type="http://schemas.openxmlformats.org/officeDocument/2006/relationships/image" Target="../media/image234.wmf"/><Relationship Id="rId23" Type="http://schemas.openxmlformats.org/officeDocument/2006/relationships/image" Target="../media/image237.emf"/><Relationship Id="rId10" Type="http://schemas.openxmlformats.org/officeDocument/2006/relationships/oleObject" Target="../embeddings/oleObject288.bin"/><Relationship Id="rId19" Type="http://schemas.openxmlformats.org/officeDocument/2006/relationships/image" Target="../media/image235.wmf"/><Relationship Id="rId4" Type="http://schemas.openxmlformats.org/officeDocument/2006/relationships/oleObject" Target="../embeddings/oleObject285.bin"/><Relationship Id="rId9" Type="http://schemas.openxmlformats.org/officeDocument/2006/relationships/image" Target="../media/image203.wmf"/><Relationship Id="rId14" Type="http://schemas.openxmlformats.org/officeDocument/2006/relationships/oleObject" Target="../embeddings/oleObject290.bin"/><Relationship Id="rId22" Type="http://schemas.openxmlformats.org/officeDocument/2006/relationships/oleObject" Target="../embeddings/oleObject294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notesSlide" Target="../notesSlides/notesSlide6.xml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2.png"/><Relationship Id="rId5" Type="http://schemas.openxmlformats.org/officeDocument/2006/relationships/image" Target="../media/image10.wmf"/><Relationship Id="rId4" Type="http://schemas.openxmlformats.org/officeDocument/2006/relationships/oleObject" Target="../embeddings/oleObject7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13.wmf"/><Relationship Id="rId4" Type="http://schemas.openxmlformats.org/officeDocument/2006/relationships/oleObject" Target="../embeddings/oleObject9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oleObject" Target="../embeddings/oleObject13.bin"/><Relationship Id="rId18" Type="http://schemas.openxmlformats.org/officeDocument/2006/relationships/image" Target="../media/image20.wmf"/><Relationship Id="rId26" Type="http://schemas.openxmlformats.org/officeDocument/2006/relationships/image" Target="../media/image24.wmf"/><Relationship Id="rId3" Type="http://schemas.openxmlformats.org/officeDocument/2006/relationships/notesSlide" Target="../notesSlides/notesSlide8.xml"/><Relationship Id="rId21" Type="http://schemas.openxmlformats.org/officeDocument/2006/relationships/oleObject" Target="../embeddings/oleObject17.bin"/><Relationship Id="rId7" Type="http://schemas.openxmlformats.org/officeDocument/2006/relationships/image" Target="../media/image29.png"/><Relationship Id="rId12" Type="http://schemas.openxmlformats.org/officeDocument/2006/relationships/image" Target="../media/image17.wmf"/><Relationship Id="rId17" Type="http://schemas.openxmlformats.org/officeDocument/2006/relationships/oleObject" Target="../embeddings/oleObject15.bin"/><Relationship Id="rId25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9.wmf"/><Relationship Id="rId20" Type="http://schemas.openxmlformats.org/officeDocument/2006/relationships/image" Target="../media/image21.wmf"/><Relationship Id="rId1" Type="http://schemas.openxmlformats.org/officeDocument/2006/relationships/vmlDrawing" Target="../drawings/vmlDrawing6.vml"/><Relationship Id="rId6" Type="http://schemas.openxmlformats.org/officeDocument/2006/relationships/image" Target="../media/image28.png"/><Relationship Id="rId11" Type="http://schemas.openxmlformats.org/officeDocument/2006/relationships/oleObject" Target="../embeddings/oleObject12.bin"/><Relationship Id="rId24" Type="http://schemas.openxmlformats.org/officeDocument/2006/relationships/image" Target="../media/image23.wmf"/><Relationship Id="rId5" Type="http://schemas.openxmlformats.org/officeDocument/2006/relationships/image" Target="../media/image27.png"/><Relationship Id="rId15" Type="http://schemas.openxmlformats.org/officeDocument/2006/relationships/oleObject" Target="../embeddings/oleObject14.bin"/><Relationship Id="rId23" Type="http://schemas.openxmlformats.org/officeDocument/2006/relationships/oleObject" Target="../embeddings/oleObject18.bin"/><Relationship Id="rId28" Type="http://schemas.openxmlformats.org/officeDocument/2006/relationships/image" Target="../media/image25.wmf"/><Relationship Id="rId10" Type="http://schemas.openxmlformats.org/officeDocument/2006/relationships/image" Target="../media/image16.wmf"/><Relationship Id="rId19" Type="http://schemas.openxmlformats.org/officeDocument/2006/relationships/oleObject" Target="../embeddings/oleObject16.bin"/><Relationship Id="rId4" Type="http://schemas.openxmlformats.org/officeDocument/2006/relationships/image" Target="../media/image26.png"/><Relationship Id="rId9" Type="http://schemas.openxmlformats.org/officeDocument/2006/relationships/oleObject" Target="../embeddings/oleObject11.bin"/><Relationship Id="rId14" Type="http://schemas.openxmlformats.org/officeDocument/2006/relationships/image" Target="../media/image18.wmf"/><Relationship Id="rId22" Type="http://schemas.openxmlformats.org/officeDocument/2006/relationships/image" Target="../media/image22.wmf"/><Relationship Id="rId27" Type="http://schemas.openxmlformats.org/officeDocument/2006/relationships/oleObject" Target="../embeddings/oleObject20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wmf"/><Relationship Id="rId13" Type="http://schemas.openxmlformats.org/officeDocument/2006/relationships/oleObject" Target="../embeddings/oleObject24.bin"/><Relationship Id="rId18" Type="http://schemas.openxmlformats.org/officeDocument/2006/relationships/image" Target="../media/image36.wmf"/><Relationship Id="rId3" Type="http://schemas.openxmlformats.org/officeDocument/2006/relationships/notesSlide" Target="../notesSlides/notesSlide9.xml"/><Relationship Id="rId7" Type="http://schemas.openxmlformats.org/officeDocument/2006/relationships/oleObject" Target="../embeddings/oleObject21.bin"/><Relationship Id="rId12" Type="http://schemas.openxmlformats.org/officeDocument/2006/relationships/image" Target="../media/image33.wmf"/><Relationship Id="rId17" Type="http://schemas.openxmlformats.org/officeDocument/2006/relationships/oleObject" Target="../embeddings/oleObject26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5.wmf"/><Relationship Id="rId1" Type="http://schemas.openxmlformats.org/officeDocument/2006/relationships/vmlDrawing" Target="../drawings/vmlDrawing7.vml"/><Relationship Id="rId6" Type="http://schemas.openxmlformats.org/officeDocument/2006/relationships/image" Target="../media/image39.png"/><Relationship Id="rId11" Type="http://schemas.openxmlformats.org/officeDocument/2006/relationships/oleObject" Target="../embeddings/oleObject23.bin"/><Relationship Id="rId5" Type="http://schemas.openxmlformats.org/officeDocument/2006/relationships/image" Target="../media/image38.png"/><Relationship Id="rId15" Type="http://schemas.openxmlformats.org/officeDocument/2006/relationships/oleObject" Target="../embeddings/oleObject25.bin"/><Relationship Id="rId10" Type="http://schemas.openxmlformats.org/officeDocument/2006/relationships/image" Target="../media/image32.wmf"/><Relationship Id="rId4" Type="http://schemas.openxmlformats.org/officeDocument/2006/relationships/image" Target="../media/image37.png"/><Relationship Id="rId9" Type="http://schemas.openxmlformats.org/officeDocument/2006/relationships/oleObject" Target="../embeddings/oleObject22.bin"/><Relationship Id="rId14" Type="http://schemas.openxmlformats.org/officeDocument/2006/relationships/image" Target="../media/image34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3">
            <a:extLst>
              <a:ext uri="{FF2B5EF4-FFF2-40B4-BE49-F238E27FC236}">
                <a16:creationId xmlns:a16="http://schemas.microsoft.com/office/drawing/2014/main" id="{EB941DC6-5D72-5245-9C81-4ACA94AA28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676400"/>
            <a:ext cx="9144000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hangingPunct="0"/>
            <a:r>
              <a:rPr lang="en-US" sz="3200" dirty="0"/>
              <a:t>Fundamentals of Electrical Circuits and Systems</a:t>
            </a:r>
          </a:p>
          <a:p>
            <a:pPr algn="ctr" hangingPunct="0"/>
            <a:endParaRPr lang="en-US" sz="3200" dirty="0"/>
          </a:p>
          <a:p>
            <a:pPr algn="ctr" hangingPunct="0"/>
            <a:r>
              <a:rPr lang="en-US" sz="3600" dirty="0"/>
              <a:t>Chapter 6: AC Circuits 3</a:t>
            </a:r>
          </a:p>
          <a:p>
            <a:pPr algn="ctr" hangingPunct="0"/>
            <a:endParaRPr lang="en-GB" sz="3600" b="1" kern="1200" dirty="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GB" sz="2400" kern="1200" dirty="0">
                <a:solidFill>
                  <a:srgbClr val="000000"/>
                </a:solidFill>
                <a:latin typeface="+mj-lt"/>
              </a:rPr>
              <a:t>Farhad </a:t>
            </a:r>
            <a:r>
              <a:rPr lang="en-GB" sz="2400" kern="1200" dirty="0" err="1">
                <a:solidFill>
                  <a:srgbClr val="000000"/>
                </a:solidFill>
                <a:latin typeface="+mj-lt"/>
              </a:rPr>
              <a:t>Rachidi</a:t>
            </a:r>
            <a:endParaRPr lang="en-GB" sz="2400" kern="1200" dirty="0">
              <a:solidFill>
                <a:srgbClr val="000000"/>
              </a:solidFill>
              <a:latin typeface="+mj-lt"/>
            </a:endParaRPr>
          </a:p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GB" sz="2400" dirty="0" err="1">
                <a:solidFill>
                  <a:srgbClr val="000000"/>
                </a:solidFill>
                <a:latin typeface="+mj-lt"/>
              </a:rPr>
              <a:t>École</a:t>
            </a:r>
            <a:r>
              <a:rPr lang="en-GB" sz="24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+mj-lt"/>
              </a:rPr>
              <a:t>Polytechnique</a:t>
            </a:r>
            <a:r>
              <a:rPr lang="en-GB" sz="24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+mj-lt"/>
              </a:rPr>
              <a:t>Fédérale</a:t>
            </a:r>
            <a:r>
              <a:rPr lang="en-GB" sz="2400" dirty="0">
                <a:solidFill>
                  <a:srgbClr val="000000"/>
                </a:solidFill>
                <a:latin typeface="+mj-lt"/>
              </a:rPr>
              <a:t> de Lausanne</a:t>
            </a:r>
            <a:endParaRPr lang="en-GB" sz="2400" kern="1200" dirty="0">
              <a:solidFill>
                <a:srgbClr val="000000"/>
              </a:solidFill>
              <a:latin typeface="+mj-lt"/>
            </a:endParaRPr>
          </a:p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GB" sz="2400" dirty="0">
                <a:solidFill>
                  <a:srgbClr val="000000"/>
                </a:solidFill>
                <a:latin typeface="+mj-lt"/>
              </a:rPr>
              <a:t>Lausanne, Switzerland</a:t>
            </a:r>
            <a:endParaRPr lang="en-GB" sz="2400" kern="1200" dirty="0">
              <a:solidFill>
                <a:srgbClr val="000000"/>
              </a:solidFill>
              <a:latin typeface="+mj-lt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7F3F1F8-6272-8146-8196-D1E7E136DE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650" y="5523607"/>
            <a:ext cx="1282700" cy="55513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531" name="Rectangle 3"/>
          <p:cNvSpPr>
            <a:spLocks noGrp="1" noChangeArrowheads="1"/>
          </p:cNvSpPr>
          <p:nvPr>
            <p:ph type="title"/>
          </p:nvPr>
        </p:nvSpPr>
        <p:spPr>
          <a:xfrm>
            <a:off x="492125" y="268288"/>
            <a:ext cx="8651875" cy="11049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fr-CH" sz="3200" dirty="0" err="1">
                <a:solidFill>
                  <a:srgbClr val="FF6600"/>
                </a:solidFill>
                <a:latin typeface="Consolas"/>
                <a:ea typeface="+mn-ea"/>
                <a:cs typeface="Consolas"/>
              </a:rPr>
              <a:t>Impedance</a:t>
            </a:r>
            <a:r>
              <a:rPr lang="fr-CH" sz="3200" dirty="0">
                <a:solidFill>
                  <a:srgbClr val="FF6600"/>
                </a:solidFill>
                <a:latin typeface="Consolas"/>
                <a:ea typeface="+mn-ea"/>
                <a:cs typeface="Consolas"/>
              </a:rPr>
              <a:t> </a:t>
            </a:r>
            <a:r>
              <a:rPr lang="fr-CH" sz="3200" dirty="0" err="1">
                <a:solidFill>
                  <a:srgbClr val="FF6600"/>
                </a:solidFill>
                <a:latin typeface="Consolas"/>
                <a:ea typeface="+mn-ea"/>
                <a:cs typeface="Consolas"/>
              </a:rPr>
              <a:t>diagram</a:t>
            </a:r>
            <a:endParaRPr lang="en-US" sz="3200" dirty="0">
              <a:solidFill>
                <a:srgbClr val="FF6600"/>
              </a:solidFill>
              <a:latin typeface="Consolas"/>
              <a:ea typeface="+mn-ea"/>
              <a:cs typeface="Consolas"/>
            </a:endParaRPr>
          </a:p>
        </p:txBody>
      </p:sp>
      <p:sp>
        <p:nvSpPr>
          <p:cNvPr id="534546" name="Line 18"/>
          <p:cNvSpPr>
            <a:spLocks noChangeShapeType="1"/>
          </p:cNvSpPr>
          <p:nvPr/>
        </p:nvSpPr>
        <p:spPr bwMode="auto">
          <a:xfrm>
            <a:off x="841375" y="3813175"/>
            <a:ext cx="285273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34547" name="Line 19"/>
          <p:cNvSpPr>
            <a:spLocks noChangeShapeType="1"/>
          </p:cNvSpPr>
          <p:nvPr/>
        </p:nvSpPr>
        <p:spPr bwMode="auto">
          <a:xfrm flipV="1">
            <a:off x="1362075" y="2122488"/>
            <a:ext cx="0" cy="2082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34548" name="Text Box 20"/>
          <p:cNvSpPr txBox="1">
            <a:spLocks noChangeArrowheads="1"/>
          </p:cNvSpPr>
          <p:nvPr/>
        </p:nvSpPr>
        <p:spPr bwMode="auto">
          <a:xfrm>
            <a:off x="3851275" y="3627438"/>
            <a:ext cx="438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fr-CH" sz="1800">
                <a:cs typeface="+mn-cs"/>
              </a:rPr>
              <a:t>Re</a:t>
            </a:r>
            <a:endParaRPr lang="en-US" sz="1800">
              <a:cs typeface="+mn-cs"/>
            </a:endParaRPr>
          </a:p>
        </p:txBody>
      </p:sp>
      <p:sp>
        <p:nvSpPr>
          <p:cNvPr id="534549" name="Text Box 21"/>
          <p:cNvSpPr txBox="1">
            <a:spLocks noChangeArrowheads="1"/>
          </p:cNvSpPr>
          <p:nvPr/>
        </p:nvSpPr>
        <p:spPr bwMode="auto">
          <a:xfrm rot="10800000" flipV="1">
            <a:off x="871538" y="2049463"/>
            <a:ext cx="5969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defRPr/>
            </a:pPr>
            <a:r>
              <a:rPr lang="fr-CH" sz="1800">
                <a:cs typeface="+mn-cs"/>
              </a:rPr>
              <a:t>Im</a:t>
            </a:r>
            <a:endParaRPr lang="en-US" sz="1800">
              <a:cs typeface="+mn-cs"/>
            </a:endParaRPr>
          </a:p>
        </p:txBody>
      </p:sp>
      <p:sp>
        <p:nvSpPr>
          <p:cNvPr id="534555" name="Line 27"/>
          <p:cNvSpPr>
            <a:spLocks noChangeShapeType="1"/>
          </p:cNvSpPr>
          <p:nvPr/>
        </p:nvSpPr>
        <p:spPr bwMode="auto">
          <a:xfrm rot="16200000" flipV="1">
            <a:off x="2266950" y="2901950"/>
            <a:ext cx="0" cy="18288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 type="triangle" w="lg" len="lg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34560" name="Text Box 32"/>
          <p:cNvSpPr txBox="1">
            <a:spLocks noChangeArrowheads="1"/>
          </p:cNvSpPr>
          <p:nvPr/>
        </p:nvSpPr>
        <p:spPr bwMode="auto">
          <a:xfrm>
            <a:off x="1027113" y="1570038"/>
            <a:ext cx="117070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fr-CH" dirty="0" err="1">
                <a:solidFill>
                  <a:schemeClr val="folHlink"/>
                </a:solidFill>
                <a:cs typeface="+mn-cs"/>
              </a:rPr>
              <a:t>Resistance</a:t>
            </a:r>
            <a:endParaRPr lang="en-US" dirty="0">
              <a:solidFill>
                <a:schemeClr val="folHlink"/>
              </a:solidFill>
              <a:cs typeface="+mn-cs"/>
            </a:endParaRPr>
          </a:p>
        </p:txBody>
      </p:sp>
      <p:sp>
        <p:nvSpPr>
          <p:cNvPr id="534561" name="Text Box 33"/>
          <p:cNvSpPr txBox="1">
            <a:spLocks noChangeArrowheads="1"/>
          </p:cNvSpPr>
          <p:nvPr/>
        </p:nvSpPr>
        <p:spPr bwMode="auto">
          <a:xfrm>
            <a:off x="5870575" y="1608138"/>
            <a:ext cx="15192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fr-CH">
                <a:solidFill>
                  <a:srgbClr val="66FF66"/>
                </a:solidFill>
                <a:cs typeface="+mn-cs"/>
              </a:rPr>
              <a:t>Inductance</a:t>
            </a:r>
            <a:endParaRPr lang="en-US">
              <a:solidFill>
                <a:srgbClr val="66FF66"/>
              </a:solidFill>
              <a:cs typeface="+mn-cs"/>
            </a:endParaRPr>
          </a:p>
        </p:txBody>
      </p:sp>
      <p:sp>
        <p:nvSpPr>
          <p:cNvPr id="534562" name="Line 34"/>
          <p:cNvSpPr>
            <a:spLocks noChangeShapeType="1"/>
          </p:cNvSpPr>
          <p:nvPr/>
        </p:nvSpPr>
        <p:spPr bwMode="auto">
          <a:xfrm>
            <a:off x="5357813" y="3814763"/>
            <a:ext cx="285273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34563" name="Line 35"/>
          <p:cNvSpPr>
            <a:spLocks noChangeShapeType="1"/>
          </p:cNvSpPr>
          <p:nvPr/>
        </p:nvSpPr>
        <p:spPr bwMode="auto">
          <a:xfrm flipV="1">
            <a:off x="5878513" y="2124075"/>
            <a:ext cx="0" cy="2082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34564" name="Text Box 36"/>
          <p:cNvSpPr txBox="1">
            <a:spLocks noChangeArrowheads="1"/>
          </p:cNvSpPr>
          <p:nvPr/>
        </p:nvSpPr>
        <p:spPr bwMode="auto">
          <a:xfrm>
            <a:off x="8367713" y="3629025"/>
            <a:ext cx="438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fr-CH" sz="1800">
                <a:cs typeface="+mn-cs"/>
              </a:rPr>
              <a:t>Re</a:t>
            </a:r>
            <a:endParaRPr lang="en-US" sz="1800">
              <a:cs typeface="+mn-cs"/>
            </a:endParaRPr>
          </a:p>
        </p:txBody>
      </p:sp>
      <p:sp>
        <p:nvSpPr>
          <p:cNvPr id="534565" name="Text Box 37"/>
          <p:cNvSpPr txBox="1">
            <a:spLocks noChangeArrowheads="1"/>
          </p:cNvSpPr>
          <p:nvPr/>
        </p:nvSpPr>
        <p:spPr bwMode="auto">
          <a:xfrm rot="10800000" flipV="1">
            <a:off x="5400675" y="1939925"/>
            <a:ext cx="5969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defRPr/>
            </a:pPr>
            <a:r>
              <a:rPr lang="fr-CH" sz="1800">
                <a:cs typeface="+mn-cs"/>
              </a:rPr>
              <a:t>Im</a:t>
            </a:r>
            <a:endParaRPr lang="en-US" sz="1800">
              <a:cs typeface="+mn-cs"/>
            </a:endParaRPr>
          </a:p>
        </p:txBody>
      </p:sp>
      <p:sp>
        <p:nvSpPr>
          <p:cNvPr id="534567" name="Line 39"/>
          <p:cNvSpPr>
            <a:spLocks noChangeShapeType="1"/>
          </p:cNvSpPr>
          <p:nvPr/>
        </p:nvSpPr>
        <p:spPr bwMode="auto">
          <a:xfrm rot="5400000">
            <a:off x="5349081" y="3285332"/>
            <a:ext cx="1065213" cy="0"/>
          </a:xfrm>
          <a:prstGeom prst="line">
            <a:avLst/>
          </a:prstGeom>
          <a:noFill/>
          <a:ln w="28575">
            <a:solidFill>
              <a:srgbClr val="66FF66"/>
            </a:solidFill>
            <a:round/>
            <a:headEnd type="triangle" w="lg" len="lg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34568" name="Text Box 40"/>
          <p:cNvSpPr txBox="1">
            <a:spLocks noChangeArrowheads="1"/>
          </p:cNvSpPr>
          <p:nvPr/>
        </p:nvSpPr>
        <p:spPr bwMode="auto">
          <a:xfrm>
            <a:off x="1609725" y="4895850"/>
            <a:ext cx="132158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fr-CH" dirty="0">
                <a:solidFill>
                  <a:srgbClr val="000094"/>
                </a:solidFill>
                <a:cs typeface="+mn-cs"/>
              </a:rPr>
              <a:t>Capacitance</a:t>
            </a:r>
            <a:endParaRPr lang="en-US" dirty="0">
              <a:solidFill>
                <a:srgbClr val="000094"/>
              </a:solidFill>
              <a:cs typeface="+mn-cs"/>
            </a:endParaRPr>
          </a:p>
        </p:txBody>
      </p:sp>
      <p:sp>
        <p:nvSpPr>
          <p:cNvPr id="534569" name="Line 41"/>
          <p:cNvSpPr>
            <a:spLocks noChangeShapeType="1"/>
          </p:cNvSpPr>
          <p:nvPr/>
        </p:nvSpPr>
        <p:spPr bwMode="auto">
          <a:xfrm>
            <a:off x="3444875" y="4930775"/>
            <a:ext cx="285273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34570" name="Line 42"/>
          <p:cNvSpPr>
            <a:spLocks noChangeShapeType="1"/>
          </p:cNvSpPr>
          <p:nvPr/>
        </p:nvSpPr>
        <p:spPr bwMode="auto">
          <a:xfrm flipV="1">
            <a:off x="3965575" y="4071938"/>
            <a:ext cx="0" cy="2082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34571" name="Text Box 43"/>
          <p:cNvSpPr txBox="1">
            <a:spLocks noChangeArrowheads="1"/>
          </p:cNvSpPr>
          <p:nvPr/>
        </p:nvSpPr>
        <p:spPr bwMode="auto">
          <a:xfrm>
            <a:off x="6386513" y="4786313"/>
            <a:ext cx="438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fr-CH" sz="1800">
                <a:cs typeface="+mn-cs"/>
              </a:rPr>
              <a:t>Re</a:t>
            </a:r>
            <a:endParaRPr lang="en-US" sz="1800">
              <a:cs typeface="+mn-cs"/>
            </a:endParaRPr>
          </a:p>
        </p:txBody>
      </p:sp>
      <p:sp>
        <p:nvSpPr>
          <p:cNvPr id="534572" name="Text Box 44"/>
          <p:cNvSpPr txBox="1">
            <a:spLocks noChangeArrowheads="1"/>
          </p:cNvSpPr>
          <p:nvPr/>
        </p:nvSpPr>
        <p:spPr bwMode="auto">
          <a:xfrm rot="10800000" flipV="1">
            <a:off x="3459163" y="3997325"/>
            <a:ext cx="5969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defRPr/>
            </a:pPr>
            <a:r>
              <a:rPr lang="fr-CH" sz="1800">
                <a:cs typeface="+mn-cs"/>
              </a:rPr>
              <a:t>Im</a:t>
            </a:r>
            <a:endParaRPr lang="en-US" sz="1800">
              <a:cs typeface="+mn-cs"/>
            </a:endParaRPr>
          </a:p>
        </p:txBody>
      </p:sp>
      <p:sp>
        <p:nvSpPr>
          <p:cNvPr id="534574" name="Line 46"/>
          <p:cNvSpPr>
            <a:spLocks noChangeShapeType="1"/>
          </p:cNvSpPr>
          <p:nvPr/>
        </p:nvSpPr>
        <p:spPr bwMode="auto">
          <a:xfrm rot="5400000" flipH="1" flipV="1">
            <a:off x="3544888" y="5330825"/>
            <a:ext cx="819150" cy="0"/>
          </a:xfrm>
          <a:prstGeom prst="line">
            <a:avLst/>
          </a:prstGeom>
          <a:noFill/>
          <a:ln w="28575">
            <a:solidFill>
              <a:srgbClr val="000094"/>
            </a:solidFill>
            <a:round/>
            <a:headEnd type="triangle" w="lg" len="lg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graphicFrame>
        <p:nvGraphicFramePr>
          <p:cNvPr id="31766" name="Object 47"/>
          <p:cNvGraphicFramePr>
            <a:graphicFrameLocks noChangeAspect="1"/>
          </p:cNvGraphicFramePr>
          <p:nvPr/>
        </p:nvGraphicFramePr>
        <p:xfrm>
          <a:off x="1927225" y="3395663"/>
          <a:ext cx="292100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5069" name="Equation" r:id="rId4" imgW="126835" imgH="139518" progId="Equation.3">
                  <p:embed/>
                </p:oleObj>
              </mc:Choice>
              <mc:Fallback>
                <p:oleObj name="Equation" r:id="rId4" imgW="126835" imgH="139518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7225" y="3395663"/>
                        <a:ext cx="292100" cy="323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4576" name="Object 48"/>
          <p:cNvGraphicFramePr>
            <a:graphicFrameLocks noChangeAspect="1"/>
          </p:cNvGraphicFramePr>
          <p:nvPr/>
        </p:nvGraphicFramePr>
        <p:xfrm>
          <a:off x="5943600" y="3098800"/>
          <a:ext cx="584200" cy="382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5070" name="Equation" r:id="rId6" imgW="253780" imgH="164957" progId="Equation.3">
                  <p:embed/>
                </p:oleObj>
              </mc:Choice>
              <mc:Fallback>
                <p:oleObj name="Equation" r:id="rId6" imgW="253780" imgH="16495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3098800"/>
                        <a:ext cx="584200" cy="382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4577" name="Object 49"/>
          <p:cNvGraphicFramePr>
            <a:graphicFrameLocks noChangeAspect="1"/>
          </p:cNvGraphicFramePr>
          <p:nvPr/>
        </p:nvGraphicFramePr>
        <p:xfrm>
          <a:off x="4152900" y="5127625"/>
          <a:ext cx="555625" cy="735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5071" name="Equation" r:id="rId8" imgW="241091" imgH="317225" progId="Equation.DSMT4">
                  <p:embed/>
                </p:oleObj>
              </mc:Choice>
              <mc:Fallback>
                <p:oleObj name="Equation" r:id="rId8" imgW="241091" imgH="317225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52900" y="5127625"/>
                        <a:ext cx="555625" cy="735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88166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34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34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34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34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34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34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534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534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534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534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534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534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534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534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4561" grpId="0"/>
      <p:bldP spid="534564" grpId="0"/>
      <p:bldP spid="534565" grpId="0"/>
      <p:bldP spid="534568" grpId="0"/>
      <p:bldP spid="534571" grpId="0"/>
      <p:bldP spid="53457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92125" y="268288"/>
            <a:ext cx="8651875" cy="11049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fr-CH" sz="3200" dirty="0" err="1">
                <a:solidFill>
                  <a:srgbClr val="FF6600"/>
                </a:solidFill>
                <a:latin typeface="Consolas"/>
                <a:ea typeface="+mn-ea"/>
                <a:cs typeface="Consolas"/>
              </a:rPr>
              <a:t>Impedance</a:t>
            </a:r>
            <a:r>
              <a:rPr lang="fr-CH" sz="3200" dirty="0">
                <a:solidFill>
                  <a:srgbClr val="FF6600"/>
                </a:solidFill>
                <a:latin typeface="Consolas"/>
                <a:ea typeface="+mn-ea"/>
                <a:cs typeface="Consolas"/>
              </a:rPr>
              <a:t> </a:t>
            </a:r>
            <a:r>
              <a:rPr lang="fr-CH" sz="3200" dirty="0" err="1">
                <a:solidFill>
                  <a:srgbClr val="FF6600"/>
                </a:solidFill>
                <a:latin typeface="Consolas"/>
                <a:ea typeface="+mn-ea"/>
                <a:cs typeface="Consolas"/>
              </a:rPr>
              <a:t>diagram</a:t>
            </a:r>
            <a:endParaRPr lang="en-US" sz="3200" dirty="0">
              <a:solidFill>
                <a:srgbClr val="FF6600"/>
              </a:solidFill>
              <a:latin typeface="Consolas"/>
              <a:ea typeface="+mn-ea"/>
              <a:cs typeface="Consolas"/>
            </a:endParaRPr>
          </a:p>
        </p:txBody>
      </p:sp>
      <p:sp>
        <p:nvSpPr>
          <p:cNvPr id="535555" name="Line 3"/>
          <p:cNvSpPr>
            <a:spLocks noChangeShapeType="1"/>
          </p:cNvSpPr>
          <p:nvPr/>
        </p:nvSpPr>
        <p:spPr bwMode="auto">
          <a:xfrm>
            <a:off x="2819400" y="4645025"/>
            <a:ext cx="473551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35556" name="Line 4"/>
          <p:cNvSpPr>
            <a:spLocks noChangeShapeType="1"/>
          </p:cNvSpPr>
          <p:nvPr/>
        </p:nvSpPr>
        <p:spPr bwMode="auto">
          <a:xfrm flipV="1">
            <a:off x="3340100" y="2163763"/>
            <a:ext cx="0" cy="40608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35557" name="Text Box 5"/>
          <p:cNvSpPr txBox="1">
            <a:spLocks noChangeArrowheads="1"/>
          </p:cNvSpPr>
          <p:nvPr/>
        </p:nvSpPr>
        <p:spPr bwMode="auto">
          <a:xfrm>
            <a:off x="7631113" y="4500563"/>
            <a:ext cx="438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fr-CH" sz="1800">
                <a:cs typeface="+mn-cs"/>
              </a:rPr>
              <a:t>Re</a:t>
            </a:r>
            <a:endParaRPr lang="en-US" sz="1800">
              <a:cs typeface="+mn-cs"/>
            </a:endParaRPr>
          </a:p>
        </p:txBody>
      </p:sp>
      <p:sp>
        <p:nvSpPr>
          <p:cNvPr id="535558" name="Text Box 6"/>
          <p:cNvSpPr txBox="1">
            <a:spLocks noChangeArrowheads="1"/>
          </p:cNvSpPr>
          <p:nvPr/>
        </p:nvSpPr>
        <p:spPr bwMode="auto">
          <a:xfrm rot="10800000" flipV="1">
            <a:off x="3517900" y="1979613"/>
            <a:ext cx="5969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defRPr/>
            </a:pPr>
            <a:r>
              <a:rPr lang="fr-CH" sz="1800">
                <a:cs typeface="+mn-cs"/>
              </a:rPr>
              <a:t>Im</a:t>
            </a:r>
            <a:endParaRPr lang="en-US" sz="1800">
              <a:cs typeface="+mn-cs"/>
            </a:endParaRPr>
          </a:p>
        </p:txBody>
      </p:sp>
      <p:sp>
        <p:nvSpPr>
          <p:cNvPr id="535560" name="Line 8"/>
          <p:cNvSpPr>
            <a:spLocks noChangeShapeType="1"/>
          </p:cNvSpPr>
          <p:nvPr/>
        </p:nvSpPr>
        <p:spPr bwMode="auto">
          <a:xfrm rot="16200000" flipV="1">
            <a:off x="4244975" y="3733800"/>
            <a:ext cx="0" cy="1828800"/>
          </a:xfrm>
          <a:prstGeom prst="line">
            <a:avLst/>
          </a:prstGeom>
          <a:noFill/>
          <a:ln w="12700">
            <a:solidFill>
              <a:srgbClr val="FF3300"/>
            </a:solidFill>
            <a:round/>
            <a:headEnd type="triangle" w="lg" len="lg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35561" name="Text Box 9"/>
          <p:cNvSpPr txBox="1">
            <a:spLocks noChangeArrowheads="1"/>
          </p:cNvSpPr>
          <p:nvPr/>
        </p:nvSpPr>
        <p:spPr bwMode="auto">
          <a:xfrm>
            <a:off x="452785" y="1638627"/>
            <a:ext cx="297600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fr-CH" sz="2800" dirty="0">
                <a:solidFill>
                  <a:srgbClr val="1F497D"/>
                </a:solidFill>
                <a:cs typeface="+mn-cs"/>
              </a:rPr>
              <a:t>RLC circuit in </a:t>
            </a:r>
            <a:r>
              <a:rPr lang="fr-CH" sz="2800" dirty="0" err="1">
                <a:solidFill>
                  <a:srgbClr val="1F497D"/>
                </a:solidFill>
                <a:cs typeface="+mn-cs"/>
              </a:rPr>
              <a:t>series</a:t>
            </a:r>
            <a:endParaRPr lang="en-US" sz="2800" dirty="0">
              <a:solidFill>
                <a:srgbClr val="1F497D"/>
              </a:solidFill>
              <a:cs typeface="+mn-cs"/>
            </a:endParaRPr>
          </a:p>
        </p:txBody>
      </p:sp>
      <p:pic>
        <p:nvPicPr>
          <p:cNvPr id="535576" name="Picture 2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6175" y="1443038"/>
            <a:ext cx="3098800" cy="98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535577" name="Line 25"/>
          <p:cNvSpPr>
            <a:spLocks noChangeShapeType="1"/>
          </p:cNvSpPr>
          <p:nvPr/>
        </p:nvSpPr>
        <p:spPr bwMode="auto">
          <a:xfrm rot="5400000">
            <a:off x="4626768" y="4145757"/>
            <a:ext cx="1065213" cy="0"/>
          </a:xfrm>
          <a:prstGeom prst="line">
            <a:avLst/>
          </a:prstGeom>
          <a:noFill/>
          <a:ln w="12700">
            <a:solidFill>
              <a:srgbClr val="33CC33"/>
            </a:solidFill>
            <a:round/>
            <a:headEnd type="triangle" w="lg" len="lg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graphicFrame>
        <p:nvGraphicFramePr>
          <p:cNvPr id="535578" name="Object 26"/>
          <p:cNvGraphicFramePr>
            <a:graphicFrameLocks noChangeAspect="1"/>
          </p:cNvGraphicFramePr>
          <p:nvPr/>
        </p:nvGraphicFramePr>
        <p:xfrm>
          <a:off x="5233988" y="4052888"/>
          <a:ext cx="584200" cy="382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7234" name="Equation" r:id="rId5" imgW="253780" imgH="164957" progId="Equation.3">
                  <p:embed/>
                </p:oleObj>
              </mc:Choice>
              <mc:Fallback>
                <p:oleObj name="Equation" r:id="rId5" imgW="253780" imgH="16495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33988" y="4052888"/>
                        <a:ext cx="584200" cy="382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5579" name="Line 27"/>
          <p:cNvSpPr>
            <a:spLocks noChangeShapeType="1"/>
          </p:cNvSpPr>
          <p:nvPr/>
        </p:nvSpPr>
        <p:spPr bwMode="auto">
          <a:xfrm rot="5400000" flipH="1" flipV="1">
            <a:off x="4145757" y="4661694"/>
            <a:ext cx="2074862" cy="0"/>
          </a:xfrm>
          <a:prstGeom prst="line">
            <a:avLst/>
          </a:prstGeom>
          <a:noFill/>
          <a:ln w="12700">
            <a:solidFill>
              <a:srgbClr val="000094"/>
            </a:solidFill>
            <a:prstDash val="dash"/>
            <a:round/>
            <a:headEnd type="triangle" w="lg" len="lg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graphicFrame>
        <p:nvGraphicFramePr>
          <p:cNvPr id="535580" name="Object 28"/>
          <p:cNvGraphicFramePr>
            <a:graphicFrameLocks noChangeAspect="1"/>
          </p:cNvGraphicFramePr>
          <p:nvPr/>
        </p:nvGraphicFramePr>
        <p:xfrm>
          <a:off x="5245100" y="4581525"/>
          <a:ext cx="555625" cy="735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7235" name="Equation" r:id="rId7" imgW="241091" imgH="317225" progId="Equation.3">
                  <p:embed/>
                </p:oleObj>
              </mc:Choice>
              <mc:Fallback>
                <p:oleObj name="Equation" r:id="rId7" imgW="241091" imgH="31722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45100" y="4581525"/>
                        <a:ext cx="555625" cy="735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5581" name="Line 29"/>
          <p:cNvSpPr>
            <a:spLocks noChangeShapeType="1"/>
          </p:cNvSpPr>
          <p:nvPr/>
        </p:nvSpPr>
        <p:spPr bwMode="auto">
          <a:xfrm rot="16200000" flipV="1">
            <a:off x="3697288" y="4222750"/>
            <a:ext cx="1036638" cy="1855787"/>
          </a:xfrm>
          <a:prstGeom prst="line">
            <a:avLst/>
          </a:prstGeom>
          <a:noFill/>
          <a:ln w="12700">
            <a:solidFill>
              <a:srgbClr val="CC9900"/>
            </a:solidFill>
            <a:round/>
            <a:headEnd type="triangle" w="lg" len="lg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graphicFrame>
        <p:nvGraphicFramePr>
          <p:cNvPr id="535583" name="Object 31"/>
          <p:cNvGraphicFramePr>
            <a:graphicFrameLocks noChangeAspect="1"/>
          </p:cNvGraphicFramePr>
          <p:nvPr/>
        </p:nvGraphicFramePr>
        <p:xfrm>
          <a:off x="5718175" y="3149600"/>
          <a:ext cx="1139825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7236" name="Equation" r:id="rId9" imgW="494870" imgH="317225" progId="Equation.3">
                  <p:embed/>
                </p:oleObj>
              </mc:Choice>
              <mc:Fallback>
                <p:oleObj name="Equation" r:id="rId9" imgW="494870" imgH="31722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8175" y="3149600"/>
                        <a:ext cx="1139825" cy="736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5584" name="Object 32"/>
          <p:cNvGraphicFramePr>
            <a:graphicFrameLocks noChangeAspect="1"/>
          </p:cNvGraphicFramePr>
          <p:nvPr/>
        </p:nvGraphicFramePr>
        <p:xfrm>
          <a:off x="4221163" y="4241800"/>
          <a:ext cx="292100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7237" name="Equation" r:id="rId11" imgW="126835" imgH="139518" progId="Equation.3">
                  <p:embed/>
                </p:oleObj>
              </mc:Choice>
              <mc:Fallback>
                <p:oleObj name="Equation" r:id="rId11" imgW="126835" imgH="139518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21163" y="4241800"/>
                        <a:ext cx="292100" cy="323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5585" name="Object 33"/>
          <p:cNvGraphicFramePr>
            <a:graphicFrameLocks noChangeAspect="1"/>
          </p:cNvGraphicFramePr>
          <p:nvPr/>
        </p:nvGraphicFramePr>
        <p:xfrm>
          <a:off x="3876675" y="5148263"/>
          <a:ext cx="292100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7238" name="Equation" r:id="rId13" imgW="126725" imgH="177415" progId="Equation.3">
                  <p:embed/>
                </p:oleObj>
              </mc:Choice>
              <mc:Fallback>
                <p:oleObj name="Equation" r:id="rId13" imgW="126725" imgH="17741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76675" y="5148263"/>
                        <a:ext cx="292100" cy="412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5586" name="Object 34"/>
          <p:cNvGraphicFramePr>
            <a:graphicFrameLocks noChangeAspect="1"/>
          </p:cNvGraphicFramePr>
          <p:nvPr/>
        </p:nvGraphicFramePr>
        <p:xfrm>
          <a:off x="3863975" y="4678363"/>
          <a:ext cx="266700" cy="331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7239" name="Equation" r:id="rId15" imgW="114201" imgH="139579" progId="Equation.DSMT4">
                  <p:embed/>
                </p:oleObj>
              </mc:Choice>
              <mc:Fallback>
                <p:oleObj name="Equation" r:id="rId15" imgW="114201" imgH="13957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63975" y="4678363"/>
                        <a:ext cx="266700" cy="331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5587" name="Freeform 35"/>
          <p:cNvSpPr>
            <a:spLocks/>
          </p:cNvSpPr>
          <p:nvPr/>
        </p:nvSpPr>
        <p:spPr bwMode="auto">
          <a:xfrm>
            <a:off x="3711575" y="4640263"/>
            <a:ext cx="61913" cy="219075"/>
          </a:xfrm>
          <a:custGeom>
            <a:avLst/>
            <a:gdLst>
              <a:gd name="T0" fmla="*/ 26 w 39"/>
              <a:gd name="T1" fmla="*/ 0 h 138"/>
              <a:gd name="T2" fmla="*/ 35 w 39"/>
              <a:gd name="T3" fmla="*/ 86 h 138"/>
              <a:gd name="T4" fmla="*/ 0 w 39"/>
              <a:gd name="T5" fmla="*/ 138 h 1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9" h="138">
                <a:moveTo>
                  <a:pt x="26" y="0"/>
                </a:moveTo>
                <a:cubicBezTo>
                  <a:pt x="32" y="31"/>
                  <a:pt x="39" y="63"/>
                  <a:pt x="35" y="86"/>
                </a:cubicBezTo>
                <a:cubicBezTo>
                  <a:pt x="31" y="109"/>
                  <a:pt x="6" y="129"/>
                  <a:pt x="0" y="138"/>
                </a:cubicBezTo>
              </a:path>
            </a:pathLst>
          </a:custGeom>
          <a:noFill/>
          <a:ln w="12700" cap="flat" cmpd="sng">
            <a:solidFill>
              <a:srgbClr val="CC99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7038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35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35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35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35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535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535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535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535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535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535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535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535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535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535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535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5557" grpId="0"/>
      <p:bldP spid="53555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92125" y="268288"/>
            <a:ext cx="8651875" cy="11049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fr-CH" sz="3200" dirty="0" err="1">
                <a:solidFill>
                  <a:srgbClr val="FF6600"/>
                </a:solidFill>
                <a:latin typeface="Consolas"/>
                <a:ea typeface="+mn-ea"/>
                <a:cs typeface="Consolas"/>
              </a:rPr>
              <a:t>Impedance</a:t>
            </a:r>
            <a:r>
              <a:rPr lang="fr-CH" sz="3200" dirty="0">
                <a:solidFill>
                  <a:srgbClr val="FF6600"/>
                </a:solidFill>
                <a:latin typeface="Consolas"/>
                <a:ea typeface="+mn-ea"/>
                <a:cs typeface="Consolas"/>
              </a:rPr>
              <a:t> </a:t>
            </a:r>
            <a:r>
              <a:rPr lang="fr-CH" sz="3200" dirty="0" err="1">
                <a:solidFill>
                  <a:srgbClr val="FF6600"/>
                </a:solidFill>
                <a:latin typeface="Consolas"/>
                <a:ea typeface="+mn-ea"/>
                <a:cs typeface="Consolas"/>
              </a:rPr>
              <a:t>diagram</a:t>
            </a:r>
            <a:endParaRPr lang="en-US" sz="3200" dirty="0">
              <a:solidFill>
                <a:srgbClr val="FF6600"/>
              </a:solidFill>
              <a:latin typeface="Consolas"/>
              <a:ea typeface="+mn-ea"/>
              <a:cs typeface="Consolas"/>
            </a:endParaRPr>
          </a:p>
        </p:txBody>
      </p:sp>
      <p:sp>
        <p:nvSpPr>
          <p:cNvPr id="536579" name="Line 3"/>
          <p:cNvSpPr>
            <a:spLocks noChangeShapeType="1"/>
          </p:cNvSpPr>
          <p:nvPr/>
        </p:nvSpPr>
        <p:spPr bwMode="auto">
          <a:xfrm>
            <a:off x="2819400" y="4645025"/>
            <a:ext cx="473551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36580" name="Line 4"/>
          <p:cNvSpPr>
            <a:spLocks noChangeShapeType="1"/>
          </p:cNvSpPr>
          <p:nvPr/>
        </p:nvSpPr>
        <p:spPr bwMode="auto">
          <a:xfrm flipV="1">
            <a:off x="3340100" y="2163763"/>
            <a:ext cx="0" cy="40608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36581" name="Text Box 5"/>
          <p:cNvSpPr txBox="1">
            <a:spLocks noChangeArrowheads="1"/>
          </p:cNvSpPr>
          <p:nvPr/>
        </p:nvSpPr>
        <p:spPr bwMode="auto">
          <a:xfrm>
            <a:off x="7631113" y="4500563"/>
            <a:ext cx="438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fr-CH" sz="1800">
                <a:cs typeface="+mn-cs"/>
              </a:rPr>
              <a:t>Re</a:t>
            </a:r>
            <a:endParaRPr lang="en-US" sz="1800">
              <a:cs typeface="+mn-cs"/>
            </a:endParaRPr>
          </a:p>
        </p:txBody>
      </p:sp>
      <p:sp>
        <p:nvSpPr>
          <p:cNvPr id="536582" name="Text Box 6"/>
          <p:cNvSpPr txBox="1">
            <a:spLocks noChangeArrowheads="1"/>
          </p:cNvSpPr>
          <p:nvPr/>
        </p:nvSpPr>
        <p:spPr bwMode="auto">
          <a:xfrm rot="10800000" flipV="1">
            <a:off x="3517900" y="1979613"/>
            <a:ext cx="5969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defRPr/>
            </a:pPr>
            <a:r>
              <a:rPr lang="fr-CH" sz="1800">
                <a:cs typeface="+mn-cs"/>
              </a:rPr>
              <a:t>Im</a:t>
            </a:r>
            <a:endParaRPr lang="en-US" sz="1800">
              <a:cs typeface="+mn-cs"/>
            </a:endParaRPr>
          </a:p>
        </p:txBody>
      </p:sp>
      <p:graphicFrame>
        <p:nvGraphicFramePr>
          <p:cNvPr id="536583" name="Object 7"/>
          <p:cNvGraphicFramePr>
            <a:graphicFrameLocks noChangeAspect="1"/>
          </p:cNvGraphicFramePr>
          <p:nvPr/>
        </p:nvGraphicFramePr>
        <p:xfrm>
          <a:off x="4194175" y="4678363"/>
          <a:ext cx="292100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9282" name="Equation" r:id="rId4" imgW="126835" imgH="139518" progId="Equation.3">
                  <p:embed/>
                </p:oleObj>
              </mc:Choice>
              <mc:Fallback>
                <p:oleObj name="Equation" r:id="rId4" imgW="126835" imgH="139518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4175" y="4678363"/>
                        <a:ext cx="292100" cy="323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6584" name="Line 8"/>
          <p:cNvSpPr>
            <a:spLocks noChangeShapeType="1"/>
          </p:cNvSpPr>
          <p:nvPr/>
        </p:nvSpPr>
        <p:spPr bwMode="auto">
          <a:xfrm rot="16200000" flipV="1">
            <a:off x="4244975" y="3733800"/>
            <a:ext cx="0" cy="1828800"/>
          </a:xfrm>
          <a:prstGeom prst="line">
            <a:avLst/>
          </a:prstGeom>
          <a:noFill/>
          <a:ln w="12700">
            <a:solidFill>
              <a:srgbClr val="FF3300"/>
            </a:solidFill>
            <a:round/>
            <a:headEnd type="triangle" w="lg" len="lg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36585" name="Text Box 9"/>
          <p:cNvSpPr txBox="1">
            <a:spLocks noChangeArrowheads="1"/>
          </p:cNvSpPr>
          <p:nvPr/>
        </p:nvSpPr>
        <p:spPr bwMode="auto">
          <a:xfrm>
            <a:off x="354567" y="1687046"/>
            <a:ext cx="297600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fr-CH" sz="2800" dirty="0">
                <a:solidFill>
                  <a:srgbClr val="1F497D"/>
                </a:solidFill>
              </a:rPr>
              <a:t>RLC circuit in </a:t>
            </a:r>
            <a:r>
              <a:rPr lang="fr-CH" sz="2800" dirty="0" err="1">
                <a:solidFill>
                  <a:srgbClr val="1F497D"/>
                </a:solidFill>
              </a:rPr>
              <a:t>series</a:t>
            </a:r>
            <a:endParaRPr lang="en-US" sz="2800" dirty="0">
              <a:solidFill>
                <a:srgbClr val="1F497D"/>
              </a:solidFill>
            </a:endParaRPr>
          </a:p>
        </p:txBody>
      </p:sp>
      <p:pic>
        <p:nvPicPr>
          <p:cNvPr id="536586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2663" y="1457325"/>
            <a:ext cx="3098800" cy="982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536587" name="Line 11"/>
          <p:cNvSpPr>
            <a:spLocks noChangeShapeType="1"/>
          </p:cNvSpPr>
          <p:nvPr/>
        </p:nvSpPr>
        <p:spPr bwMode="auto">
          <a:xfrm rot="5400000">
            <a:off x="4108450" y="3627438"/>
            <a:ext cx="2101850" cy="0"/>
          </a:xfrm>
          <a:prstGeom prst="line">
            <a:avLst/>
          </a:prstGeom>
          <a:noFill/>
          <a:ln w="12700">
            <a:solidFill>
              <a:srgbClr val="33CC33"/>
            </a:solidFill>
            <a:round/>
            <a:headEnd type="triangle" w="lg" len="lg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graphicFrame>
        <p:nvGraphicFramePr>
          <p:cNvPr id="536588" name="Object 12"/>
          <p:cNvGraphicFramePr>
            <a:graphicFrameLocks noChangeAspect="1"/>
          </p:cNvGraphicFramePr>
          <p:nvPr/>
        </p:nvGraphicFramePr>
        <p:xfrm>
          <a:off x="4538663" y="3357563"/>
          <a:ext cx="584200" cy="382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9283" name="Equation" r:id="rId7" imgW="253780" imgH="164957" progId="Equation.3">
                  <p:embed/>
                </p:oleObj>
              </mc:Choice>
              <mc:Fallback>
                <p:oleObj name="Equation" r:id="rId7" imgW="253780" imgH="16495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38663" y="3357563"/>
                        <a:ext cx="584200" cy="382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6589" name="Line 13"/>
          <p:cNvSpPr>
            <a:spLocks noChangeShapeType="1"/>
          </p:cNvSpPr>
          <p:nvPr/>
        </p:nvSpPr>
        <p:spPr bwMode="auto">
          <a:xfrm rot="5400000" flipH="1" flipV="1">
            <a:off x="4461669" y="3325019"/>
            <a:ext cx="1446212" cy="0"/>
          </a:xfrm>
          <a:prstGeom prst="line">
            <a:avLst/>
          </a:prstGeom>
          <a:noFill/>
          <a:ln w="12700">
            <a:solidFill>
              <a:srgbClr val="000094"/>
            </a:solidFill>
            <a:prstDash val="dash"/>
            <a:round/>
            <a:headEnd type="triangle" w="lg" len="lg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graphicFrame>
        <p:nvGraphicFramePr>
          <p:cNvPr id="536590" name="Object 14"/>
          <p:cNvGraphicFramePr>
            <a:graphicFrameLocks noChangeAspect="1"/>
          </p:cNvGraphicFramePr>
          <p:nvPr/>
        </p:nvGraphicFramePr>
        <p:xfrm>
          <a:off x="5245100" y="3011488"/>
          <a:ext cx="555625" cy="735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9284" name="Equation" r:id="rId9" imgW="241091" imgH="317225" progId="Equation.3">
                  <p:embed/>
                </p:oleObj>
              </mc:Choice>
              <mc:Fallback>
                <p:oleObj name="Equation" r:id="rId9" imgW="241091" imgH="31722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45100" y="3011488"/>
                        <a:ext cx="555625" cy="735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6591" name="Line 15"/>
          <p:cNvSpPr>
            <a:spLocks noChangeShapeType="1"/>
          </p:cNvSpPr>
          <p:nvPr/>
        </p:nvSpPr>
        <p:spPr bwMode="auto">
          <a:xfrm rot="5400000">
            <a:off x="3942557" y="3404394"/>
            <a:ext cx="573087" cy="1882775"/>
          </a:xfrm>
          <a:prstGeom prst="line">
            <a:avLst/>
          </a:prstGeom>
          <a:noFill/>
          <a:ln w="12700">
            <a:solidFill>
              <a:srgbClr val="CC9900"/>
            </a:solidFill>
            <a:round/>
            <a:headEnd type="triangle" w="lg" len="lg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graphicFrame>
        <p:nvGraphicFramePr>
          <p:cNvPr id="536592" name="Object 16"/>
          <p:cNvGraphicFramePr>
            <a:graphicFrameLocks noChangeAspect="1"/>
          </p:cNvGraphicFramePr>
          <p:nvPr/>
        </p:nvGraphicFramePr>
        <p:xfrm>
          <a:off x="4122738" y="3960813"/>
          <a:ext cx="292100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9285" name="Equation" r:id="rId11" imgW="126725" imgH="177415" progId="Equation.3">
                  <p:embed/>
                </p:oleObj>
              </mc:Choice>
              <mc:Fallback>
                <p:oleObj name="Equation" r:id="rId11" imgW="126725" imgH="17741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22738" y="3960813"/>
                        <a:ext cx="292100" cy="412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6593" name="Object 17"/>
          <p:cNvGraphicFramePr>
            <a:graphicFrameLocks noChangeAspect="1"/>
          </p:cNvGraphicFramePr>
          <p:nvPr/>
        </p:nvGraphicFramePr>
        <p:xfrm>
          <a:off x="6523038" y="2481263"/>
          <a:ext cx="1139825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9286" name="Equation" r:id="rId13" imgW="494870" imgH="317225" progId="Equation.3">
                  <p:embed/>
                </p:oleObj>
              </mc:Choice>
              <mc:Fallback>
                <p:oleObj name="Equation" r:id="rId13" imgW="494870" imgH="31722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23038" y="2481263"/>
                        <a:ext cx="1139825" cy="736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6594" name="Arc 18"/>
          <p:cNvSpPr>
            <a:spLocks/>
          </p:cNvSpPr>
          <p:nvPr/>
        </p:nvSpPr>
        <p:spPr bwMode="auto">
          <a:xfrm>
            <a:off x="4098925" y="4408488"/>
            <a:ext cx="122238" cy="246062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302"/>
              <a:gd name="T1" fmla="*/ 0 h 21600"/>
              <a:gd name="T2" fmla="*/ 21302 w 21302"/>
              <a:gd name="T3" fmla="*/ 18027 h 21600"/>
              <a:gd name="T4" fmla="*/ 0 w 21302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302" h="21600" fill="none" extrusionOk="0">
                <a:moveTo>
                  <a:pt x="0" y="-1"/>
                </a:moveTo>
                <a:cubicBezTo>
                  <a:pt x="10550" y="-1"/>
                  <a:pt x="19557" y="7621"/>
                  <a:pt x="21302" y="18026"/>
                </a:cubicBezTo>
              </a:path>
              <a:path w="21302" h="21600" stroke="0" extrusionOk="0">
                <a:moveTo>
                  <a:pt x="0" y="-1"/>
                </a:moveTo>
                <a:cubicBezTo>
                  <a:pt x="10550" y="-1"/>
                  <a:pt x="19557" y="7621"/>
                  <a:pt x="21302" y="18026"/>
                </a:cubicBezTo>
                <a:lnTo>
                  <a:pt x="0" y="21600"/>
                </a:lnTo>
                <a:close/>
              </a:path>
            </a:pathLst>
          </a:custGeom>
          <a:noFill/>
          <a:ln w="12700">
            <a:solidFill>
              <a:srgbClr val="CC9900"/>
            </a:solidFill>
            <a:round/>
            <a:headEnd type="triangle" w="lg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graphicFrame>
        <p:nvGraphicFramePr>
          <p:cNvPr id="536595" name="Object 19"/>
          <p:cNvGraphicFramePr>
            <a:graphicFrameLocks noChangeAspect="1"/>
          </p:cNvGraphicFramePr>
          <p:nvPr/>
        </p:nvGraphicFramePr>
        <p:xfrm>
          <a:off x="4246563" y="4351338"/>
          <a:ext cx="266700" cy="331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9287" name="Equation" r:id="rId15" imgW="114201" imgH="139579" progId="Equation.DSMT4">
                  <p:embed/>
                </p:oleObj>
              </mc:Choice>
              <mc:Fallback>
                <p:oleObj name="Equation" r:id="rId15" imgW="114201" imgH="13957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46563" y="4351338"/>
                        <a:ext cx="266700" cy="331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99867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36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36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36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36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36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536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536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536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536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536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536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536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536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536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536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6581" grpId="0"/>
      <p:bldP spid="53658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626" name="Line 26"/>
          <p:cNvSpPr>
            <a:spLocks noChangeShapeType="1"/>
          </p:cNvSpPr>
          <p:nvPr/>
        </p:nvSpPr>
        <p:spPr bwMode="auto">
          <a:xfrm flipV="1">
            <a:off x="2814638" y="4044950"/>
            <a:ext cx="1201737" cy="100965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sm" len="sm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37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92125" y="268288"/>
            <a:ext cx="8651875" cy="11049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fr-CH" sz="3200" dirty="0" err="1">
                <a:solidFill>
                  <a:srgbClr val="FF6600"/>
                </a:solidFill>
                <a:latin typeface="Consolas"/>
                <a:ea typeface="+mn-ea"/>
                <a:cs typeface="Consolas"/>
              </a:rPr>
              <a:t>Phasor</a:t>
            </a:r>
            <a:r>
              <a:rPr lang="fr-CH" sz="3200" dirty="0">
                <a:solidFill>
                  <a:srgbClr val="FF6600"/>
                </a:solidFill>
                <a:latin typeface="Consolas"/>
                <a:ea typeface="+mn-ea"/>
                <a:cs typeface="Consolas"/>
              </a:rPr>
              <a:t> </a:t>
            </a:r>
            <a:r>
              <a:rPr lang="fr-CH" sz="3200" dirty="0" err="1">
                <a:solidFill>
                  <a:srgbClr val="FF6600"/>
                </a:solidFill>
                <a:latin typeface="Consolas"/>
                <a:ea typeface="+mn-ea"/>
                <a:cs typeface="Consolas"/>
              </a:rPr>
              <a:t>diagram</a:t>
            </a:r>
            <a:endParaRPr lang="en-US" sz="3200" dirty="0">
              <a:solidFill>
                <a:srgbClr val="FF6600"/>
              </a:solidFill>
              <a:latin typeface="Consolas"/>
              <a:ea typeface="+mn-ea"/>
              <a:cs typeface="Consolas"/>
            </a:endParaRPr>
          </a:p>
        </p:txBody>
      </p:sp>
      <p:sp>
        <p:nvSpPr>
          <p:cNvPr id="537603" name="Line 3"/>
          <p:cNvSpPr>
            <a:spLocks noChangeShapeType="1"/>
          </p:cNvSpPr>
          <p:nvPr/>
        </p:nvSpPr>
        <p:spPr bwMode="auto">
          <a:xfrm>
            <a:off x="2305050" y="5059363"/>
            <a:ext cx="473551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37604" name="Line 4"/>
          <p:cNvSpPr>
            <a:spLocks noChangeShapeType="1"/>
          </p:cNvSpPr>
          <p:nvPr/>
        </p:nvSpPr>
        <p:spPr bwMode="auto">
          <a:xfrm flipV="1">
            <a:off x="2825750" y="2578100"/>
            <a:ext cx="0" cy="40608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37605" name="Text Box 5"/>
          <p:cNvSpPr txBox="1">
            <a:spLocks noChangeArrowheads="1"/>
          </p:cNvSpPr>
          <p:nvPr/>
        </p:nvSpPr>
        <p:spPr bwMode="auto">
          <a:xfrm>
            <a:off x="7116763" y="4914900"/>
            <a:ext cx="438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fr-CH" sz="1800">
                <a:cs typeface="+mn-cs"/>
              </a:rPr>
              <a:t>Re</a:t>
            </a:r>
            <a:endParaRPr lang="en-US" sz="1800">
              <a:cs typeface="+mn-cs"/>
            </a:endParaRPr>
          </a:p>
        </p:txBody>
      </p:sp>
      <p:sp>
        <p:nvSpPr>
          <p:cNvPr id="537606" name="Text Box 6"/>
          <p:cNvSpPr txBox="1">
            <a:spLocks noChangeArrowheads="1"/>
          </p:cNvSpPr>
          <p:nvPr/>
        </p:nvSpPr>
        <p:spPr bwMode="auto">
          <a:xfrm rot="10800000" flipV="1">
            <a:off x="3003550" y="2393950"/>
            <a:ext cx="5969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defRPr/>
            </a:pPr>
            <a:r>
              <a:rPr lang="fr-CH" sz="1800">
                <a:cs typeface="+mn-cs"/>
              </a:rPr>
              <a:t>Im</a:t>
            </a:r>
            <a:endParaRPr lang="en-US" sz="1800">
              <a:cs typeface="+mn-cs"/>
            </a:endParaRPr>
          </a:p>
        </p:txBody>
      </p:sp>
      <p:sp>
        <p:nvSpPr>
          <p:cNvPr id="537609" name="Text Box 9"/>
          <p:cNvSpPr txBox="1">
            <a:spLocks noChangeArrowheads="1"/>
          </p:cNvSpPr>
          <p:nvPr/>
        </p:nvSpPr>
        <p:spPr bwMode="auto">
          <a:xfrm>
            <a:off x="461277" y="1665150"/>
            <a:ext cx="297600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fr-CH" sz="2800" dirty="0">
                <a:solidFill>
                  <a:srgbClr val="1F497D"/>
                </a:solidFill>
              </a:rPr>
              <a:t>RLC circuit in </a:t>
            </a:r>
            <a:r>
              <a:rPr lang="fr-CH" sz="2800" dirty="0" err="1">
                <a:solidFill>
                  <a:srgbClr val="1F497D"/>
                </a:solidFill>
              </a:rPr>
              <a:t>series</a:t>
            </a:r>
            <a:endParaRPr lang="en-US" sz="2800" dirty="0">
              <a:solidFill>
                <a:srgbClr val="1F497D"/>
              </a:solidFill>
            </a:endParaRPr>
          </a:p>
        </p:txBody>
      </p:sp>
      <p:pic>
        <p:nvPicPr>
          <p:cNvPr id="537610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7913" y="1538288"/>
            <a:ext cx="3098800" cy="98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537615" name="Line 15"/>
          <p:cNvSpPr>
            <a:spLocks noChangeShapeType="1"/>
          </p:cNvSpPr>
          <p:nvPr/>
        </p:nvSpPr>
        <p:spPr bwMode="auto">
          <a:xfrm rot="5400000">
            <a:off x="2889250" y="4194176"/>
            <a:ext cx="777875" cy="927100"/>
          </a:xfrm>
          <a:prstGeom prst="line">
            <a:avLst/>
          </a:prstGeom>
          <a:noFill/>
          <a:ln w="12700">
            <a:solidFill>
              <a:srgbClr val="FF3300"/>
            </a:solidFill>
            <a:round/>
            <a:headEnd type="triangle" w="lg" len="lg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graphicFrame>
        <p:nvGraphicFramePr>
          <p:cNvPr id="537616" name="Object 16"/>
          <p:cNvGraphicFramePr>
            <a:graphicFrameLocks noChangeAspect="1"/>
          </p:cNvGraphicFramePr>
          <p:nvPr/>
        </p:nvGraphicFramePr>
        <p:xfrm>
          <a:off x="3187700" y="4089400"/>
          <a:ext cx="233363" cy="411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1642" name="Equation" r:id="rId5" imgW="101468" imgH="177569" progId="Equation.3">
                  <p:embed/>
                </p:oleObj>
              </mc:Choice>
              <mc:Fallback>
                <p:oleObj name="Equation" r:id="rId5" imgW="101468" imgH="17756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87700" y="4089400"/>
                        <a:ext cx="233363" cy="411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7618" name="Text Box 18"/>
          <p:cNvSpPr txBox="1">
            <a:spLocks noChangeArrowheads="1"/>
          </p:cNvSpPr>
          <p:nvPr/>
        </p:nvSpPr>
        <p:spPr bwMode="auto">
          <a:xfrm>
            <a:off x="5133975" y="3000375"/>
            <a:ext cx="212205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fr-CH" dirty="0" err="1">
                <a:solidFill>
                  <a:srgbClr val="1F497D"/>
                </a:solidFill>
                <a:cs typeface="+mn-cs"/>
              </a:rPr>
              <a:t>Given</a:t>
            </a:r>
            <a:r>
              <a:rPr lang="fr-CH" dirty="0">
                <a:solidFill>
                  <a:srgbClr val="1F497D"/>
                </a:solidFill>
                <a:cs typeface="+mn-cs"/>
              </a:rPr>
              <a:t>: </a:t>
            </a:r>
            <a:r>
              <a:rPr lang="fr-CH" dirty="0" err="1">
                <a:solidFill>
                  <a:srgbClr val="1F497D"/>
                </a:solidFill>
                <a:cs typeface="+mn-cs"/>
              </a:rPr>
              <a:t>current</a:t>
            </a:r>
            <a:r>
              <a:rPr lang="fr-CH" dirty="0">
                <a:solidFill>
                  <a:srgbClr val="1F497D"/>
                </a:solidFill>
                <a:cs typeface="+mn-cs"/>
              </a:rPr>
              <a:t> </a:t>
            </a:r>
            <a:r>
              <a:rPr lang="fr-CH" u="sng" dirty="0">
                <a:solidFill>
                  <a:srgbClr val="1F497D"/>
                </a:solidFill>
                <a:cs typeface="+mn-cs"/>
              </a:rPr>
              <a:t>I</a:t>
            </a:r>
          </a:p>
          <a:p>
            <a:pPr algn="l">
              <a:defRPr/>
            </a:pPr>
            <a:r>
              <a:rPr lang="fr-CH" dirty="0" err="1">
                <a:solidFill>
                  <a:srgbClr val="1F497D"/>
                </a:solidFill>
                <a:cs typeface="+mn-cs"/>
              </a:rPr>
              <a:t>Problem</a:t>
            </a:r>
            <a:r>
              <a:rPr lang="fr-CH" dirty="0">
                <a:solidFill>
                  <a:srgbClr val="1F497D"/>
                </a:solidFill>
                <a:cs typeface="+mn-cs"/>
              </a:rPr>
              <a:t>: </a:t>
            </a:r>
            <a:r>
              <a:rPr lang="fr-CH" dirty="0" err="1">
                <a:solidFill>
                  <a:srgbClr val="1F497D"/>
                </a:solidFill>
                <a:cs typeface="+mn-cs"/>
              </a:rPr>
              <a:t>calculate</a:t>
            </a:r>
            <a:r>
              <a:rPr lang="fr-CH" dirty="0">
                <a:solidFill>
                  <a:srgbClr val="1F497D"/>
                </a:solidFill>
                <a:cs typeface="+mn-cs"/>
              </a:rPr>
              <a:t> </a:t>
            </a:r>
            <a:r>
              <a:rPr lang="fr-CH" u="sng" dirty="0">
                <a:solidFill>
                  <a:srgbClr val="1F497D"/>
                </a:solidFill>
                <a:cs typeface="+mn-cs"/>
              </a:rPr>
              <a:t>U</a:t>
            </a:r>
            <a:endParaRPr lang="en-US" u="sng" dirty="0">
              <a:solidFill>
                <a:srgbClr val="1F497D"/>
              </a:solidFill>
              <a:cs typeface="+mn-cs"/>
            </a:endParaRPr>
          </a:p>
        </p:txBody>
      </p:sp>
      <p:sp>
        <p:nvSpPr>
          <p:cNvPr id="537619" name="Line 19"/>
          <p:cNvSpPr>
            <a:spLocks noChangeShapeType="1"/>
          </p:cNvSpPr>
          <p:nvPr/>
        </p:nvSpPr>
        <p:spPr bwMode="auto">
          <a:xfrm>
            <a:off x="5172075" y="1965325"/>
            <a:ext cx="32861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graphicFrame>
        <p:nvGraphicFramePr>
          <p:cNvPr id="37903" name="Object 20"/>
          <p:cNvGraphicFramePr>
            <a:graphicFrameLocks noChangeAspect="1"/>
          </p:cNvGraphicFramePr>
          <p:nvPr/>
        </p:nvGraphicFramePr>
        <p:xfrm>
          <a:off x="5213350" y="1504950"/>
          <a:ext cx="231775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1643" name="Equation" r:id="rId7" imgW="101468" imgH="177569" progId="Equation.3">
                  <p:embed/>
                </p:oleObj>
              </mc:Choice>
              <mc:Fallback>
                <p:oleObj name="Equation" r:id="rId7" imgW="101468" imgH="17756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3350" y="1504950"/>
                        <a:ext cx="231775" cy="409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7621" name="Line 21"/>
          <p:cNvSpPr>
            <a:spLocks noChangeShapeType="1"/>
          </p:cNvSpPr>
          <p:nvPr/>
        </p:nvSpPr>
        <p:spPr bwMode="auto">
          <a:xfrm>
            <a:off x="5278438" y="2481263"/>
            <a:ext cx="21304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graphicFrame>
        <p:nvGraphicFramePr>
          <p:cNvPr id="37905" name="Object 22"/>
          <p:cNvGraphicFramePr>
            <a:graphicFrameLocks noChangeAspect="1"/>
          </p:cNvGraphicFramePr>
          <p:nvPr/>
        </p:nvGraphicFramePr>
        <p:xfrm>
          <a:off x="5919788" y="2482850"/>
          <a:ext cx="319087" cy="411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1644" name="Equation" r:id="rId9" imgW="139579" imgH="177646" progId="Equation.3">
                  <p:embed/>
                </p:oleObj>
              </mc:Choice>
              <mc:Fallback>
                <p:oleObj name="Equation" r:id="rId9" imgW="139579" imgH="17764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19788" y="2482850"/>
                        <a:ext cx="319087" cy="411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906" name="Object 23"/>
          <p:cNvGraphicFramePr>
            <a:graphicFrameLocks noChangeAspect="1"/>
          </p:cNvGraphicFramePr>
          <p:nvPr/>
        </p:nvGraphicFramePr>
        <p:xfrm>
          <a:off x="7889875" y="2952750"/>
          <a:ext cx="957263" cy="528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1645" name="Equation" r:id="rId11" imgW="419100" imgH="228600" progId="Equation.3">
                  <p:embed/>
                </p:oleObj>
              </mc:Choice>
              <mc:Fallback>
                <p:oleObj name="Equation" r:id="rId11" imgW="4191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89875" y="2952750"/>
                        <a:ext cx="957263" cy="528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7624" name="Arc 24"/>
          <p:cNvSpPr>
            <a:spLocks/>
          </p:cNvSpPr>
          <p:nvPr/>
        </p:nvSpPr>
        <p:spPr bwMode="auto">
          <a:xfrm>
            <a:off x="3125788" y="4799013"/>
            <a:ext cx="123825" cy="246062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12700">
            <a:solidFill>
              <a:schemeClr val="folHlink"/>
            </a:solidFill>
            <a:round/>
            <a:headEnd type="triangle" w="lg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graphicFrame>
        <p:nvGraphicFramePr>
          <p:cNvPr id="537625" name="Object 25"/>
          <p:cNvGraphicFramePr>
            <a:graphicFrameLocks noChangeAspect="1"/>
          </p:cNvGraphicFramePr>
          <p:nvPr/>
        </p:nvGraphicFramePr>
        <p:xfrm>
          <a:off x="3275013" y="4657725"/>
          <a:ext cx="236537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1646" name="Equation" r:id="rId13" imgW="101468" imgH="164885" progId="Equation.3">
                  <p:embed/>
                </p:oleObj>
              </mc:Choice>
              <mc:Fallback>
                <p:oleObj name="Equation" r:id="rId13" imgW="101468" imgH="16488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5013" y="4657725"/>
                        <a:ext cx="236537" cy="390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7627" name="Object 27"/>
          <p:cNvGraphicFramePr>
            <a:graphicFrameLocks noChangeAspect="1"/>
          </p:cNvGraphicFramePr>
          <p:nvPr/>
        </p:nvGraphicFramePr>
        <p:xfrm>
          <a:off x="3581400" y="4283075"/>
          <a:ext cx="468313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1647" name="Equation" r:id="rId15" imgW="203112" imgH="190417" progId="Equation.3">
                  <p:embed/>
                </p:oleObj>
              </mc:Choice>
              <mc:Fallback>
                <p:oleObj name="Equation" r:id="rId15" imgW="203112" imgH="19041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4283075"/>
                        <a:ext cx="468313" cy="441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7628" name="Line 28"/>
          <p:cNvSpPr>
            <a:spLocks noChangeShapeType="1"/>
          </p:cNvSpPr>
          <p:nvPr/>
        </p:nvSpPr>
        <p:spPr bwMode="auto">
          <a:xfrm rot="16200000" flipV="1">
            <a:off x="3364706" y="3420269"/>
            <a:ext cx="669925" cy="573088"/>
          </a:xfrm>
          <a:prstGeom prst="line">
            <a:avLst/>
          </a:prstGeom>
          <a:noFill/>
          <a:ln w="12700">
            <a:solidFill>
              <a:srgbClr val="33CC33"/>
            </a:solidFill>
            <a:prstDash val="dash"/>
            <a:round/>
            <a:headEnd type="none" w="sm" len="sm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graphicFrame>
        <p:nvGraphicFramePr>
          <p:cNvPr id="537629" name="Object 29"/>
          <p:cNvGraphicFramePr>
            <a:graphicFrameLocks noChangeAspect="1"/>
          </p:cNvGraphicFramePr>
          <p:nvPr/>
        </p:nvGraphicFramePr>
        <p:xfrm>
          <a:off x="3644900" y="3284538"/>
          <a:ext cx="468313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1648" name="Equation" r:id="rId17" imgW="203112" imgH="190417" progId="Equation.3">
                  <p:embed/>
                </p:oleObj>
              </mc:Choice>
              <mc:Fallback>
                <p:oleObj name="Equation" r:id="rId17" imgW="203112" imgH="19041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44900" y="3284538"/>
                        <a:ext cx="468313" cy="441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7630" name="Line 30"/>
          <p:cNvSpPr>
            <a:spLocks noChangeShapeType="1"/>
          </p:cNvSpPr>
          <p:nvPr/>
        </p:nvSpPr>
        <p:spPr bwMode="auto">
          <a:xfrm rot="16200000" flipV="1">
            <a:off x="3375819" y="3458369"/>
            <a:ext cx="1216025" cy="1065213"/>
          </a:xfrm>
          <a:prstGeom prst="line">
            <a:avLst/>
          </a:prstGeom>
          <a:noFill/>
          <a:ln w="12700">
            <a:solidFill>
              <a:srgbClr val="000094"/>
            </a:solidFill>
            <a:prstDash val="dash"/>
            <a:round/>
            <a:headEnd type="triangle" w="lg" len="lg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graphicFrame>
        <p:nvGraphicFramePr>
          <p:cNvPr id="537631" name="Object 31"/>
          <p:cNvGraphicFramePr>
            <a:graphicFrameLocks noChangeAspect="1"/>
          </p:cNvGraphicFramePr>
          <p:nvPr/>
        </p:nvGraphicFramePr>
        <p:xfrm>
          <a:off x="4065588" y="3663950"/>
          <a:ext cx="496887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1649" name="Equation" r:id="rId19" imgW="215713" imgH="190335" progId="Equation.3">
                  <p:embed/>
                </p:oleObj>
              </mc:Choice>
              <mc:Fallback>
                <p:oleObj name="Equation" r:id="rId19" imgW="215713" imgH="19033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5588" y="3663950"/>
                        <a:ext cx="496887" cy="441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7632" name="Line 32"/>
          <p:cNvSpPr>
            <a:spLocks noChangeShapeType="1"/>
          </p:cNvSpPr>
          <p:nvPr/>
        </p:nvSpPr>
        <p:spPr bwMode="auto">
          <a:xfrm flipV="1">
            <a:off x="2825750" y="4613275"/>
            <a:ext cx="1677988" cy="436563"/>
          </a:xfrm>
          <a:prstGeom prst="line">
            <a:avLst/>
          </a:prstGeom>
          <a:noFill/>
          <a:ln w="12700">
            <a:solidFill>
              <a:srgbClr val="CC9900"/>
            </a:solidFill>
            <a:round/>
            <a:headEnd type="none" w="sm" len="sm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graphicFrame>
        <p:nvGraphicFramePr>
          <p:cNvPr id="537633" name="Object 33"/>
          <p:cNvGraphicFramePr>
            <a:graphicFrameLocks noChangeAspect="1"/>
          </p:cNvGraphicFramePr>
          <p:nvPr/>
        </p:nvGraphicFramePr>
        <p:xfrm>
          <a:off x="4613275" y="4454525"/>
          <a:ext cx="322263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1650" name="Equation" r:id="rId21" imgW="139579" imgH="177646" progId="Equation.3">
                  <p:embed/>
                </p:oleObj>
              </mc:Choice>
              <mc:Fallback>
                <p:oleObj name="Equation" r:id="rId21" imgW="139579" imgH="17764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13275" y="4454525"/>
                        <a:ext cx="322263" cy="412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7634" name="Arc 34"/>
          <p:cNvSpPr>
            <a:spLocks/>
          </p:cNvSpPr>
          <p:nvPr/>
        </p:nvSpPr>
        <p:spPr bwMode="auto">
          <a:xfrm>
            <a:off x="3670300" y="4851400"/>
            <a:ext cx="122238" cy="246063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302"/>
              <a:gd name="T1" fmla="*/ 0 h 21600"/>
              <a:gd name="T2" fmla="*/ 21302 w 21302"/>
              <a:gd name="T3" fmla="*/ 18027 h 21600"/>
              <a:gd name="T4" fmla="*/ 0 w 21302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302" h="21600" fill="none" extrusionOk="0">
                <a:moveTo>
                  <a:pt x="0" y="-1"/>
                </a:moveTo>
                <a:cubicBezTo>
                  <a:pt x="10550" y="-1"/>
                  <a:pt x="19557" y="7621"/>
                  <a:pt x="21302" y="18026"/>
                </a:cubicBezTo>
              </a:path>
              <a:path w="21302" h="21600" stroke="0" extrusionOk="0">
                <a:moveTo>
                  <a:pt x="0" y="-1"/>
                </a:moveTo>
                <a:cubicBezTo>
                  <a:pt x="10550" y="-1"/>
                  <a:pt x="19557" y="7621"/>
                  <a:pt x="21302" y="18026"/>
                </a:cubicBezTo>
                <a:lnTo>
                  <a:pt x="0" y="21600"/>
                </a:lnTo>
                <a:close/>
              </a:path>
            </a:pathLst>
          </a:custGeom>
          <a:noFill/>
          <a:ln w="12700">
            <a:solidFill>
              <a:srgbClr val="CC9900"/>
            </a:solidFill>
            <a:round/>
            <a:headEnd type="triangle" w="lg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graphicFrame>
        <p:nvGraphicFramePr>
          <p:cNvPr id="537635" name="Object 35"/>
          <p:cNvGraphicFramePr>
            <a:graphicFrameLocks noChangeAspect="1"/>
          </p:cNvGraphicFramePr>
          <p:nvPr/>
        </p:nvGraphicFramePr>
        <p:xfrm>
          <a:off x="3803650" y="4808538"/>
          <a:ext cx="295275" cy="301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1651" name="Equation" r:id="rId23" imgW="126725" imgH="126725" progId="Equation.3">
                  <p:embed/>
                </p:oleObj>
              </mc:Choice>
              <mc:Fallback>
                <p:oleObj name="Equation" r:id="rId23" imgW="126725" imgH="12672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03650" y="4808538"/>
                        <a:ext cx="295275" cy="301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7636" name="Object 36"/>
          <p:cNvGraphicFramePr>
            <a:graphicFrameLocks noChangeAspect="1"/>
          </p:cNvGraphicFramePr>
          <p:nvPr/>
        </p:nvGraphicFramePr>
        <p:xfrm>
          <a:off x="527050" y="3162300"/>
          <a:ext cx="1084263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1652" name="Equation" r:id="rId25" imgW="469696" imgH="190417" progId="Equation.3">
                  <p:embed/>
                </p:oleObj>
              </mc:Choice>
              <mc:Fallback>
                <p:oleObj name="Equation" r:id="rId25" imgW="469696" imgH="19041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7050" y="3162300"/>
                        <a:ext cx="1084263" cy="441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7637" name="Object 37"/>
          <p:cNvGraphicFramePr>
            <a:graphicFrameLocks noChangeAspect="1"/>
          </p:cNvGraphicFramePr>
          <p:nvPr/>
        </p:nvGraphicFramePr>
        <p:xfrm>
          <a:off x="509588" y="4291013"/>
          <a:ext cx="1490662" cy="795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1653" name="Equation" r:id="rId27" imgW="647419" imgH="342751" progId="Equation.3">
                  <p:embed/>
                </p:oleObj>
              </mc:Choice>
              <mc:Fallback>
                <p:oleObj name="Equation" r:id="rId27" imgW="647419" imgH="34275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9588" y="4291013"/>
                        <a:ext cx="1490662" cy="795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7638" name="Object 38"/>
          <p:cNvGraphicFramePr>
            <a:graphicFrameLocks noChangeAspect="1"/>
          </p:cNvGraphicFramePr>
          <p:nvPr/>
        </p:nvGraphicFramePr>
        <p:xfrm>
          <a:off x="557213" y="3762375"/>
          <a:ext cx="1346200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1654" name="Equation" r:id="rId29" imgW="583947" imgH="190417" progId="Equation.3">
                  <p:embed/>
                </p:oleObj>
              </mc:Choice>
              <mc:Fallback>
                <p:oleObj name="Equation" r:id="rId29" imgW="583947" imgH="19041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7213" y="3762375"/>
                        <a:ext cx="1346200" cy="441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7639" name="Object 39"/>
          <p:cNvGraphicFramePr>
            <a:graphicFrameLocks noChangeAspect="1"/>
          </p:cNvGraphicFramePr>
          <p:nvPr/>
        </p:nvGraphicFramePr>
        <p:xfrm>
          <a:off x="3529013" y="5526088"/>
          <a:ext cx="2205037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1655" name="Equation" r:id="rId31" imgW="965200" imgH="190500" progId="Equation.DSMT4">
                  <p:embed/>
                </p:oleObj>
              </mc:Choice>
              <mc:Fallback>
                <p:oleObj name="Equation" r:id="rId31" imgW="965200" imgH="190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29013" y="5526088"/>
                        <a:ext cx="2205037" cy="441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09411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37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37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37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37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37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37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537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537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537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537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537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537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537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537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537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537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537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537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5" dur="500"/>
                                        <p:tgtEl>
                                          <p:spTgt spid="537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8" dur="500"/>
                                        <p:tgtEl>
                                          <p:spTgt spid="537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1" dur="500"/>
                                        <p:tgtEl>
                                          <p:spTgt spid="537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4" dur="500"/>
                                        <p:tgtEl>
                                          <p:spTgt spid="537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7605" grpId="0"/>
      <p:bldP spid="53760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92125" y="268288"/>
            <a:ext cx="8651875" cy="11049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fr-CH" sz="3200" dirty="0" err="1">
                <a:solidFill>
                  <a:srgbClr val="FF6600"/>
                </a:solidFill>
                <a:latin typeface="Consolas"/>
                <a:ea typeface="+mn-ea"/>
                <a:cs typeface="Consolas"/>
              </a:rPr>
              <a:t>Phasor</a:t>
            </a:r>
            <a:r>
              <a:rPr lang="fr-CH" sz="3200" dirty="0">
                <a:solidFill>
                  <a:srgbClr val="FF6600"/>
                </a:solidFill>
                <a:latin typeface="Consolas"/>
                <a:ea typeface="+mn-ea"/>
                <a:cs typeface="Consolas"/>
              </a:rPr>
              <a:t> </a:t>
            </a:r>
            <a:r>
              <a:rPr lang="fr-CH" sz="3200" dirty="0" err="1">
                <a:solidFill>
                  <a:srgbClr val="FF6600"/>
                </a:solidFill>
                <a:latin typeface="Consolas"/>
                <a:ea typeface="+mn-ea"/>
                <a:cs typeface="Consolas"/>
              </a:rPr>
              <a:t>diagram</a:t>
            </a:r>
            <a:r>
              <a:rPr lang="fr-CH" sz="3200" dirty="0">
                <a:solidFill>
                  <a:srgbClr val="FF6600"/>
                </a:solidFill>
                <a:latin typeface="Consolas"/>
                <a:ea typeface="+mn-ea"/>
                <a:cs typeface="Consolas"/>
              </a:rPr>
              <a:t>: </a:t>
            </a:r>
            <a:r>
              <a:rPr lang="fr-CH" sz="3200" dirty="0" err="1">
                <a:solidFill>
                  <a:srgbClr val="FF6600"/>
                </a:solidFill>
                <a:latin typeface="Consolas"/>
                <a:ea typeface="+mn-ea"/>
                <a:cs typeface="Consolas"/>
              </a:rPr>
              <a:t>series-parallel</a:t>
            </a:r>
            <a:r>
              <a:rPr lang="fr-CH" sz="3200" dirty="0">
                <a:solidFill>
                  <a:srgbClr val="FF6600"/>
                </a:solidFill>
                <a:latin typeface="Consolas"/>
                <a:ea typeface="+mn-ea"/>
                <a:cs typeface="Consolas"/>
              </a:rPr>
              <a:t> circuit</a:t>
            </a:r>
            <a:endParaRPr lang="en-US" sz="3200" dirty="0">
              <a:solidFill>
                <a:srgbClr val="FF6600"/>
              </a:solidFill>
              <a:latin typeface="Consolas"/>
              <a:ea typeface="+mn-ea"/>
              <a:cs typeface="Consolas"/>
            </a:endParaRPr>
          </a:p>
        </p:txBody>
      </p:sp>
      <p:sp>
        <p:nvSpPr>
          <p:cNvPr id="538630" name="Text Box 6"/>
          <p:cNvSpPr txBox="1">
            <a:spLocks noChangeArrowheads="1"/>
          </p:cNvSpPr>
          <p:nvPr/>
        </p:nvSpPr>
        <p:spPr bwMode="auto">
          <a:xfrm rot="10800000" flipV="1">
            <a:off x="3003550" y="2393950"/>
            <a:ext cx="5969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defRPr/>
            </a:pPr>
            <a:r>
              <a:rPr lang="fr-CH" sz="1800">
                <a:cs typeface="+mn-cs"/>
              </a:rPr>
              <a:t>Im</a:t>
            </a:r>
            <a:endParaRPr lang="en-US" sz="1800">
              <a:cs typeface="+mn-cs"/>
            </a:endParaRPr>
          </a:p>
        </p:txBody>
      </p:sp>
      <p:sp>
        <p:nvSpPr>
          <p:cNvPr id="538635" name="Text Box 11"/>
          <p:cNvSpPr txBox="1">
            <a:spLocks noChangeArrowheads="1"/>
          </p:cNvSpPr>
          <p:nvPr/>
        </p:nvSpPr>
        <p:spPr bwMode="auto">
          <a:xfrm>
            <a:off x="5229225" y="1717675"/>
            <a:ext cx="285783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fr-CH" dirty="0" err="1">
                <a:solidFill>
                  <a:srgbClr val="1F497D"/>
                </a:solidFill>
                <a:cs typeface="+mn-cs"/>
              </a:rPr>
              <a:t>Given</a:t>
            </a:r>
            <a:r>
              <a:rPr lang="fr-CH" dirty="0">
                <a:solidFill>
                  <a:srgbClr val="1F497D"/>
                </a:solidFill>
                <a:cs typeface="+mn-cs"/>
              </a:rPr>
              <a:t>: </a:t>
            </a:r>
            <a:r>
              <a:rPr lang="fr-CH" dirty="0" err="1">
                <a:solidFill>
                  <a:srgbClr val="1F497D"/>
                </a:solidFill>
                <a:cs typeface="+mn-cs"/>
              </a:rPr>
              <a:t>current</a:t>
            </a:r>
            <a:r>
              <a:rPr lang="fr-CH" dirty="0">
                <a:solidFill>
                  <a:srgbClr val="1F497D"/>
                </a:solidFill>
                <a:cs typeface="+mn-cs"/>
              </a:rPr>
              <a:t> </a:t>
            </a:r>
            <a:r>
              <a:rPr lang="fr-CH" u="sng" dirty="0">
                <a:solidFill>
                  <a:srgbClr val="1F497D"/>
                </a:solidFill>
                <a:cs typeface="+mn-cs"/>
              </a:rPr>
              <a:t>I</a:t>
            </a:r>
            <a:r>
              <a:rPr lang="fr-CH" baseline="-25000" dirty="0">
                <a:solidFill>
                  <a:srgbClr val="1F497D"/>
                </a:solidFill>
                <a:cs typeface="+mn-cs"/>
              </a:rPr>
              <a:t>1</a:t>
            </a:r>
          </a:p>
          <a:p>
            <a:pPr algn="l">
              <a:defRPr/>
            </a:pPr>
            <a:r>
              <a:rPr lang="fr-CH" dirty="0" err="1">
                <a:solidFill>
                  <a:srgbClr val="1F497D"/>
                </a:solidFill>
                <a:cs typeface="+mn-cs"/>
              </a:rPr>
              <a:t>Problem</a:t>
            </a:r>
            <a:r>
              <a:rPr lang="fr-CH" dirty="0">
                <a:solidFill>
                  <a:srgbClr val="1F497D"/>
                </a:solidFill>
                <a:cs typeface="+mn-cs"/>
              </a:rPr>
              <a:t>: </a:t>
            </a:r>
            <a:r>
              <a:rPr lang="fr-CH" dirty="0" err="1">
                <a:solidFill>
                  <a:srgbClr val="1F497D"/>
                </a:solidFill>
                <a:cs typeface="+mn-cs"/>
              </a:rPr>
              <a:t>calculate</a:t>
            </a:r>
            <a:r>
              <a:rPr lang="fr-CH" dirty="0">
                <a:solidFill>
                  <a:srgbClr val="1F497D"/>
                </a:solidFill>
                <a:cs typeface="+mn-cs"/>
              </a:rPr>
              <a:t> </a:t>
            </a:r>
            <a:r>
              <a:rPr lang="fr-CH" u="sng" dirty="0">
                <a:solidFill>
                  <a:srgbClr val="1F497D"/>
                </a:solidFill>
                <a:cs typeface="+mn-cs"/>
              </a:rPr>
              <a:t>U</a:t>
            </a:r>
            <a:r>
              <a:rPr lang="fr-CH" dirty="0">
                <a:solidFill>
                  <a:srgbClr val="1F497D"/>
                </a:solidFill>
                <a:cs typeface="+mn-cs"/>
              </a:rPr>
              <a:t>= </a:t>
            </a:r>
            <a:r>
              <a:rPr lang="fr-CH" u="sng" dirty="0">
                <a:solidFill>
                  <a:srgbClr val="1F497D"/>
                </a:solidFill>
                <a:cs typeface="+mn-cs"/>
              </a:rPr>
              <a:t>U</a:t>
            </a:r>
            <a:r>
              <a:rPr lang="fr-CH" baseline="-25000" dirty="0">
                <a:solidFill>
                  <a:srgbClr val="1F497D"/>
                </a:solidFill>
                <a:cs typeface="+mn-cs"/>
              </a:rPr>
              <a:t>1</a:t>
            </a:r>
            <a:r>
              <a:rPr lang="fr-CH" dirty="0">
                <a:solidFill>
                  <a:srgbClr val="1F497D"/>
                </a:solidFill>
                <a:cs typeface="+mn-cs"/>
              </a:rPr>
              <a:t>+</a:t>
            </a:r>
            <a:r>
              <a:rPr lang="fr-CH" u="sng" dirty="0">
                <a:solidFill>
                  <a:srgbClr val="1F497D"/>
                </a:solidFill>
                <a:cs typeface="+mn-cs"/>
              </a:rPr>
              <a:t>U</a:t>
            </a:r>
            <a:r>
              <a:rPr lang="fr-CH" baseline="-25000" dirty="0">
                <a:solidFill>
                  <a:srgbClr val="1F497D"/>
                </a:solidFill>
                <a:cs typeface="+mn-cs"/>
              </a:rPr>
              <a:t>3</a:t>
            </a:r>
            <a:endParaRPr lang="en-US" baseline="-25000" dirty="0">
              <a:solidFill>
                <a:srgbClr val="1F497D"/>
              </a:solidFill>
              <a:cs typeface="+mn-cs"/>
            </a:endParaRPr>
          </a:p>
        </p:txBody>
      </p:sp>
      <p:graphicFrame>
        <p:nvGraphicFramePr>
          <p:cNvPr id="538654" name="Object 30"/>
          <p:cNvGraphicFramePr>
            <a:graphicFrameLocks noChangeAspect="1"/>
          </p:cNvGraphicFramePr>
          <p:nvPr/>
        </p:nvGraphicFramePr>
        <p:xfrm>
          <a:off x="3898900" y="3771900"/>
          <a:ext cx="827088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3534" name="Equation" r:id="rId4" imgW="457200" imgH="190500" progId="Equation.3">
                  <p:embed/>
                </p:oleObj>
              </mc:Choice>
              <mc:Fallback>
                <p:oleObj name="Equation" r:id="rId4" imgW="457200" imgH="190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98900" y="3771900"/>
                        <a:ext cx="827088" cy="346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8655" name="Object 31"/>
          <p:cNvGraphicFramePr>
            <a:graphicFrameLocks noChangeAspect="1"/>
          </p:cNvGraphicFramePr>
          <p:nvPr/>
        </p:nvGraphicFramePr>
        <p:xfrm>
          <a:off x="762000" y="4800600"/>
          <a:ext cx="1258888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3535" name="Equation" r:id="rId6" imgW="723586" imgH="190417" progId="Equation.3">
                  <p:embed/>
                </p:oleObj>
              </mc:Choice>
              <mc:Fallback>
                <p:oleObj name="Equation" r:id="rId6" imgW="723586" imgH="19041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4800600"/>
                        <a:ext cx="1258888" cy="333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38656" name="Picture 3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" y="1406525"/>
            <a:ext cx="4967288" cy="191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538657" name="Line 33"/>
          <p:cNvSpPr>
            <a:spLocks noChangeShapeType="1"/>
          </p:cNvSpPr>
          <p:nvPr/>
        </p:nvSpPr>
        <p:spPr bwMode="auto">
          <a:xfrm>
            <a:off x="1595438" y="3702050"/>
            <a:ext cx="13366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graphicFrame>
        <p:nvGraphicFramePr>
          <p:cNvPr id="538658" name="Object 34"/>
          <p:cNvGraphicFramePr>
            <a:graphicFrameLocks noChangeAspect="1"/>
          </p:cNvGraphicFramePr>
          <p:nvPr/>
        </p:nvGraphicFramePr>
        <p:xfrm>
          <a:off x="2055813" y="3338513"/>
          <a:ext cx="250825" cy="344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3536" name="Equation" r:id="rId9" imgW="139639" imgH="190417" progId="Equation.3">
                  <p:embed/>
                </p:oleObj>
              </mc:Choice>
              <mc:Fallback>
                <p:oleObj name="Equation" r:id="rId9" imgW="139639" imgH="19041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5813" y="3338513"/>
                        <a:ext cx="250825" cy="344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8659" name="Text Box 35"/>
          <p:cNvSpPr txBox="1">
            <a:spLocks noChangeArrowheads="1"/>
          </p:cNvSpPr>
          <p:nvPr/>
        </p:nvSpPr>
        <p:spPr bwMode="auto">
          <a:xfrm>
            <a:off x="1243013" y="348615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fr-CH">
                <a:cs typeface="+mn-cs"/>
              </a:rPr>
              <a:t>0</a:t>
            </a:r>
            <a:endParaRPr lang="en-US">
              <a:cs typeface="+mn-cs"/>
            </a:endParaRPr>
          </a:p>
        </p:txBody>
      </p:sp>
      <p:graphicFrame>
        <p:nvGraphicFramePr>
          <p:cNvPr id="538653" name="Object 29"/>
          <p:cNvGraphicFramePr>
            <a:graphicFrameLocks noChangeAspect="1"/>
          </p:cNvGraphicFramePr>
          <p:nvPr/>
        </p:nvGraphicFramePr>
        <p:xfrm>
          <a:off x="3059113" y="3341688"/>
          <a:ext cx="439737" cy="331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3537" name="Equation" r:id="rId11" imgW="253890" imgH="190417" progId="Equation.3">
                  <p:embed/>
                </p:oleObj>
              </mc:Choice>
              <mc:Fallback>
                <p:oleObj name="Equation" r:id="rId11" imgW="253890" imgH="19041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9113" y="3341688"/>
                        <a:ext cx="439737" cy="331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8661" name="Line 37"/>
          <p:cNvSpPr>
            <a:spLocks noChangeShapeType="1"/>
          </p:cNvSpPr>
          <p:nvPr/>
        </p:nvSpPr>
        <p:spPr bwMode="auto">
          <a:xfrm>
            <a:off x="3860800" y="3687763"/>
            <a:ext cx="0" cy="736600"/>
          </a:xfrm>
          <a:prstGeom prst="line">
            <a:avLst/>
          </a:prstGeom>
          <a:noFill/>
          <a:ln w="12700">
            <a:solidFill>
              <a:srgbClr val="000086"/>
            </a:solidFill>
            <a:round/>
            <a:headEnd type="none" w="sm" len="sm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38662" name="Line 38"/>
          <p:cNvSpPr>
            <a:spLocks noChangeShapeType="1"/>
          </p:cNvSpPr>
          <p:nvPr/>
        </p:nvSpPr>
        <p:spPr bwMode="auto">
          <a:xfrm>
            <a:off x="1593850" y="3700463"/>
            <a:ext cx="2266950" cy="7508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graphicFrame>
        <p:nvGraphicFramePr>
          <p:cNvPr id="538663" name="Object 39"/>
          <p:cNvGraphicFramePr>
            <a:graphicFrameLocks noChangeAspect="1"/>
          </p:cNvGraphicFramePr>
          <p:nvPr/>
        </p:nvGraphicFramePr>
        <p:xfrm>
          <a:off x="2843213" y="4167188"/>
          <a:ext cx="307975" cy="331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3538" name="Equation" r:id="rId13" imgW="177646" imgH="190335" progId="Equation.3">
                  <p:embed/>
                </p:oleObj>
              </mc:Choice>
              <mc:Fallback>
                <p:oleObj name="Equation" r:id="rId13" imgW="177646" imgH="19033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3213" y="4167188"/>
                        <a:ext cx="307975" cy="331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8665" name="Line 41"/>
          <p:cNvSpPr>
            <a:spLocks noChangeShapeType="1"/>
          </p:cNvSpPr>
          <p:nvPr/>
        </p:nvSpPr>
        <p:spPr bwMode="auto">
          <a:xfrm rot="5400000">
            <a:off x="959644" y="4039394"/>
            <a:ext cx="998537" cy="327025"/>
          </a:xfrm>
          <a:prstGeom prst="line">
            <a:avLst/>
          </a:prstGeom>
          <a:noFill/>
          <a:ln w="12700">
            <a:solidFill>
              <a:srgbClr val="66FF66"/>
            </a:solidFill>
            <a:round/>
            <a:headEnd type="none" w="sm" len="sm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38666" name="Line 42"/>
          <p:cNvSpPr>
            <a:spLocks noChangeShapeType="1"/>
          </p:cNvSpPr>
          <p:nvPr/>
        </p:nvSpPr>
        <p:spPr bwMode="auto">
          <a:xfrm rot="5400000">
            <a:off x="2282032" y="4050506"/>
            <a:ext cx="998538" cy="327025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sm" len="sm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38668" name="Line 44"/>
          <p:cNvSpPr>
            <a:spLocks noChangeShapeType="1"/>
          </p:cNvSpPr>
          <p:nvPr/>
        </p:nvSpPr>
        <p:spPr bwMode="auto">
          <a:xfrm>
            <a:off x="1290638" y="4695825"/>
            <a:ext cx="1336675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sm" len="sm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38669" name="Line 45"/>
          <p:cNvSpPr>
            <a:spLocks noChangeShapeType="1"/>
          </p:cNvSpPr>
          <p:nvPr/>
        </p:nvSpPr>
        <p:spPr bwMode="auto">
          <a:xfrm>
            <a:off x="1649413" y="3700463"/>
            <a:ext cx="968375" cy="9699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graphicFrame>
        <p:nvGraphicFramePr>
          <p:cNvPr id="538670" name="Object 46"/>
          <p:cNvGraphicFramePr>
            <a:graphicFrameLocks noChangeAspect="1"/>
          </p:cNvGraphicFramePr>
          <p:nvPr/>
        </p:nvGraphicFramePr>
        <p:xfrm>
          <a:off x="1882775" y="4138613"/>
          <a:ext cx="182563" cy="322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3539" name="Equation" r:id="rId15" imgW="101468" imgH="177569" progId="Equation.3">
                  <p:embed/>
                </p:oleObj>
              </mc:Choice>
              <mc:Fallback>
                <p:oleObj name="Equation" r:id="rId15" imgW="101468" imgH="17756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82775" y="4138613"/>
                        <a:ext cx="182563" cy="322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8672" name="Object 48"/>
          <p:cNvGraphicFramePr>
            <a:graphicFrameLocks noChangeAspect="1"/>
          </p:cNvGraphicFramePr>
          <p:nvPr/>
        </p:nvGraphicFramePr>
        <p:xfrm>
          <a:off x="2586038" y="5038725"/>
          <a:ext cx="411162" cy="322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3540" name="Equation" r:id="rId17" imgW="228402" imgH="177646" progId="Equation.3">
                  <p:embed/>
                </p:oleObj>
              </mc:Choice>
              <mc:Fallback>
                <p:oleObj name="Equation" r:id="rId17" imgW="228402" imgH="17764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86038" y="5038725"/>
                        <a:ext cx="411162" cy="322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8674" name="Line 50"/>
          <p:cNvSpPr>
            <a:spLocks noChangeShapeType="1"/>
          </p:cNvSpPr>
          <p:nvPr/>
        </p:nvSpPr>
        <p:spPr bwMode="auto">
          <a:xfrm rot="-5400000">
            <a:off x="3934619" y="4087019"/>
            <a:ext cx="1868488" cy="1885950"/>
          </a:xfrm>
          <a:prstGeom prst="line">
            <a:avLst/>
          </a:prstGeom>
          <a:noFill/>
          <a:ln w="12700">
            <a:solidFill>
              <a:srgbClr val="FF9933"/>
            </a:solidFill>
            <a:round/>
            <a:headEnd type="none" w="sm" len="sm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graphicFrame>
        <p:nvGraphicFramePr>
          <p:cNvPr id="538675" name="Object 51"/>
          <p:cNvGraphicFramePr>
            <a:graphicFrameLocks noChangeAspect="1"/>
          </p:cNvGraphicFramePr>
          <p:nvPr/>
        </p:nvGraphicFramePr>
        <p:xfrm>
          <a:off x="4625975" y="5226050"/>
          <a:ext cx="639763" cy="322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3541" name="Equation" r:id="rId19" imgW="355138" imgH="177569" progId="Equation.3">
                  <p:embed/>
                </p:oleObj>
              </mc:Choice>
              <mc:Fallback>
                <p:oleObj name="Equation" r:id="rId19" imgW="355138" imgH="17756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25975" y="5226050"/>
                        <a:ext cx="639763" cy="322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8676" name="Line 52"/>
          <p:cNvSpPr>
            <a:spLocks noChangeShapeType="1"/>
          </p:cNvSpPr>
          <p:nvPr/>
        </p:nvSpPr>
        <p:spPr bwMode="auto">
          <a:xfrm>
            <a:off x="1635125" y="3714750"/>
            <a:ext cx="4149725" cy="369888"/>
          </a:xfrm>
          <a:prstGeom prst="line">
            <a:avLst/>
          </a:prstGeom>
          <a:noFill/>
          <a:ln w="12700">
            <a:solidFill>
              <a:srgbClr val="008000"/>
            </a:solidFill>
            <a:round/>
            <a:headEnd type="none" w="sm" len="sm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graphicFrame>
        <p:nvGraphicFramePr>
          <p:cNvPr id="538677" name="Object 53"/>
          <p:cNvGraphicFramePr>
            <a:graphicFrameLocks noChangeAspect="1"/>
          </p:cNvGraphicFramePr>
          <p:nvPr/>
        </p:nvGraphicFramePr>
        <p:xfrm>
          <a:off x="5329238" y="3673475"/>
          <a:ext cx="330200" cy="331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3542" name="Equation" r:id="rId21" imgW="190417" imgH="190417" progId="Equation.3">
                  <p:embed/>
                </p:oleObj>
              </mc:Choice>
              <mc:Fallback>
                <p:oleObj name="Equation" r:id="rId21" imgW="190417" imgH="19041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29238" y="3673475"/>
                        <a:ext cx="330200" cy="331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8678" name="Line 54"/>
          <p:cNvSpPr>
            <a:spLocks noChangeShapeType="1"/>
          </p:cNvSpPr>
          <p:nvPr/>
        </p:nvSpPr>
        <p:spPr bwMode="auto">
          <a:xfrm>
            <a:off x="5780088" y="4106863"/>
            <a:ext cx="2266950" cy="750887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sm" len="sm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38679" name="Line 55"/>
          <p:cNvSpPr>
            <a:spLocks noChangeShapeType="1"/>
          </p:cNvSpPr>
          <p:nvPr/>
        </p:nvSpPr>
        <p:spPr bwMode="auto">
          <a:xfrm>
            <a:off x="3857625" y="4464050"/>
            <a:ext cx="4081463" cy="384175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sm" len="sm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38680" name="Line 56"/>
          <p:cNvSpPr>
            <a:spLocks noChangeShapeType="1"/>
          </p:cNvSpPr>
          <p:nvPr/>
        </p:nvSpPr>
        <p:spPr bwMode="auto">
          <a:xfrm>
            <a:off x="1635125" y="3687763"/>
            <a:ext cx="6402388" cy="11461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graphicFrame>
        <p:nvGraphicFramePr>
          <p:cNvPr id="538681" name="Object 57"/>
          <p:cNvGraphicFramePr>
            <a:graphicFrameLocks noChangeAspect="1"/>
          </p:cNvGraphicFramePr>
          <p:nvPr/>
        </p:nvGraphicFramePr>
        <p:xfrm>
          <a:off x="8202613" y="4754563"/>
          <a:ext cx="381000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3543" name="Equation" r:id="rId23" imgW="139579" imgH="177646" progId="Equation.DSMT4">
                  <p:embed/>
                </p:oleObj>
              </mc:Choice>
              <mc:Fallback>
                <p:oleObj name="Equation" r:id="rId23" imgW="139579" imgH="177646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02613" y="4754563"/>
                        <a:ext cx="381000" cy="488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8660" name="Line 36"/>
          <p:cNvSpPr>
            <a:spLocks noChangeShapeType="1"/>
          </p:cNvSpPr>
          <p:nvPr/>
        </p:nvSpPr>
        <p:spPr bwMode="auto">
          <a:xfrm>
            <a:off x="1635125" y="3690938"/>
            <a:ext cx="2252663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 type="none" w="sm" len="sm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38671" name="Line 47"/>
          <p:cNvSpPr>
            <a:spLocks noChangeShapeType="1"/>
          </p:cNvSpPr>
          <p:nvPr/>
        </p:nvSpPr>
        <p:spPr bwMode="auto">
          <a:xfrm>
            <a:off x="1622425" y="3673475"/>
            <a:ext cx="2292350" cy="2293938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 type="none" w="sm" len="sm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4977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38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38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38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538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538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538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538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538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538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538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538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538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538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538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538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538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538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53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5" dur="500"/>
                                        <p:tgtEl>
                                          <p:spTgt spid="53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0" dur="500"/>
                                        <p:tgtEl>
                                          <p:spTgt spid="53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3" dur="500"/>
                                        <p:tgtEl>
                                          <p:spTgt spid="53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8" dur="500"/>
                                        <p:tgtEl>
                                          <p:spTgt spid="538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1" dur="500"/>
                                        <p:tgtEl>
                                          <p:spTgt spid="53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4" dur="500"/>
                                        <p:tgtEl>
                                          <p:spTgt spid="538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7" dur="500"/>
                                        <p:tgtEl>
                                          <p:spTgt spid="538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865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200" dirty="0">
                <a:solidFill>
                  <a:srgbClr val="FF6600"/>
                </a:solidFill>
                <a:latin typeface="Consolas"/>
                <a:ea typeface="+mn-ea"/>
                <a:cs typeface="Consolas"/>
              </a:rPr>
              <a:t>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>
                <a:solidFill>
                  <a:srgbClr val="1F497D"/>
                </a:solidFill>
              </a:rPr>
              <a:t>We have two impedances in series </a:t>
            </a:r>
            <a:r>
              <a:rPr lang="en-US" u="sng" dirty="0">
                <a:solidFill>
                  <a:srgbClr val="1F497D"/>
                </a:solidFill>
                <a:cs typeface="+mn-cs"/>
              </a:rPr>
              <a:t>Z</a:t>
            </a:r>
            <a:r>
              <a:rPr lang="en-US" baseline="-25000" dirty="0">
                <a:solidFill>
                  <a:srgbClr val="1F497D"/>
                </a:solidFill>
                <a:cs typeface="+mn-cs"/>
              </a:rPr>
              <a:t>1 </a:t>
            </a:r>
            <a:r>
              <a:rPr lang="en-US" dirty="0">
                <a:solidFill>
                  <a:srgbClr val="1F497D"/>
                </a:solidFill>
                <a:cs typeface="+mn-cs"/>
              </a:rPr>
              <a:t>and </a:t>
            </a:r>
            <a:r>
              <a:rPr lang="en-US" u="sng" dirty="0">
                <a:solidFill>
                  <a:srgbClr val="1F497D"/>
                </a:solidFill>
                <a:cs typeface="+mn-cs"/>
              </a:rPr>
              <a:t>Z</a:t>
            </a:r>
            <a:r>
              <a:rPr lang="en-US" baseline="-25000" dirty="0">
                <a:solidFill>
                  <a:srgbClr val="1F497D"/>
                </a:solidFill>
                <a:cs typeface="+mn-cs"/>
              </a:rPr>
              <a:t>2</a:t>
            </a:r>
            <a:r>
              <a:rPr lang="en-US" dirty="0">
                <a:solidFill>
                  <a:srgbClr val="1F497D"/>
                </a:solidFill>
                <a:cs typeface="+mn-cs"/>
              </a:rPr>
              <a:t>. </a:t>
            </a:r>
            <a:r>
              <a:rPr lang="en-US" dirty="0">
                <a:solidFill>
                  <a:srgbClr val="1F497D"/>
                </a:solidFill>
              </a:rPr>
              <a:t>The module of the equivalent impedance is the sum of the modules.</a:t>
            </a:r>
          </a:p>
          <a:p>
            <a:pPr marL="0" indent="0">
              <a:buNone/>
              <a:defRPr/>
            </a:pPr>
            <a:r>
              <a:rPr lang="en-US" dirty="0">
                <a:solidFill>
                  <a:srgbClr val="1F497D"/>
                </a:solidFill>
              </a:rPr>
              <a:t>      </a:t>
            </a:r>
          </a:p>
          <a:p>
            <a:pPr marL="0" indent="0">
              <a:buNone/>
              <a:defRPr/>
            </a:pPr>
            <a:r>
              <a:rPr lang="en-US" dirty="0">
                <a:solidFill>
                  <a:srgbClr val="1F497D"/>
                </a:solidFill>
              </a:rPr>
              <a:t>      A</a:t>
            </a:r>
            <a:r>
              <a:rPr lang="en-US" dirty="0">
                <a:solidFill>
                  <a:srgbClr val="1F497D"/>
                </a:solidFill>
                <a:cs typeface="+mn-cs"/>
              </a:rPr>
              <a:t>: True</a:t>
            </a:r>
          </a:p>
          <a:p>
            <a:pPr marL="539750" indent="0" eaLnBrk="1" hangingPunct="1">
              <a:buNone/>
              <a:defRPr/>
            </a:pPr>
            <a:endParaRPr lang="en-US" baseline="-25000" dirty="0">
              <a:solidFill>
                <a:srgbClr val="1F497D"/>
              </a:solidFill>
              <a:cs typeface="+mn-cs"/>
            </a:endParaRPr>
          </a:p>
          <a:p>
            <a:pPr marL="539750" indent="0" eaLnBrk="1" hangingPunct="1">
              <a:buNone/>
              <a:defRPr/>
            </a:pPr>
            <a:r>
              <a:rPr lang="en-US" dirty="0">
                <a:solidFill>
                  <a:srgbClr val="1F497D"/>
                </a:solidFill>
                <a:cs typeface="+mn-cs"/>
              </a:rPr>
              <a:t>B: False</a:t>
            </a:r>
          </a:p>
          <a:p>
            <a:pPr marL="0" indent="0" eaLnBrk="1" hangingPunct="1">
              <a:buNone/>
              <a:defRPr/>
            </a:pPr>
            <a:endParaRPr lang="en-US" baseline="-25000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5629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81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66700"/>
            <a:ext cx="8509000" cy="1104900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3300"/>
                </a:solidFill>
              </a14:hiddenFill>
            </a:ext>
          </a:extLst>
        </p:spPr>
        <p:txBody>
          <a:bodyPr>
            <a:normAutofit/>
          </a:bodyPr>
          <a:lstStyle/>
          <a:p>
            <a:pPr>
              <a:defRPr/>
            </a:pPr>
            <a:r>
              <a:rPr lang="en-US" sz="3200" dirty="0">
                <a:solidFill>
                  <a:srgbClr val="FF6600"/>
                </a:solidFill>
                <a:latin typeface="Consolas"/>
                <a:ea typeface="+mn-ea"/>
                <a:cs typeface="Consolas"/>
              </a:rPr>
              <a:t>Equivalent </a:t>
            </a:r>
            <a:r>
              <a:rPr lang="en-US" sz="3200" dirty="0" err="1">
                <a:solidFill>
                  <a:srgbClr val="FF6600"/>
                </a:solidFill>
                <a:latin typeface="Consolas"/>
                <a:ea typeface="+mn-ea"/>
                <a:cs typeface="Consolas"/>
              </a:rPr>
              <a:t>tripoles</a:t>
            </a:r>
            <a:endParaRPr lang="en-US" sz="3200" dirty="0">
              <a:solidFill>
                <a:srgbClr val="FF6600"/>
              </a:solidFill>
              <a:latin typeface="Consolas"/>
              <a:ea typeface="+mn-ea"/>
              <a:cs typeface="Consolas"/>
            </a:endParaRPr>
          </a:p>
        </p:txBody>
      </p:sp>
      <p:pic>
        <p:nvPicPr>
          <p:cNvPr id="546823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8738" y="1449388"/>
            <a:ext cx="5665787" cy="2359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graphicFrame>
        <p:nvGraphicFramePr>
          <p:cNvPr id="546824" name="Object 8"/>
          <p:cNvGraphicFramePr>
            <a:graphicFrameLocks noChangeAspect="1"/>
          </p:cNvGraphicFramePr>
          <p:nvPr/>
        </p:nvGraphicFramePr>
        <p:xfrm>
          <a:off x="696913" y="4614863"/>
          <a:ext cx="3232150" cy="846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6444" name="Equation" r:id="rId5" imgW="1409700" imgH="368300" progId="Equation.3">
                  <p:embed/>
                </p:oleObj>
              </mc:Choice>
              <mc:Fallback>
                <p:oleObj name="Equation" r:id="rId5" imgW="1409700" imgH="368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6913" y="4614863"/>
                        <a:ext cx="3232150" cy="846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6825" name="Object 9"/>
          <p:cNvGraphicFramePr>
            <a:graphicFrameLocks noChangeAspect="1"/>
          </p:cNvGraphicFramePr>
          <p:nvPr/>
        </p:nvGraphicFramePr>
        <p:xfrm>
          <a:off x="720725" y="5446713"/>
          <a:ext cx="3162300" cy="835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6445" name="Equation" r:id="rId7" imgW="1397000" imgH="368300" progId="Equation.3">
                  <p:embed/>
                </p:oleObj>
              </mc:Choice>
              <mc:Fallback>
                <p:oleObj name="Equation" r:id="rId7" imgW="1397000" imgH="368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0725" y="5446713"/>
                        <a:ext cx="3162300" cy="835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6821" name="Object 5"/>
          <p:cNvGraphicFramePr>
            <a:graphicFrameLocks noChangeAspect="1"/>
          </p:cNvGraphicFramePr>
          <p:nvPr/>
        </p:nvGraphicFramePr>
        <p:xfrm>
          <a:off x="674688" y="3838575"/>
          <a:ext cx="3241675" cy="855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6446" name="Equation" r:id="rId9" imgW="1397000" imgH="368300" progId="Equation.3">
                  <p:embed/>
                </p:oleObj>
              </mc:Choice>
              <mc:Fallback>
                <p:oleObj name="Equation" r:id="rId9" imgW="1397000" imgH="368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4688" y="3838575"/>
                        <a:ext cx="3241675" cy="855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6826" name="Object 10"/>
          <p:cNvGraphicFramePr>
            <a:graphicFrameLocks noChangeAspect="1"/>
          </p:cNvGraphicFramePr>
          <p:nvPr/>
        </p:nvGraphicFramePr>
        <p:xfrm>
          <a:off x="4835525" y="3713163"/>
          <a:ext cx="2533650" cy="855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6447" name="Equation" r:id="rId11" imgW="1091726" imgH="368140" progId="Equation.3">
                  <p:embed/>
                </p:oleObj>
              </mc:Choice>
              <mc:Fallback>
                <p:oleObj name="Equation" r:id="rId11" imgW="1091726" imgH="3681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35525" y="3713163"/>
                        <a:ext cx="2533650" cy="855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6827" name="Object 11"/>
          <p:cNvGraphicFramePr>
            <a:graphicFrameLocks noChangeAspect="1"/>
          </p:cNvGraphicFramePr>
          <p:nvPr/>
        </p:nvGraphicFramePr>
        <p:xfrm>
          <a:off x="4859338" y="4460875"/>
          <a:ext cx="2562225" cy="855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6448" name="Equation" r:id="rId13" imgW="1104900" imgH="368300" progId="Equation.3">
                  <p:embed/>
                </p:oleObj>
              </mc:Choice>
              <mc:Fallback>
                <p:oleObj name="Equation" r:id="rId13" imgW="1104900" imgH="368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9338" y="4460875"/>
                        <a:ext cx="2562225" cy="855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6828" name="Object 12"/>
          <p:cNvGraphicFramePr>
            <a:graphicFrameLocks noChangeAspect="1"/>
          </p:cNvGraphicFramePr>
          <p:nvPr/>
        </p:nvGraphicFramePr>
        <p:xfrm>
          <a:off x="4926013" y="5303838"/>
          <a:ext cx="2562225" cy="855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6449" name="Equation" r:id="rId15" imgW="1104900" imgH="368300" progId="Equation.DSMT4">
                  <p:embed/>
                </p:oleObj>
              </mc:Choice>
              <mc:Fallback>
                <p:oleObj name="Equation" r:id="rId15" imgW="1104900" imgH="368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26013" y="5303838"/>
                        <a:ext cx="2562225" cy="855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77510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46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46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46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546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546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546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886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417638"/>
            <a:ext cx="2541588" cy="2376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54886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66700"/>
            <a:ext cx="8509000" cy="11049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3200" dirty="0">
                <a:solidFill>
                  <a:srgbClr val="FF6600"/>
                </a:solidFill>
                <a:latin typeface="Consolas"/>
                <a:ea typeface="+mn-ea"/>
                <a:cs typeface="Consolas"/>
              </a:rPr>
              <a:t>Voltage and current dividers</a:t>
            </a:r>
          </a:p>
        </p:txBody>
      </p:sp>
      <p:graphicFrame>
        <p:nvGraphicFramePr>
          <p:cNvPr id="548868" name="Object 4"/>
          <p:cNvGraphicFramePr>
            <a:graphicFrameLocks noChangeAspect="1"/>
          </p:cNvGraphicFramePr>
          <p:nvPr/>
        </p:nvGraphicFramePr>
        <p:xfrm>
          <a:off x="4432300" y="1911350"/>
          <a:ext cx="1674813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8416" name="Equation" r:id="rId5" imgW="800100" imgH="368300" progId="Equation.3">
                  <p:embed/>
                </p:oleObj>
              </mc:Choice>
              <mc:Fallback>
                <p:oleObj name="Equation" r:id="rId5" imgW="800100" imgH="368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32300" y="1911350"/>
                        <a:ext cx="1674813" cy="771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8869" name="Object 5"/>
          <p:cNvGraphicFramePr>
            <a:graphicFrameLocks noChangeAspect="1"/>
          </p:cNvGraphicFramePr>
          <p:nvPr/>
        </p:nvGraphicFramePr>
        <p:xfrm>
          <a:off x="4437063" y="2794000"/>
          <a:ext cx="1673225" cy="760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8417" name="Equation" r:id="rId7" imgW="812447" imgH="368140" progId="Equation.3">
                  <p:embed/>
                </p:oleObj>
              </mc:Choice>
              <mc:Fallback>
                <p:oleObj name="Equation" r:id="rId7" imgW="812447" imgH="3681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37063" y="2794000"/>
                        <a:ext cx="1673225" cy="760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48870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425" y="3644900"/>
            <a:ext cx="2178050" cy="2678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graphicFrame>
        <p:nvGraphicFramePr>
          <p:cNvPr id="548871" name="Object 7"/>
          <p:cNvGraphicFramePr>
            <a:graphicFrameLocks noChangeAspect="1"/>
          </p:cNvGraphicFramePr>
          <p:nvPr/>
        </p:nvGraphicFramePr>
        <p:xfrm>
          <a:off x="4324350" y="4329113"/>
          <a:ext cx="1673225" cy="836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8418" name="Equation" r:id="rId10" imgW="736600" imgH="368300" progId="Equation.3">
                  <p:embed/>
                </p:oleObj>
              </mc:Choice>
              <mc:Fallback>
                <p:oleObj name="Equation" r:id="rId10" imgW="736600" imgH="368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24350" y="4329113"/>
                        <a:ext cx="1673225" cy="836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8872" name="Object 8"/>
          <p:cNvGraphicFramePr>
            <a:graphicFrameLocks noChangeAspect="1"/>
          </p:cNvGraphicFramePr>
          <p:nvPr/>
        </p:nvGraphicFramePr>
        <p:xfrm>
          <a:off x="4300538" y="5068888"/>
          <a:ext cx="1673225" cy="823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8419" name="Equation" r:id="rId12" imgW="749300" imgH="368300" progId="Equation.DSMT4">
                  <p:embed/>
                </p:oleObj>
              </mc:Choice>
              <mc:Fallback>
                <p:oleObj name="Equation" r:id="rId12" imgW="749300" imgH="368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00538" y="5068888"/>
                        <a:ext cx="1673225" cy="823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53080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48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48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48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548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548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548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759" name="Rectangle 15"/>
          <p:cNvSpPr>
            <a:spLocks noChangeArrowheads="1"/>
          </p:cNvSpPr>
          <p:nvPr/>
        </p:nvSpPr>
        <p:spPr bwMode="auto">
          <a:xfrm>
            <a:off x="558800" y="2200275"/>
            <a:ext cx="3317875" cy="227965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4374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66700"/>
            <a:ext cx="8509000" cy="1104900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CC9900"/>
                </a:solidFill>
              </a14:hiddenFill>
            </a:ext>
          </a:extLst>
        </p:spPr>
        <p:txBody>
          <a:bodyPr>
            <a:normAutofit/>
          </a:bodyPr>
          <a:lstStyle/>
          <a:p>
            <a:pPr>
              <a:defRPr/>
            </a:pPr>
            <a:r>
              <a:rPr lang="en-US" sz="3200" dirty="0">
                <a:solidFill>
                  <a:srgbClr val="FF6600"/>
                </a:solidFill>
                <a:latin typeface="Consolas"/>
                <a:ea typeface="+mn-ea"/>
                <a:cs typeface="Consolas"/>
              </a:rPr>
              <a:t>Thévenin’s theorem in AC circuits</a:t>
            </a:r>
          </a:p>
        </p:txBody>
      </p:sp>
      <p:graphicFrame>
        <p:nvGraphicFramePr>
          <p:cNvPr id="543748" name="Object 4"/>
          <p:cNvGraphicFramePr>
            <a:graphicFrameLocks noChangeAspect="1"/>
          </p:cNvGraphicFramePr>
          <p:nvPr/>
        </p:nvGraphicFramePr>
        <p:xfrm>
          <a:off x="1511300" y="5245100"/>
          <a:ext cx="2192338" cy="862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0806" name="Equation" r:id="rId4" imgW="710891" imgH="279279" progId="Equation.3">
                  <p:embed/>
                </p:oleObj>
              </mc:Choice>
              <mc:Fallback>
                <p:oleObj name="Equation" r:id="rId4" imgW="710891" imgH="27927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11300" y="5245100"/>
                        <a:ext cx="2192338" cy="862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3749" name="Object 5"/>
          <p:cNvGraphicFramePr>
            <a:graphicFrameLocks noChangeAspect="1"/>
          </p:cNvGraphicFramePr>
          <p:nvPr/>
        </p:nvGraphicFramePr>
        <p:xfrm>
          <a:off x="4424363" y="5233988"/>
          <a:ext cx="2936875" cy="900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0807" name="Equation" r:id="rId6" imgW="952087" imgH="291973" progId="Equation.3">
                  <p:embed/>
                </p:oleObj>
              </mc:Choice>
              <mc:Fallback>
                <p:oleObj name="Equation" r:id="rId6" imgW="952087" imgH="29197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4363" y="5233988"/>
                        <a:ext cx="2936875" cy="900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7111" name="Group 49"/>
          <p:cNvGrpSpPr>
            <a:grpSpLocks/>
          </p:cNvGrpSpPr>
          <p:nvPr/>
        </p:nvGrpSpPr>
        <p:grpSpPr bwMode="auto">
          <a:xfrm>
            <a:off x="919163" y="2403475"/>
            <a:ext cx="760412" cy="682625"/>
            <a:chOff x="3046" y="1469"/>
            <a:chExt cx="651" cy="679"/>
          </a:xfrm>
        </p:grpSpPr>
        <p:sp>
          <p:nvSpPr>
            <p:cNvPr id="543760" name="Line 16"/>
            <p:cNvSpPr>
              <a:spLocks noChangeShapeType="1"/>
            </p:cNvSpPr>
            <p:nvPr/>
          </p:nvSpPr>
          <p:spPr bwMode="auto">
            <a:xfrm flipH="1">
              <a:off x="3302" y="1512"/>
              <a:ext cx="395" cy="6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oval" w="sm" len="sm"/>
              <a:tailEnd type="oval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543761" name="Oval 17"/>
            <p:cNvSpPr>
              <a:spLocks noChangeArrowheads="1"/>
            </p:cNvSpPr>
            <p:nvPr/>
          </p:nvSpPr>
          <p:spPr bwMode="auto">
            <a:xfrm>
              <a:off x="3335" y="1666"/>
              <a:ext cx="318" cy="327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543762" name="Line 18"/>
            <p:cNvSpPr>
              <a:spLocks noChangeShapeType="1"/>
            </p:cNvSpPr>
            <p:nvPr/>
          </p:nvSpPr>
          <p:spPr bwMode="auto">
            <a:xfrm flipH="1">
              <a:off x="3164" y="1469"/>
              <a:ext cx="258" cy="4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graphicFrame>
          <p:nvGraphicFramePr>
            <p:cNvPr id="47162" name="Object 19"/>
            <p:cNvGraphicFramePr>
              <a:graphicFrameLocks noChangeAspect="1"/>
            </p:cNvGraphicFramePr>
            <p:nvPr/>
          </p:nvGraphicFramePr>
          <p:xfrm>
            <a:off x="3046" y="1491"/>
            <a:ext cx="209" cy="2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0808" name="Equation" r:id="rId8" imgW="152334" imgH="190417" progId="Equation.3">
                    <p:embed/>
                  </p:oleObj>
                </mc:Choice>
                <mc:Fallback>
                  <p:oleObj name="Equation" r:id="rId8" imgW="152334" imgH="190417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46" y="1491"/>
                          <a:ext cx="209" cy="2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7112" name="Group 45"/>
          <p:cNvGrpSpPr>
            <a:grpSpLocks/>
          </p:cNvGrpSpPr>
          <p:nvPr/>
        </p:nvGrpSpPr>
        <p:grpSpPr bwMode="auto">
          <a:xfrm>
            <a:off x="1622425" y="3227388"/>
            <a:ext cx="488950" cy="920750"/>
            <a:chOff x="1512" y="1437"/>
            <a:chExt cx="377" cy="752"/>
          </a:xfrm>
        </p:grpSpPr>
        <p:sp>
          <p:nvSpPr>
            <p:cNvPr id="543764" name="Line 20"/>
            <p:cNvSpPr>
              <a:spLocks noChangeShapeType="1"/>
            </p:cNvSpPr>
            <p:nvPr/>
          </p:nvSpPr>
          <p:spPr bwMode="auto">
            <a:xfrm>
              <a:off x="1512" y="1501"/>
              <a:ext cx="377" cy="6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oval" w="sm" len="sm"/>
              <a:tailEnd type="oval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543765" name="Oval 21"/>
            <p:cNvSpPr>
              <a:spLocks noChangeArrowheads="1"/>
            </p:cNvSpPr>
            <p:nvPr/>
          </p:nvSpPr>
          <p:spPr bwMode="auto">
            <a:xfrm rot="-956291">
              <a:off x="1540" y="1692"/>
              <a:ext cx="335" cy="302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543766" name="Line 22"/>
            <p:cNvSpPr>
              <a:spLocks noChangeShapeType="1"/>
            </p:cNvSpPr>
            <p:nvPr/>
          </p:nvSpPr>
          <p:spPr bwMode="auto">
            <a:xfrm flipV="1">
              <a:off x="1565" y="1762"/>
              <a:ext cx="284" cy="16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543767" name="Line 23"/>
            <p:cNvSpPr>
              <a:spLocks noChangeShapeType="1"/>
            </p:cNvSpPr>
            <p:nvPr/>
          </p:nvSpPr>
          <p:spPr bwMode="auto">
            <a:xfrm flipH="1" flipV="1">
              <a:off x="1573" y="1598"/>
              <a:ext cx="51" cy="11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graphicFrame>
          <p:nvGraphicFramePr>
            <p:cNvPr id="47158" name="Object 24"/>
            <p:cNvGraphicFramePr>
              <a:graphicFrameLocks noChangeAspect="1"/>
            </p:cNvGraphicFramePr>
            <p:nvPr/>
          </p:nvGraphicFramePr>
          <p:xfrm>
            <a:off x="1704" y="1437"/>
            <a:ext cx="175" cy="24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0809" name="Equation" r:id="rId10" imgW="126725" imgH="177415" progId="Equation.3">
                    <p:embed/>
                  </p:oleObj>
                </mc:Choice>
                <mc:Fallback>
                  <p:oleObj name="Equation" r:id="rId10" imgW="126725" imgH="177415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04" y="1437"/>
                          <a:ext cx="175" cy="24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7113" name="Group 48"/>
          <p:cNvGrpSpPr>
            <a:grpSpLocks/>
          </p:cNvGrpSpPr>
          <p:nvPr/>
        </p:nvGrpSpPr>
        <p:grpSpPr bwMode="auto">
          <a:xfrm>
            <a:off x="2790825" y="3392488"/>
            <a:ext cx="407988" cy="915987"/>
            <a:chOff x="3117" y="2367"/>
            <a:chExt cx="403" cy="809"/>
          </a:xfrm>
        </p:grpSpPr>
        <p:sp>
          <p:nvSpPr>
            <p:cNvPr id="543769" name="Line 25"/>
            <p:cNvSpPr>
              <a:spLocks noChangeShapeType="1"/>
            </p:cNvSpPr>
            <p:nvPr/>
          </p:nvSpPr>
          <p:spPr bwMode="auto">
            <a:xfrm flipH="1">
              <a:off x="3456" y="2367"/>
              <a:ext cx="0" cy="80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oval" w="sm" len="sm"/>
              <a:tailEnd type="oval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543770" name="Rectangle 26"/>
            <p:cNvSpPr>
              <a:spLocks noChangeArrowheads="1"/>
            </p:cNvSpPr>
            <p:nvPr/>
          </p:nvSpPr>
          <p:spPr bwMode="auto">
            <a:xfrm>
              <a:off x="3384" y="2552"/>
              <a:ext cx="136" cy="439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graphicFrame>
          <p:nvGraphicFramePr>
            <p:cNvPr id="47153" name="Object 27"/>
            <p:cNvGraphicFramePr>
              <a:graphicFrameLocks noChangeAspect="1"/>
            </p:cNvGraphicFramePr>
            <p:nvPr/>
          </p:nvGraphicFramePr>
          <p:xfrm>
            <a:off x="3117" y="2674"/>
            <a:ext cx="210" cy="24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0810" name="Equation" r:id="rId12" imgW="152202" imgH="177569" progId="Equation.3">
                    <p:embed/>
                  </p:oleObj>
                </mc:Choice>
                <mc:Fallback>
                  <p:oleObj name="Equation" r:id="rId12" imgW="152202" imgH="177569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17" y="2674"/>
                          <a:ext cx="210" cy="24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7114" name="Group 46"/>
          <p:cNvGrpSpPr>
            <a:grpSpLocks/>
          </p:cNvGrpSpPr>
          <p:nvPr/>
        </p:nvGrpSpPr>
        <p:grpSpPr bwMode="auto">
          <a:xfrm>
            <a:off x="804863" y="3563938"/>
            <a:ext cx="546100" cy="798512"/>
            <a:chOff x="997" y="2518"/>
            <a:chExt cx="515" cy="692"/>
          </a:xfrm>
        </p:grpSpPr>
        <p:sp>
          <p:nvSpPr>
            <p:cNvPr id="543772" name="Line 28"/>
            <p:cNvSpPr>
              <a:spLocks noChangeShapeType="1"/>
            </p:cNvSpPr>
            <p:nvPr/>
          </p:nvSpPr>
          <p:spPr bwMode="auto">
            <a:xfrm>
              <a:off x="997" y="2777"/>
              <a:ext cx="51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oval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543773" name="Rectangle 29"/>
            <p:cNvSpPr>
              <a:spLocks noChangeArrowheads="1"/>
            </p:cNvSpPr>
            <p:nvPr/>
          </p:nvSpPr>
          <p:spPr bwMode="auto">
            <a:xfrm>
              <a:off x="1223" y="2569"/>
              <a:ext cx="78" cy="413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543774" name="Rectangle 30"/>
            <p:cNvSpPr>
              <a:spLocks noChangeArrowheads="1"/>
            </p:cNvSpPr>
            <p:nvPr/>
          </p:nvSpPr>
          <p:spPr bwMode="auto">
            <a:xfrm>
              <a:off x="1126" y="2518"/>
              <a:ext cx="259" cy="87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543775" name="Rectangle 31"/>
            <p:cNvSpPr>
              <a:spLocks noChangeArrowheads="1"/>
            </p:cNvSpPr>
            <p:nvPr/>
          </p:nvSpPr>
          <p:spPr bwMode="auto">
            <a:xfrm>
              <a:off x="1145" y="2942"/>
              <a:ext cx="258" cy="87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graphicFrame>
          <p:nvGraphicFramePr>
            <p:cNvPr id="47150" name="Object 32"/>
            <p:cNvGraphicFramePr>
              <a:graphicFrameLocks noChangeAspect="1"/>
            </p:cNvGraphicFramePr>
            <p:nvPr/>
          </p:nvGraphicFramePr>
          <p:xfrm>
            <a:off x="1169" y="2964"/>
            <a:ext cx="245" cy="24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0811" name="Equation" r:id="rId14" imgW="177492" imgH="177492" progId="Equation.3">
                    <p:embed/>
                  </p:oleObj>
                </mc:Choice>
                <mc:Fallback>
                  <p:oleObj name="Equation" r:id="rId14" imgW="177492" imgH="177492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69" y="2964"/>
                          <a:ext cx="245" cy="24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7115" name="Group 47"/>
          <p:cNvGrpSpPr>
            <a:grpSpLocks/>
          </p:cNvGrpSpPr>
          <p:nvPr/>
        </p:nvGrpSpPr>
        <p:grpSpPr bwMode="auto">
          <a:xfrm>
            <a:off x="2508250" y="2619375"/>
            <a:ext cx="873125" cy="606425"/>
            <a:chOff x="2070" y="2275"/>
            <a:chExt cx="747" cy="511"/>
          </a:xfrm>
        </p:grpSpPr>
        <p:grpSp>
          <p:nvGrpSpPr>
            <p:cNvPr id="47137" name="Group 33"/>
            <p:cNvGrpSpPr>
              <a:grpSpLocks/>
            </p:cNvGrpSpPr>
            <p:nvPr/>
          </p:nvGrpSpPr>
          <p:grpSpPr bwMode="auto">
            <a:xfrm>
              <a:off x="2120" y="2595"/>
              <a:ext cx="611" cy="191"/>
              <a:chOff x="129" y="2467"/>
              <a:chExt cx="903" cy="242"/>
            </a:xfrm>
          </p:grpSpPr>
          <p:sp>
            <p:nvSpPr>
              <p:cNvPr id="543778" name="Oval 34"/>
              <p:cNvSpPr>
                <a:spLocks noChangeArrowheads="1"/>
              </p:cNvSpPr>
              <p:nvPr/>
            </p:nvSpPr>
            <p:spPr bwMode="auto">
              <a:xfrm>
                <a:off x="206" y="2467"/>
                <a:ext cx="197" cy="16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43779" name="Oval 35"/>
              <p:cNvSpPr>
                <a:spLocks noChangeArrowheads="1"/>
              </p:cNvSpPr>
              <p:nvPr/>
            </p:nvSpPr>
            <p:spPr bwMode="auto">
              <a:xfrm>
                <a:off x="396" y="2468"/>
                <a:ext cx="189" cy="16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43780" name="Oval 36"/>
              <p:cNvSpPr>
                <a:spLocks noChangeArrowheads="1"/>
              </p:cNvSpPr>
              <p:nvPr/>
            </p:nvSpPr>
            <p:spPr bwMode="auto">
              <a:xfrm>
                <a:off x="587" y="2468"/>
                <a:ext cx="189" cy="16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43781" name="Oval 37"/>
              <p:cNvSpPr>
                <a:spLocks noChangeArrowheads="1"/>
              </p:cNvSpPr>
              <p:nvPr/>
            </p:nvSpPr>
            <p:spPr bwMode="auto">
              <a:xfrm>
                <a:off x="776" y="2478"/>
                <a:ext cx="197" cy="163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43782" name="Rectangle 38"/>
              <p:cNvSpPr>
                <a:spLocks noChangeArrowheads="1"/>
              </p:cNvSpPr>
              <p:nvPr/>
            </p:nvSpPr>
            <p:spPr bwMode="auto">
              <a:xfrm>
                <a:off x="129" y="2563"/>
                <a:ext cx="903" cy="14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  <p:sp>
          <p:nvSpPr>
            <p:cNvPr id="543783" name="Line 39"/>
            <p:cNvSpPr>
              <a:spLocks noChangeShapeType="1"/>
            </p:cNvSpPr>
            <p:nvPr/>
          </p:nvSpPr>
          <p:spPr bwMode="auto">
            <a:xfrm>
              <a:off x="2070" y="2663"/>
              <a:ext cx="74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oval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543784" name="Rectangle 40"/>
            <p:cNvSpPr>
              <a:spLocks noChangeArrowheads="1"/>
            </p:cNvSpPr>
            <p:nvPr/>
          </p:nvSpPr>
          <p:spPr bwMode="auto">
            <a:xfrm>
              <a:off x="2175" y="2662"/>
              <a:ext cx="516" cy="95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graphicFrame>
          <p:nvGraphicFramePr>
            <p:cNvPr id="47140" name="Object 41"/>
            <p:cNvGraphicFramePr>
              <a:graphicFrameLocks noChangeAspect="1"/>
            </p:cNvGraphicFramePr>
            <p:nvPr/>
          </p:nvGraphicFramePr>
          <p:xfrm>
            <a:off x="2327" y="2275"/>
            <a:ext cx="263" cy="24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0812" name="Equation" r:id="rId16" imgW="190335" imgH="177646" progId="Equation.3">
                    <p:embed/>
                  </p:oleObj>
                </mc:Choice>
                <mc:Fallback>
                  <p:oleObj name="Equation" r:id="rId16" imgW="190335" imgH="177646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27" y="2275"/>
                          <a:ext cx="263" cy="24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43795" name="Line 51"/>
          <p:cNvSpPr>
            <a:spLocks noChangeShapeType="1"/>
          </p:cNvSpPr>
          <p:nvPr/>
        </p:nvSpPr>
        <p:spPr bwMode="auto">
          <a:xfrm>
            <a:off x="3889375" y="2528888"/>
            <a:ext cx="42386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oval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43796" name="Line 52"/>
          <p:cNvSpPr>
            <a:spLocks noChangeShapeType="1"/>
          </p:cNvSpPr>
          <p:nvPr/>
        </p:nvSpPr>
        <p:spPr bwMode="auto">
          <a:xfrm>
            <a:off x="3886200" y="4137025"/>
            <a:ext cx="42386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oval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43797" name="Text Box 53"/>
          <p:cNvSpPr txBox="1">
            <a:spLocks noChangeArrowheads="1"/>
          </p:cNvSpPr>
          <p:nvPr/>
        </p:nvSpPr>
        <p:spPr bwMode="auto">
          <a:xfrm>
            <a:off x="4411663" y="2308225"/>
            <a:ext cx="2968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fr-CH" sz="2000">
                <a:cs typeface="+mn-cs"/>
              </a:rPr>
              <a:t>a</a:t>
            </a:r>
            <a:endParaRPr lang="en-US" sz="2000">
              <a:cs typeface="+mn-cs"/>
            </a:endParaRPr>
          </a:p>
        </p:txBody>
      </p:sp>
      <p:sp>
        <p:nvSpPr>
          <p:cNvPr id="543798" name="Text Box 54"/>
          <p:cNvSpPr txBox="1">
            <a:spLocks noChangeArrowheads="1"/>
          </p:cNvSpPr>
          <p:nvPr/>
        </p:nvSpPr>
        <p:spPr bwMode="auto">
          <a:xfrm>
            <a:off x="4449763" y="3902075"/>
            <a:ext cx="311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fr-CH" sz="2000">
                <a:cs typeface="+mn-cs"/>
              </a:rPr>
              <a:t>b</a:t>
            </a:r>
            <a:endParaRPr lang="en-US" sz="2000">
              <a:cs typeface="+mn-cs"/>
            </a:endParaRPr>
          </a:p>
        </p:txBody>
      </p:sp>
      <p:sp>
        <p:nvSpPr>
          <p:cNvPr id="543799" name="Line 55"/>
          <p:cNvSpPr>
            <a:spLocks noChangeShapeType="1"/>
          </p:cNvSpPr>
          <p:nvPr/>
        </p:nvSpPr>
        <p:spPr bwMode="auto">
          <a:xfrm>
            <a:off x="4298950" y="2692400"/>
            <a:ext cx="0" cy="12144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graphicFrame>
        <p:nvGraphicFramePr>
          <p:cNvPr id="47121" name="Object 56"/>
          <p:cNvGraphicFramePr>
            <a:graphicFrameLocks noChangeAspect="1"/>
          </p:cNvGraphicFramePr>
          <p:nvPr/>
        </p:nvGraphicFramePr>
        <p:xfrm>
          <a:off x="4332288" y="3008313"/>
          <a:ext cx="744537" cy="58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0813" name="Equation" r:id="rId18" imgW="241195" imgH="190417" progId="Equation.3">
                  <p:embed/>
                </p:oleObj>
              </mc:Choice>
              <mc:Fallback>
                <p:oleObj name="Equation" r:id="rId18" imgW="241195" imgH="19041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32288" y="3008313"/>
                        <a:ext cx="744537" cy="587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3801" name="Line 57"/>
          <p:cNvSpPr>
            <a:spLocks noChangeShapeType="1"/>
          </p:cNvSpPr>
          <p:nvPr/>
        </p:nvSpPr>
        <p:spPr bwMode="auto">
          <a:xfrm>
            <a:off x="3971925" y="2528888"/>
            <a:ext cx="20478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graphicFrame>
        <p:nvGraphicFramePr>
          <p:cNvPr id="47123" name="Object 58"/>
          <p:cNvGraphicFramePr>
            <a:graphicFrameLocks noChangeAspect="1"/>
          </p:cNvGraphicFramePr>
          <p:nvPr/>
        </p:nvGraphicFramePr>
        <p:xfrm>
          <a:off x="3943350" y="1993900"/>
          <a:ext cx="314325" cy="547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0814" name="Equation" r:id="rId20" imgW="101468" imgH="177569" progId="Equation.3">
                  <p:embed/>
                </p:oleObj>
              </mc:Choice>
              <mc:Fallback>
                <p:oleObj name="Equation" r:id="rId20" imgW="101468" imgH="17756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43350" y="1993900"/>
                        <a:ext cx="314325" cy="547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3803" name="Line 59"/>
          <p:cNvSpPr>
            <a:spLocks noChangeShapeType="1"/>
          </p:cNvSpPr>
          <p:nvPr/>
        </p:nvSpPr>
        <p:spPr bwMode="auto">
          <a:xfrm>
            <a:off x="6578600" y="2455863"/>
            <a:ext cx="0" cy="17748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43805" name="Line 61"/>
          <p:cNvSpPr>
            <a:spLocks noChangeShapeType="1"/>
          </p:cNvSpPr>
          <p:nvPr/>
        </p:nvSpPr>
        <p:spPr bwMode="auto">
          <a:xfrm>
            <a:off x="6583363" y="2444750"/>
            <a:ext cx="15430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oval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43806" name="Line 62"/>
          <p:cNvSpPr>
            <a:spLocks noChangeShapeType="1"/>
          </p:cNvSpPr>
          <p:nvPr/>
        </p:nvSpPr>
        <p:spPr bwMode="auto">
          <a:xfrm>
            <a:off x="6584950" y="4230688"/>
            <a:ext cx="15430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oval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43807" name="Oval 63"/>
          <p:cNvSpPr>
            <a:spLocks noChangeArrowheads="1"/>
          </p:cNvSpPr>
          <p:nvPr/>
        </p:nvSpPr>
        <p:spPr bwMode="auto">
          <a:xfrm>
            <a:off x="6264275" y="3070225"/>
            <a:ext cx="641350" cy="64135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43808" name="Line 64"/>
          <p:cNvSpPr>
            <a:spLocks noChangeShapeType="1"/>
          </p:cNvSpPr>
          <p:nvPr/>
        </p:nvSpPr>
        <p:spPr bwMode="auto">
          <a:xfrm>
            <a:off x="6180138" y="2744788"/>
            <a:ext cx="0" cy="12144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43809" name="Rectangle 65"/>
          <p:cNvSpPr>
            <a:spLocks noChangeArrowheads="1"/>
          </p:cNvSpPr>
          <p:nvPr/>
        </p:nvSpPr>
        <p:spPr bwMode="auto">
          <a:xfrm>
            <a:off x="7000875" y="2265363"/>
            <a:ext cx="750888" cy="3683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graphicFrame>
        <p:nvGraphicFramePr>
          <p:cNvPr id="543810" name="Object 66"/>
          <p:cNvGraphicFramePr>
            <a:graphicFrameLocks noChangeAspect="1"/>
          </p:cNvGraphicFramePr>
          <p:nvPr/>
        </p:nvGraphicFramePr>
        <p:xfrm>
          <a:off x="5253038" y="3071813"/>
          <a:ext cx="979487" cy="58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0815" name="Equation" r:id="rId22" imgW="317225" imgH="190335" progId="Equation.3">
                  <p:embed/>
                </p:oleObj>
              </mc:Choice>
              <mc:Fallback>
                <p:oleObj name="Equation" r:id="rId22" imgW="317225" imgH="19033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3038" y="3071813"/>
                        <a:ext cx="979487" cy="587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3811" name="Object 67"/>
          <p:cNvGraphicFramePr>
            <a:graphicFrameLocks noChangeAspect="1"/>
          </p:cNvGraphicFramePr>
          <p:nvPr/>
        </p:nvGraphicFramePr>
        <p:xfrm>
          <a:off x="7148513" y="1582738"/>
          <a:ext cx="509587" cy="58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0816" name="Equation" r:id="rId24" imgW="164957" imgH="190335" progId="Equation.3">
                  <p:embed/>
                </p:oleObj>
              </mc:Choice>
              <mc:Fallback>
                <p:oleObj name="Equation" r:id="rId24" imgW="164957" imgH="19033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8513" y="1582738"/>
                        <a:ext cx="509587" cy="587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3812" name="Text Box 68"/>
          <p:cNvSpPr txBox="1">
            <a:spLocks noChangeArrowheads="1"/>
          </p:cNvSpPr>
          <p:nvPr/>
        </p:nvSpPr>
        <p:spPr bwMode="auto">
          <a:xfrm>
            <a:off x="1833563" y="4737100"/>
            <a:ext cx="473975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fr-CH" sz="2400" dirty="0">
                <a:solidFill>
                  <a:srgbClr val="1F497D"/>
                </a:solidFill>
              </a:rPr>
              <a:t>All sources have the </a:t>
            </a:r>
            <a:r>
              <a:rPr lang="fr-CH" sz="2400" dirty="0" err="1">
                <a:solidFill>
                  <a:srgbClr val="1F497D"/>
                </a:solidFill>
              </a:rPr>
              <a:t>same</a:t>
            </a:r>
            <a:r>
              <a:rPr lang="fr-CH" sz="2400" dirty="0">
                <a:solidFill>
                  <a:srgbClr val="1F497D"/>
                </a:solidFill>
              </a:rPr>
              <a:t> </a:t>
            </a:r>
            <a:r>
              <a:rPr lang="fr-CH" sz="2400" dirty="0" err="1">
                <a:solidFill>
                  <a:srgbClr val="1F497D"/>
                </a:solidFill>
              </a:rPr>
              <a:t>frequency</a:t>
            </a:r>
            <a:endParaRPr lang="en-US" sz="2400" dirty="0">
              <a:solidFill>
                <a:srgbClr val="1F497D"/>
              </a:solidFill>
              <a:cs typeface="+mn-cs"/>
            </a:endParaRPr>
          </a:p>
        </p:txBody>
      </p:sp>
      <p:sp>
        <p:nvSpPr>
          <p:cNvPr id="543813" name="Line 69"/>
          <p:cNvSpPr>
            <a:spLocks noChangeShapeType="1"/>
          </p:cNvSpPr>
          <p:nvPr/>
        </p:nvSpPr>
        <p:spPr bwMode="auto">
          <a:xfrm>
            <a:off x="8172450" y="2632075"/>
            <a:ext cx="0" cy="14239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graphicFrame>
        <p:nvGraphicFramePr>
          <p:cNvPr id="543814" name="Object 70"/>
          <p:cNvGraphicFramePr>
            <a:graphicFrameLocks noChangeAspect="1"/>
          </p:cNvGraphicFramePr>
          <p:nvPr/>
        </p:nvGraphicFramePr>
        <p:xfrm>
          <a:off x="8205788" y="3052763"/>
          <a:ext cx="744537" cy="58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0817" name="Equation" r:id="rId26" imgW="241195" imgH="190417" progId="Equation.3">
                  <p:embed/>
                </p:oleObj>
              </mc:Choice>
              <mc:Fallback>
                <p:oleObj name="Equation" r:id="rId26" imgW="241195" imgH="19041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05788" y="3052763"/>
                        <a:ext cx="744537" cy="587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3815" name="Object 71"/>
          <p:cNvGraphicFramePr>
            <a:graphicFrameLocks noChangeAspect="1"/>
          </p:cNvGraphicFramePr>
          <p:nvPr/>
        </p:nvGraphicFramePr>
        <p:xfrm>
          <a:off x="7864475" y="1781175"/>
          <a:ext cx="314325" cy="547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0818" name="Equation" r:id="rId27" imgW="101468" imgH="177569" progId="Equation.DSMT4">
                  <p:embed/>
                </p:oleObj>
              </mc:Choice>
              <mc:Fallback>
                <p:oleObj name="Equation" r:id="rId27" imgW="101468" imgH="17756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64475" y="1781175"/>
                        <a:ext cx="314325" cy="547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3816" name="Line 72"/>
          <p:cNvSpPr>
            <a:spLocks noChangeShapeType="1"/>
          </p:cNvSpPr>
          <p:nvPr/>
        </p:nvSpPr>
        <p:spPr bwMode="auto">
          <a:xfrm>
            <a:off x="7816850" y="2439988"/>
            <a:ext cx="20478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5950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43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43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43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43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43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43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543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543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543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543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543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543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543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543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543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7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5" dur="1000" autoRev="1" fill="hold"/>
                                        <p:tgtEl>
                                          <p:spTgt spid="5438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66"/>
                                      </p:to>
                                    </p:animClr>
                                    <p:animClr clrSpc="rgb" dir="cw">
                                      <p:cBhvr>
                                        <p:cTn id="56" dur="1000" autoRev="1" fill="hold"/>
                                        <p:tgtEl>
                                          <p:spTgt spid="5438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66"/>
                                      </p:to>
                                    </p:animClr>
                                    <p:set>
                                      <p:cBhvr>
                                        <p:cTn id="57" dur="1000" autoRev="1" fill="hold"/>
                                        <p:tgtEl>
                                          <p:spTgt spid="5438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1000" autoRev="1" fill="hold"/>
                                        <p:tgtEl>
                                          <p:spTgt spid="5438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3807" grpId="0" animBg="1"/>
      <p:bldP spid="543809" grpId="0" animBg="1"/>
      <p:bldP spid="543812" grpId="0"/>
      <p:bldP spid="543812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770" name="Rectangle 2"/>
          <p:cNvSpPr>
            <a:spLocks noChangeArrowheads="1"/>
          </p:cNvSpPr>
          <p:nvPr/>
        </p:nvSpPr>
        <p:spPr bwMode="auto">
          <a:xfrm>
            <a:off x="558800" y="2200275"/>
            <a:ext cx="3317875" cy="227965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44771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266700"/>
            <a:ext cx="8509000" cy="11049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3200" dirty="0">
                <a:solidFill>
                  <a:srgbClr val="FF6600"/>
                </a:solidFill>
                <a:latin typeface="Consolas"/>
                <a:cs typeface="Consolas"/>
              </a:rPr>
              <a:t>Norton’s theorem in AC circuits</a:t>
            </a:r>
            <a:endParaRPr lang="en-US" sz="3200" dirty="0">
              <a:solidFill>
                <a:srgbClr val="FF6600"/>
              </a:solidFill>
              <a:latin typeface="Consolas"/>
              <a:ea typeface="+mn-ea"/>
              <a:cs typeface="Consolas"/>
            </a:endParaRPr>
          </a:p>
        </p:txBody>
      </p:sp>
      <p:graphicFrame>
        <p:nvGraphicFramePr>
          <p:cNvPr id="544772" name="Object 4"/>
          <p:cNvGraphicFramePr>
            <a:graphicFrameLocks noChangeAspect="1"/>
          </p:cNvGraphicFramePr>
          <p:nvPr/>
        </p:nvGraphicFramePr>
        <p:xfrm>
          <a:off x="1511300" y="5167313"/>
          <a:ext cx="2192338" cy="1017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2892" name="Equation" r:id="rId4" imgW="710891" imgH="330057" progId="Equation.3">
                  <p:embed/>
                </p:oleObj>
              </mc:Choice>
              <mc:Fallback>
                <p:oleObj name="Equation" r:id="rId4" imgW="710891" imgH="33005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11300" y="5167313"/>
                        <a:ext cx="2192338" cy="1017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4773" name="Object 5"/>
          <p:cNvGraphicFramePr>
            <a:graphicFrameLocks noChangeAspect="1"/>
          </p:cNvGraphicFramePr>
          <p:nvPr/>
        </p:nvGraphicFramePr>
        <p:xfrm>
          <a:off x="4424363" y="5233988"/>
          <a:ext cx="2936875" cy="900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2893" name="Equation" r:id="rId6" imgW="952087" imgH="291973" progId="Equation.3">
                  <p:embed/>
                </p:oleObj>
              </mc:Choice>
              <mc:Fallback>
                <p:oleObj name="Equation" r:id="rId6" imgW="952087" imgH="29197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4363" y="5233988"/>
                        <a:ext cx="2936875" cy="900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9159" name="Group 6"/>
          <p:cNvGrpSpPr>
            <a:grpSpLocks/>
          </p:cNvGrpSpPr>
          <p:nvPr/>
        </p:nvGrpSpPr>
        <p:grpSpPr bwMode="auto">
          <a:xfrm>
            <a:off x="919163" y="2403475"/>
            <a:ext cx="760412" cy="682625"/>
            <a:chOff x="3046" y="1469"/>
            <a:chExt cx="651" cy="679"/>
          </a:xfrm>
        </p:grpSpPr>
        <p:sp>
          <p:nvSpPr>
            <p:cNvPr id="544775" name="Line 7"/>
            <p:cNvSpPr>
              <a:spLocks noChangeShapeType="1"/>
            </p:cNvSpPr>
            <p:nvPr/>
          </p:nvSpPr>
          <p:spPr bwMode="auto">
            <a:xfrm flipH="1">
              <a:off x="3302" y="1512"/>
              <a:ext cx="395" cy="6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oval" w="sm" len="sm"/>
              <a:tailEnd type="oval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544776" name="Oval 8"/>
            <p:cNvSpPr>
              <a:spLocks noChangeArrowheads="1"/>
            </p:cNvSpPr>
            <p:nvPr/>
          </p:nvSpPr>
          <p:spPr bwMode="auto">
            <a:xfrm>
              <a:off x="3335" y="1666"/>
              <a:ext cx="318" cy="327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544777" name="Line 9"/>
            <p:cNvSpPr>
              <a:spLocks noChangeShapeType="1"/>
            </p:cNvSpPr>
            <p:nvPr/>
          </p:nvSpPr>
          <p:spPr bwMode="auto">
            <a:xfrm flipH="1">
              <a:off x="3164" y="1469"/>
              <a:ext cx="258" cy="4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graphicFrame>
          <p:nvGraphicFramePr>
            <p:cNvPr id="49213" name="Object 10"/>
            <p:cNvGraphicFramePr>
              <a:graphicFrameLocks noChangeAspect="1"/>
            </p:cNvGraphicFramePr>
            <p:nvPr/>
          </p:nvGraphicFramePr>
          <p:xfrm>
            <a:off x="3046" y="1491"/>
            <a:ext cx="209" cy="2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2894" name="Equation" r:id="rId8" imgW="152334" imgH="190417" progId="Equation.3">
                    <p:embed/>
                  </p:oleObj>
                </mc:Choice>
                <mc:Fallback>
                  <p:oleObj name="Equation" r:id="rId8" imgW="152334" imgH="190417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46" y="1491"/>
                          <a:ext cx="209" cy="2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9160" name="Group 11"/>
          <p:cNvGrpSpPr>
            <a:grpSpLocks/>
          </p:cNvGrpSpPr>
          <p:nvPr/>
        </p:nvGrpSpPr>
        <p:grpSpPr bwMode="auto">
          <a:xfrm>
            <a:off x="1622425" y="3227388"/>
            <a:ext cx="488950" cy="920750"/>
            <a:chOff x="1512" y="1437"/>
            <a:chExt cx="377" cy="752"/>
          </a:xfrm>
        </p:grpSpPr>
        <p:sp>
          <p:nvSpPr>
            <p:cNvPr id="544780" name="Line 12"/>
            <p:cNvSpPr>
              <a:spLocks noChangeShapeType="1"/>
            </p:cNvSpPr>
            <p:nvPr/>
          </p:nvSpPr>
          <p:spPr bwMode="auto">
            <a:xfrm>
              <a:off x="1512" y="1501"/>
              <a:ext cx="377" cy="6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oval" w="sm" len="sm"/>
              <a:tailEnd type="oval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544781" name="Oval 13"/>
            <p:cNvSpPr>
              <a:spLocks noChangeArrowheads="1"/>
            </p:cNvSpPr>
            <p:nvPr/>
          </p:nvSpPr>
          <p:spPr bwMode="auto">
            <a:xfrm rot="-956291">
              <a:off x="1540" y="1692"/>
              <a:ext cx="335" cy="302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544782" name="Line 14"/>
            <p:cNvSpPr>
              <a:spLocks noChangeShapeType="1"/>
            </p:cNvSpPr>
            <p:nvPr/>
          </p:nvSpPr>
          <p:spPr bwMode="auto">
            <a:xfrm flipV="1">
              <a:off x="1565" y="1762"/>
              <a:ext cx="284" cy="16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544783" name="Line 15"/>
            <p:cNvSpPr>
              <a:spLocks noChangeShapeType="1"/>
            </p:cNvSpPr>
            <p:nvPr/>
          </p:nvSpPr>
          <p:spPr bwMode="auto">
            <a:xfrm flipH="1" flipV="1">
              <a:off x="1573" y="1598"/>
              <a:ext cx="51" cy="11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graphicFrame>
          <p:nvGraphicFramePr>
            <p:cNvPr id="49209" name="Object 16"/>
            <p:cNvGraphicFramePr>
              <a:graphicFrameLocks noChangeAspect="1"/>
            </p:cNvGraphicFramePr>
            <p:nvPr/>
          </p:nvGraphicFramePr>
          <p:xfrm>
            <a:off x="1704" y="1437"/>
            <a:ext cx="175" cy="24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2895" name="Equation" r:id="rId10" imgW="126725" imgH="177415" progId="Equation.3">
                    <p:embed/>
                  </p:oleObj>
                </mc:Choice>
                <mc:Fallback>
                  <p:oleObj name="Equation" r:id="rId10" imgW="126725" imgH="177415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04" y="1437"/>
                          <a:ext cx="175" cy="24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9161" name="Group 17"/>
          <p:cNvGrpSpPr>
            <a:grpSpLocks/>
          </p:cNvGrpSpPr>
          <p:nvPr/>
        </p:nvGrpSpPr>
        <p:grpSpPr bwMode="auto">
          <a:xfrm>
            <a:off x="2790825" y="3392488"/>
            <a:ext cx="407988" cy="915987"/>
            <a:chOff x="3117" y="2367"/>
            <a:chExt cx="403" cy="809"/>
          </a:xfrm>
        </p:grpSpPr>
        <p:sp>
          <p:nvSpPr>
            <p:cNvPr id="544786" name="Line 18"/>
            <p:cNvSpPr>
              <a:spLocks noChangeShapeType="1"/>
            </p:cNvSpPr>
            <p:nvPr/>
          </p:nvSpPr>
          <p:spPr bwMode="auto">
            <a:xfrm flipH="1">
              <a:off x="3456" y="2367"/>
              <a:ext cx="0" cy="80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oval" w="sm" len="sm"/>
              <a:tailEnd type="oval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544787" name="Rectangle 19"/>
            <p:cNvSpPr>
              <a:spLocks noChangeArrowheads="1"/>
            </p:cNvSpPr>
            <p:nvPr/>
          </p:nvSpPr>
          <p:spPr bwMode="auto">
            <a:xfrm>
              <a:off x="3384" y="2552"/>
              <a:ext cx="136" cy="439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graphicFrame>
          <p:nvGraphicFramePr>
            <p:cNvPr id="49204" name="Object 20"/>
            <p:cNvGraphicFramePr>
              <a:graphicFrameLocks noChangeAspect="1"/>
            </p:cNvGraphicFramePr>
            <p:nvPr/>
          </p:nvGraphicFramePr>
          <p:xfrm>
            <a:off x="3117" y="2674"/>
            <a:ext cx="210" cy="24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2896" name="Equation" r:id="rId12" imgW="152202" imgH="177569" progId="Equation.3">
                    <p:embed/>
                  </p:oleObj>
                </mc:Choice>
                <mc:Fallback>
                  <p:oleObj name="Equation" r:id="rId12" imgW="152202" imgH="177569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17" y="2674"/>
                          <a:ext cx="210" cy="24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9162" name="Group 21"/>
          <p:cNvGrpSpPr>
            <a:grpSpLocks/>
          </p:cNvGrpSpPr>
          <p:nvPr/>
        </p:nvGrpSpPr>
        <p:grpSpPr bwMode="auto">
          <a:xfrm>
            <a:off x="804863" y="3563938"/>
            <a:ext cx="546100" cy="798512"/>
            <a:chOff x="997" y="2518"/>
            <a:chExt cx="515" cy="692"/>
          </a:xfrm>
        </p:grpSpPr>
        <p:sp>
          <p:nvSpPr>
            <p:cNvPr id="544790" name="Line 22"/>
            <p:cNvSpPr>
              <a:spLocks noChangeShapeType="1"/>
            </p:cNvSpPr>
            <p:nvPr/>
          </p:nvSpPr>
          <p:spPr bwMode="auto">
            <a:xfrm>
              <a:off x="997" y="2777"/>
              <a:ext cx="51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oval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544791" name="Rectangle 23"/>
            <p:cNvSpPr>
              <a:spLocks noChangeArrowheads="1"/>
            </p:cNvSpPr>
            <p:nvPr/>
          </p:nvSpPr>
          <p:spPr bwMode="auto">
            <a:xfrm>
              <a:off x="1223" y="2569"/>
              <a:ext cx="78" cy="413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544792" name="Rectangle 24"/>
            <p:cNvSpPr>
              <a:spLocks noChangeArrowheads="1"/>
            </p:cNvSpPr>
            <p:nvPr/>
          </p:nvSpPr>
          <p:spPr bwMode="auto">
            <a:xfrm>
              <a:off x="1126" y="2518"/>
              <a:ext cx="259" cy="87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544793" name="Rectangle 25"/>
            <p:cNvSpPr>
              <a:spLocks noChangeArrowheads="1"/>
            </p:cNvSpPr>
            <p:nvPr/>
          </p:nvSpPr>
          <p:spPr bwMode="auto">
            <a:xfrm>
              <a:off x="1145" y="2942"/>
              <a:ext cx="258" cy="87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graphicFrame>
          <p:nvGraphicFramePr>
            <p:cNvPr id="49201" name="Object 26"/>
            <p:cNvGraphicFramePr>
              <a:graphicFrameLocks noChangeAspect="1"/>
            </p:cNvGraphicFramePr>
            <p:nvPr/>
          </p:nvGraphicFramePr>
          <p:xfrm>
            <a:off x="1169" y="2964"/>
            <a:ext cx="245" cy="24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2897" name="Equation" r:id="rId14" imgW="177492" imgH="177492" progId="Equation.3">
                    <p:embed/>
                  </p:oleObj>
                </mc:Choice>
                <mc:Fallback>
                  <p:oleObj name="Equation" r:id="rId14" imgW="177492" imgH="177492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69" y="2964"/>
                          <a:ext cx="245" cy="24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9163" name="Group 27"/>
          <p:cNvGrpSpPr>
            <a:grpSpLocks/>
          </p:cNvGrpSpPr>
          <p:nvPr/>
        </p:nvGrpSpPr>
        <p:grpSpPr bwMode="auto">
          <a:xfrm>
            <a:off x="2508250" y="2619375"/>
            <a:ext cx="873125" cy="606425"/>
            <a:chOff x="2070" y="2275"/>
            <a:chExt cx="747" cy="511"/>
          </a:xfrm>
        </p:grpSpPr>
        <p:grpSp>
          <p:nvGrpSpPr>
            <p:cNvPr id="49188" name="Group 28"/>
            <p:cNvGrpSpPr>
              <a:grpSpLocks/>
            </p:cNvGrpSpPr>
            <p:nvPr/>
          </p:nvGrpSpPr>
          <p:grpSpPr bwMode="auto">
            <a:xfrm>
              <a:off x="2120" y="2595"/>
              <a:ext cx="611" cy="191"/>
              <a:chOff x="129" y="2467"/>
              <a:chExt cx="903" cy="242"/>
            </a:xfrm>
          </p:grpSpPr>
          <p:sp>
            <p:nvSpPr>
              <p:cNvPr id="544797" name="Oval 29"/>
              <p:cNvSpPr>
                <a:spLocks noChangeArrowheads="1"/>
              </p:cNvSpPr>
              <p:nvPr/>
            </p:nvSpPr>
            <p:spPr bwMode="auto">
              <a:xfrm>
                <a:off x="206" y="2467"/>
                <a:ext cx="197" cy="16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44798" name="Oval 30"/>
              <p:cNvSpPr>
                <a:spLocks noChangeArrowheads="1"/>
              </p:cNvSpPr>
              <p:nvPr/>
            </p:nvSpPr>
            <p:spPr bwMode="auto">
              <a:xfrm>
                <a:off x="396" y="2468"/>
                <a:ext cx="189" cy="16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44799" name="Oval 31"/>
              <p:cNvSpPr>
                <a:spLocks noChangeArrowheads="1"/>
              </p:cNvSpPr>
              <p:nvPr/>
            </p:nvSpPr>
            <p:spPr bwMode="auto">
              <a:xfrm>
                <a:off x="587" y="2468"/>
                <a:ext cx="189" cy="16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44800" name="Oval 32"/>
              <p:cNvSpPr>
                <a:spLocks noChangeArrowheads="1"/>
              </p:cNvSpPr>
              <p:nvPr/>
            </p:nvSpPr>
            <p:spPr bwMode="auto">
              <a:xfrm>
                <a:off x="776" y="2478"/>
                <a:ext cx="197" cy="163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44801" name="Rectangle 33"/>
              <p:cNvSpPr>
                <a:spLocks noChangeArrowheads="1"/>
              </p:cNvSpPr>
              <p:nvPr/>
            </p:nvSpPr>
            <p:spPr bwMode="auto">
              <a:xfrm>
                <a:off x="129" y="2563"/>
                <a:ext cx="903" cy="14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  <p:sp>
          <p:nvSpPr>
            <p:cNvPr id="544802" name="Line 34"/>
            <p:cNvSpPr>
              <a:spLocks noChangeShapeType="1"/>
            </p:cNvSpPr>
            <p:nvPr/>
          </p:nvSpPr>
          <p:spPr bwMode="auto">
            <a:xfrm>
              <a:off x="2070" y="2663"/>
              <a:ext cx="74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oval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544803" name="Rectangle 35"/>
            <p:cNvSpPr>
              <a:spLocks noChangeArrowheads="1"/>
            </p:cNvSpPr>
            <p:nvPr/>
          </p:nvSpPr>
          <p:spPr bwMode="auto">
            <a:xfrm>
              <a:off x="2175" y="2662"/>
              <a:ext cx="516" cy="95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graphicFrame>
          <p:nvGraphicFramePr>
            <p:cNvPr id="49191" name="Object 36"/>
            <p:cNvGraphicFramePr>
              <a:graphicFrameLocks noChangeAspect="1"/>
            </p:cNvGraphicFramePr>
            <p:nvPr/>
          </p:nvGraphicFramePr>
          <p:xfrm>
            <a:off x="2327" y="2275"/>
            <a:ext cx="263" cy="24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2898" name="Equation" r:id="rId16" imgW="190335" imgH="177646" progId="Equation.3">
                    <p:embed/>
                  </p:oleObj>
                </mc:Choice>
                <mc:Fallback>
                  <p:oleObj name="Equation" r:id="rId16" imgW="190335" imgH="177646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27" y="2275"/>
                          <a:ext cx="263" cy="24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44805" name="Line 37"/>
          <p:cNvSpPr>
            <a:spLocks noChangeShapeType="1"/>
          </p:cNvSpPr>
          <p:nvPr/>
        </p:nvSpPr>
        <p:spPr bwMode="auto">
          <a:xfrm>
            <a:off x="3889375" y="2528888"/>
            <a:ext cx="42386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oval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44806" name="Line 38"/>
          <p:cNvSpPr>
            <a:spLocks noChangeShapeType="1"/>
          </p:cNvSpPr>
          <p:nvPr/>
        </p:nvSpPr>
        <p:spPr bwMode="auto">
          <a:xfrm>
            <a:off x="3886200" y="4137025"/>
            <a:ext cx="42386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oval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44807" name="Text Box 39"/>
          <p:cNvSpPr txBox="1">
            <a:spLocks noChangeArrowheads="1"/>
          </p:cNvSpPr>
          <p:nvPr/>
        </p:nvSpPr>
        <p:spPr bwMode="auto">
          <a:xfrm>
            <a:off x="4411663" y="2308225"/>
            <a:ext cx="2968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fr-CH" sz="2000">
                <a:cs typeface="+mn-cs"/>
              </a:rPr>
              <a:t>a</a:t>
            </a:r>
            <a:endParaRPr lang="en-US" sz="2000">
              <a:cs typeface="+mn-cs"/>
            </a:endParaRPr>
          </a:p>
        </p:txBody>
      </p:sp>
      <p:sp>
        <p:nvSpPr>
          <p:cNvPr id="544808" name="Text Box 40"/>
          <p:cNvSpPr txBox="1">
            <a:spLocks noChangeArrowheads="1"/>
          </p:cNvSpPr>
          <p:nvPr/>
        </p:nvSpPr>
        <p:spPr bwMode="auto">
          <a:xfrm>
            <a:off x="4449763" y="3902075"/>
            <a:ext cx="311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fr-CH" sz="2000">
                <a:cs typeface="+mn-cs"/>
              </a:rPr>
              <a:t>b</a:t>
            </a:r>
            <a:endParaRPr lang="en-US" sz="2000">
              <a:cs typeface="+mn-cs"/>
            </a:endParaRPr>
          </a:p>
        </p:txBody>
      </p:sp>
      <p:sp>
        <p:nvSpPr>
          <p:cNvPr id="544809" name="Line 41"/>
          <p:cNvSpPr>
            <a:spLocks noChangeShapeType="1"/>
          </p:cNvSpPr>
          <p:nvPr/>
        </p:nvSpPr>
        <p:spPr bwMode="auto">
          <a:xfrm>
            <a:off x="4298950" y="2692400"/>
            <a:ext cx="0" cy="12144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graphicFrame>
        <p:nvGraphicFramePr>
          <p:cNvPr id="49169" name="Object 42"/>
          <p:cNvGraphicFramePr>
            <a:graphicFrameLocks noChangeAspect="1"/>
          </p:cNvGraphicFramePr>
          <p:nvPr/>
        </p:nvGraphicFramePr>
        <p:xfrm>
          <a:off x="4332288" y="3008313"/>
          <a:ext cx="744537" cy="58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2899" name="Equation" r:id="rId18" imgW="241195" imgH="190417" progId="Equation.3">
                  <p:embed/>
                </p:oleObj>
              </mc:Choice>
              <mc:Fallback>
                <p:oleObj name="Equation" r:id="rId18" imgW="241195" imgH="19041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32288" y="3008313"/>
                        <a:ext cx="744537" cy="587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4811" name="Line 43"/>
          <p:cNvSpPr>
            <a:spLocks noChangeShapeType="1"/>
          </p:cNvSpPr>
          <p:nvPr/>
        </p:nvSpPr>
        <p:spPr bwMode="auto">
          <a:xfrm>
            <a:off x="3971925" y="2528888"/>
            <a:ext cx="20478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graphicFrame>
        <p:nvGraphicFramePr>
          <p:cNvPr id="49171" name="Object 44"/>
          <p:cNvGraphicFramePr>
            <a:graphicFrameLocks noChangeAspect="1"/>
          </p:cNvGraphicFramePr>
          <p:nvPr/>
        </p:nvGraphicFramePr>
        <p:xfrm>
          <a:off x="3943350" y="1993900"/>
          <a:ext cx="314325" cy="547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2900" name="Equation" r:id="rId20" imgW="101468" imgH="177569" progId="Equation.3">
                  <p:embed/>
                </p:oleObj>
              </mc:Choice>
              <mc:Fallback>
                <p:oleObj name="Equation" r:id="rId20" imgW="101468" imgH="17756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43350" y="1993900"/>
                        <a:ext cx="314325" cy="547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4813" name="Line 45"/>
          <p:cNvSpPr>
            <a:spLocks noChangeShapeType="1"/>
          </p:cNvSpPr>
          <p:nvPr/>
        </p:nvSpPr>
        <p:spPr bwMode="auto">
          <a:xfrm>
            <a:off x="6578600" y="2455863"/>
            <a:ext cx="0" cy="17748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44814" name="Line 46"/>
          <p:cNvSpPr>
            <a:spLocks noChangeShapeType="1"/>
          </p:cNvSpPr>
          <p:nvPr/>
        </p:nvSpPr>
        <p:spPr bwMode="auto">
          <a:xfrm>
            <a:off x="6583363" y="2444750"/>
            <a:ext cx="15430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oval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44815" name="Line 47"/>
          <p:cNvSpPr>
            <a:spLocks noChangeShapeType="1"/>
          </p:cNvSpPr>
          <p:nvPr/>
        </p:nvSpPr>
        <p:spPr bwMode="auto">
          <a:xfrm>
            <a:off x="6584950" y="4230688"/>
            <a:ext cx="15430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oval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44816" name="Oval 48"/>
          <p:cNvSpPr>
            <a:spLocks noChangeArrowheads="1"/>
          </p:cNvSpPr>
          <p:nvPr/>
        </p:nvSpPr>
        <p:spPr bwMode="auto">
          <a:xfrm>
            <a:off x="6264275" y="3070225"/>
            <a:ext cx="641350" cy="64135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graphicFrame>
        <p:nvGraphicFramePr>
          <p:cNvPr id="49176" name="Object 51"/>
          <p:cNvGraphicFramePr>
            <a:graphicFrameLocks noChangeAspect="1"/>
          </p:cNvGraphicFramePr>
          <p:nvPr/>
        </p:nvGraphicFramePr>
        <p:xfrm>
          <a:off x="5451475" y="3176588"/>
          <a:ext cx="469900" cy="430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2901" name="Equation" r:id="rId22" imgW="152334" imgH="139639" progId="Equation.3">
                  <p:embed/>
                </p:oleObj>
              </mc:Choice>
              <mc:Fallback>
                <p:oleObj name="Equation" r:id="rId22" imgW="152334" imgH="13963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51475" y="3176588"/>
                        <a:ext cx="469900" cy="430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177" name="Object 52"/>
          <p:cNvGraphicFramePr>
            <a:graphicFrameLocks noChangeAspect="1"/>
          </p:cNvGraphicFramePr>
          <p:nvPr/>
        </p:nvGraphicFramePr>
        <p:xfrm>
          <a:off x="7667625" y="2989263"/>
          <a:ext cx="509588" cy="58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2902" name="Equation" r:id="rId24" imgW="164957" imgH="190335" progId="Equation.3">
                  <p:embed/>
                </p:oleObj>
              </mc:Choice>
              <mc:Fallback>
                <p:oleObj name="Equation" r:id="rId24" imgW="164957" imgH="19033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67625" y="2989263"/>
                        <a:ext cx="509588" cy="587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4821" name="Text Box 53"/>
          <p:cNvSpPr txBox="1">
            <a:spLocks noChangeArrowheads="1"/>
          </p:cNvSpPr>
          <p:nvPr/>
        </p:nvSpPr>
        <p:spPr bwMode="auto">
          <a:xfrm>
            <a:off x="1833563" y="4737100"/>
            <a:ext cx="473975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fr-CH" sz="2400" dirty="0">
                <a:solidFill>
                  <a:srgbClr val="1F497D"/>
                </a:solidFill>
              </a:rPr>
              <a:t>All sources have the </a:t>
            </a:r>
            <a:r>
              <a:rPr lang="fr-CH" sz="2400" dirty="0" err="1">
                <a:solidFill>
                  <a:srgbClr val="1F497D"/>
                </a:solidFill>
              </a:rPr>
              <a:t>same</a:t>
            </a:r>
            <a:r>
              <a:rPr lang="fr-CH" sz="2400" dirty="0">
                <a:solidFill>
                  <a:srgbClr val="1F497D"/>
                </a:solidFill>
              </a:rPr>
              <a:t> </a:t>
            </a:r>
            <a:r>
              <a:rPr lang="fr-CH" sz="2400" dirty="0" err="1">
                <a:solidFill>
                  <a:srgbClr val="1F497D"/>
                </a:solidFill>
              </a:rPr>
              <a:t>frequency</a:t>
            </a:r>
            <a:endParaRPr lang="en-US" sz="2400" dirty="0">
              <a:solidFill>
                <a:srgbClr val="1F497D"/>
              </a:solidFill>
              <a:cs typeface="+mn-cs"/>
            </a:endParaRPr>
          </a:p>
        </p:txBody>
      </p:sp>
      <p:sp>
        <p:nvSpPr>
          <p:cNvPr id="544822" name="Line 54"/>
          <p:cNvSpPr>
            <a:spLocks noChangeShapeType="1"/>
          </p:cNvSpPr>
          <p:nvPr/>
        </p:nvSpPr>
        <p:spPr bwMode="auto">
          <a:xfrm>
            <a:off x="6264275" y="3398838"/>
            <a:ext cx="65563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44823" name="Line 55"/>
          <p:cNvSpPr>
            <a:spLocks noChangeShapeType="1"/>
          </p:cNvSpPr>
          <p:nvPr/>
        </p:nvSpPr>
        <p:spPr bwMode="auto">
          <a:xfrm rot="-5400000">
            <a:off x="6477794" y="2758282"/>
            <a:ext cx="20478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graphicFrame>
        <p:nvGraphicFramePr>
          <p:cNvPr id="49181" name="Object 56"/>
          <p:cNvGraphicFramePr>
            <a:graphicFrameLocks noChangeAspect="1"/>
          </p:cNvGraphicFramePr>
          <p:nvPr/>
        </p:nvGraphicFramePr>
        <p:xfrm>
          <a:off x="6029325" y="2524125"/>
          <a:ext cx="508000" cy="58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2903" name="Equation" r:id="rId26" imgW="164957" imgH="190335" progId="Equation.3">
                  <p:embed/>
                </p:oleObj>
              </mc:Choice>
              <mc:Fallback>
                <p:oleObj name="Equation" r:id="rId26" imgW="164957" imgH="19033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29325" y="2524125"/>
                        <a:ext cx="508000" cy="587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4825" name="Line 57"/>
          <p:cNvSpPr>
            <a:spLocks noChangeShapeType="1"/>
          </p:cNvSpPr>
          <p:nvPr/>
        </p:nvSpPr>
        <p:spPr bwMode="auto">
          <a:xfrm flipH="1">
            <a:off x="7399338" y="2443163"/>
            <a:ext cx="0" cy="17875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44818" name="Rectangle 50"/>
          <p:cNvSpPr>
            <a:spLocks noChangeArrowheads="1"/>
          </p:cNvSpPr>
          <p:nvPr/>
        </p:nvSpPr>
        <p:spPr bwMode="auto">
          <a:xfrm rot="-5400000">
            <a:off x="7041356" y="3151982"/>
            <a:ext cx="750887" cy="3683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44826" name="Line 58"/>
          <p:cNvSpPr>
            <a:spLocks noChangeShapeType="1"/>
          </p:cNvSpPr>
          <p:nvPr/>
        </p:nvSpPr>
        <p:spPr bwMode="auto">
          <a:xfrm>
            <a:off x="8229600" y="2622550"/>
            <a:ext cx="0" cy="13954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graphicFrame>
        <p:nvGraphicFramePr>
          <p:cNvPr id="49185" name="Object 59"/>
          <p:cNvGraphicFramePr>
            <a:graphicFrameLocks noChangeAspect="1"/>
          </p:cNvGraphicFramePr>
          <p:nvPr/>
        </p:nvGraphicFramePr>
        <p:xfrm>
          <a:off x="8272463" y="2986088"/>
          <a:ext cx="744537" cy="58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2904" name="Equation" r:id="rId28" imgW="241195" imgH="190417" progId="Equation.3">
                  <p:embed/>
                </p:oleObj>
              </mc:Choice>
              <mc:Fallback>
                <p:oleObj name="Equation" r:id="rId28" imgW="241195" imgH="19041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2463" y="2986088"/>
                        <a:ext cx="744537" cy="587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186" name="Object 60"/>
          <p:cNvGraphicFramePr>
            <a:graphicFrameLocks noChangeAspect="1"/>
          </p:cNvGraphicFramePr>
          <p:nvPr/>
        </p:nvGraphicFramePr>
        <p:xfrm>
          <a:off x="7721600" y="1819275"/>
          <a:ext cx="314325" cy="547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2905" name="Equation" r:id="rId29" imgW="101468" imgH="177569" progId="Equation.DSMT4">
                  <p:embed/>
                </p:oleObj>
              </mc:Choice>
              <mc:Fallback>
                <p:oleObj name="Equation" r:id="rId29" imgW="101468" imgH="17756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21600" y="1819275"/>
                        <a:ext cx="314325" cy="547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4829" name="Line 61"/>
          <p:cNvSpPr>
            <a:spLocks noChangeShapeType="1"/>
          </p:cNvSpPr>
          <p:nvPr/>
        </p:nvSpPr>
        <p:spPr bwMode="auto">
          <a:xfrm>
            <a:off x="7778750" y="2439988"/>
            <a:ext cx="20478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0321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44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44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330" name="Text Box 2"/>
          <p:cNvSpPr txBox="1">
            <a:spLocks noChangeArrowheads="1"/>
          </p:cNvSpPr>
          <p:nvPr/>
        </p:nvSpPr>
        <p:spPr bwMode="auto">
          <a:xfrm>
            <a:off x="371475" y="1625600"/>
            <a:ext cx="77866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defRPr/>
            </a:pPr>
            <a:endParaRPr lang="en-US">
              <a:cs typeface="+mn-cs"/>
            </a:endParaRPr>
          </a:p>
        </p:txBody>
      </p:sp>
      <p:sp>
        <p:nvSpPr>
          <p:cNvPr id="483331" name="Rectangle 3"/>
          <p:cNvSpPr>
            <a:spLocks noGrp="1" noChangeArrowheads="1"/>
          </p:cNvSpPr>
          <p:nvPr>
            <p:ph type="title"/>
          </p:nvPr>
        </p:nvSpPr>
        <p:spPr>
          <a:xfrm>
            <a:off x="492124" y="268288"/>
            <a:ext cx="7813675" cy="11049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fr-CH" sz="3200" dirty="0">
                <a:solidFill>
                  <a:srgbClr val="FF6600"/>
                </a:solidFill>
                <a:latin typeface="Consolas"/>
                <a:ea typeface="+mn-ea"/>
                <a:cs typeface="Consolas"/>
              </a:rPr>
              <a:t>AC Circuits 3</a:t>
            </a:r>
          </a:p>
        </p:txBody>
      </p:sp>
      <p:sp>
        <p:nvSpPr>
          <p:cNvPr id="48333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  <a:defRPr/>
            </a:pPr>
            <a:r>
              <a:rPr lang="fr-CH" sz="2000" dirty="0">
                <a:solidFill>
                  <a:schemeClr val="tx2"/>
                </a:solidFill>
              </a:rPr>
              <a:t>Source </a:t>
            </a:r>
            <a:r>
              <a:rPr lang="fr-CH" sz="2000" dirty="0" err="1">
                <a:solidFill>
                  <a:schemeClr val="tx2"/>
                </a:solidFill>
              </a:rPr>
              <a:t>with</a:t>
            </a:r>
            <a:r>
              <a:rPr lang="fr-CH" sz="2000" dirty="0">
                <a:solidFill>
                  <a:schemeClr val="tx2"/>
                </a:solidFill>
              </a:rPr>
              <a:t> </a:t>
            </a:r>
            <a:r>
              <a:rPr lang="fr-CH" sz="2000" dirty="0" err="1">
                <a:solidFill>
                  <a:schemeClr val="tx2"/>
                </a:solidFill>
              </a:rPr>
              <a:t>internal</a:t>
            </a:r>
            <a:r>
              <a:rPr lang="fr-CH" sz="2000" dirty="0">
                <a:solidFill>
                  <a:schemeClr val="tx2"/>
                </a:solidFill>
              </a:rPr>
              <a:t> </a:t>
            </a:r>
            <a:r>
              <a:rPr lang="fr-CH" sz="2000" dirty="0" err="1">
                <a:solidFill>
                  <a:schemeClr val="tx2"/>
                </a:solidFill>
              </a:rPr>
              <a:t>impedance</a:t>
            </a:r>
            <a:endParaRPr lang="fr-CH" sz="2000" dirty="0">
              <a:solidFill>
                <a:schemeClr val="tx2"/>
              </a:solidFill>
              <a:cs typeface="+mn-cs"/>
            </a:endParaRPr>
          </a:p>
          <a:p>
            <a:pPr>
              <a:lnSpc>
                <a:spcPct val="80000"/>
              </a:lnSpc>
              <a:defRPr/>
            </a:pPr>
            <a:r>
              <a:rPr lang="fr-CH" sz="2000" dirty="0" err="1">
                <a:solidFill>
                  <a:schemeClr val="tx2"/>
                </a:solidFill>
              </a:rPr>
              <a:t>Impedance</a:t>
            </a:r>
            <a:r>
              <a:rPr lang="fr-CH" sz="2000" dirty="0">
                <a:solidFill>
                  <a:schemeClr val="tx2"/>
                </a:solidFill>
              </a:rPr>
              <a:t> networks</a:t>
            </a:r>
            <a:endParaRPr lang="fr-CH" sz="2000" dirty="0">
              <a:solidFill>
                <a:schemeClr val="tx2"/>
              </a:solidFill>
              <a:cs typeface="+mn-cs"/>
            </a:endParaRPr>
          </a:p>
          <a:p>
            <a:pPr lvl="1" eaLnBrk="1" hangingPunct="1">
              <a:lnSpc>
                <a:spcPct val="80000"/>
              </a:lnSpc>
              <a:defRPr/>
            </a:pPr>
            <a:r>
              <a:rPr lang="fr-CH" sz="1800" dirty="0" err="1">
                <a:solidFill>
                  <a:schemeClr val="tx2"/>
                </a:solidFill>
              </a:rPr>
              <a:t>Impedance</a:t>
            </a:r>
            <a:r>
              <a:rPr lang="fr-CH" sz="1800" dirty="0">
                <a:solidFill>
                  <a:schemeClr val="tx2"/>
                </a:solidFill>
              </a:rPr>
              <a:t> in </a:t>
            </a:r>
            <a:r>
              <a:rPr lang="fr-CH" sz="1800" dirty="0" err="1">
                <a:solidFill>
                  <a:schemeClr val="tx2"/>
                </a:solidFill>
              </a:rPr>
              <a:t>series</a:t>
            </a:r>
            <a:endParaRPr lang="fr-CH" sz="1800" dirty="0">
              <a:solidFill>
                <a:schemeClr val="tx2"/>
              </a:solidFill>
            </a:endParaRPr>
          </a:p>
          <a:p>
            <a:pPr lvl="1" eaLnBrk="1" hangingPunct="1">
              <a:lnSpc>
                <a:spcPct val="80000"/>
              </a:lnSpc>
              <a:defRPr/>
            </a:pPr>
            <a:r>
              <a:rPr lang="fr-CH" sz="1800" dirty="0" err="1">
                <a:solidFill>
                  <a:schemeClr val="tx2"/>
                </a:solidFill>
              </a:rPr>
              <a:t>Impedance</a:t>
            </a:r>
            <a:r>
              <a:rPr lang="fr-CH" sz="1800" dirty="0">
                <a:solidFill>
                  <a:schemeClr val="tx2"/>
                </a:solidFill>
              </a:rPr>
              <a:t> in </a:t>
            </a:r>
            <a:r>
              <a:rPr lang="fr-CH" sz="1800" dirty="0" err="1">
                <a:solidFill>
                  <a:schemeClr val="tx2"/>
                </a:solidFill>
              </a:rPr>
              <a:t>parallel</a:t>
            </a:r>
            <a:endParaRPr lang="fr-CH" sz="1800" dirty="0">
              <a:solidFill>
                <a:schemeClr val="tx2"/>
              </a:solidFill>
            </a:endParaRPr>
          </a:p>
          <a:p>
            <a:pPr>
              <a:lnSpc>
                <a:spcPct val="80000"/>
              </a:lnSpc>
              <a:defRPr/>
            </a:pPr>
            <a:r>
              <a:rPr lang="fr-CH" sz="2000" dirty="0" err="1">
                <a:solidFill>
                  <a:schemeClr val="tx2"/>
                </a:solidFill>
              </a:rPr>
              <a:t>Phasor</a:t>
            </a:r>
            <a:r>
              <a:rPr lang="fr-CH" sz="2000" dirty="0">
                <a:solidFill>
                  <a:schemeClr val="tx2"/>
                </a:solidFill>
              </a:rPr>
              <a:t> and </a:t>
            </a:r>
            <a:r>
              <a:rPr lang="fr-CH" sz="2000" dirty="0" err="1">
                <a:solidFill>
                  <a:schemeClr val="tx2"/>
                </a:solidFill>
              </a:rPr>
              <a:t>impedance</a:t>
            </a:r>
            <a:r>
              <a:rPr lang="fr-CH" sz="2000" dirty="0">
                <a:solidFill>
                  <a:schemeClr val="tx2"/>
                </a:solidFill>
              </a:rPr>
              <a:t> </a:t>
            </a:r>
            <a:r>
              <a:rPr lang="fr-CH" sz="2000" dirty="0" err="1">
                <a:solidFill>
                  <a:schemeClr val="tx2"/>
                </a:solidFill>
              </a:rPr>
              <a:t>diagram</a:t>
            </a:r>
            <a:endParaRPr lang="fr-CH" sz="2000" dirty="0">
              <a:solidFill>
                <a:schemeClr val="tx2"/>
              </a:solidFill>
            </a:endParaRPr>
          </a:p>
          <a:p>
            <a:pPr>
              <a:lnSpc>
                <a:spcPct val="80000"/>
              </a:lnSpc>
              <a:defRPr/>
            </a:pPr>
            <a:r>
              <a:rPr lang="fr-CH" sz="2000" dirty="0">
                <a:solidFill>
                  <a:schemeClr val="tx2"/>
                </a:solidFill>
              </a:rPr>
              <a:t>Voltage and </a:t>
            </a:r>
            <a:r>
              <a:rPr lang="fr-CH" sz="2000" dirty="0" err="1">
                <a:solidFill>
                  <a:schemeClr val="tx2"/>
                </a:solidFill>
              </a:rPr>
              <a:t>current</a:t>
            </a:r>
            <a:r>
              <a:rPr lang="fr-CH" sz="2000" dirty="0">
                <a:solidFill>
                  <a:schemeClr val="tx2"/>
                </a:solidFill>
              </a:rPr>
              <a:t> </a:t>
            </a:r>
            <a:r>
              <a:rPr lang="fr-CH" sz="2000" dirty="0" err="1">
                <a:solidFill>
                  <a:schemeClr val="tx2"/>
                </a:solidFill>
              </a:rPr>
              <a:t>dividers</a:t>
            </a:r>
            <a:endParaRPr lang="fr-CH" sz="2000" dirty="0">
              <a:solidFill>
                <a:schemeClr val="tx2"/>
              </a:solidFill>
            </a:endParaRPr>
          </a:p>
          <a:p>
            <a:pPr>
              <a:lnSpc>
                <a:spcPct val="80000"/>
              </a:lnSpc>
              <a:defRPr/>
            </a:pPr>
            <a:r>
              <a:rPr lang="fr-CH" sz="2000" dirty="0">
                <a:solidFill>
                  <a:schemeClr val="tx2"/>
                </a:solidFill>
              </a:rPr>
              <a:t>Thévenin and Norton </a:t>
            </a:r>
            <a:r>
              <a:rPr lang="fr-CH" sz="2000" dirty="0" err="1">
                <a:solidFill>
                  <a:schemeClr val="tx2"/>
                </a:solidFill>
              </a:rPr>
              <a:t>theorems</a:t>
            </a:r>
            <a:r>
              <a:rPr lang="fr-CH" sz="2000" dirty="0">
                <a:solidFill>
                  <a:schemeClr val="tx2"/>
                </a:solidFill>
              </a:rPr>
              <a:t> in AC circuits</a:t>
            </a:r>
          </a:p>
          <a:p>
            <a:pPr>
              <a:lnSpc>
                <a:spcPct val="80000"/>
              </a:lnSpc>
              <a:defRPr/>
            </a:pPr>
            <a:r>
              <a:rPr lang="fr-CH" sz="2000" dirty="0" err="1">
                <a:solidFill>
                  <a:schemeClr val="tx2"/>
                </a:solidFill>
              </a:rPr>
              <a:t>Examples</a:t>
            </a:r>
            <a:endParaRPr lang="fr-CH" sz="2000" dirty="0">
              <a:solidFill>
                <a:schemeClr val="tx2"/>
              </a:solidFill>
              <a:cs typeface="+mn-cs"/>
            </a:endParaRPr>
          </a:p>
          <a:p>
            <a:pPr>
              <a:lnSpc>
                <a:spcPct val="80000"/>
              </a:lnSpc>
              <a:defRPr/>
            </a:pPr>
            <a:r>
              <a:rPr lang="fr-CH" sz="2100" dirty="0" err="1">
                <a:solidFill>
                  <a:schemeClr val="tx2"/>
                </a:solidFill>
              </a:rPr>
              <a:t>Instantaneous</a:t>
            </a:r>
            <a:r>
              <a:rPr lang="fr-CH" sz="2100" dirty="0">
                <a:solidFill>
                  <a:schemeClr val="tx2"/>
                </a:solidFill>
              </a:rPr>
              <a:t> power in AC circuits</a:t>
            </a:r>
          </a:p>
          <a:p>
            <a:pPr>
              <a:lnSpc>
                <a:spcPct val="80000"/>
              </a:lnSpc>
              <a:defRPr/>
            </a:pPr>
            <a:r>
              <a:rPr lang="fr-CH" sz="2100" dirty="0">
                <a:solidFill>
                  <a:schemeClr val="tx2"/>
                </a:solidFill>
              </a:rPr>
              <a:t>Active power P</a:t>
            </a:r>
          </a:p>
          <a:p>
            <a:pPr>
              <a:lnSpc>
                <a:spcPct val="80000"/>
              </a:lnSpc>
              <a:defRPr/>
            </a:pPr>
            <a:r>
              <a:rPr lang="fr-CH" sz="2100" dirty="0" err="1">
                <a:solidFill>
                  <a:schemeClr val="tx2"/>
                </a:solidFill>
              </a:rPr>
              <a:t>Reactive</a:t>
            </a:r>
            <a:r>
              <a:rPr lang="fr-CH" sz="2100" dirty="0">
                <a:solidFill>
                  <a:schemeClr val="tx2"/>
                </a:solidFill>
              </a:rPr>
              <a:t> power Q</a:t>
            </a:r>
          </a:p>
          <a:p>
            <a:pPr>
              <a:lnSpc>
                <a:spcPct val="80000"/>
              </a:lnSpc>
              <a:defRPr/>
            </a:pPr>
            <a:r>
              <a:rPr lang="fr-CH" sz="2100" dirty="0">
                <a:solidFill>
                  <a:schemeClr val="tx2"/>
                </a:solidFill>
              </a:rPr>
              <a:t>P and Q for a </a:t>
            </a:r>
            <a:r>
              <a:rPr lang="fr-CH" sz="2100" dirty="0" err="1">
                <a:solidFill>
                  <a:schemeClr val="tx2"/>
                </a:solidFill>
              </a:rPr>
              <a:t>resistor</a:t>
            </a:r>
            <a:r>
              <a:rPr lang="fr-CH" sz="2100" dirty="0">
                <a:solidFill>
                  <a:schemeClr val="tx2"/>
                </a:solidFill>
              </a:rPr>
              <a:t>, an </a:t>
            </a:r>
            <a:r>
              <a:rPr lang="fr-CH" sz="2100" dirty="0" err="1">
                <a:solidFill>
                  <a:schemeClr val="tx2"/>
                </a:solidFill>
              </a:rPr>
              <a:t>inductor</a:t>
            </a:r>
            <a:r>
              <a:rPr lang="fr-CH" sz="2100" dirty="0">
                <a:solidFill>
                  <a:schemeClr val="tx2"/>
                </a:solidFill>
              </a:rPr>
              <a:t>, a </a:t>
            </a:r>
            <a:r>
              <a:rPr lang="fr-CH" sz="2100" dirty="0" err="1">
                <a:solidFill>
                  <a:schemeClr val="tx2"/>
                </a:solidFill>
              </a:rPr>
              <a:t>capacitor</a:t>
            </a:r>
            <a:endParaRPr lang="fr-CH" sz="2100" dirty="0">
              <a:solidFill>
                <a:schemeClr val="tx2"/>
              </a:solidFill>
            </a:endParaRPr>
          </a:p>
          <a:p>
            <a:pPr>
              <a:lnSpc>
                <a:spcPct val="80000"/>
              </a:lnSpc>
              <a:defRPr/>
            </a:pPr>
            <a:r>
              <a:rPr lang="fr-CH" sz="2100" dirty="0">
                <a:solidFill>
                  <a:schemeClr val="tx2"/>
                </a:solidFill>
              </a:rPr>
              <a:t>P and Q for an </a:t>
            </a:r>
            <a:r>
              <a:rPr lang="fr-CH" sz="2100" dirty="0" err="1">
                <a:solidFill>
                  <a:schemeClr val="tx2"/>
                </a:solidFill>
              </a:rPr>
              <a:t>impedance</a:t>
            </a:r>
            <a:endParaRPr lang="fr-CH" sz="2100" dirty="0">
              <a:solidFill>
                <a:schemeClr val="tx2"/>
              </a:solidFill>
            </a:endParaRPr>
          </a:p>
          <a:p>
            <a:pPr>
              <a:lnSpc>
                <a:spcPct val="80000"/>
              </a:lnSpc>
              <a:defRPr/>
            </a:pPr>
            <a:r>
              <a:rPr lang="fr-CH" sz="2100" dirty="0">
                <a:solidFill>
                  <a:schemeClr val="tx2"/>
                </a:solidFill>
              </a:rPr>
              <a:t>Apparent power S</a:t>
            </a:r>
          </a:p>
          <a:p>
            <a:pPr>
              <a:lnSpc>
                <a:spcPct val="80000"/>
              </a:lnSpc>
              <a:defRPr/>
            </a:pPr>
            <a:r>
              <a:rPr lang="fr-CH" sz="2100" dirty="0">
                <a:solidFill>
                  <a:schemeClr val="tx2"/>
                </a:solidFill>
              </a:rPr>
              <a:t>Power factor</a:t>
            </a:r>
          </a:p>
          <a:p>
            <a:pPr>
              <a:lnSpc>
                <a:spcPct val="80000"/>
              </a:lnSpc>
              <a:defRPr/>
            </a:pPr>
            <a:r>
              <a:rPr lang="fr-CH" sz="2100" dirty="0">
                <a:solidFill>
                  <a:schemeClr val="tx2"/>
                </a:solidFill>
              </a:rPr>
              <a:t>Power factor correction</a:t>
            </a:r>
          </a:p>
          <a:p>
            <a:pPr>
              <a:lnSpc>
                <a:spcPct val="80000"/>
              </a:lnSpc>
              <a:defRPr/>
            </a:pPr>
            <a:r>
              <a:rPr lang="fr-CH" sz="2100" dirty="0" err="1">
                <a:solidFill>
                  <a:schemeClr val="tx2"/>
                </a:solidFill>
              </a:rPr>
              <a:t>Example</a:t>
            </a:r>
            <a:endParaRPr lang="fr-CH" sz="2100" dirty="0">
              <a:solidFill>
                <a:schemeClr val="tx2"/>
              </a:solidFill>
            </a:endParaRPr>
          </a:p>
          <a:p>
            <a:pPr lvl="1" eaLnBrk="1" hangingPunct="1">
              <a:lnSpc>
                <a:spcPct val="80000"/>
              </a:lnSpc>
              <a:buFontTx/>
              <a:buNone/>
              <a:defRPr/>
            </a:pPr>
            <a:endParaRPr lang="fr-CH" sz="1800" dirty="0"/>
          </a:p>
          <a:p>
            <a:pPr lvl="1" eaLnBrk="1" hangingPunct="1">
              <a:lnSpc>
                <a:spcPct val="80000"/>
              </a:lnSpc>
              <a:buFontTx/>
              <a:buNone/>
              <a:defRPr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279830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795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266700"/>
            <a:ext cx="8509000" cy="11049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3200" dirty="0">
                <a:solidFill>
                  <a:srgbClr val="FF6600"/>
                </a:solidFill>
                <a:latin typeface="Consolas"/>
                <a:ea typeface="+mn-ea"/>
                <a:cs typeface="Consolas"/>
              </a:rPr>
              <a:t>Example 1: RL circuit in series</a:t>
            </a:r>
          </a:p>
        </p:txBody>
      </p:sp>
      <p:sp>
        <p:nvSpPr>
          <p:cNvPr id="545854" name="Line 62"/>
          <p:cNvSpPr>
            <a:spLocks noChangeShapeType="1"/>
          </p:cNvSpPr>
          <p:nvPr/>
        </p:nvSpPr>
        <p:spPr bwMode="auto">
          <a:xfrm>
            <a:off x="1754188" y="2719388"/>
            <a:ext cx="0" cy="12144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graphicFrame>
        <p:nvGraphicFramePr>
          <p:cNvPr id="51205" name="Object 64"/>
          <p:cNvGraphicFramePr>
            <a:graphicFrameLocks noChangeAspect="1"/>
          </p:cNvGraphicFramePr>
          <p:nvPr/>
        </p:nvGraphicFramePr>
        <p:xfrm>
          <a:off x="1128713" y="3046413"/>
          <a:ext cx="509587" cy="547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674" name="Equation" r:id="rId4" imgW="164814" imgH="177492" progId="Equation.3">
                  <p:embed/>
                </p:oleObj>
              </mc:Choice>
              <mc:Fallback>
                <p:oleObj name="Equation" r:id="rId4" imgW="164814" imgH="17749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8713" y="3046413"/>
                        <a:ext cx="509587" cy="547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06" name="Object 65"/>
          <p:cNvGraphicFramePr>
            <a:graphicFrameLocks noChangeAspect="1"/>
          </p:cNvGraphicFramePr>
          <p:nvPr/>
        </p:nvGraphicFramePr>
        <p:xfrm>
          <a:off x="3135313" y="1644650"/>
          <a:ext cx="392112" cy="430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675" name="Equation" r:id="rId6" imgW="126835" imgH="139518" progId="Equation.3">
                  <p:embed/>
                </p:oleObj>
              </mc:Choice>
              <mc:Fallback>
                <p:oleObj name="Equation" r:id="rId6" imgW="126835" imgH="139518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5313" y="1644650"/>
                        <a:ext cx="392112" cy="430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5858" name="Rectangle 66"/>
          <p:cNvSpPr>
            <a:spLocks noChangeArrowheads="1"/>
          </p:cNvSpPr>
          <p:nvPr/>
        </p:nvSpPr>
        <p:spPr bwMode="auto">
          <a:xfrm>
            <a:off x="2185988" y="2387600"/>
            <a:ext cx="2292350" cy="185737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45853" name="Oval 61"/>
          <p:cNvSpPr>
            <a:spLocks noChangeArrowheads="1"/>
          </p:cNvSpPr>
          <p:nvPr/>
        </p:nvSpPr>
        <p:spPr bwMode="auto">
          <a:xfrm>
            <a:off x="1847850" y="3025775"/>
            <a:ext cx="641350" cy="64135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45855" name="Rectangle 63"/>
          <p:cNvSpPr>
            <a:spLocks noChangeArrowheads="1"/>
          </p:cNvSpPr>
          <p:nvPr/>
        </p:nvSpPr>
        <p:spPr bwMode="auto">
          <a:xfrm>
            <a:off x="2995613" y="2193925"/>
            <a:ext cx="750887" cy="3683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graphicFrame>
        <p:nvGraphicFramePr>
          <p:cNvPr id="51210" name="Object 79"/>
          <p:cNvGraphicFramePr>
            <a:graphicFrameLocks noChangeAspect="1"/>
          </p:cNvGraphicFramePr>
          <p:nvPr/>
        </p:nvGraphicFramePr>
        <p:xfrm>
          <a:off x="4787900" y="3048000"/>
          <a:ext cx="352425" cy="430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676" name="Equation" r:id="rId8" imgW="114201" imgH="139579" progId="Equation.3">
                  <p:embed/>
                </p:oleObj>
              </mc:Choice>
              <mc:Fallback>
                <p:oleObj name="Equation" r:id="rId8" imgW="114201" imgH="13957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7900" y="3048000"/>
                        <a:ext cx="352425" cy="430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1211" name="Group 97"/>
          <p:cNvGrpSpPr>
            <a:grpSpLocks/>
          </p:cNvGrpSpPr>
          <p:nvPr/>
        </p:nvGrpSpPr>
        <p:grpSpPr bwMode="auto">
          <a:xfrm>
            <a:off x="4381500" y="2871788"/>
            <a:ext cx="298450" cy="944562"/>
            <a:chOff x="3804" y="1575"/>
            <a:chExt cx="392" cy="2407"/>
          </a:xfrm>
        </p:grpSpPr>
        <p:grpSp>
          <p:nvGrpSpPr>
            <p:cNvPr id="51220" name="Group 82"/>
            <p:cNvGrpSpPr>
              <a:grpSpLocks/>
            </p:cNvGrpSpPr>
            <p:nvPr/>
          </p:nvGrpSpPr>
          <p:grpSpPr bwMode="auto">
            <a:xfrm>
              <a:off x="3933" y="2178"/>
              <a:ext cx="260" cy="600"/>
              <a:chOff x="3927" y="2184"/>
              <a:chExt cx="260" cy="600"/>
            </a:xfrm>
          </p:grpSpPr>
          <p:sp>
            <p:nvSpPr>
              <p:cNvPr id="545872" name="Arc 80"/>
              <p:cNvSpPr>
                <a:spLocks/>
              </p:cNvSpPr>
              <p:nvPr/>
            </p:nvSpPr>
            <p:spPr bwMode="auto">
              <a:xfrm>
                <a:off x="3929" y="2184"/>
                <a:ext cx="259" cy="307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45873" name="Arc 81"/>
              <p:cNvSpPr>
                <a:spLocks/>
              </p:cNvSpPr>
              <p:nvPr/>
            </p:nvSpPr>
            <p:spPr bwMode="auto">
              <a:xfrm flipV="1">
                <a:off x="3927" y="2475"/>
                <a:ext cx="261" cy="307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  <p:grpSp>
          <p:nvGrpSpPr>
            <p:cNvPr id="51221" name="Group 83"/>
            <p:cNvGrpSpPr>
              <a:grpSpLocks/>
            </p:cNvGrpSpPr>
            <p:nvPr/>
          </p:nvGrpSpPr>
          <p:grpSpPr bwMode="auto">
            <a:xfrm>
              <a:off x="3935" y="2780"/>
              <a:ext cx="260" cy="600"/>
              <a:chOff x="3927" y="2184"/>
              <a:chExt cx="260" cy="600"/>
            </a:xfrm>
          </p:grpSpPr>
          <p:sp>
            <p:nvSpPr>
              <p:cNvPr id="545876" name="Arc 84"/>
              <p:cNvSpPr>
                <a:spLocks/>
              </p:cNvSpPr>
              <p:nvPr/>
            </p:nvSpPr>
            <p:spPr bwMode="auto">
              <a:xfrm>
                <a:off x="3929" y="2185"/>
                <a:ext cx="259" cy="307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45877" name="Arc 85"/>
              <p:cNvSpPr>
                <a:spLocks/>
              </p:cNvSpPr>
              <p:nvPr/>
            </p:nvSpPr>
            <p:spPr bwMode="auto">
              <a:xfrm flipV="1">
                <a:off x="3927" y="2476"/>
                <a:ext cx="261" cy="307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  <p:grpSp>
          <p:nvGrpSpPr>
            <p:cNvPr id="51222" name="Group 86"/>
            <p:cNvGrpSpPr>
              <a:grpSpLocks/>
            </p:cNvGrpSpPr>
            <p:nvPr/>
          </p:nvGrpSpPr>
          <p:grpSpPr bwMode="auto">
            <a:xfrm>
              <a:off x="3936" y="3382"/>
              <a:ext cx="260" cy="600"/>
              <a:chOff x="3927" y="2184"/>
              <a:chExt cx="260" cy="600"/>
            </a:xfrm>
          </p:grpSpPr>
          <p:sp>
            <p:nvSpPr>
              <p:cNvPr id="545879" name="Arc 87"/>
              <p:cNvSpPr>
                <a:spLocks/>
              </p:cNvSpPr>
              <p:nvPr/>
            </p:nvSpPr>
            <p:spPr bwMode="auto">
              <a:xfrm>
                <a:off x="3926" y="2185"/>
                <a:ext cx="261" cy="307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45880" name="Arc 88"/>
              <p:cNvSpPr>
                <a:spLocks/>
              </p:cNvSpPr>
              <p:nvPr/>
            </p:nvSpPr>
            <p:spPr bwMode="auto">
              <a:xfrm flipV="1">
                <a:off x="3926" y="2477"/>
                <a:ext cx="259" cy="307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  <p:grpSp>
          <p:nvGrpSpPr>
            <p:cNvPr id="51223" name="Group 89"/>
            <p:cNvGrpSpPr>
              <a:grpSpLocks/>
            </p:cNvGrpSpPr>
            <p:nvPr/>
          </p:nvGrpSpPr>
          <p:grpSpPr bwMode="auto">
            <a:xfrm>
              <a:off x="3936" y="1576"/>
              <a:ext cx="260" cy="600"/>
              <a:chOff x="3927" y="2184"/>
              <a:chExt cx="260" cy="600"/>
            </a:xfrm>
          </p:grpSpPr>
          <p:sp>
            <p:nvSpPr>
              <p:cNvPr id="545882" name="Arc 90"/>
              <p:cNvSpPr>
                <a:spLocks/>
              </p:cNvSpPr>
              <p:nvPr/>
            </p:nvSpPr>
            <p:spPr bwMode="auto">
              <a:xfrm>
                <a:off x="3926" y="2183"/>
                <a:ext cx="261" cy="311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45883" name="Arc 91"/>
              <p:cNvSpPr>
                <a:spLocks/>
              </p:cNvSpPr>
              <p:nvPr/>
            </p:nvSpPr>
            <p:spPr bwMode="auto">
              <a:xfrm flipV="1">
                <a:off x="3926" y="2474"/>
                <a:ext cx="259" cy="311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  <p:sp>
          <p:nvSpPr>
            <p:cNvPr id="545888" name="Rectangle 96"/>
            <p:cNvSpPr>
              <a:spLocks noChangeArrowheads="1"/>
            </p:cNvSpPr>
            <p:nvPr/>
          </p:nvSpPr>
          <p:spPr bwMode="auto">
            <a:xfrm>
              <a:off x="3804" y="1575"/>
              <a:ext cx="125" cy="2403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545890" name="Line 98"/>
          <p:cNvSpPr>
            <a:spLocks noChangeShapeType="1"/>
          </p:cNvSpPr>
          <p:nvPr/>
        </p:nvSpPr>
        <p:spPr bwMode="auto">
          <a:xfrm>
            <a:off x="2713038" y="2725738"/>
            <a:ext cx="14192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graphicFrame>
        <p:nvGraphicFramePr>
          <p:cNvPr id="51213" name="Object 99"/>
          <p:cNvGraphicFramePr>
            <a:graphicFrameLocks noChangeAspect="1"/>
          </p:cNvGraphicFramePr>
          <p:nvPr/>
        </p:nvGraphicFramePr>
        <p:xfrm>
          <a:off x="3065463" y="2757488"/>
          <a:ext cx="630237" cy="496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677" name="Equation" r:id="rId10" imgW="241195" imgH="190417" progId="Equation.3">
                  <p:embed/>
                </p:oleObj>
              </mc:Choice>
              <mc:Fallback>
                <p:oleObj name="Equation" r:id="rId10" imgW="241195" imgH="19041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65463" y="2757488"/>
                        <a:ext cx="630237" cy="496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5892" name="Line 100"/>
          <p:cNvSpPr>
            <a:spLocks noChangeShapeType="1"/>
          </p:cNvSpPr>
          <p:nvPr/>
        </p:nvSpPr>
        <p:spPr bwMode="auto">
          <a:xfrm>
            <a:off x="5208588" y="2725738"/>
            <a:ext cx="0" cy="12144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graphicFrame>
        <p:nvGraphicFramePr>
          <p:cNvPr id="51215" name="Object 102"/>
          <p:cNvGraphicFramePr>
            <a:graphicFrameLocks noChangeAspect="1"/>
          </p:cNvGraphicFramePr>
          <p:nvPr/>
        </p:nvGraphicFramePr>
        <p:xfrm>
          <a:off x="5205413" y="3097213"/>
          <a:ext cx="630237" cy="496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678" name="Equation" r:id="rId12" imgW="241195" imgH="190417" progId="Equation.3">
                  <p:embed/>
                </p:oleObj>
              </mc:Choice>
              <mc:Fallback>
                <p:oleObj name="Equation" r:id="rId12" imgW="241195" imgH="19041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05413" y="3097213"/>
                        <a:ext cx="630237" cy="496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5895" name="Line 103"/>
          <p:cNvSpPr>
            <a:spLocks noChangeShapeType="1"/>
          </p:cNvSpPr>
          <p:nvPr/>
        </p:nvSpPr>
        <p:spPr bwMode="auto">
          <a:xfrm>
            <a:off x="2286000" y="2381250"/>
            <a:ext cx="3048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graphicFrame>
        <p:nvGraphicFramePr>
          <p:cNvPr id="51217" name="Object 104"/>
          <p:cNvGraphicFramePr>
            <a:graphicFrameLocks noChangeAspect="1"/>
          </p:cNvGraphicFramePr>
          <p:nvPr/>
        </p:nvGraphicFramePr>
        <p:xfrm>
          <a:off x="2270125" y="1747838"/>
          <a:ext cx="430213" cy="547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679" name="Equation" r:id="rId14" imgW="139579" imgH="177646" progId="Equation.3">
                  <p:embed/>
                </p:oleObj>
              </mc:Choice>
              <mc:Fallback>
                <p:oleObj name="Equation" r:id="rId14" imgW="139579" imgH="17764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0125" y="1747838"/>
                        <a:ext cx="430213" cy="547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18" name="Object 106"/>
          <p:cNvGraphicFramePr>
            <a:graphicFrameLocks noChangeAspect="1"/>
          </p:cNvGraphicFramePr>
          <p:nvPr/>
        </p:nvGraphicFramePr>
        <p:xfrm>
          <a:off x="1863725" y="4527550"/>
          <a:ext cx="1444625" cy="649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680" name="Equation" r:id="rId16" imgW="508000" imgH="228600" progId="Equation.DSMT4">
                  <p:embed/>
                </p:oleObj>
              </mc:Choice>
              <mc:Fallback>
                <p:oleObj name="Equation" r:id="rId16" imgW="5080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63725" y="4527550"/>
                        <a:ext cx="1444625" cy="649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5899" name="Text Box 107"/>
          <p:cNvSpPr txBox="1">
            <a:spLocks noChangeArrowheads="1"/>
          </p:cNvSpPr>
          <p:nvPr/>
        </p:nvSpPr>
        <p:spPr bwMode="auto">
          <a:xfrm>
            <a:off x="1731963" y="5203825"/>
            <a:ext cx="301217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fr-CH" sz="2400" dirty="0" err="1">
                <a:solidFill>
                  <a:srgbClr val="1F497D"/>
                </a:solidFill>
                <a:cs typeface="+mn-cs"/>
              </a:rPr>
              <a:t>Determine</a:t>
            </a:r>
            <a:r>
              <a:rPr lang="fr-CH" sz="2400" dirty="0">
                <a:solidFill>
                  <a:srgbClr val="1F497D"/>
                </a:solidFill>
                <a:cs typeface="+mn-cs"/>
              </a:rPr>
              <a:t> </a:t>
            </a:r>
            <a:r>
              <a:rPr lang="fr-CH" sz="2400" i="1" u="sng" dirty="0">
                <a:solidFill>
                  <a:srgbClr val="1F497D"/>
                </a:solidFill>
                <a:cs typeface="+mn-cs"/>
              </a:rPr>
              <a:t>I</a:t>
            </a:r>
            <a:r>
              <a:rPr lang="fr-CH" sz="2400" dirty="0">
                <a:solidFill>
                  <a:srgbClr val="1F497D"/>
                </a:solidFill>
                <a:cs typeface="+mn-cs"/>
              </a:rPr>
              <a:t>, </a:t>
            </a:r>
            <a:r>
              <a:rPr lang="fr-CH" sz="2400" i="1" u="sng" dirty="0">
                <a:solidFill>
                  <a:srgbClr val="1F497D"/>
                </a:solidFill>
                <a:cs typeface="+mn-cs"/>
              </a:rPr>
              <a:t>U</a:t>
            </a:r>
            <a:r>
              <a:rPr lang="fr-CH" sz="2400" baseline="-25000" dirty="0">
                <a:solidFill>
                  <a:srgbClr val="1F497D"/>
                </a:solidFill>
                <a:cs typeface="+mn-cs"/>
              </a:rPr>
              <a:t>R</a:t>
            </a:r>
            <a:r>
              <a:rPr lang="fr-CH" sz="2400" dirty="0">
                <a:solidFill>
                  <a:srgbClr val="1F497D"/>
                </a:solidFill>
                <a:cs typeface="+mn-cs"/>
              </a:rPr>
              <a:t> </a:t>
            </a:r>
            <a:r>
              <a:rPr lang="fr-CH" sz="2400" dirty="0">
                <a:solidFill>
                  <a:srgbClr val="1F497D"/>
                </a:solidFill>
              </a:rPr>
              <a:t>and</a:t>
            </a:r>
            <a:r>
              <a:rPr lang="fr-CH" sz="2400" dirty="0">
                <a:solidFill>
                  <a:srgbClr val="1F497D"/>
                </a:solidFill>
                <a:cs typeface="+mn-cs"/>
              </a:rPr>
              <a:t> </a:t>
            </a:r>
            <a:r>
              <a:rPr lang="fr-CH" sz="2400" i="1" u="sng" dirty="0">
                <a:solidFill>
                  <a:srgbClr val="1F497D"/>
                </a:solidFill>
                <a:cs typeface="+mn-cs"/>
              </a:rPr>
              <a:t>U</a:t>
            </a:r>
            <a:r>
              <a:rPr lang="fr-CH" sz="2400" baseline="-25000" dirty="0">
                <a:solidFill>
                  <a:srgbClr val="1F497D"/>
                </a:solidFill>
                <a:cs typeface="+mn-cs"/>
              </a:rPr>
              <a:t>L</a:t>
            </a:r>
            <a:endParaRPr lang="en-US" sz="2400" baseline="-25000" dirty="0">
              <a:solidFill>
                <a:srgbClr val="1F497D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9628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89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66700"/>
            <a:ext cx="8509000" cy="11049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3200" dirty="0">
                <a:solidFill>
                  <a:srgbClr val="FF6600"/>
                </a:solidFill>
                <a:latin typeface="Consolas"/>
                <a:cs typeface="Consolas"/>
              </a:rPr>
              <a:t>Example 2: RC circuit in series</a:t>
            </a:r>
            <a:endParaRPr lang="en-US" sz="3200" dirty="0">
              <a:solidFill>
                <a:srgbClr val="FF6600"/>
              </a:solidFill>
              <a:latin typeface="Consolas"/>
              <a:ea typeface="+mn-ea"/>
              <a:cs typeface="Consolas"/>
            </a:endParaRPr>
          </a:p>
        </p:txBody>
      </p:sp>
      <p:sp>
        <p:nvSpPr>
          <p:cNvPr id="549891" name="Line 3"/>
          <p:cNvSpPr>
            <a:spLocks noChangeShapeType="1"/>
          </p:cNvSpPr>
          <p:nvPr/>
        </p:nvSpPr>
        <p:spPr bwMode="auto">
          <a:xfrm>
            <a:off x="1697038" y="2719388"/>
            <a:ext cx="0" cy="12144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graphicFrame>
        <p:nvGraphicFramePr>
          <p:cNvPr id="53253" name="Object 4"/>
          <p:cNvGraphicFramePr>
            <a:graphicFrameLocks noChangeAspect="1"/>
          </p:cNvGraphicFramePr>
          <p:nvPr/>
        </p:nvGraphicFramePr>
        <p:xfrm>
          <a:off x="1071563" y="3046413"/>
          <a:ext cx="509587" cy="547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760" name="Equation" r:id="rId4" imgW="164814" imgH="177492" progId="Equation.3">
                  <p:embed/>
                </p:oleObj>
              </mc:Choice>
              <mc:Fallback>
                <p:oleObj name="Equation" r:id="rId4" imgW="164814" imgH="17749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1563" y="3046413"/>
                        <a:ext cx="509587" cy="547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254" name="Object 5"/>
          <p:cNvGraphicFramePr>
            <a:graphicFrameLocks noChangeAspect="1"/>
          </p:cNvGraphicFramePr>
          <p:nvPr/>
        </p:nvGraphicFramePr>
        <p:xfrm>
          <a:off x="3078163" y="1644650"/>
          <a:ext cx="392112" cy="430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761" name="Equation" r:id="rId6" imgW="126835" imgH="139518" progId="Equation.3">
                  <p:embed/>
                </p:oleObj>
              </mc:Choice>
              <mc:Fallback>
                <p:oleObj name="Equation" r:id="rId6" imgW="126835" imgH="139518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78163" y="1644650"/>
                        <a:ext cx="392112" cy="430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9894" name="Rectangle 6"/>
          <p:cNvSpPr>
            <a:spLocks noChangeArrowheads="1"/>
          </p:cNvSpPr>
          <p:nvPr/>
        </p:nvSpPr>
        <p:spPr bwMode="auto">
          <a:xfrm>
            <a:off x="2128838" y="2387600"/>
            <a:ext cx="2292350" cy="185737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49895" name="Oval 7"/>
          <p:cNvSpPr>
            <a:spLocks noChangeArrowheads="1"/>
          </p:cNvSpPr>
          <p:nvPr/>
        </p:nvSpPr>
        <p:spPr bwMode="auto">
          <a:xfrm>
            <a:off x="1790700" y="3025775"/>
            <a:ext cx="641350" cy="64135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49896" name="Rectangle 8"/>
          <p:cNvSpPr>
            <a:spLocks noChangeArrowheads="1"/>
          </p:cNvSpPr>
          <p:nvPr/>
        </p:nvSpPr>
        <p:spPr bwMode="auto">
          <a:xfrm>
            <a:off x="2938463" y="2193925"/>
            <a:ext cx="750887" cy="3683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graphicFrame>
        <p:nvGraphicFramePr>
          <p:cNvPr id="53258" name="Object 9"/>
          <p:cNvGraphicFramePr>
            <a:graphicFrameLocks noChangeAspect="1"/>
          </p:cNvGraphicFramePr>
          <p:nvPr/>
        </p:nvGraphicFramePr>
        <p:xfrm>
          <a:off x="4711700" y="3028950"/>
          <a:ext cx="392113" cy="468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762" name="Equation" r:id="rId8" imgW="126835" imgH="152202" progId="Equation.3">
                  <p:embed/>
                </p:oleObj>
              </mc:Choice>
              <mc:Fallback>
                <p:oleObj name="Equation" r:id="rId8" imgW="126835" imgH="15220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1700" y="3028950"/>
                        <a:ext cx="392113" cy="468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9912" name="Line 24"/>
          <p:cNvSpPr>
            <a:spLocks noChangeShapeType="1"/>
          </p:cNvSpPr>
          <p:nvPr/>
        </p:nvSpPr>
        <p:spPr bwMode="auto">
          <a:xfrm>
            <a:off x="2655888" y="2725738"/>
            <a:ext cx="14192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graphicFrame>
        <p:nvGraphicFramePr>
          <p:cNvPr id="53260" name="Object 25"/>
          <p:cNvGraphicFramePr>
            <a:graphicFrameLocks noChangeAspect="1"/>
          </p:cNvGraphicFramePr>
          <p:nvPr/>
        </p:nvGraphicFramePr>
        <p:xfrm>
          <a:off x="3008313" y="2757488"/>
          <a:ext cx="630237" cy="496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763" name="Equation" r:id="rId10" imgW="241195" imgH="190417" progId="Equation.3">
                  <p:embed/>
                </p:oleObj>
              </mc:Choice>
              <mc:Fallback>
                <p:oleObj name="Equation" r:id="rId10" imgW="241195" imgH="19041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8313" y="2757488"/>
                        <a:ext cx="630237" cy="496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9914" name="Line 26"/>
          <p:cNvSpPr>
            <a:spLocks noChangeShapeType="1"/>
          </p:cNvSpPr>
          <p:nvPr/>
        </p:nvSpPr>
        <p:spPr bwMode="auto">
          <a:xfrm>
            <a:off x="5151438" y="2725738"/>
            <a:ext cx="0" cy="12144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graphicFrame>
        <p:nvGraphicFramePr>
          <p:cNvPr id="53262" name="Object 27"/>
          <p:cNvGraphicFramePr>
            <a:graphicFrameLocks noChangeAspect="1"/>
          </p:cNvGraphicFramePr>
          <p:nvPr/>
        </p:nvGraphicFramePr>
        <p:xfrm>
          <a:off x="5148263" y="3097213"/>
          <a:ext cx="630237" cy="496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764" name="Equation" r:id="rId12" imgW="241195" imgH="190417" progId="Equation.3">
                  <p:embed/>
                </p:oleObj>
              </mc:Choice>
              <mc:Fallback>
                <p:oleObj name="Equation" r:id="rId12" imgW="241195" imgH="19041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8263" y="3097213"/>
                        <a:ext cx="630237" cy="496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9916" name="Line 28"/>
          <p:cNvSpPr>
            <a:spLocks noChangeShapeType="1"/>
          </p:cNvSpPr>
          <p:nvPr/>
        </p:nvSpPr>
        <p:spPr bwMode="auto">
          <a:xfrm>
            <a:off x="2228850" y="2381250"/>
            <a:ext cx="3048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graphicFrame>
        <p:nvGraphicFramePr>
          <p:cNvPr id="53264" name="Object 29"/>
          <p:cNvGraphicFramePr>
            <a:graphicFrameLocks noChangeAspect="1"/>
          </p:cNvGraphicFramePr>
          <p:nvPr/>
        </p:nvGraphicFramePr>
        <p:xfrm>
          <a:off x="2212975" y="1747838"/>
          <a:ext cx="430213" cy="547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765" name="Equation" r:id="rId14" imgW="139579" imgH="177646" progId="Equation.3">
                  <p:embed/>
                </p:oleObj>
              </mc:Choice>
              <mc:Fallback>
                <p:oleObj name="Equation" r:id="rId14" imgW="139579" imgH="17764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12975" y="1747838"/>
                        <a:ext cx="430213" cy="547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265" name="Object 30"/>
          <p:cNvGraphicFramePr>
            <a:graphicFrameLocks noChangeAspect="1"/>
          </p:cNvGraphicFramePr>
          <p:nvPr/>
        </p:nvGraphicFramePr>
        <p:xfrm>
          <a:off x="1392238" y="4624388"/>
          <a:ext cx="1912937" cy="722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766" name="Equation" r:id="rId16" imgW="672808" imgH="253890" progId="Equation.3">
                  <p:embed/>
                </p:oleObj>
              </mc:Choice>
              <mc:Fallback>
                <p:oleObj name="Equation" r:id="rId16" imgW="672808" imgH="25389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2238" y="4624388"/>
                        <a:ext cx="1912937" cy="722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9919" name="Text Box 31"/>
          <p:cNvSpPr txBox="1">
            <a:spLocks noChangeArrowheads="1"/>
          </p:cNvSpPr>
          <p:nvPr/>
        </p:nvSpPr>
        <p:spPr bwMode="auto">
          <a:xfrm>
            <a:off x="1346200" y="5365750"/>
            <a:ext cx="303461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fr-CH" sz="2400" dirty="0" err="1">
                <a:solidFill>
                  <a:srgbClr val="1F497D"/>
                </a:solidFill>
                <a:cs typeface="+mn-cs"/>
              </a:rPr>
              <a:t>Determine</a:t>
            </a:r>
            <a:r>
              <a:rPr lang="fr-CH" sz="2400" dirty="0">
                <a:solidFill>
                  <a:srgbClr val="1F497D"/>
                </a:solidFill>
                <a:cs typeface="+mn-cs"/>
              </a:rPr>
              <a:t> </a:t>
            </a:r>
            <a:r>
              <a:rPr lang="fr-CH" sz="2400" i="1" u="sng" dirty="0">
                <a:solidFill>
                  <a:srgbClr val="1F497D"/>
                </a:solidFill>
                <a:cs typeface="+mn-cs"/>
              </a:rPr>
              <a:t>I</a:t>
            </a:r>
            <a:r>
              <a:rPr lang="fr-CH" sz="2400" dirty="0">
                <a:solidFill>
                  <a:srgbClr val="1F497D"/>
                </a:solidFill>
                <a:cs typeface="+mn-cs"/>
              </a:rPr>
              <a:t>, </a:t>
            </a:r>
            <a:r>
              <a:rPr lang="fr-CH" sz="2400" i="1" u="sng" dirty="0">
                <a:solidFill>
                  <a:srgbClr val="1F497D"/>
                </a:solidFill>
                <a:cs typeface="+mn-cs"/>
              </a:rPr>
              <a:t>U</a:t>
            </a:r>
            <a:r>
              <a:rPr lang="fr-CH" sz="2400" baseline="-25000" dirty="0">
                <a:solidFill>
                  <a:srgbClr val="1F497D"/>
                </a:solidFill>
                <a:cs typeface="+mn-cs"/>
              </a:rPr>
              <a:t>R</a:t>
            </a:r>
            <a:r>
              <a:rPr lang="fr-CH" sz="2400" dirty="0">
                <a:solidFill>
                  <a:srgbClr val="1F497D"/>
                </a:solidFill>
                <a:cs typeface="+mn-cs"/>
              </a:rPr>
              <a:t> </a:t>
            </a:r>
            <a:r>
              <a:rPr lang="fr-CH" sz="2400" dirty="0">
                <a:solidFill>
                  <a:srgbClr val="1F497D"/>
                </a:solidFill>
              </a:rPr>
              <a:t>and</a:t>
            </a:r>
            <a:r>
              <a:rPr lang="fr-CH" sz="2400" dirty="0">
                <a:solidFill>
                  <a:srgbClr val="1F497D"/>
                </a:solidFill>
                <a:cs typeface="+mn-cs"/>
              </a:rPr>
              <a:t> </a:t>
            </a:r>
            <a:r>
              <a:rPr lang="fr-CH" sz="2400" i="1" u="sng" dirty="0">
                <a:solidFill>
                  <a:srgbClr val="1F497D"/>
                </a:solidFill>
                <a:cs typeface="+mn-cs"/>
              </a:rPr>
              <a:t>U</a:t>
            </a:r>
            <a:r>
              <a:rPr lang="fr-CH" sz="2400" baseline="-25000" dirty="0">
                <a:solidFill>
                  <a:srgbClr val="1F497D"/>
                </a:solidFill>
                <a:cs typeface="+mn-cs"/>
              </a:rPr>
              <a:t>C</a:t>
            </a:r>
            <a:endParaRPr lang="en-US" sz="2400" baseline="-25000" dirty="0">
              <a:solidFill>
                <a:srgbClr val="1F497D"/>
              </a:solidFill>
              <a:cs typeface="+mn-cs"/>
            </a:endParaRPr>
          </a:p>
        </p:txBody>
      </p:sp>
      <p:grpSp>
        <p:nvGrpSpPr>
          <p:cNvPr id="53267" name="Group 35"/>
          <p:cNvGrpSpPr>
            <a:grpSpLocks/>
          </p:cNvGrpSpPr>
          <p:nvPr/>
        </p:nvGrpSpPr>
        <p:grpSpPr bwMode="auto">
          <a:xfrm>
            <a:off x="4086225" y="3130550"/>
            <a:ext cx="676275" cy="269875"/>
            <a:chOff x="2574" y="1972"/>
            <a:chExt cx="426" cy="170"/>
          </a:xfrm>
        </p:grpSpPr>
        <p:sp>
          <p:nvSpPr>
            <p:cNvPr id="549920" name="Rectangle 32"/>
            <p:cNvSpPr>
              <a:spLocks noChangeArrowheads="1"/>
            </p:cNvSpPr>
            <p:nvPr/>
          </p:nvSpPr>
          <p:spPr bwMode="auto">
            <a:xfrm>
              <a:off x="2610" y="2016"/>
              <a:ext cx="336" cy="9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549921" name="Rectangle 33"/>
            <p:cNvSpPr>
              <a:spLocks noChangeArrowheads="1"/>
            </p:cNvSpPr>
            <p:nvPr/>
          </p:nvSpPr>
          <p:spPr bwMode="auto">
            <a:xfrm>
              <a:off x="2574" y="1974"/>
              <a:ext cx="56" cy="16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549922" name="Rectangle 34"/>
            <p:cNvSpPr>
              <a:spLocks noChangeArrowheads="1"/>
            </p:cNvSpPr>
            <p:nvPr/>
          </p:nvSpPr>
          <p:spPr bwMode="auto">
            <a:xfrm>
              <a:off x="2944" y="1972"/>
              <a:ext cx="56" cy="16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graphicFrame>
        <p:nvGraphicFramePr>
          <p:cNvPr id="53268" name="Object 36"/>
          <p:cNvGraphicFramePr>
            <a:graphicFrameLocks noChangeAspect="1"/>
          </p:cNvGraphicFramePr>
          <p:nvPr/>
        </p:nvGraphicFramePr>
        <p:xfrm>
          <a:off x="6245225" y="2628900"/>
          <a:ext cx="2165350" cy="1011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767" name="Equation" r:id="rId18" imgW="761669" imgH="355446" progId="Equation.DSMT4">
                  <p:embed/>
                </p:oleObj>
              </mc:Choice>
              <mc:Fallback>
                <p:oleObj name="Equation" r:id="rId18" imgW="761669" imgH="355446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5225" y="2628900"/>
                        <a:ext cx="2165350" cy="1011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34684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91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66700"/>
            <a:ext cx="8509000" cy="11049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3200" dirty="0">
                <a:solidFill>
                  <a:srgbClr val="FF6600"/>
                </a:solidFill>
                <a:latin typeface="Consolas"/>
                <a:ea typeface="+mn-ea"/>
                <a:cs typeface="Consolas"/>
              </a:rPr>
              <a:t>Example 3: RLC circuit</a:t>
            </a:r>
          </a:p>
        </p:txBody>
      </p:sp>
      <p:graphicFrame>
        <p:nvGraphicFramePr>
          <p:cNvPr id="55300" name="Object 9"/>
          <p:cNvGraphicFramePr>
            <a:graphicFrameLocks noChangeAspect="1"/>
          </p:cNvGraphicFramePr>
          <p:nvPr/>
        </p:nvGraphicFramePr>
        <p:xfrm>
          <a:off x="5607050" y="2533650"/>
          <a:ext cx="280988" cy="334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808" name="Equation" r:id="rId4" imgW="126835" imgH="152202" progId="Equation.3">
                  <p:embed/>
                </p:oleObj>
              </mc:Choice>
              <mc:Fallback>
                <p:oleObj name="Equation" r:id="rId4" imgW="126835" imgH="15220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07050" y="2533650"/>
                        <a:ext cx="280988" cy="334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301" name="Object 16"/>
          <p:cNvGraphicFramePr>
            <a:graphicFrameLocks noChangeAspect="1"/>
          </p:cNvGraphicFramePr>
          <p:nvPr/>
        </p:nvGraphicFramePr>
        <p:xfrm>
          <a:off x="6069013" y="1974850"/>
          <a:ext cx="2857500" cy="206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809" name="Equation" r:id="rId6" imgW="1320227" imgH="952087" progId="Equation.3">
                  <p:embed/>
                </p:oleObj>
              </mc:Choice>
              <mc:Fallback>
                <p:oleObj name="Equation" r:id="rId6" imgW="1320227" imgH="95208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69013" y="1974850"/>
                        <a:ext cx="2857500" cy="2062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0929" name="Text Box 17"/>
          <p:cNvSpPr txBox="1">
            <a:spLocks noChangeArrowheads="1"/>
          </p:cNvSpPr>
          <p:nvPr/>
        </p:nvSpPr>
        <p:spPr bwMode="auto">
          <a:xfrm>
            <a:off x="895441" y="4996443"/>
            <a:ext cx="348935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fr-CH" sz="2400" dirty="0" err="1">
                <a:solidFill>
                  <a:srgbClr val="1F497D"/>
                </a:solidFill>
              </a:rPr>
              <a:t>Determine</a:t>
            </a:r>
            <a:r>
              <a:rPr lang="fr-CH" sz="2400" dirty="0">
                <a:solidFill>
                  <a:srgbClr val="1F497D"/>
                </a:solidFill>
              </a:rPr>
              <a:t> the </a:t>
            </a:r>
            <a:r>
              <a:rPr lang="fr-CH" sz="2400" dirty="0" err="1">
                <a:solidFill>
                  <a:srgbClr val="1F497D"/>
                </a:solidFill>
              </a:rPr>
              <a:t>current</a:t>
            </a:r>
            <a:r>
              <a:rPr lang="fr-CH" sz="2400" dirty="0">
                <a:solidFill>
                  <a:srgbClr val="1F497D"/>
                </a:solidFill>
              </a:rPr>
              <a:t> </a:t>
            </a:r>
            <a:r>
              <a:rPr lang="fr-CH" sz="2400" i="1" dirty="0">
                <a:solidFill>
                  <a:srgbClr val="1F497D"/>
                </a:solidFill>
                <a:cs typeface="+mn-cs"/>
              </a:rPr>
              <a:t>i</a:t>
            </a:r>
            <a:r>
              <a:rPr lang="fr-CH" sz="2400" dirty="0">
                <a:solidFill>
                  <a:srgbClr val="1F497D"/>
                </a:solidFill>
                <a:cs typeface="+mn-cs"/>
              </a:rPr>
              <a:t>(</a:t>
            </a:r>
            <a:r>
              <a:rPr lang="fr-CH" sz="2400" i="1" dirty="0" err="1">
                <a:solidFill>
                  <a:srgbClr val="1F497D"/>
                </a:solidFill>
                <a:cs typeface="+mn-cs"/>
              </a:rPr>
              <a:t>t</a:t>
            </a:r>
            <a:r>
              <a:rPr lang="fr-CH" sz="2400" dirty="0">
                <a:solidFill>
                  <a:srgbClr val="1F497D"/>
                </a:solidFill>
                <a:cs typeface="+mn-cs"/>
              </a:rPr>
              <a:t>) </a:t>
            </a:r>
            <a:endParaRPr lang="en-US" sz="2400" baseline="-25000" dirty="0">
              <a:solidFill>
                <a:srgbClr val="1F497D"/>
              </a:solidFill>
              <a:cs typeface="+mn-cs"/>
            </a:endParaRPr>
          </a:p>
        </p:txBody>
      </p:sp>
      <p:sp>
        <p:nvSpPr>
          <p:cNvPr id="550934" name="Line 22"/>
          <p:cNvSpPr>
            <a:spLocks noChangeShapeType="1"/>
          </p:cNvSpPr>
          <p:nvPr/>
        </p:nvSpPr>
        <p:spPr bwMode="auto">
          <a:xfrm>
            <a:off x="1268413" y="2586038"/>
            <a:ext cx="0" cy="12144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graphicFrame>
        <p:nvGraphicFramePr>
          <p:cNvPr id="55304" name="Object 23"/>
          <p:cNvGraphicFramePr>
            <a:graphicFrameLocks noChangeAspect="1"/>
          </p:cNvGraphicFramePr>
          <p:nvPr/>
        </p:nvGraphicFramePr>
        <p:xfrm>
          <a:off x="757238" y="2998788"/>
          <a:ext cx="423862" cy="455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810" name="Equation" r:id="rId8" imgW="164814" imgH="177492" progId="Equation.3">
                  <p:embed/>
                </p:oleObj>
              </mc:Choice>
              <mc:Fallback>
                <p:oleObj name="Equation" r:id="rId8" imgW="164814" imgH="17749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7238" y="2998788"/>
                        <a:ext cx="423862" cy="455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305" name="Object 24"/>
          <p:cNvGraphicFramePr>
            <a:graphicFrameLocks noChangeAspect="1"/>
          </p:cNvGraphicFramePr>
          <p:nvPr/>
        </p:nvGraphicFramePr>
        <p:xfrm>
          <a:off x="2754313" y="1625600"/>
          <a:ext cx="306387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811" name="Equation" r:id="rId10" imgW="126835" imgH="139518" progId="Equation.3">
                  <p:embed/>
                </p:oleObj>
              </mc:Choice>
              <mc:Fallback>
                <p:oleObj name="Equation" r:id="rId10" imgW="126835" imgH="139518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54313" y="1625600"/>
                        <a:ext cx="306387" cy="336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0937" name="Rectangle 25"/>
          <p:cNvSpPr>
            <a:spLocks noChangeArrowheads="1"/>
          </p:cNvSpPr>
          <p:nvPr/>
        </p:nvSpPr>
        <p:spPr bwMode="auto">
          <a:xfrm>
            <a:off x="1700213" y="2254250"/>
            <a:ext cx="2292350" cy="185737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50938" name="Oval 26"/>
          <p:cNvSpPr>
            <a:spLocks noChangeArrowheads="1"/>
          </p:cNvSpPr>
          <p:nvPr/>
        </p:nvSpPr>
        <p:spPr bwMode="auto">
          <a:xfrm>
            <a:off x="1362075" y="2892425"/>
            <a:ext cx="641350" cy="64135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50939" name="Rectangle 27"/>
          <p:cNvSpPr>
            <a:spLocks noChangeArrowheads="1"/>
          </p:cNvSpPr>
          <p:nvPr/>
        </p:nvSpPr>
        <p:spPr bwMode="auto">
          <a:xfrm>
            <a:off x="2509838" y="2060575"/>
            <a:ext cx="750887" cy="3683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graphicFrame>
        <p:nvGraphicFramePr>
          <p:cNvPr id="55309" name="Object 28"/>
          <p:cNvGraphicFramePr>
            <a:graphicFrameLocks noChangeAspect="1"/>
          </p:cNvGraphicFramePr>
          <p:nvPr/>
        </p:nvGraphicFramePr>
        <p:xfrm>
          <a:off x="4197350" y="2524125"/>
          <a:ext cx="276225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812" name="Equation" r:id="rId12" imgW="114201" imgH="139579" progId="Equation.3">
                  <p:embed/>
                </p:oleObj>
              </mc:Choice>
              <mc:Fallback>
                <p:oleObj name="Equation" r:id="rId12" imgW="114201" imgH="13957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7350" y="2524125"/>
                        <a:ext cx="276225" cy="336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5310" name="Group 29"/>
          <p:cNvGrpSpPr>
            <a:grpSpLocks/>
          </p:cNvGrpSpPr>
          <p:nvPr/>
        </p:nvGrpSpPr>
        <p:grpSpPr bwMode="auto">
          <a:xfrm>
            <a:off x="3914775" y="2366963"/>
            <a:ext cx="241300" cy="715962"/>
            <a:chOff x="3804" y="1575"/>
            <a:chExt cx="392" cy="2407"/>
          </a:xfrm>
        </p:grpSpPr>
        <p:grpSp>
          <p:nvGrpSpPr>
            <p:cNvPr id="55324" name="Group 30"/>
            <p:cNvGrpSpPr>
              <a:grpSpLocks/>
            </p:cNvGrpSpPr>
            <p:nvPr/>
          </p:nvGrpSpPr>
          <p:grpSpPr bwMode="auto">
            <a:xfrm>
              <a:off x="3933" y="2178"/>
              <a:ext cx="260" cy="600"/>
              <a:chOff x="3927" y="2184"/>
              <a:chExt cx="260" cy="600"/>
            </a:xfrm>
          </p:grpSpPr>
          <p:sp>
            <p:nvSpPr>
              <p:cNvPr id="550943" name="Arc 31"/>
              <p:cNvSpPr>
                <a:spLocks/>
              </p:cNvSpPr>
              <p:nvPr/>
            </p:nvSpPr>
            <p:spPr bwMode="auto">
              <a:xfrm>
                <a:off x="3930" y="2184"/>
                <a:ext cx="258" cy="310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50944" name="Arc 32"/>
              <p:cNvSpPr>
                <a:spLocks/>
              </p:cNvSpPr>
              <p:nvPr/>
            </p:nvSpPr>
            <p:spPr bwMode="auto">
              <a:xfrm flipV="1">
                <a:off x="3927" y="2472"/>
                <a:ext cx="258" cy="310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  <p:grpSp>
          <p:nvGrpSpPr>
            <p:cNvPr id="55325" name="Group 33"/>
            <p:cNvGrpSpPr>
              <a:grpSpLocks/>
            </p:cNvGrpSpPr>
            <p:nvPr/>
          </p:nvGrpSpPr>
          <p:grpSpPr bwMode="auto">
            <a:xfrm>
              <a:off x="3935" y="2780"/>
              <a:ext cx="260" cy="600"/>
              <a:chOff x="3927" y="2184"/>
              <a:chExt cx="260" cy="600"/>
            </a:xfrm>
          </p:grpSpPr>
          <p:sp>
            <p:nvSpPr>
              <p:cNvPr id="550946" name="Arc 34"/>
              <p:cNvSpPr>
                <a:spLocks/>
              </p:cNvSpPr>
              <p:nvPr/>
            </p:nvSpPr>
            <p:spPr bwMode="auto">
              <a:xfrm>
                <a:off x="3930" y="2185"/>
                <a:ext cx="258" cy="310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50947" name="Arc 35"/>
              <p:cNvSpPr>
                <a:spLocks/>
              </p:cNvSpPr>
              <p:nvPr/>
            </p:nvSpPr>
            <p:spPr bwMode="auto">
              <a:xfrm flipV="1">
                <a:off x="3928" y="2473"/>
                <a:ext cx="260" cy="310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  <p:grpSp>
          <p:nvGrpSpPr>
            <p:cNvPr id="55326" name="Group 36"/>
            <p:cNvGrpSpPr>
              <a:grpSpLocks/>
            </p:cNvGrpSpPr>
            <p:nvPr/>
          </p:nvGrpSpPr>
          <p:grpSpPr bwMode="auto">
            <a:xfrm>
              <a:off x="3936" y="3382"/>
              <a:ext cx="260" cy="600"/>
              <a:chOff x="3927" y="2184"/>
              <a:chExt cx="260" cy="600"/>
            </a:xfrm>
          </p:grpSpPr>
          <p:sp>
            <p:nvSpPr>
              <p:cNvPr id="550949" name="Arc 37"/>
              <p:cNvSpPr>
                <a:spLocks/>
              </p:cNvSpPr>
              <p:nvPr/>
            </p:nvSpPr>
            <p:spPr bwMode="auto">
              <a:xfrm>
                <a:off x="3929" y="2186"/>
                <a:ext cx="258" cy="310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50950" name="Arc 38"/>
              <p:cNvSpPr>
                <a:spLocks/>
              </p:cNvSpPr>
              <p:nvPr/>
            </p:nvSpPr>
            <p:spPr bwMode="auto">
              <a:xfrm flipV="1">
                <a:off x="3927" y="2474"/>
                <a:ext cx="258" cy="310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  <p:grpSp>
          <p:nvGrpSpPr>
            <p:cNvPr id="55327" name="Group 39"/>
            <p:cNvGrpSpPr>
              <a:grpSpLocks/>
            </p:cNvGrpSpPr>
            <p:nvPr/>
          </p:nvGrpSpPr>
          <p:grpSpPr bwMode="auto">
            <a:xfrm>
              <a:off x="3936" y="1576"/>
              <a:ext cx="260" cy="600"/>
              <a:chOff x="3927" y="2184"/>
              <a:chExt cx="260" cy="600"/>
            </a:xfrm>
          </p:grpSpPr>
          <p:sp>
            <p:nvSpPr>
              <p:cNvPr id="550952" name="Arc 40"/>
              <p:cNvSpPr>
                <a:spLocks/>
              </p:cNvSpPr>
              <p:nvPr/>
            </p:nvSpPr>
            <p:spPr bwMode="auto">
              <a:xfrm>
                <a:off x="3929" y="2183"/>
                <a:ext cx="258" cy="310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50953" name="Arc 41"/>
              <p:cNvSpPr>
                <a:spLocks/>
              </p:cNvSpPr>
              <p:nvPr/>
            </p:nvSpPr>
            <p:spPr bwMode="auto">
              <a:xfrm flipV="1">
                <a:off x="3927" y="2477"/>
                <a:ext cx="258" cy="320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  <p:sp>
          <p:nvSpPr>
            <p:cNvPr id="550954" name="Rectangle 42"/>
            <p:cNvSpPr>
              <a:spLocks noChangeArrowheads="1"/>
            </p:cNvSpPr>
            <p:nvPr/>
          </p:nvSpPr>
          <p:spPr bwMode="auto">
            <a:xfrm>
              <a:off x="3804" y="1575"/>
              <a:ext cx="126" cy="240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550959" name="Line 47"/>
          <p:cNvSpPr>
            <a:spLocks noChangeShapeType="1"/>
          </p:cNvSpPr>
          <p:nvPr/>
        </p:nvSpPr>
        <p:spPr bwMode="auto">
          <a:xfrm>
            <a:off x="1800225" y="2247900"/>
            <a:ext cx="3048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graphicFrame>
        <p:nvGraphicFramePr>
          <p:cNvPr id="55312" name="Object 48"/>
          <p:cNvGraphicFramePr>
            <a:graphicFrameLocks noChangeAspect="1"/>
          </p:cNvGraphicFramePr>
          <p:nvPr/>
        </p:nvGraphicFramePr>
        <p:xfrm>
          <a:off x="1784350" y="1614488"/>
          <a:ext cx="430213" cy="547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813" name="Equation" r:id="rId14" imgW="139579" imgH="177646" progId="Equation.3">
                  <p:embed/>
                </p:oleObj>
              </mc:Choice>
              <mc:Fallback>
                <p:oleObj name="Equation" r:id="rId14" imgW="139579" imgH="17764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84350" y="1614488"/>
                        <a:ext cx="430213" cy="547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0961" name="Rectangle 49"/>
          <p:cNvSpPr>
            <a:spLocks noChangeArrowheads="1"/>
          </p:cNvSpPr>
          <p:nvPr/>
        </p:nvSpPr>
        <p:spPr bwMode="auto">
          <a:xfrm>
            <a:off x="3914775" y="3343275"/>
            <a:ext cx="152400" cy="476250"/>
          </a:xfrm>
          <a:prstGeom prst="rect">
            <a:avLst/>
          </a:prstGeom>
          <a:solidFill>
            <a:schemeClr val="bg1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graphicFrame>
        <p:nvGraphicFramePr>
          <p:cNvPr id="55314" name="Object 50"/>
          <p:cNvGraphicFramePr>
            <a:graphicFrameLocks noChangeAspect="1"/>
          </p:cNvGraphicFramePr>
          <p:nvPr/>
        </p:nvGraphicFramePr>
        <p:xfrm>
          <a:off x="4121150" y="3348038"/>
          <a:ext cx="368300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814" name="Equation" r:id="rId16" imgW="152202" imgH="177569" progId="Equation.3">
                  <p:embed/>
                </p:oleObj>
              </mc:Choice>
              <mc:Fallback>
                <p:oleObj name="Equation" r:id="rId16" imgW="152202" imgH="17756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21150" y="3348038"/>
                        <a:ext cx="368300" cy="428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0963" name="Line 51"/>
          <p:cNvSpPr>
            <a:spLocks noChangeShapeType="1"/>
          </p:cNvSpPr>
          <p:nvPr/>
        </p:nvSpPr>
        <p:spPr bwMode="auto">
          <a:xfrm>
            <a:off x="3990975" y="2247900"/>
            <a:ext cx="122872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50964" name="Line 52"/>
          <p:cNvSpPr>
            <a:spLocks noChangeShapeType="1"/>
          </p:cNvSpPr>
          <p:nvPr/>
        </p:nvSpPr>
        <p:spPr bwMode="auto">
          <a:xfrm>
            <a:off x="3997325" y="4102100"/>
            <a:ext cx="122872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50965" name="Line 53"/>
          <p:cNvSpPr>
            <a:spLocks noChangeShapeType="1"/>
          </p:cNvSpPr>
          <p:nvPr/>
        </p:nvSpPr>
        <p:spPr bwMode="auto">
          <a:xfrm>
            <a:off x="5229225" y="2247900"/>
            <a:ext cx="0" cy="18478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grpSp>
        <p:nvGrpSpPr>
          <p:cNvPr id="55318" name="Group 18"/>
          <p:cNvGrpSpPr>
            <a:grpSpLocks/>
          </p:cNvGrpSpPr>
          <p:nvPr/>
        </p:nvGrpSpPr>
        <p:grpSpPr bwMode="auto">
          <a:xfrm>
            <a:off x="4905375" y="2559050"/>
            <a:ext cx="676275" cy="269875"/>
            <a:chOff x="2574" y="1972"/>
            <a:chExt cx="426" cy="170"/>
          </a:xfrm>
        </p:grpSpPr>
        <p:sp>
          <p:nvSpPr>
            <p:cNvPr id="550931" name="Rectangle 19"/>
            <p:cNvSpPr>
              <a:spLocks noChangeArrowheads="1"/>
            </p:cNvSpPr>
            <p:nvPr/>
          </p:nvSpPr>
          <p:spPr bwMode="auto">
            <a:xfrm>
              <a:off x="2610" y="2016"/>
              <a:ext cx="336" cy="9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550932" name="Rectangle 20"/>
            <p:cNvSpPr>
              <a:spLocks noChangeArrowheads="1"/>
            </p:cNvSpPr>
            <p:nvPr/>
          </p:nvSpPr>
          <p:spPr bwMode="auto">
            <a:xfrm>
              <a:off x="2574" y="1974"/>
              <a:ext cx="56" cy="16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550933" name="Rectangle 21"/>
            <p:cNvSpPr>
              <a:spLocks noChangeArrowheads="1"/>
            </p:cNvSpPr>
            <p:nvPr/>
          </p:nvSpPr>
          <p:spPr bwMode="auto">
            <a:xfrm>
              <a:off x="2944" y="1972"/>
              <a:ext cx="56" cy="16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550966" name="Rectangle 54"/>
          <p:cNvSpPr>
            <a:spLocks noChangeArrowheads="1"/>
          </p:cNvSpPr>
          <p:nvPr/>
        </p:nvSpPr>
        <p:spPr bwMode="auto">
          <a:xfrm>
            <a:off x="5159375" y="3359150"/>
            <a:ext cx="152400" cy="476250"/>
          </a:xfrm>
          <a:prstGeom prst="rect">
            <a:avLst/>
          </a:prstGeom>
          <a:solidFill>
            <a:schemeClr val="bg1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graphicFrame>
        <p:nvGraphicFramePr>
          <p:cNvPr id="55320" name="Object 55"/>
          <p:cNvGraphicFramePr>
            <a:graphicFrameLocks noChangeAspect="1"/>
          </p:cNvGraphicFramePr>
          <p:nvPr/>
        </p:nvGraphicFramePr>
        <p:xfrm>
          <a:off x="5370513" y="3354388"/>
          <a:ext cx="398462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815" name="Equation" r:id="rId18" imgW="164814" imgH="177492" progId="Equation.DSMT4">
                  <p:embed/>
                </p:oleObj>
              </mc:Choice>
              <mc:Fallback>
                <p:oleObj name="Equation" r:id="rId18" imgW="164814" imgH="17749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70513" y="3354388"/>
                        <a:ext cx="398462" cy="428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84454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976" name="Rectangle 40"/>
          <p:cNvSpPr>
            <a:spLocks noChangeArrowheads="1"/>
          </p:cNvSpPr>
          <p:nvPr/>
        </p:nvSpPr>
        <p:spPr bwMode="auto">
          <a:xfrm>
            <a:off x="3449638" y="2241550"/>
            <a:ext cx="1758950" cy="284797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5193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66700"/>
            <a:ext cx="8509000" cy="1104900"/>
          </a:xfrm>
          <a:solidFill>
            <a:schemeClr val="bg1"/>
          </a:solidFill>
        </p:spPr>
        <p:txBody>
          <a:bodyPr>
            <a:normAutofit/>
          </a:bodyPr>
          <a:lstStyle/>
          <a:p>
            <a:pPr>
              <a:defRPr/>
            </a:pPr>
            <a:r>
              <a:rPr lang="en-US" sz="3200" dirty="0">
                <a:solidFill>
                  <a:srgbClr val="FF6600"/>
                </a:solidFill>
                <a:latin typeface="Consolas"/>
                <a:ea typeface="+mn-ea"/>
                <a:cs typeface="Consolas"/>
              </a:rPr>
              <a:t>Example 4: </a:t>
            </a:r>
            <a:r>
              <a:rPr lang="en-US" sz="3200" dirty="0" err="1">
                <a:solidFill>
                  <a:srgbClr val="FF6600"/>
                </a:solidFill>
                <a:latin typeface="Consolas"/>
                <a:ea typeface="+mn-ea"/>
                <a:cs typeface="Consolas"/>
              </a:rPr>
              <a:t>Thévenin’s</a:t>
            </a:r>
            <a:r>
              <a:rPr lang="en-US" sz="3200" dirty="0">
                <a:solidFill>
                  <a:srgbClr val="FF6600"/>
                </a:solidFill>
                <a:latin typeface="Consolas"/>
                <a:ea typeface="+mn-ea"/>
                <a:cs typeface="Consolas"/>
              </a:rPr>
              <a:t> theorem</a:t>
            </a:r>
          </a:p>
        </p:txBody>
      </p:sp>
      <p:graphicFrame>
        <p:nvGraphicFramePr>
          <p:cNvPr id="57349" name="Object 3"/>
          <p:cNvGraphicFramePr>
            <a:graphicFrameLocks noChangeAspect="1"/>
          </p:cNvGraphicFramePr>
          <p:nvPr/>
        </p:nvGraphicFramePr>
        <p:xfrm>
          <a:off x="2882900" y="2695575"/>
          <a:ext cx="280988" cy="334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894" name="Equation" r:id="rId4" imgW="126835" imgH="152202" progId="Equation.3">
                  <p:embed/>
                </p:oleObj>
              </mc:Choice>
              <mc:Fallback>
                <p:oleObj name="Equation" r:id="rId4" imgW="126835" imgH="15220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82900" y="2695575"/>
                        <a:ext cx="280988" cy="334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1941" name="Text Box 5"/>
          <p:cNvSpPr txBox="1">
            <a:spLocks noChangeArrowheads="1"/>
          </p:cNvSpPr>
          <p:nvPr/>
        </p:nvSpPr>
        <p:spPr bwMode="auto">
          <a:xfrm>
            <a:off x="1447800" y="5480050"/>
            <a:ext cx="332033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fr-CH" sz="2400" dirty="0" err="1">
                <a:solidFill>
                  <a:srgbClr val="1F497D"/>
                </a:solidFill>
              </a:rPr>
              <a:t>Determine</a:t>
            </a:r>
            <a:r>
              <a:rPr lang="fr-CH" sz="2400" dirty="0">
                <a:solidFill>
                  <a:srgbClr val="1F497D"/>
                </a:solidFill>
              </a:rPr>
              <a:t> the voltage </a:t>
            </a:r>
            <a:r>
              <a:rPr lang="fr-CH" sz="2400" i="1" u="sng" dirty="0">
                <a:solidFill>
                  <a:srgbClr val="1F497D"/>
                </a:solidFill>
                <a:cs typeface="+mn-cs"/>
              </a:rPr>
              <a:t>U</a:t>
            </a:r>
            <a:r>
              <a:rPr lang="fr-CH" sz="2400" dirty="0">
                <a:solidFill>
                  <a:srgbClr val="1F497D"/>
                </a:solidFill>
                <a:cs typeface="+mn-cs"/>
              </a:rPr>
              <a:t> </a:t>
            </a:r>
            <a:endParaRPr lang="en-US" sz="2400" baseline="-25000" dirty="0">
              <a:solidFill>
                <a:srgbClr val="1F497D"/>
              </a:solidFill>
              <a:cs typeface="+mn-cs"/>
            </a:endParaRPr>
          </a:p>
        </p:txBody>
      </p:sp>
      <p:sp>
        <p:nvSpPr>
          <p:cNvPr id="551942" name="Line 6"/>
          <p:cNvSpPr>
            <a:spLocks noChangeShapeType="1"/>
          </p:cNvSpPr>
          <p:nvPr/>
        </p:nvSpPr>
        <p:spPr bwMode="auto">
          <a:xfrm>
            <a:off x="1316038" y="3995738"/>
            <a:ext cx="0" cy="7858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graphicFrame>
        <p:nvGraphicFramePr>
          <p:cNvPr id="57352" name="Object 7"/>
          <p:cNvGraphicFramePr>
            <a:graphicFrameLocks noChangeAspect="1"/>
          </p:cNvGraphicFramePr>
          <p:nvPr/>
        </p:nvGraphicFramePr>
        <p:xfrm>
          <a:off x="803275" y="4125913"/>
          <a:ext cx="522288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895" name="Equation" r:id="rId6" imgW="203112" imgH="190417" progId="Equation.3">
                  <p:embed/>
                </p:oleObj>
              </mc:Choice>
              <mc:Fallback>
                <p:oleObj name="Equation" r:id="rId6" imgW="203112" imgH="19041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3275" y="4125913"/>
                        <a:ext cx="522288" cy="488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353" name="Object 8"/>
          <p:cNvGraphicFramePr>
            <a:graphicFrameLocks noChangeAspect="1"/>
          </p:cNvGraphicFramePr>
          <p:nvPr/>
        </p:nvGraphicFramePr>
        <p:xfrm>
          <a:off x="5364163" y="3444875"/>
          <a:ext cx="306387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896" name="Equation" r:id="rId8" imgW="126835" imgH="139518" progId="Equation.3">
                  <p:embed/>
                </p:oleObj>
              </mc:Choice>
              <mc:Fallback>
                <p:oleObj name="Equation" r:id="rId8" imgW="126835" imgH="139518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4163" y="3444875"/>
                        <a:ext cx="306387" cy="336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1945" name="Rectangle 9"/>
          <p:cNvSpPr>
            <a:spLocks noChangeArrowheads="1"/>
          </p:cNvSpPr>
          <p:nvPr/>
        </p:nvSpPr>
        <p:spPr bwMode="auto">
          <a:xfrm>
            <a:off x="1700213" y="2244725"/>
            <a:ext cx="1758950" cy="284797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51946" name="Oval 10"/>
          <p:cNvSpPr>
            <a:spLocks noChangeArrowheads="1"/>
          </p:cNvSpPr>
          <p:nvPr/>
        </p:nvSpPr>
        <p:spPr bwMode="auto">
          <a:xfrm>
            <a:off x="1371600" y="4054475"/>
            <a:ext cx="641350" cy="64135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graphicFrame>
        <p:nvGraphicFramePr>
          <p:cNvPr id="57356" name="Object 12"/>
          <p:cNvGraphicFramePr>
            <a:graphicFrameLocks noChangeAspect="1"/>
          </p:cNvGraphicFramePr>
          <p:nvPr/>
        </p:nvGraphicFramePr>
        <p:xfrm>
          <a:off x="1406525" y="2600325"/>
          <a:ext cx="276225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897" name="Equation" r:id="rId10" imgW="114201" imgH="139579" progId="Equation.3">
                  <p:embed/>
                </p:oleObj>
              </mc:Choice>
              <mc:Fallback>
                <p:oleObj name="Equation" r:id="rId10" imgW="114201" imgH="13957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6525" y="2600325"/>
                        <a:ext cx="276225" cy="336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7357" name="Group 13"/>
          <p:cNvGrpSpPr>
            <a:grpSpLocks/>
          </p:cNvGrpSpPr>
          <p:nvPr/>
        </p:nvGrpSpPr>
        <p:grpSpPr bwMode="auto">
          <a:xfrm>
            <a:off x="1676400" y="2433638"/>
            <a:ext cx="199422" cy="715962"/>
            <a:chOff x="3804" y="1575"/>
            <a:chExt cx="392" cy="2407"/>
          </a:xfrm>
        </p:grpSpPr>
        <p:grpSp>
          <p:nvGrpSpPr>
            <p:cNvPr id="57373" name="Group 14"/>
            <p:cNvGrpSpPr>
              <a:grpSpLocks/>
            </p:cNvGrpSpPr>
            <p:nvPr/>
          </p:nvGrpSpPr>
          <p:grpSpPr bwMode="auto">
            <a:xfrm>
              <a:off x="3933" y="2178"/>
              <a:ext cx="260" cy="600"/>
              <a:chOff x="3927" y="2184"/>
              <a:chExt cx="260" cy="600"/>
            </a:xfrm>
          </p:grpSpPr>
          <p:sp>
            <p:nvSpPr>
              <p:cNvPr id="551951" name="Arc 15"/>
              <p:cNvSpPr>
                <a:spLocks/>
              </p:cNvSpPr>
              <p:nvPr/>
            </p:nvSpPr>
            <p:spPr bwMode="auto">
              <a:xfrm>
                <a:off x="3930" y="2184"/>
                <a:ext cx="258" cy="310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51952" name="Arc 16"/>
              <p:cNvSpPr>
                <a:spLocks/>
              </p:cNvSpPr>
              <p:nvPr/>
            </p:nvSpPr>
            <p:spPr bwMode="auto">
              <a:xfrm flipV="1">
                <a:off x="3927" y="2472"/>
                <a:ext cx="258" cy="310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  <p:grpSp>
          <p:nvGrpSpPr>
            <p:cNvPr id="57374" name="Group 17"/>
            <p:cNvGrpSpPr>
              <a:grpSpLocks/>
            </p:cNvGrpSpPr>
            <p:nvPr/>
          </p:nvGrpSpPr>
          <p:grpSpPr bwMode="auto">
            <a:xfrm>
              <a:off x="3935" y="2780"/>
              <a:ext cx="260" cy="600"/>
              <a:chOff x="3927" y="2184"/>
              <a:chExt cx="260" cy="600"/>
            </a:xfrm>
          </p:grpSpPr>
          <p:sp>
            <p:nvSpPr>
              <p:cNvPr id="551954" name="Arc 18"/>
              <p:cNvSpPr>
                <a:spLocks/>
              </p:cNvSpPr>
              <p:nvPr/>
            </p:nvSpPr>
            <p:spPr bwMode="auto">
              <a:xfrm>
                <a:off x="3930" y="2185"/>
                <a:ext cx="258" cy="310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51955" name="Arc 19"/>
              <p:cNvSpPr>
                <a:spLocks/>
              </p:cNvSpPr>
              <p:nvPr/>
            </p:nvSpPr>
            <p:spPr bwMode="auto">
              <a:xfrm flipV="1">
                <a:off x="3928" y="2473"/>
                <a:ext cx="260" cy="310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  <p:grpSp>
          <p:nvGrpSpPr>
            <p:cNvPr id="57375" name="Group 20"/>
            <p:cNvGrpSpPr>
              <a:grpSpLocks/>
            </p:cNvGrpSpPr>
            <p:nvPr/>
          </p:nvGrpSpPr>
          <p:grpSpPr bwMode="auto">
            <a:xfrm>
              <a:off x="3936" y="3382"/>
              <a:ext cx="260" cy="600"/>
              <a:chOff x="3927" y="2184"/>
              <a:chExt cx="260" cy="600"/>
            </a:xfrm>
          </p:grpSpPr>
          <p:sp>
            <p:nvSpPr>
              <p:cNvPr id="551957" name="Arc 21"/>
              <p:cNvSpPr>
                <a:spLocks/>
              </p:cNvSpPr>
              <p:nvPr/>
            </p:nvSpPr>
            <p:spPr bwMode="auto">
              <a:xfrm>
                <a:off x="3929" y="2186"/>
                <a:ext cx="258" cy="310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51958" name="Arc 22"/>
              <p:cNvSpPr>
                <a:spLocks/>
              </p:cNvSpPr>
              <p:nvPr/>
            </p:nvSpPr>
            <p:spPr bwMode="auto">
              <a:xfrm flipV="1">
                <a:off x="3927" y="2474"/>
                <a:ext cx="258" cy="310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  <p:grpSp>
          <p:nvGrpSpPr>
            <p:cNvPr id="57376" name="Group 23"/>
            <p:cNvGrpSpPr>
              <a:grpSpLocks/>
            </p:cNvGrpSpPr>
            <p:nvPr/>
          </p:nvGrpSpPr>
          <p:grpSpPr bwMode="auto">
            <a:xfrm>
              <a:off x="3936" y="1576"/>
              <a:ext cx="260" cy="600"/>
              <a:chOff x="3927" y="2184"/>
              <a:chExt cx="260" cy="600"/>
            </a:xfrm>
          </p:grpSpPr>
          <p:sp>
            <p:nvSpPr>
              <p:cNvPr id="551960" name="Arc 24"/>
              <p:cNvSpPr>
                <a:spLocks/>
              </p:cNvSpPr>
              <p:nvPr/>
            </p:nvSpPr>
            <p:spPr bwMode="auto">
              <a:xfrm>
                <a:off x="3929" y="2183"/>
                <a:ext cx="258" cy="310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51961" name="Arc 25"/>
              <p:cNvSpPr>
                <a:spLocks/>
              </p:cNvSpPr>
              <p:nvPr/>
            </p:nvSpPr>
            <p:spPr bwMode="auto">
              <a:xfrm flipV="1">
                <a:off x="3927" y="2477"/>
                <a:ext cx="258" cy="320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  <p:sp>
          <p:nvSpPr>
            <p:cNvPr id="551962" name="Rectangle 26"/>
            <p:cNvSpPr>
              <a:spLocks noChangeArrowheads="1"/>
            </p:cNvSpPr>
            <p:nvPr/>
          </p:nvSpPr>
          <p:spPr bwMode="auto">
            <a:xfrm>
              <a:off x="3804" y="1575"/>
              <a:ext cx="126" cy="240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graphicFrame>
        <p:nvGraphicFramePr>
          <p:cNvPr id="57358" name="Object 28"/>
          <p:cNvGraphicFramePr>
            <a:graphicFrameLocks noChangeAspect="1"/>
          </p:cNvGraphicFramePr>
          <p:nvPr/>
        </p:nvGraphicFramePr>
        <p:xfrm>
          <a:off x="4268788" y="3367088"/>
          <a:ext cx="509587" cy="547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898" name="Equation" r:id="rId12" imgW="164814" imgH="177492" progId="Equation.3">
                  <p:embed/>
                </p:oleObj>
              </mc:Choice>
              <mc:Fallback>
                <p:oleObj name="Equation" r:id="rId12" imgW="164814" imgH="17749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8788" y="3367088"/>
                        <a:ext cx="509587" cy="547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1965" name="Rectangle 29"/>
          <p:cNvSpPr>
            <a:spLocks noChangeArrowheads="1"/>
          </p:cNvSpPr>
          <p:nvPr/>
        </p:nvSpPr>
        <p:spPr bwMode="auto">
          <a:xfrm>
            <a:off x="1619250" y="3381375"/>
            <a:ext cx="152400" cy="476250"/>
          </a:xfrm>
          <a:prstGeom prst="rect">
            <a:avLst/>
          </a:prstGeom>
          <a:solidFill>
            <a:schemeClr val="bg1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graphicFrame>
        <p:nvGraphicFramePr>
          <p:cNvPr id="57360" name="Object 30"/>
          <p:cNvGraphicFramePr>
            <a:graphicFrameLocks noChangeAspect="1"/>
          </p:cNvGraphicFramePr>
          <p:nvPr/>
        </p:nvGraphicFramePr>
        <p:xfrm>
          <a:off x="1187450" y="3405188"/>
          <a:ext cx="368300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899" name="Equation" r:id="rId14" imgW="152202" imgH="177569" progId="Equation.3">
                  <p:embed/>
                </p:oleObj>
              </mc:Choice>
              <mc:Fallback>
                <p:oleObj name="Equation" r:id="rId14" imgW="152202" imgH="17756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450" y="3405188"/>
                        <a:ext cx="368300" cy="428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7361" name="Group 34"/>
          <p:cNvGrpSpPr>
            <a:grpSpLocks/>
          </p:cNvGrpSpPr>
          <p:nvPr/>
        </p:nvGrpSpPr>
        <p:grpSpPr bwMode="auto">
          <a:xfrm>
            <a:off x="3124200" y="2730500"/>
            <a:ext cx="676275" cy="269875"/>
            <a:chOff x="2574" y="1972"/>
            <a:chExt cx="426" cy="170"/>
          </a:xfrm>
        </p:grpSpPr>
        <p:sp>
          <p:nvSpPr>
            <p:cNvPr id="551971" name="Rectangle 35"/>
            <p:cNvSpPr>
              <a:spLocks noChangeArrowheads="1"/>
            </p:cNvSpPr>
            <p:nvPr/>
          </p:nvSpPr>
          <p:spPr bwMode="auto">
            <a:xfrm>
              <a:off x="2610" y="2016"/>
              <a:ext cx="336" cy="9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551972" name="Rectangle 36"/>
            <p:cNvSpPr>
              <a:spLocks noChangeArrowheads="1"/>
            </p:cNvSpPr>
            <p:nvPr/>
          </p:nvSpPr>
          <p:spPr bwMode="auto">
            <a:xfrm>
              <a:off x="2574" y="1974"/>
              <a:ext cx="56" cy="16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551973" name="Rectangle 37"/>
            <p:cNvSpPr>
              <a:spLocks noChangeArrowheads="1"/>
            </p:cNvSpPr>
            <p:nvPr/>
          </p:nvSpPr>
          <p:spPr bwMode="auto">
            <a:xfrm>
              <a:off x="2944" y="1972"/>
              <a:ext cx="56" cy="16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551974" name="Rectangle 38"/>
          <p:cNvSpPr>
            <a:spLocks noChangeArrowheads="1"/>
          </p:cNvSpPr>
          <p:nvPr/>
        </p:nvSpPr>
        <p:spPr bwMode="auto">
          <a:xfrm>
            <a:off x="3387725" y="3378200"/>
            <a:ext cx="152400" cy="476250"/>
          </a:xfrm>
          <a:prstGeom prst="rect">
            <a:avLst/>
          </a:prstGeom>
          <a:solidFill>
            <a:schemeClr val="bg1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graphicFrame>
        <p:nvGraphicFramePr>
          <p:cNvPr id="57363" name="Object 39"/>
          <p:cNvGraphicFramePr>
            <a:graphicFrameLocks noChangeAspect="1"/>
          </p:cNvGraphicFramePr>
          <p:nvPr/>
        </p:nvGraphicFramePr>
        <p:xfrm>
          <a:off x="2932113" y="3382963"/>
          <a:ext cx="398462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900" name="Equation" r:id="rId16" imgW="164814" imgH="177492" progId="Equation.3">
                  <p:embed/>
                </p:oleObj>
              </mc:Choice>
              <mc:Fallback>
                <p:oleObj name="Equation" r:id="rId16" imgW="164814" imgH="17749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2113" y="3382963"/>
                        <a:ext cx="398462" cy="428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1977" name="Oval 41"/>
          <p:cNvSpPr>
            <a:spLocks noChangeArrowheads="1"/>
          </p:cNvSpPr>
          <p:nvPr/>
        </p:nvSpPr>
        <p:spPr bwMode="auto">
          <a:xfrm>
            <a:off x="3140075" y="4051300"/>
            <a:ext cx="641350" cy="64135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51978" name="Line 42"/>
          <p:cNvSpPr>
            <a:spLocks noChangeShapeType="1"/>
          </p:cNvSpPr>
          <p:nvPr/>
        </p:nvSpPr>
        <p:spPr bwMode="auto">
          <a:xfrm>
            <a:off x="3074988" y="4059238"/>
            <a:ext cx="0" cy="7858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graphicFrame>
        <p:nvGraphicFramePr>
          <p:cNvPr id="57366" name="Object 43"/>
          <p:cNvGraphicFramePr>
            <a:graphicFrameLocks noChangeAspect="1"/>
          </p:cNvGraphicFramePr>
          <p:nvPr/>
        </p:nvGraphicFramePr>
        <p:xfrm>
          <a:off x="2530475" y="4189413"/>
          <a:ext cx="587375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901" name="Equation" r:id="rId18" imgW="228600" imgH="190500" progId="Equation.3">
                  <p:embed/>
                </p:oleObj>
              </mc:Choice>
              <mc:Fallback>
                <p:oleObj name="Equation" r:id="rId18" imgW="228600" imgH="190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30475" y="4189413"/>
                        <a:ext cx="587375" cy="488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1980" name="Rectangle 44"/>
          <p:cNvSpPr>
            <a:spLocks noChangeArrowheads="1"/>
          </p:cNvSpPr>
          <p:nvPr/>
        </p:nvSpPr>
        <p:spPr bwMode="auto">
          <a:xfrm>
            <a:off x="5076825" y="3133725"/>
            <a:ext cx="238125" cy="895350"/>
          </a:xfrm>
          <a:prstGeom prst="rect">
            <a:avLst/>
          </a:prstGeom>
          <a:solidFill>
            <a:schemeClr val="bg1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51981" name="Line 45"/>
          <p:cNvSpPr>
            <a:spLocks noChangeShapeType="1"/>
          </p:cNvSpPr>
          <p:nvPr/>
        </p:nvSpPr>
        <p:spPr bwMode="auto">
          <a:xfrm>
            <a:off x="4862513" y="2874963"/>
            <a:ext cx="0" cy="13668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graphicFrame>
        <p:nvGraphicFramePr>
          <p:cNvPr id="57369" name="Object 46"/>
          <p:cNvGraphicFramePr>
            <a:graphicFrameLocks noChangeAspect="1"/>
          </p:cNvGraphicFramePr>
          <p:nvPr/>
        </p:nvGraphicFramePr>
        <p:xfrm>
          <a:off x="2846388" y="2684463"/>
          <a:ext cx="306387" cy="366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902" name="Equation" r:id="rId20" imgW="126835" imgH="152202" progId="Equation.DSMT4">
                  <p:embed/>
                </p:oleObj>
              </mc:Choice>
              <mc:Fallback>
                <p:oleObj name="Equation" r:id="rId20" imgW="126835" imgH="15220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6388" y="2684463"/>
                        <a:ext cx="306387" cy="366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31108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3200" dirty="0">
                <a:solidFill>
                  <a:srgbClr val="FF6600"/>
                </a:solidFill>
                <a:latin typeface="Consolas"/>
                <a:ea typeface="+mn-ea"/>
                <a:cs typeface="Consolas"/>
              </a:rPr>
              <a:t>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rgbClr val="1F497D"/>
                </a:solidFill>
                <a:cs typeface="+mn-cs"/>
              </a:rPr>
              <a:t>The resistance of the following </a:t>
            </a:r>
            <a:r>
              <a:rPr lang="en-US" dirty="0" err="1">
                <a:solidFill>
                  <a:srgbClr val="1F497D"/>
                </a:solidFill>
                <a:cs typeface="+mn-cs"/>
              </a:rPr>
              <a:t>impedence</a:t>
            </a:r>
            <a:r>
              <a:rPr lang="en-US" dirty="0">
                <a:solidFill>
                  <a:srgbClr val="1F497D"/>
                </a:solidFill>
                <a:cs typeface="+mn-cs"/>
              </a:rPr>
              <a:t> is</a:t>
            </a:r>
          </a:p>
          <a:p>
            <a:pPr eaLnBrk="1" hangingPunct="1">
              <a:defRPr/>
            </a:pPr>
            <a:endParaRPr lang="en-US" baseline="-25000" dirty="0">
              <a:cs typeface="+mn-cs"/>
            </a:endParaRPr>
          </a:p>
          <a:p>
            <a:pPr marL="0" indent="0" eaLnBrk="1" hangingPunct="1">
              <a:buFont typeface="Monotype Sorts" charset="0"/>
              <a:buNone/>
              <a:defRPr/>
            </a:pPr>
            <a:r>
              <a:rPr lang="en-US" dirty="0">
                <a:solidFill>
                  <a:srgbClr val="1F497D"/>
                </a:solidFill>
                <a:cs typeface="+mn-cs"/>
              </a:rPr>
              <a:t>A:</a:t>
            </a:r>
            <a:endParaRPr lang="en-US" i="1" dirty="0">
              <a:solidFill>
                <a:srgbClr val="1F497D"/>
              </a:solidFill>
              <a:cs typeface="+mn-cs"/>
            </a:endParaRPr>
          </a:p>
          <a:p>
            <a:pPr eaLnBrk="1" hangingPunct="1">
              <a:defRPr/>
            </a:pPr>
            <a:endParaRPr lang="en-US" baseline="-25000" dirty="0">
              <a:solidFill>
                <a:srgbClr val="1F497D"/>
              </a:solidFill>
              <a:cs typeface="+mn-cs"/>
            </a:endParaRPr>
          </a:p>
          <a:p>
            <a:pPr marL="0" indent="0" eaLnBrk="1" hangingPunct="1">
              <a:buFont typeface="Monotype Sorts" charset="0"/>
              <a:buNone/>
              <a:defRPr/>
            </a:pPr>
            <a:r>
              <a:rPr lang="en-US" dirty="0">
                <a:solidFill>
                  <a:srgbClr val="1F497D"/>
                </a:solidFill>
                <a:cs typeface="+mn-cs"/>
              </a:rPr>
              <a:t>B: </a:t>
            </a:r>
          </a:p>
          <a:p>
            <a:pPr eaLnBrk="1" hangingPunct="1">
              <a:defRPr/>
            </a:pPr>
            <a:endParaRPr lang="en-US" baseline="-25000" dirty="0">
              <a:solidFill>
                <a:srgbClr val="1F497D"/>
              </a:solidFill>
              <a:cs typeface="+mn-cs"/>
            </a:endParaRPr>
          </a:p>
          <a:p>
            <a:pPr marL="0" indent="0" eaLnBrk="1" hangingPunct="1">
              <a:buFont typeface="Monotype Sorts" charset="0"/>
              <a:buNone/>
              <a:defRPr/>
            </a:pPr>
            <a:endParaRPr lang="en-US" baseline="-25000" dirty="0">
              <a:solidFill>
                <a:srgbClr val="1F497D"/>
              </a:solidFill>
              <a:cs typeface="+mn-cs"/>
            </a:endParaRPr>
          </a:p>
          <a:p>
            <a:pPr marL="0" indent="0" eaLnBrk="1" hangingPunct="1">
              <a:buFont typeface="Monotype Sorts" charset="0"/>
              <a:buNone/>
              <a:defRPr/>
            </a:pPr>
            <a:r>
              <a:rPr lang="en-US" dirty="0">
                <a:solidFill>
                  <a:srgbClr val="1F497D"/>
                </a:solidFill>
              </a:rPr>
              <a:t>C: </a:t>
            </a:r>
          </a:p>
          <a:p>
            <a:pPr marL="0" indent="0" eaLnBrk="1" hangingPunct="1">
              <a:buFont typeface="Monotype Sorts" charset="0"/>
              <a:buNone/>
              <a:defRPr/>
            </a:pPr>
            <a:endParaRPr lang="en-US" baseline="-25000" dirty="0">
              <a:cs typeface="+mn-cs"/>
            </a:endParaRPr>
          </a:p>
        </p:txBody>
      </p:sp>
      <p:pic>
        <p:nvPicPr>
          <p:cNvPr id="60421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268538"/>
            <a:ext cx="17907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2" name="Rectangle 8"/>
          <p:cNvSpPr>
            <a:spLocks noChangeArrowheads="1"/>
          </p:cNvSpPr>
          <p:nvPr/>
        </p:nvSpPr>
        <p:spPr bwMode="auto">
          <a:xfrm>
            <a:off x="3573463" y="3048000"/>
            <a:ext cx="1997075" cy="84138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60423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0060325"/>
              </p:ext>
            </p:extLst>
          </p:nvPr>
        </p:nvGraphicFramePr>
        <p:xfrm>
          <a:off x="1266922" y="3258654"/>
          <a:ext cx="1728788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3738" name="Equation" r:id="rId4" imgW="762000" imgH="469900" progId="Equation.DSMT4">
                  <p:embed/>
                </p:oleObj>
              </mc:Choice>
              <mc:Fallback>
                <p:oleObj name="Equation" r:id="rId4" imgW="762000" imgH="469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66922" y="3258654"/>
                        <a:ext cx="1728788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42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9096500"/>
              </p:ext>
            </p:extLst>
          </p:nvPr>
        </p:nvGraphicFramePr>
        <p:xfrm>
          <a:off x="1266922" y="4905385"/>
          <a:ext cx="1957387" cy="633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3739" name="Equation" r:id="rId6" imgW="863600" imgH="279400" progId="Equation.3">
                  <p:embed/>
                </p:oleObj>
              </mc:Choice>
              <mc:Fallback>
                <p:oleObj name="Equation" r:id="rId6" imgW="863600" imgH="279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66922" y="4905385"/>
                        <a:ext cx="1957387" cy="633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42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612393"/>
              </p:ext>
            </p:extLst>
          </p:nvPr>
        </p:nvGraphicFramePr>
        <p:xfrm>
          <a:off x="1756666" y="2662722"/>
          <a:ext cx="374650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3740" name="Equation" r:id="rId8" imgW="165100" imgH="177800" progId="Equation.DSMT4">
                  <p:embed/>
                </p:oleObj>
              </mc:Choice>
              <mc:Fallback>
                <p:oleObj name="Equation" r:id="rId8" imgW="165100" imgH="177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6666" y="2662722"/>
                        <a:ext cx="374650" cy="403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52045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 Box 2"/>
          <p:cNvSpPr txBox="1">
            <a:spLocks noChangeArrowheads="1"/>
          </p:cNvSpPr>
          <p:nvPr/>
        </p:nvSpPr>
        <p:spPr bwMode="auto">
          <a:xfrm>
            <a:off x="371475" y="1625600"/>
            <a:ext cx="77866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 eaLnBrk="1" hangingPunct="1"/>
            <a:endParaRPr lang="en-US"/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title"/>
          </p:nvPr>
        </p:nvSpPr>
        <p:spPr>
          <a:xfrm>
            <a:off x="492125" y="268288"/>
            <a:ext cx="7772400" cy="11049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fr-CH" sz="3200" dirty="0" err="1">
                <a:solidFill>
                  <a:srgbClr val="FF6600"/>
                </a:solidFill>
                <a:latin typeface="Consolas"/>
                <a:ea typeface="+mn-ea"/>
                <a:cs typeface="Consolas"/>
              </a:rPr>
              <a:t>Instantaneous</a:t>
            </a:r>
            <a:r>
              <a:rPr lang="fr-CH" sz="3200" dirty="0">
                <a:solidFill>
                  <a:srgbClr val="FF6600"/>
                </a:solidFill>
                <a:latin typeface="Consolas"/>
                <a:ea typeface="+mn-ea"/>
                <a:cs typeface="Consolas"/>
              </a:rPr>
              <a:t> power in AC circuits</a:t>
            </a:r>
          </a:p>
        </p:txBody>
      </p:sp>
      <p:graphicFrame>
        <p:nvGraphicFramePr>
          <p:cNvPr id="17413" name="Object 6"/>
          <p:cNvGraphicFramePr>
            <a:graphicFrameLocks noChangeAspect="1"/>
          </p:cNvGraphicFramePr>
          <p:nvPr/>
        </p:nvGraphicFramePr>
        <p:xfrm>
          <a:off x="207963" y="2668588"/>
          <a:ext cx="3406775" cy="563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8135" name="Equation" r:id="rId4" imgW="1943100" imgH="317500" progId="Equation.3">
                  <p:embed/>
                </p:oleObj>
              </mc:Choice>
              <mc:Fallback>
                <p:oleObj name="Equation" r:id="rId4" imgW="1943100" imgH="317500" progId="Equation.3">
                  <p:embed/>
                  <p:pic>
                    <p:nvPicPr>
                      <p:cNvPr id="17413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963" y="2668588"/>
                        <a:ext cx="3406775" cy="563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4" name="Object 7"/>
          <p:cNvGraphicFramePr>
            <a:graphicFrameLocks noChangeAspect="1"/>
          </p:cNvGraphicFramePr>
          <p:nvPr/>
        </p:nvGraphicFramePr>
        <p:xfrm>
          <a:off x="231775" y="3335338"/>
          <a:ext cx="3321050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8136" name="Equation" r:id="rId6" imgW="1816100" imgH="317500" progId="Equation.3">
                  <p:embed/>
                </p:oleObj>
              </mc:Choice>
              <mc:Fallback>
                <p:oleObj name="Equation" r:id="rId6" imgW="1816100" imgH="317500" progId="Equation.3">
                  <p:embed/>
                  <p:pic>
                    <p:nvPicPr>
                      <p:cNvPr id="17414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1775" y="3335338"/>
                        <a:ext cx="3321050" cy="590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5" name="Object 9"/>
          <p:cNvGraphicFramePr>
            <a:graphicFrameLocks noGrp="1" noChangeAspect="1"/>
          </p:cNvGraphicFramePr>
          <p:nvPr>
            <p:ph type="body" idx="1"/>
          </p:nvPr>
        </p:nvGraphicFramePr>
        <p:xfrm>
          <a:off x="3818227" y="1689307"/>
          <a:ext cx="4305300" cy="411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8137" name="KGPlot" r:id="rId8" imgW="3672789" imgH="3499631" progId="KGraph_Plot">
                  <p:embed/>
                </p:oleObj>
              </mc:Choice>
              <mc:Fallback>
                <p:oleObj name="KGPlot" r:id="rId8" imgW="3672789" imgH="3499631" progId="KGraph_Plot">
                  <p:embed/>
                  <p:pic>
                    <p:nvPicPr>
                      <p:cNvPr id="17415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8227" y="1689307"/>
                        <a:ext cx="4305300" cy="411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 useBgFill="1">
        <p:nvSpPr>
          <p:cNvPr id="2" name="ZoneTexte 1">
            <a:extLst>
              <a:ext uri="{FF2B5EF4-FFF2-40B4-BE49-F238E27FC236}">
                <a16:creationId xmlns:a16="http://schemas.microsoft.com/office/drawing/2014/main" id="{314ECC02-1EB0-1145-B053-A96BDEBDDEA2}"/>
              </a:ext>
            </a:extLst>
          </p:cNvPr>
          <p:cNvSpPr txBox="1"/>
          <p:nvPr/>
        </p:nvSpPr>
        <p:spPr>
          <a:xfrm>
            <a:off x="7239000" y="1854200"/>
            <a:ext cx="650875" cy="40011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fr-FR" sz="1000" dirty="0">
                <a:solidFill>
                  <a:srgbClr val="0000FF"/>
                </a:solidFill>
              </a:rPr>
              <a:t>Voltage</a:t>
            </a:r>
          </a:p>
          <a:p>
            <a:r>
              <a:rPr lang="fr-FR" sz="1000" dirty="0" err="1">
                <a:solidFill>
                  <a:srgbClr val="FF0000"/>
                </a:solidFill>
              </a:rPr>
              <a:t>Current</a:t>
            </a:r>
            <a:endParaRPr lang="fr-FR" sz="1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6141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Text Box 2"/>
          <p:cNvSpPr txBox="1">
            <a:spLocks noChangeArrowheads="1"/>
          </p:cNvSpPr>
          <p:nvPr/>
        </p:nvSpPr>
        <p:spPr bwMode="auto">
          <a:xfrm>
            <a:off x="371475" y="1625600"/>
            <a:ext cx="77866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 eaLnBrk="1" hangingPunct="1"/>
            <a:endParaRPr lang="en-US"/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title"/>
          </p:nvPr>
        </p:nvSpPr>
        <p:spPr>
          <a:xfrm>
            <a:off x="492125" y="268288"/>
            <a:ext cx="7772400" cy="11049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fr-CH" sz="3200" dirty="0" err="1">
                <a:solidFill>
                  <a:srgbClr val="FF6600"/>
                </a:solidFill>
                <a:latin typeface="Consolas"/>
                <a:cs typeface="Consolas"/>
              </a:rPr>
              <a:t>Instantaneous</a:t>
            </a:r>
            <a:r>
              <a:rPr lang="fr-CH" sz="3200" dirty="0">
                <a:solidFill>
                  <a:srgbClr val="FF6600"/>
                </a:solidFill>
                <a:latin typeface="Consolas"/>
                <a:cs typeface="Consolas"/>
              </a:rPr>
              <a:t> power in AC circuits</a:t>
            </a:r>
            <a:endParaRPr lang="en-US" sz="3200" dirty="0">
              <a:solidFill>
                <a:srgbClr val="FF6600"/>
              </a:solidFill>
              <a:latin typeface="Consolas"/>
              <a:ea typeface="+mn-ea"/>
              <a:cs typeface="Consolas"/>
            </a:endParaRPr>
          </a:p>
        </p:txBody>
      </p:sp>
      <p:graphicFrame>
        <p:nvGraphicFramePr>
          <p:cNvPr id="19461" name="Object 4"/>
          <p:cNvGraphicFramePr>
            <a:graphicFrameLocks noChangeAspect="1"/>
          </p:cNvGraphicFramePr>
          <p:nvPr/>
        </p:nvGraphicFramePr>
        <p:xfrm>
          <a:off x="1169988" y="2640013"/>
          <a:ext cx="1481137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9165" name="Equation" r:id="rId4" imgW="850900" imgH="355600" progId="Equation.3">
                  <p:embed/>
                </p:oleObj>
              </mc:Choice>
              <mc:Fallback>
                <p:oleObj name="Equation" r:id="rId4" imgW="850900" imgH="355600" progId="Equation.3">
                  <p:embed/>
                  <p:pic>
                    <p:nvPicPr>
                      <p:cNvPr id="19461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9988" y="2640013"/>
                        <a:ext cx="1481137" cy="622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2" name="Object 5"/>
          <p:cNvGraphicFramePr>
            <a:graphicFrameLocks noChangeAspect="1"/>
          </p:cNvGraphicFramePr>
          <p:nvPr/>
        </p:nvGraphicFramePr>
        <p:xfrm>
          <a:off x="1211263" y="3305175"/>
          <a:ext cx="1303337" cy="652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9166" name="Equation" r:id="rId6" imgW="711200" imgH="355600" progId="Equation.3">
                  <p:embed/>
                </p:oleObj>
              </mc:Choice>
              <mc:Fallback>
                <p:oleObj name="Equation" r:id="rId6" imgW="711200" imgH="355600" progId="Equation.3">
                  <p:embed/>
                  <p:pic>
                    <p:nvPicPr>
                      <p:cNvPr id="19462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1263" y="3305175"/>
                        <a:ext cx="1303337" cy="652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7064" name="Line 8"/>
          <p:cNvSpPr>
            <a:spLocks noChangeShapeType="1"/>
          </p:cNvSpPr>
          <p:nvPr/>
        </p:nvSpPr>
        <p:spPr bwMode="auto">
          <a:xfrm>
            <a:off x="3362325" y="4344988"/>
            <a:ext cx="473551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H"/>
          </a:p>
        </p:txBody>
      </p:sp>
      <p:sp>
        <p:nvSpPr>
          <p:cNvPr id="557065" name="Line 9"/>
          <p:cNvSpPr>
            <a:spLocks noChangeShapeType="1"/>
          </p:cNvSpPr>
          <p:nvPr/>
        </p:nvSpPr>
        <p:spPr bwMode="auto">
          <a:xfrm flipV="1">
            <a:off x="3883025" y="1863725"/>
            <a:ext cx="0" cy="40608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H"/>
          </a:p>
        </p:txBody>
      </p:sp>
      <p:sp>
        <p:nvSpPr>
          <p:cNvPr id="557066" name="Text Box 10"/>
          <p:cNvSpPr txBox="1">
            <a:spLocks noChangeArrowheads="1"/>
          </p:cNvSpPr>
          <p:nvPr/>
        </p:nvSpPr>
        <p:spPr bwMode="auto">
          <a:xfrm>
            <a:off x="8174038" y="4200525"/>
            <a:ext cx="438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fr-CH" sz="1800"/>
              <a:t>Re</a:t>
            </a:r>
            <a:endParaRPr lang="en-US" sz="1800"/>
          </a:p>
        </p:txBody>
      </p:sp>
      <p:sp>
        <p:nvSpPr>
          <p:cNvPr id="557067" name="Text Box 11"/>
          <p:cNvSpPr txBox="1">
            <a:spLocks noChangeArrowheads="1"/>
          </p:cNvSpPr>
          <p:nvPr/>
        </p:nvSpPr>
        <p:spPr bwMode="auto">
          <a:xfrm rot="10800000" flipV="1">
            <a:off x="4060825" y="1679575"/>
            <a:ext cx="5969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fr-CH" sz="1800"/>
              <a:t>Im</a:t>
            </a:r>
            <a:endParaRPr lang="en-US" sz="1800"/>
          </a:p>
        </p:txBody>
      </p:sp>
      <p:sp>
        <p:nvSpPr>
          <p:cNvPr id="557068" name="Line 12"/>
          <p:cNvSpPr>
            <a:spLocks noChangeShapeType="1"/>
          </p:cNvSpPr>
          <p:nvPr/>
        </p:nvSpPr>
        <p:spPr bwMode="auto">
          <a:xfrm rot="5400000">
            <a:off x="4551363" y="3113088"/>
            <a:ext cx="539750" cy="1898650"/>
          </a:xfrm>
          <a:prstGeom prst="line">
            <a:avLst/>
          </a:prstGeom>
          <a:noFill/>
          <a:ln w="12700">
            <a:solidFill>
              <a:srgbClr val="FF3300"/>
            </a:solidFill>
            <a:round/>
            <a:headEnd type="triangle" w="lg" len="lg"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H"/>
          </a:p>
        </p:txBody>
      </p:sp>
      <p:graphicFrame>
        <p:nvGraphicFramePr>
          <p:cNvPr id="557069" name="Object 13"/>
          <p:cNvGraphicFramePr>
            <a:graphicFrameLocks noChangeAspect="1"/>
          </p:cNvGraphicFramePr>
          <p:nvPr/>
        </p:nvGraphicFramePr>
        <p:xfrm>
          <a:off x="5854700" y="3546475"/>
          <a:ext cx="233363" cy="411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9167" name="Equation" r:id="rId8" imgW="139700" imgH="241300" progId="Equation.3">
                  <p:embed/>
                </p:oleObj>
              </mc:Choice>
              <mc:Fallback>
                <p:oleObj name="Equation" r:id="rId8" imgW="139700" imgH="241300" progId="Equation.3">
                  <p:embed/>
                  <p:pic>
                    <p:nvPicPr>
                      <p:cNvPr id="557069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54700" y="3546475"/>
                        <a:ext cx="233363" cy="411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7070" name="Arc 14"/>
          <p:cNvSpPr>
            <a:spLocks/>
          </p:cNvSpPr>
          <p:nvPr/>
        </p:nvSpPr>
        <p:spPr bwMode="auto">
          <a:xfrm>
            <a:off x="4183063" y="4084638"/>
            <a:ext cx="123825" cy="246062"/>
          </a:xfrm>
          <a:custGeom>
            <a:avLst/>
            <a:gdLst>
              <a:gd name="T0" fmla="*/ 0 w 21600"/>
              <a:gd name="T1" fmla="*/ 0 h 21600"/>
              <a:gd name="T2" fmla="*/ 4069279 w 21600"/>
              <a:gd name="T3" fmla="*/ 31932001 h 21600"/>
              <a:gd name="T4" fmla="*/ 0 w 21600"/>
              <a:gd name="T5" fmla="*/ 31932001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12700">
            <a:solidFill>
              <a:srgbClr val="0000FF"/>
            </a:solidFill>
            <a:round/>
            <a:headEnd type="triangle" w="lg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CH"/>
          </a:p>
        </p:txBody>
      </p:sp>
      <p:graphicFrame>
        <p:nvGraphicFramePr>
          <p:cNvPr id="557071" name="Object 15"/>
          <p:cNvGraphicFramePr>
            <a:graphicFrameLocks noChangeAspect="1"/>
          </p:cNvGraphicFramePr>
          <p:nvPr/>
        </p:nvGraphicFramePr>
        <p:xfrm>
          <a:off x="4932363" y="4000500"/>
          <a:ext cx="236537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9168" name="Equation" r:id="rId10" imgW="139700" imgH="215900" progId="Equation.3">
                  <p:embed/>
                </p:oleObj>
              </mc:Choice>
              <mc:Fallback>
                <p:oleObj name="Equation" r:id="rId10" imgW="139700" imgH="215900" progId="Equation.3">
                  <p:embed/>
                  <p:pic>
                    <p:nvPicPr>
                      <p:cNvPr id="557071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2363" y="4000500"/>
                        <a:ext cx="236537" cy="390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7072" name="Line 16"/>
          <p:cNvSpPr>
            <a:spLocks noChangeShapeType="1"/>
          </p:cNvSpPr>
          <p:nvPr/>
        </p:nvSpPr>
        <p:spPr bwMode="auto">
          <a:xfrm flipV="1">
            <a:off x="3883025" y="2946400"/>
            <a:ext cx="1935163" cy="1389063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 type="none" w="sm" len="sm"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H"/>
          </a:p>
        </p:txBody>
      </p:sp>
      <p:graphicFrame>
        <p:nvGraphicFramePr>
          <p:cNvPr id="557073" name="Object 17"/>
          <p:cNvGraphicFramePr>
            <a:graphicFrameLocks noChangeAspect="1"/>
          </p:cNvGraphicFramePr>
          <p:nvPr/>
        </p:nvGraphicFramePr>
        <p:xfrm>
          <a:off x="5937250" y="2711450"/>
          <a:ext cx="322263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9169" name="Equation" r:id="rId12" imgW="190500" imgH="241300" progId="Equation.3">
                  <p:embed/>
                </p:oleObj>
              </mc:Choice>
              <mc:Fallback>
                <p:oleObj name="Equation" r:id="rId12" imgW="190500" imgH="241300" progId="Equation.3">
                  <p:embed/>
                  <p:pic>
                    <p:nvPicPr>
                      <p:cNvPr id="557073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37250" y="2711450"/>
                        <a:ext cx="322263" cy="412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7074" name="Arc 18"/>
          <p:cNvSpPr>
            <a:spLocks/>
          </p:cNvSpPr>
          <p:nvPr/>
        </p:nvSpPr>
        <p:spPr bwMode="auto">
          <a:xfrm>
            <a:off x="4727575" y="4137025"/>
            <a:ext cx="122238" cy="246063"/>
          </a:xfrm>
          <a:custGeom>
            <a:avLst/>
            <a:gdLst>
              <a:gd name="T0" fmla="*/ 0 w 21302"/>
              <a:gd name="T1" fmla="*/ 0 h 21600"/>
              <a:gd name="T2" fmla="*/ 4025115 w 21302"/>
              <a:gd name="T3" fmla="*/ 26650229 h 21600"/>
              <a:gd name="T4" fmla="*/ 0 w 21302"/>
              <a:gd name="T5" fmla="*/ 31932393 h 21600"/>
              <a:gd name="T6" fmla="*/ 0 60000 65536"/>
              <a:gd name="T7" fmla="*/ 0 60000 65536"/>
              <a:gd name="T8" fmla="*/ 0 60000 65536"/>
              <a:gd name="T9" fmla="*/ 0 w 21302"/>
              <a:gd name="T10" fmla="*/ 0 h 21600"/>
              <a:gd name="T11" fmla="*/ 21302 w 21302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302" h="21600" fill="none" extrusionOk="0">
                <a:moveTo>
                  <a:pt x="-1" y="0"/>
                </a:moveTo>
                <a:cubicBezTo>
                  <a:pt x="10550" y="0"/>
                  <a:pt x="19557" y="7621"/>
                  <a:pt x="21302" y="18026"/>
                </a:cubicBezTo>
              </a:path>
              <a:path w="21302" h="21600" stroke="0" extrusionOk="0">
                <a:moveTo>
                  <a:pt x="-1" y="0"/>
                </a:moveTo>
                <a:cubicBezTo>
                  <a:pt x="10550" y="0"/>
                  <a:pt x="19557" y="7621"/>
                  <a:pt x="21302" y="18026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12700">
            <a:solidFill>
              <a:schemeClr val="folHlink"/>
            </a:solidFill>
            <a:round/>
            <a:headEnd type="triangle" w="lg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CH"/>
          </a:p>
        </p:txBody>
      </p:sp>
      <p:graphicFrame>
        <p:nvGraphicFramePr>
          <p:cNvPr id="557075" name="Object 19"/>
          <p:cNvGraphicFramePr>
            <a:graphicFrameLocks noChangeAspect="1"/>
          </p:cNvGraphicFramePr>
          <p:nvPr/>
        </p:nvGraphicFramePr>
        <p:xfrm>
          <a:off x="4318000" y="4056063"/>
          <a:ext cx="295275" cy="301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9170" name="Equation" r:id="rId14" imgW="165100" imgH="165100" progId="Equation.DSMT4">
                  <p:embed/>
                </p:oleObj>
              </mc:Choice>
              <mc:Fallback>
                <p:oleObj name="Equation" r:id="rId14" imgW="165100" imgH="165100" progId="Equation.DSMT4">
                  <p:embed/>
                  <p:pic>
                    <p:nvPicPr>
                      <p:cNvPr id="557075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18000" y="4056063"/>
                        <a:ext cx="295275" cy="301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43855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57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57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57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57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57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57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557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557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557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557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557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557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7064" grpId="0" animBg="1"/>
      <p:bldP spid="557065" grpId="0" animBg="1"/>
      <p:bldP spid="557066" grpId="0"/>
      <p:bldP spid="557067" grpId="0"/>
      <p:bldP spid="557068" grpId="0" animBg="1"/>
      <p:bldP spid="557070" grpId="0" animBg="1"/>
      <p:bldP spid="557072" grpId="0" animBg="1"/>
      <p:bldP spid="55707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Text Box 2"/>
          <p:cNvSpPr txBox="1">
            <a:spLocks noChangeArrowheads="1"/>
          </p:cNvSpPr>
          <p:nvPr/>
        </p:nvSpPr>
        <p:spPr bwMode="auto">
          <a:xfrm>
            <a:off x="371475" y="1625600"/>
            <a:ext cx="77866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 eaLnBrk="1" hangingPunct="1"/>
            <a:endParaRPr lang="en-US"/>
          </a:p>
        </p:txBody>
      </p:sp>
      <p:sp>
        <p:nvSpPr>
          <p:cNvPr id="21508" name="Rectangle 3"/>
          <p:cNvSpPr>
            <a:spLocks noGrp="1" noChangeArrowheads="1"/>
          </p:cNvSpPr>
          <p:nvPr>
            <p:ph type="title"/>
          </p:nvPr>
        </p:nvSpPr>
        <p:spPr>
          <a:xfrm>
            <a:off x="492125" y="268288"/>
            <a:ext cx="7772400" cy="11049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fr-CH" sz="3200" dirty="0" err="1">
                <a:solidFill>
                  <a:srgbClr val="FF6600"/>
                </a:solidFill>
                <a:latin typeface="Consolas"/>
                <a:cs typeface="Consolas"/>
              </a:rPr>
              <a:t>Instantaneous</a:t>
            </a:r>
            <a:r>
              <a:rPr lang="fr-CH" sz="3200" dirty="0">
                <a:solidFill>
                  <a:srgbClr val="FF6600"/>
                </a:solidFill>
                <a:latin typeface="Consolas"/>
                <a:cs typeface="Consolas"/>
              </a:rPr>
              <a:t> power in AC circuits</a:t>
            </a:r>
            <a:endParaRPr lang="en-US" sz="3200" dirty="0">
              <a:solidFill>
                <a:srgbClr val="FF6600"/>
              </a:solidFill>
              <a:latin typeface="Consolas"/>
              <a:ea typeface="+mn-ea"/>
              <a:cs typeface="Consolas"/>
            </a:endParaRPr>
          </a:p>
        </p:txBody>
      </p:sp>
      <p:graphicFrame>
        <p:nvGraphicFramePr>
          <p:cNvPr id="21509" name="Object 4"/>
          <p:cNvGraphicFramePr>
            <a:graphicFrameLocks noChangeAspect="1"/>
          </p:cNvGraphicFramePr>
          <p:nvPr/>
        </p:nvGraphicFramePr>
        <p:xfrm>
          <a:off x="427038" y="1658938"/>
          <a:ext cx="3406775" cy="563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0187" name="Equation" r:id="rId4" imgW="1943100" imgH="317500" progId="Equation.3">
                  <p:embed/>
                </p:oleObj>
              </mc:Choice>
              <mc:Fallback>
                <p:oleObj name="Equation" r:id="rId4" imgW="1943100" imgH="317500" progId="Equation.3">
                  <p:embed/>
                  <p:pic>
                    <p:nvPicPr>
                      <p:cNvPr id="21509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7038" y="1658938"/>
                        <a:ext cx="3406775" cy="563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10" name="Object 5"/>
          <p:cNvGraphicFramePr>
            <a:graphicFrameLocks noChangeAspect="1"/>
          </p:cNvGraphicFramePr>
          <p:nvPr/>
        </p:nvGraphicFramePr>
        <p:xfrm>
          <a:off x="469900" y="2239963"/>
          <a:ext cx="3321050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0188" name="Equation" r:id="rId6" imgW="1816100" imgH="317500" progId="Equation.3">
                  <p:embed/>
                </p:oleObj>
              </mc:Choice>
              <mc:Fallback>
                <p:oleObj name="Equation" r:id="rId6" imgW="1816100" imgH="317500" progId="Equation.3">
                  <p:embed/>
                  <p:pic>
                    <p:nvPicPr>
                      <p:cNvPr id="2151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9900" y="2239963"/>
                        <a:ext cx="3321050" cy="590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8088" name="Text Box 8"/>
          <p:cNvSpPr txBox="1">
            <a:spLocks noChangeArrowheads="1"/>
          </p:cNvSpPr>
          <p:nvPr/>
        </p:nvSpPr>
        <p:spPr bwMode="auto">
          <a:xfrm>
            <a:off x="490538" y="3032125"/>
            <a:ext cx="290316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fr-CH" dirty="0" err="1">
                <a:solidFill>
                  <a:srgbClr val="1F497D"/>
                </a:solidFill>
                <a:latin typeface="+mj-lt"/>
              </a:rPr>
              <a:t>Instantaneous</a:t>
            </a:r>
            <a:r>
              <a:rPr lang="fr-CH" dirty="0">
                <a:solidFill>
                  <a:srgbClr val="1F497D"/>
                </a:solidFill>
                <a:latin typeface="+mj-lt"/>
              </a:rPr>
              <a:t> power:</a:t>
            </a:r>
            <a:endParaRPr lang="en-US" dirty="0">
              <a:solidFill>
                <a:srgbClr val="1F497D"/>
              </a:solidFill>
              <a:latin typeface="+mj-lt"/>
            </a:endParaRPr>
          </a:p>
        </p:txBody>
      </p:sp>
      <p:graphicFrame>
        <p:nvGraphicFramePr>
          <p:cNvPr id="558089" name="Object 9"/>
          <p:cNvGraphicFramePr>
            <a:graphicFrameLocks noChangeAspect="1"/>
          </p:cNvGraphicFramePr>
          <p:nvPr/>
        </p:nvGraphicFramePr>
        <p:xfrm>
          <a:off x="903288" y="3617913"/>
          <a:ext cx="6221412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0189" name="Equation" r:id="rId8" imgW="3556000" imgH="292100" progId="Equation.3">
                  <p:embed/>
                </p:oleObj>
              </mc:Choice>
              <mc:Fallback>
                <p:oleObj name="Equation" r:id="rId8" imgW="3556000" imgH="292100" progId="Equation.3">
                  <p:embed/>
                  <p:pic>
                    <p:nvPicPr>
                      <p:cNvPr id="558089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3288" y="3617913"/>
                        <a:ext cx="6221412" cy="504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8090" name="AutoShape 10"/>
          <p:cNvSpPr>
            <a:spLocks/>
          </p:cNvSpPr>
          <p:nvPr/>
        </p:nvSpPr>
        <p:spPr bwMode="auto">
          <a:xfrm rot="-5400000">
            <a:off x="2295525" y="4829176"/>
            <a:ext cx="250825" cy="1085850"/>
          </a:xfrm>
          <a:prstGeom prst="leftBrace">
            <a:avLst>
              <a:gd name="adj1" fmla="val 36076"/>
              <a:gd name="adj2" fmla="val 48259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CH">
              <a:solidFill>
                <a:srgbClr val="1F497D"/>
              </a:solidFill>
              <a:latin typeface="+mj-lt"/>
            </a:endParaRPr>
          </a:p>
        </p:txBody>
      </p:sp>
      <p:sp>
        <p:nvSpPr>
          <p:cNvPr id="558091" name="Text Box 11"/>
          <p:cNvSpPr txBox="1">
            <a:spLocks noChangeArrowheads="1"/>
          </p:cNvSpPr>
          <p:nvPr/>
        </p:nvSpPr>
        <p:spPr bwMode="auto">
          <a:xfrm>
            <a:off x="1662681" y="5557838"/>
            <a:ext cx="126425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fr-CH" sz="1800" dirty="0">
                <a:solidFill>
                  <a:srgbClr val="1F497D"/>
                </a:solidFill>
                <a:latin typeface="+mj-lt"/>
              </a:rPr>
              <a:t>Constant</a:t>
            </a:r>
          </a:p>
          <a:p>
            <a:pPr eaLnBrk="1" hangingPunct="1"/>
            <a:r>
              <a:rPr lang="fr-CH" sz="1800" dirty="0">
                <a:solidFill>
                  <a:srgbClr val="1F497D"/>
                </a:solidFill>
                <a:latin typeface="+mj-lt"/>
              </a:rPr>
              <a:t>component</a:t>
            </a:r>
            <a:endParaRPr lang="en-US" sz="1800" dirty="0">
              <a:solidFill>
                <a:srgbClr val="1F497D"/>
              </a:solidFill>
              <a:latin typeface="+mj-lt"/>
            </a:endParaRPr>
          </a:p>
        </p:txBody>
      </p:sp>
      <p:sp>
        <p:nvSpPr>
          <p:cNvPr id="558092" name="AutoShape 12"/>
          <p:cNvSpPr>
            <a:spLocks/>
          </p:cNvSpPr>
          <p:nvPr/>
        </p:nvSpPr>
        <p:spPr bwMode="auto">
          <a:xfrm rot="-5400000">
            <a:off x="4435476" y="3959225"/>
            <a:ext cx="298450" cy="2695575"/>
          </a:xfrm>
          <a:prstGeom prst="leftBrace">
            <a:avLst>
              <a:gd name="adj1" fmla="val 75266"/>
              <a:gd name="adj2" fmla="val 48259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CH">
              <a:solidFill>
                <a:srgbClr val="1F497D"/>
              </a:solidFill>
              <a:latin typeface="+mj-lt"/>
            </a:endParaRPr>
          </a:p>
        </p:txBody>
      </p:sp>
      <p:sp>
        <p:nvSpPr>
          <p:cNvPr id="558093" name="Text Box 13"/>
          <p:cNvSpPr txBox="1">
            <a:spLocks noChangeArrowheads="1"/>
          </p:cNvSpPr>
          <p:nvPr/>
        </p:nvSpPr>
        <p:spPr bwMode="auto">
          <a:xfrm>
            <a:off x="3381375" y="5549900"/>
            <a:ext cx="226933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fr-CH" sz="1800" dirty="0" err="1">
                <a:solidFill>
                  <a:srgbClr val="1F497D"/>
                </a:solidFill>
                <a:latin typeface="+mj-lt"/>
              </a:rPr>
              <a:t>Sinusoidal</a:t>
            </a:r>
            <a:r>
              <a:rPr lang="fr-CH" sz="1800" dirty="0">
                <a:solidFill>
                  <a:srgbClr val="1F497D"/>
                </a:solidFill>
                <a:latin typeface="+mj-lt"/>
              </a:rPr>
              <a:t> component</a:t>
            </a:r>
          </a:p>
          <a:p>
            <a:pPr eaLnBrk="1" hangingPunct="1"/>
            <a:r>
              <a:rPr lang="fr-CH" sz="1800" dirty="0">
                <a:solidFill>
                  <a:srgbClr val="1F497D"/>
                </a:solidFill>
                <a:latin typeface="+mj-lt"/>
              </a:rPr>
              <a:t>(double </a:t>
            </a:r>
            <a:r>
              <a:rPr lang="fr-CH" sz="1800" dirty="0" err="1">
                <a:solidFill>
                  <a:srgbClr val="1F497D"/>
                </a:solidFill>
                <a:latin typeface="+mj-lt"/>
              </a:rPr>
              <a:t>frequency</a:t>
            </a:r>
            <a:r>
              <a:rPr lang="fr-CH" sz="1800" dirty="0">
                <a:solidFill>
                  <a:srgbClr val="1F497D"/>
                </a:solidFill>
                <a:latin typeface="+mj-lt"/>
              </a:rPr>
              <a:t>)</a:t>
            </a:r>
            <a:endParaRPr lang="en-US" sz="1800" dirty="0">
              <a:solidFill>
                <a:srgbClr val="1F497D"/>
              </a:solidFill>
              <a:latin typeface="+mj-lt"/>
            </a:endParaRPr>
          </a:p>
        </p:txBody>
      </p:sp>
      <p:graphicFrame>
        <p:nvGraphicFramePr>
          <p:cNvPr id="558094" name="Object 14"/>
          <p:cNvGraphicFramePr>
            <a:graphicFrameLocks noChangeAspect="1"/>
          </p:cNvGraphicFramePr>
          <p:nvPr/>
        </p:nvGraphicFramePr>
        <p:xfrm>
          <a:off x="1565275" y="4137025"/>
          <a:ext cx="4722813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0190" name="Equation" r:id="rId10" imgW="1778000" imgH="190500" progId="Equation.3">
                  <p:embed/>
                </p:oleObj>
              </mc:Choice>
              <mc:Fallback>
                <p:oleObj name="Equation" r:id="rId10" imgW="1778000" imgH="190500" progId="Equation.3">
                  <p:embed/>
                  <p:pic>
                    <p:nvPicPr>
                      <p:cNvPr id="558094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65275" y="4137025"/>
                        <a:ext cx="4722813" cy="504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8095" name="Object 15"/>
          <p:cNvGraphicFramePr>
            <a:graphicFrameLocks noChangeAspect="1"/>
          </p:cNvGraphicFramePr>
          <p:nvPr/>
        </p:nvGraphicFramePr>
        <p:xfrm>
          <a:off x="1584325" y="4606925"/>
          <a:ext cx="4352925" cy="481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0191" name="Equation" r:id="rId12" imgW="1954951" imgH="215806" progId="Equation.DSMT4">
                  <p:embed/>
                </p:oleObj>
              </mc:Choice>
              <mc:Fallback>
                <p:oleObj name="Equation" r:id="rId12" imgW="1954951" imgH="215806" progId="Equation.DSMT4">
                  <p:embed/>
                  <p:pic>
                    <p:nvPicPr>
                      <p:cNvPr id="558095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4325" y="4606925"/>
                        <a:ext cx="4352925" cy="481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50335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58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58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58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558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558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558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558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558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8088" grpId="0"/>
      <p:bldP spid="558090" grpId="0" animBg="1"/>
      <p:bldP spid="558091" grpId="0"/>
      <p:bldP spid="558092" grpId="0" animBg="1"/>
      <p:bldP spid="55809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Text Box 2"/>
          <p:cNvSpPr txBox="1">
            <a:spLocks noChangeArrowheads="1"/>
          </p:cNvSpPr>
          <p:nvPr/>
        </p:nvSpPr>
        <p:spPr bwMode="auto">
          <a:xfrm>
            <a:off x="371475" y="1625600"/>
            <a:ext cx="77866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 eaLnBrk="1" hangingPunct="1"/>
            <a:endParaRPr lang="en-US"/>
          </a:p>
        </p:txBody>
      </p:sp>
      <p:sp>
        <p:nvSpPr>
          <p:cNvPr id="23556" name="Rectangle 3"/>
          <p:cNvSpPr>
            <a:spLocks noGrp="1" noChangeArrowheads="1"/>
          </p:cNvSpPr>
          <p:nvPr>
            <p:ph type="title"/>
          </p:nvPr>
        </p:nvSpPr>
        <p:spPr>
          <a:xfrm>
            <a:off x="492125" y="268288"/>
            <a:ext cx="7772400" cy="1104900"/>
          </a:xfrm>
          <a:noFill/>
        </p:spPr>
        <p:txBody>
          <a:bodyPr>
            <a:normAutofit/>
          </a:bodyPr>
          <a:lstStyle/>
          <a:p>
            <a:pPr>
              <a:defRPr/>
            </a:pPr>
            <a:r>
              <a:rPr lang="fr-CH" sz="3200" dirty="0" err="1">
                <a:solidFill>
                  <a:srgbClr val="FF6600"/>
                </a:solidFill>
                <a:latin typeface="Consolas"/>
                <a:cs typeface="Consolas"/>
              </a:rPr>
              <a:t>Instantaneous</a:t>
            </a:r>
            <a:r>
              <a:rPr lang="fr-CH" sz="3200" dirty="0">
                <a:solidFill>
                  <a:srgbClr val="FF6600"/>
                </a:solidFill>
                <a:latin typeface="Consolas"/>
                <a:cs typeface="Consolas"/>
              </a:rPr>
              <a:t> power in AC circuits</a:t>
            </a:r>
            <a:endParaRPr lang="en-US" sz="3200" dirty="0">
              <a:solidFill>
                <a:srgbClr val="FF6600"/>
              </a:solidFill>
              <a:latin typeface="Consolas"/>
              <a:ea typeface="+mn-ea"/>
              <a:cs typeface="Consolas"/>
            </a:endParaRPr>
          </a:p>
        </p:txBody>
      </p:sp>
      <p:graphicFrame>
        <p:nvGraphicFramePr>
          <p:cNvPr id="23557" name="Object 10"/>
          <p:cNvGraphicFramePr>
            <a:graphicFrameLocks noChangeAspect="1"/>
          </p:cNvGraphicFramePr>
          <p:nvPr/>
        </p:nvGraphicFramePr>
        <p:xfrm>
          <a:off x="942975" y="4418013"/>
          <a:ext cx="784225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1211" name="Equation" r:id="rId4" imgW="558800" imgH="266700" progId="Equation.3">
                  <p:embed/>
                </p:oleObj>
              </mc:Choice>
              <mc:Fallback>
                <p:oleObj name="Equation" r:id="rId4" imgW="558800" imgH="266700" progId="Equation.3">
                  <p:embed/>
                  <p:pic>
                    <p:nvPicPr>
                      <p:cNvPr id="23557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2975" y="4418013"/>
                        <a:ext cx="784225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8" name="Object 12"/>
          <p:cNvGraphicFramePr>
            <a:graphicFrameLocks noChangeAspect="1"/>
          </p:cNvGraphicFramePr>
          <p:nvPr/>
        </p:nvGraphicFramePr>
        <p:xfrm>
          <a:off x="1468438" y="4826000"/>
          <a:ext cx="2311400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1212" name="Equation" r:id="rId6" imgW="1320227" imgH="215806" progId="Equation.3">
                  <p:embed/>
                </p:oleObj>
              </mc:Choice>
              <mc:Fallback>
                <p:oleObj name="Equation" r:id="rId6" imgW="1320227" imgH="215806" progId="Equation.3">
                  <p:embed/>
                  <p:pic>
                    <p:nvPicPr>
                      <p:cNvPr id="23558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8438" y="4826000"/>
                        <a:ext cx="2311400" cy="377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9" name="Object 13"/>
          <p:cNvGraphicFramePr>
            <a:graphicFrameLocks noChangeAspect="1"/>
          </p:cNvGraphicFramePr>
          <p:nvPr/>
        </p:nvGraphicFramePr>
        <p:xfrm>
          <a:off x="1717675" y="4470400"/>
          <a:ext cx="968375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1213" name="Equation" r:id="rId8" imgW="723900" imgH="266700" progId="Equation.3">
                  <p:embed/>
                </p:oleObj>
              </mc:Choice>
              <mc:Fallback>
                <p:oleObj name="Equation" r:id="rId8" imgW="723900" imgH="266700" progId="Equation.3">
                  <p:embed/>
                  <p:pic>
                    <p:nvPicPr>
                      <p:cNvPr id="23559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7675" y="4470400"/>
                        <a:ext cx="968375" cy="360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3560" name="Picture 1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0075" y="1644650"/>
            <a:ext cx="4032250" cy="3938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1" name="Line 11"/>
          <p:cNvSpPr>
            <a:spLocks noChangeShapeType="1"/>
          </p:cNvSpPr>
          <p:nvPr/>
        </p:nvSpPr>
        <p:spPr bwMode="auto">
          <a:xfrm>
            <a:off x="5019675" y="4857750"/>
            <a:ext cx="3162300" cy="0"/>
          </a:xfrm>
          <a:prstGeom prst="line">
            <a:avLst/>
          </a:prstGeom>
          <a:noFill/>
          <a:ln w="28575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CH"/>
          </a:p>
        </p:txBody>
      </p:sp>
      <p:graphicFrame>
        <p:nvGraphicFramePr>
          <p:cNvPr id="23562" name="Object 16"/>
          <p:cNvGraphicFramePr>
            <a:graphicFrameLocks noChangeAspect="1"/>
          </p:cNvGraphicFramePr>
          <p:nvPr/>
        </p:nvGraphicFramePr>
        <p:xfrm>
          <a:off x="960438" y="2335213"/>
          <a:ext cx="3006725" cy="496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1214" name="Equation" r:id="rId11" imgW="1943100" imgH="317500" progId="Equation.3">
                  <p:embed/>
                </p:oleObj>
              </mc:Choice>
              <mc:Fallback>
                <p:oleObj name="Equation" r:id="rId11" imgW="1943100" imgH="317500" progId="Equation.3">
                  <p:embed/>
                  <p:pic>
                    <p:nvPicPr>
                      <p:cNvPr id="23562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0438" y="2335213"/>
                        <a:ext cx="3006725" cy="496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63" name="Object 17"/>
          <p:cNvGraphicFramePr>
            <a:graphicFrameLocks noChangeAspect="1"/>
          </p:cNvGraphicFramePr>
          <p:nvPr/>
        </p:nvGraphicFramePr>
        <p:xfrm>
          <a:off x="965200" y="3306763"/>
          <a:ext cx="2759075" cy="490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1215" name="Equation" r:id="rId13" imgW="1816100" imgH="317500" progId="Equation.DSMT4">
                  <p:embed/>
                </p:oleObj>
              </mc:Choice>
              <mc:Fallback>
                <p:oleObj name="Equation" r:id="rId13" imgW="1816100" imgH="317500" progId="Equation.DSMT4">
                  <p:embed/>
                  <p:pic>
                    <p:nvPicPr>
                      <p:cNvPr id="23563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5200" y="3306763"/>
                        <a:ext cx="2759075" cy="490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3574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Text Box 2"/>
          <p:cNvSpPr txBox="1">
            <a:spLocks noChangeArrowheads="1"/>
          </p:cNvSpPr>
          <p:nvPr/>
        </p:nvSpPr>
        <p:spPr bwMode="auto">
          <a:xfrm>
            <a:off x="371475" y="1625600"/>
            <a:ext cx="77866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 eaLnBrk="1" hangingPunct="1"/>
            <a:endParaRPr lang="en-US">
              <a:solidFill>
                <a:srgbClr val="1F497D"/>
              </a:solidFill>
              <a:latin typeface="+mj-lt"/>
            </a:endParaRPr>
          </a:p>
        </p:txBody>
      </p:sp>
      <p:sp>
        <p:nvSpPr>
          <p:cNvPr id="25604" name="Rectangle 3"/>
          <p:cNvSpPr>
            <a:spLocks noGrp="1" noChangeArrowheads="1"/>
          </p:cNvSpPr>
          <p:nvPr>
            <p:ph type="title"/>
          </p:nvPr>
        </p:nvSpPr>
        <p:spPr>
          <a:xfrm>
            <a:off x="492125" y="268288"/>
            <a:ext cx="7772400" cy="11049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fr-CH" sz="3200" dirty="0" err="1">
                <a:solidFill>
                  <a:srgbClr val="FF6600"/>
                </a:solidFill>
                <a:latin typeface="Consolas"/>
                <a:cs typeface="Consolas"/>
              </a:rPr>
              <a:t>Instantaneous</a:t>
            </a:r>
            <a:r>
              <a:rPr lang="fr-CH" sz="3200" dirty="0">
                <a:solidFill>
                  <a:srgbClr val="FF6600"/>
                </a:solidFill>
                <a:latin typeface="Consolas"/>
                <a:cs typeface="Consolas"/>
              </a:rPr>
              <a:t> power in AC circuits</a:t>
            </a:r>
            <a:endParaRPr lang="en-US" sz="3200" dirty="0">
              <a:solidFill>
                <a:srgbClr val="FF6600"/>
              </a:solidFill>
              <a:latin typeface="Consolas"/>
              <a:ea typeface="+mn-ea"/>
              <a:cs typeface="Consolas"/>
            </a:endParaRPr>
          </a:p>
        </p:txBody>
      </p:sp>
      <p:graphicFrame>
        <p:nvGraphicFramePr>
          <p:cNvPr id="559115" name="Object 11"/>
          <p:cNvGraphicFramePr>
            <a:graphicFrameLocks noChangeAspect="1"/>
          </p:cNvGraphicFramePr>
          <p:nvPr/>
        </p:nvGraphicFramePr>
        <p:xfrm>
          <a:off x="836613" y="2098675"/>
          <a:ext cx="7546975" cy="904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2229" name="Equation" r:id="rId4" imgW="4813300" imgH="571500" progId="Equation.3">
                  <p:embed/>
                </p:oleObj>
              </mc:Choice>
              <mc:Fallback>
                <p:oleObj name="Equation" r:id="rId4" imgW="4813300" imgH="571500" progId="Equation.3">
                  <p:embed/>
                  <p:pic>
                    <p:nvPicPr>
                      <p:cNvPr id="559115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6613" y="2098675"/>
                        <a:ext cx="7546975" cy="904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9116" name="Text Box 12"/>
          <p:cNvSpPr txBox="1">
            <a:spLocks noChangeArrowheads="1"/>
          </p:cNvSpPr>
          <p:nvPr/>
        </p:nvSpPr>
        <p:spPr bwMode="auto">
          <a:xfrm>
            <a:off x="709613" y="1517650"/>
            <a:ext cx="547944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fr-CH" dirty="0" err="1">
                <a:solidFill>
                  <a:srgbClr val="1F497D"/>
                </a:solidFill>
                <a:latin typeface="+mj-lt"/>
              </a:rPr>
              <a:t>Using</a:t>
            </a:r>
            <a:r>
              <a:rPr lang="fr-CH" dirty="0">
                <a:solidFill>
                  <a:srgbClr val="1F497D"/>
                </a:solidFill>
                <a:latin typeface="+mj-lt"/>
              </a:rPr>
              <a:t> the </a:t>
            </a:r>
            <a:r>
              <a:rPr lang="fr-CH" dirty="0" err="1">
                <a:solidFill>
                  <a:srgbClr val="1F497D"/>
                </a:solidFill>
                <a:latin typeface="+mj-lt"/>
              </a:rPr>
              <a:t>following</a:t>
            </a:r>
            <a:r>
              <a:rPr lang="fr-CH" dirty="0">
                <a:solidFill>
                  <a:srgbClr val="1F497D"/>
                </a:solidFill>
                <a:latin typeface="+mj-lt"/>
              </a:rPr>
              <a:t> </a:t>
            </a:r>
            <a:r>
              <a:rPr lang="fr-CH" dirty="0" err="1">
                <a:solidFill>
                  <a:srgbClr val="1F497D"/>
                </a:solidFill>
                <a:latin typeface="+mj-lt"/>
              </a:rPr>
              <a:t>trigonometric</a:t>
            </a:r>
            <a:r>
              <a:rPr lang="fr-CH" dirty="0">
                <a:solidFill>
                  <a:srgbClr val="1F497D"/>
                </a:solidFill>
                <a:latin typeface="+mj-lt"/>
              </a:rPr>
              <a:t> </a:t>
            </a:r>
            <a:r>
              <a:rPr lang="fr-CH" dirty="0" err="1">
                <a:solidFill>
                  <a:srgbClr val="1F497D"/>
                </a:solidFill>
                <a:latin typeface="+mj-lt"/>
              </a:rPr>
              <a:t>identity</a:t>
            </a:r>
            <a:r>
              <a:rPr lang="fr-CH" dirty="0">
                <a:solidFill>
                  <a:srgbClr val="1F497D"/>
                </a:solidFill>
                <a:latin typeface="+mj-lt"/>
              </a:rPr>
              <a:t>:</a:t>
            </a:r>
            <a:endParaRPr lang="en-US" dirty="0">
              <a:solidFill>
                <a:srgbClr val="1F497D"/>
              </a:solidFill>
              <a:latin typeface="+mj-lt"/>
            </a:endParaRPr>
          </a:p>
        </p:txBody>
      </p:sp>
      <p:sp>
        <p:nvSpPr>
          <p:cNvPr id="559118" name="Text Box 14"/>
          <p:cNvSpPr txBox="1">
            <a:spLocks noChangeArrowheads="1"/>
          </p:cNvSpPr>
          <p:nvPr/>
        </p:nvSpPr>
        <p:spPr bwMode="auto">
          <a:xfrm>
            <a:off x="941388" y="3362325"/>
            <a:ext cx="409644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fr-CH" dirty="0" err="1">
                <a:solidFill>
                  <a:srgbClr val="1F497D"/>
                </a:solidFill>
                <a:latin typeface="+mj-lt"/>
              </a:rPr>
              <a:t>Instantaneous</a:t>
            </a:r>
            <a:r>
              <a:rPr lang="fr-CH" dirty="0">
                <a:solidFill>
                  <a:srgbClr val="1F497D"/>
                </a:solidFill>
                <a:latin typeface="+mj-lt"/>
              </a:rPr>
              <a:t> power </a:t>
            </a:r>
            <a:r>
              <a:rPr lang="fr-CH" dirty="0" err="1">
                <a:solidFill>
                  <a:srgbClr val="1F497D"/>
                </a:solidFill>
                <a:latin typeface="+mj-lt"/>
              </a:rPr>
              <a:t>becomes</a:t>
            </a:r>
            <a:r>
              <a:rPr lang="fr-CH" dirty="0">
                <a:solidFill>
                  <a:srgbClr val="1F497D"/>
                </a:solidFill>
                <a:latin typeface="+mj-lt"/>
              </a:rPr>
              <a:t>:</a:t>
            </a:r>
            <a:endParaRPr lang="en-US" dirty="0">
              <a:solidFill>
                <a:srgbClr val="1F497D"/>
              </a:solidFill>
              <a:latin typeface="+mj-lt"/>
            </a:endParaRPr>
          </a:p>
        </p:txBody>
      </p:sp>
      <p:graphicFrame>
        <p:nvGraphicFramePr>
          <p:cNvPr id="559119" name="Object 15"/>
          <p:cNvGraphicFramePr>
            <a:graphicFrameLocks noChangeAspect="1"/>
          </p:cNvGraphicFramePr>
          <p:nvPr/>
        </p:nvGraphicFramePr>
        <p:xfrm>
          <a:off x="990600" y="3959225"/>
          <a:ext cx="7307263" cy="452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2230" name="Equation" r:id="rId6" imgW="4660900" imgH="292100" progId="Equation.DSMT4">
                  <p:embed/>
                </p:oleObj>
              </mc:Choice>
              <mc:Fallback>
                <p:oleObj name="Equation" r:id="rId6" imgW="4660900" imgH="292100" progId="Equation.DSMT4">
                  <p:embed/>
                  <p:pic>
                    <p:nvPicPr>
                      <p:cNvPr id="559119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3959225"/>
                        <a:ext cx="7307263" cy="452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9120" name="AutoShape 16"/>
          <p:cNvSpPr>
            <a:spLocks/>
          </p:cNvSpPr>
          <p:nvPr/>
        </p:nvSpPr>
        <p:spPr bwMode="auto">
          <a:xfrm rot="-5400000">
            <a:off x="3452813" y="2871788"/>
            <a:ext cx="193675" cy="3400425"/>
          </a:xfrm>
          <a:prstGeom prst="leftBrace">
            <a:avLst>
              <a:gd name="adj1" fmla="val 146311"/>
              <a:gd name="adj2" fmla="val 48259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CH">
              <a:solidFill>
                <a:srgbClr val="1F497D"/>
              </a:solidFill>
              <a:latin typeface="+mj-lt"/>
            </a:endParaRPr>
          </a:p>
        </p:txBody>
      </p:sp>
      <p:sp>
        <p:nvSpPr>
          <p:cNvPr id="559121" name="Text Box 17"/>
          <p:cNvSpPr txBox="1">
            <a:spLocks noChangeArrowheads="1"/>
          </p:cNvSpPr>
          <p:nvPr/>
        </p:nvSpPr>
        <p:spPr bwMode="auto">
          <a:xfrm>
            <a:off x="2025650" y="4762500"/>
            <a:ext cx="309668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fr-CH" sz="1800" dirty="0" err="1">
                <a:solidFill>
                  <a:srgbClr val="1F497D"/>
                </a:solidFill>
                <a:latin typeface="+mj-lt"/>
              </a:rPr>
              <a:t>Pulsed</a:t>
            </a:r>
            <a:r>
              <a:rPr lang="fr-CH" sz="1800" dirty="0">
                <a:solidFill>
                  <a:srgbClr val="1F497D"/>
                </a:solidFill>
                <a:latin typeface="+mj-lt"/>
              </a:rPr>
              <a:t> component, positive,</a:t>
            </a:r>
          </a:p>
          <a:p>
            <a:pPr eaLnBrk="1" hangingPunct="1"/>
            <a:r>
              <a:rPr lang="fr-CH" sz="1800" dirty="0" err="1">
                <a:solidFill>
                  <a:srgbClr val="1F497D"/>
                </a:solidFill>
                <a:latin typeface="+mj-lt"/>
              </a:rPr>
              <a:t>which</a:t>
            </a:r>
            <a:r>
              <a:rPr lang="fr-CH" sz="1800" dirty="0">
                <a:solidFill>
                  <a:srgbClr val="1F497D"/>
                </a:solidFill>
                <a:latin typeface="+mj-lt"/>
              </a:rPr>
              <a:t> </a:t>
            </a:r>
            <a:r>
              <a:rPr lang="fr-CH" sz="1800" dirty="0" err="1">
                <a:solidFill>
                  <a:srgbClr val="1F497D"/>
                </a:solidFill>
                <a:latin typeface="+mj-lt"/>
              </a:rPr>
              <a:t>oscillates</a:t>
            </a:r>
            <a:r>
              <a:rPr lang="fr-CH" sz="1800" dirty="0">
                <a:solidFill>
                  <a:srgbClr val="1F497D"/>
                </a:solidFill>
                <a:latin typeface="+mj-lt"/>
              </a:rPr>
              <a:t> </a:t>
            </a:r>
            <a:r>
              <a:rPr lang="fr-CH" sz="1800" dirty="0" err="1">
                <a:solidFill>
                  <a:srgbClr val="1F497D"/>
                </a:solidFill>
                <a:latin typeface="+mj-lt"/>
              </a:rPr>
              <a:t>around</a:t>
            </a:r>
            <a:r>
              <a:rPr lang="fr-CH" sz="1800" dirty="0">
                <a:solidFill>
                  <a:srgbClr val="1F497D"/>
                </a:solidFill>
                <a:latin typeface="+mj-lt"/>
              </a:rPr>
              <a:t> </a:t>
            </a:r>
            <a:r>
              <a:rPr lang="fr-CH" sz="1800" dirty="0" err="1">
                <a:solidFill>
                  <a:srgbClr val="1F497D"/>
                </a:solidFill>
                <a:latin typeface="+mj-lt"/>
              </a:rPr>
              <a:t>UIcos</a:t>
            </a:r>
            <a:r>
              <a:rPr lang="el-GR" sz="1800" dirty="0">
                <a:solidFill>
                  <a:srgbClr val="1F497D"/>
                </a:solidFill>
                <a:latin typeface="+mj-lt"/>
                <a:cs typeface="Times New Roman" charset="0"/>
              </a:rPr>
              <a:t>φ</a:t>
            </a:r>
          </a:p>
        </p:txBody>
      </p:sp>
      <p:sp>
        <p:nvSpPr>
          <p:cNvPr id="559122" name="AutoShape 18"/>
          <p:cNvSpPr>
            <a:spLocks/>
          </p:cNvSpPr>
          <p:nvPr/>
        </p:nvSpPr>
        <p:spPr bwMode="auto">
          <a:xfrm rot="-5400000">
            <a:off x="6740525" y="3073401"/>
            <a:ext cx="193675" cy="2952750"/>
          </a:xfrm>
          <a:prstGeom prst="leftBrace">
            <a:avLst>
              <a:gd name="adj1" fmla="val 127049"/>
              <a:gd name="adj2" fmla="val 48259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CH">
              <a:solidFill>
                <a:srgbClr val="1F497D"/>
              </a:solidFill>
              <a:latin typeface="+mj-lt"/>
            </a:endParaRPr>
          </a:p>
        </p:txBody>
      </p:sp>
      <p:sp>
        <p:nvSpPr>
          <p:cNvPr id="559123" name="Text Box 19"/>
          <p:cNvSpPr txBox="1">
            <a:spLocks noChangeArrowheads="1"/>
          </p:cNvSpPr>
          <p:nvPr/>
        </p:nvSpPr>
        <p:spPr bwMode="auto">
          <a:xfrm>
            <a:off x="5409565" y="4771085"/>
            <a:ext cx="282032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fr-CH" sz="1800" dirty="0">
                <a:solidFill>
                  <a:srgbClr val="1F497D"/>
                </a:solidFill>
                <a:latin typeface="+mj-lt"/>
              </a:rPr>
              <a:t>Alternative component </a:t>
            </a:r>
            <a:r>
              <a:rPr lang="fr-CH" sz="1800" dirty="0" err="1">
                <a:solidFill>
                  <a:srgbClr val="1F497D"/>
                </a:solidFill>
                <a:latin typeface="+mj-lt"/>
              </a:rPr>
              <a:t>with</a:t>
            </a:r>
            <a:endParaRPr lang="fr-CH" sz="1800" dirty="0">
              <a:solidFill>
                <a:srgbClr val="1F497D"/>
              </a:solidFill>
              <a:latin typeface="+mj-lt"/>
            </a:endParaRPr>
          </a:p>
          <a:p>
            <a:pPr eaLnBrk="1" hangingPunct="1"/>
            <a:r>
              <a:rPr lang="fr-CH" sz="1800" dirty="0" err="1">
                <a:solidFill>
                  <a:srgbClr val="1F497D"/>
                </a:solidFill>
                <a:latin typeface="+mj-lt"/>
              </a:rPr>
              <a:t>average</a:t>
            </a:r>
            <a:r>
              <a:rPr lang="fr-CH" sz="1800" dirty="0">
                <a:solidFill>
                  <a:srgbClr val="1F497D"/>
                </a:solidFill>
                <a:latin typeface="+mj-lt"/>
              </a:rPr>
              <a:t> value of </a:t>
            </a:r>
            <a:r>
              <a:rPr lang="fr-CH" sz="1800" dirty="0" err="1">
                <a:solidFill>
                  <a:srgbClr val="1F497D"/>
                </a:solidFill>
                <a:latin typeface="+mj-lt"/>
              </a:rPr>
              <a:t>zero</a:t>
            </a:r>
            <a:endParaRPr lang="el-GR" sz="1800" dirty="0">
              <a:solidFill>
                <a:srgbClr val="1F497D"/>
              </a:solidFill>
              <a:latin typeface="+mj-lt"/>
              <a:cs typeface="Times New Roman" charset="0"/>
            </a:endParaRPr>
          </a:p>
        </p:txBody>
      </p:sp>
      <p:sp>
        <p:nvSpPr>
          <p:cNvPr id="559124" name="Text Box 20"/>
          <p:cNvSpPr txBox="1">
            <a:spLocks noChangeArrowheads="1"/>
          </p:cNvSpPr>
          <p:nvPr/>
        </p:nvSpPr>
        <p:spPr bwMode="auto">
          <a:xfrm>
            <a:off x="1830388" y="5432425"/>
            <a:ext cx="344959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fr-CH" dirty="0">
                <a:solidFill>
                  <a:srgbClr val="1F497D"/>
                </a:solidFill>
                <a:latin typeface="+mj-lt"/>
              </a:rPr>
              <a:t>Translates a </a:t>
            </a:r>
            <a:r>
              <a:rPr lang="fr-CH" dirty="0" err="1">
                <a:solidFill>
                  <a:srgbClr val="1F497D"/>
                </a:solidFill>
                <a:latin typeface="+mj-lt"/>
              </a:rPr>
              <a:t>unidirectional</a:t>
            </a:r>
            <a:endParaRPr lang="fr-CH" dirty="0">
              <a:solidFill>
                <a:srgbClr val="1F497D"/>
              </a:solidFill>
              <a:latin typeface="+mj-lt"/>
            </a:endParaRPr>
          </a:p>
          <a:p>
            <a:pPr eaLnBrk="1" hangingPunct="1"/>
            <a:r>
              <a:rPr lang="fr-CH" dirty="0" err="1">
                <a:solidFill>
                  <a:srgbClr val="1F497D"/>
                </a:solidFill>
                <a:latin typeface="+mj-lt"/>
              </a:rPr>
              <a:t>energy</a:t>
            </a:r>
            <a:r>
              <a:rPr lang="fr-CH" dirty="0">
                <a:solidFill>
                  <a:srgbClr val="1F497D"/>
                </a:solidFill>
                <a:latin typeface="+mj-lt"/>
              </a:rPr>
              <a:t> exchange</a:t>
            </a:r>
            <a:endParaRPr lang="en-US" dirty="0">
              <a:solidFill>
                <a:srgbClr val="1F497D"/>
              </a:solidFill>
              <a:latin typeface="+mj-lt"/>
            </a:endParaRPr>
          </a:p>
        </p:txBody>
      </p:sp>
      <p:sp>
        <p:nvSpPr>
          <p:cNvPr id="559125" name="Text Box 21"/>
          <p:cNvSpPr txBox="1">
            <a:spLocks noChangeArrowheads="1"/>
          </p:cNvSpPr>
          <p:nvPr/>
        </p:nvSpPr>
        <p:spPr bwMode="auto">
          <a:xfrm>
            <a:off x="5330825" y="5448300"/>
            <a:ext cx="316067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fr-CH" dirty="0">
                <a:solidFill>
                  <a:srgbClr val="1F497D"/>
                </a:solidFill>
                <a:latin typeface="+mj-lt"/>
              </a:rPr>
              <a:t>Translates an </a:t>
            </a:r>
            <a:r>
              <a:rPr lang="fr-CH" dirty="0" err="1">
                <a:solidFill>
                  <a:srgbClr val="1F497D"/>
                </a:solidFill>
                <a:latin typeface="+mj-lt"/>
              </a:rPr>
              <a:t>oscillatory</a:t>
            </a:r>
            <a:endParaRPr lang="fr-CH" dirty="0">
              <a:solidFill>
                <a:srgbClr val="1F497D"/>
              </a:solidFill>
              <a:latin typeface="+mj-lt"/>
            </a:endParaRPr>
          </a:p>
          <a:p>
            <a:pPr eaLnBrk="1" hangingPunct="1"/>
            <a:r>
              <a:rPr lang="fr-CH" dirty="0" err="1">
                <a:solidFill>
                  <a:srgbClr val="1F497D"/>
                </a:solidFill>
                <a:latin typeface="+mj-lt"/>
              </a:rPr>
              <a:t>energy</a:t>
            </a:r>
            <a:r>
              <a:rPr lang="fr-CH" dirty="0">
                <a:solidFill>
                  <a:srgbClr val="1F497D"/>
                </a:solidFill>
                <a:latin typeface="+mj-lt"/>
              </a:rPr>
              <a:t> exchange</a:t>
            </a:r>
            <a:endParaRPr lang="en-US" dirty="0">
              <a:solidFill>
                <a:srgbClr val="1F497D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67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59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59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59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559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559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559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559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559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 L 0.0 -0.33333  E" pathEditMode="relative" ptsTypes="">
                                      <p:cBhvr>
                                        <p:cTn id="40" dur="2000" fill="hold"/>
                                        <p:tgtEl>
                                          <p:spTgt spid="5591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1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559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9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559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9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559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9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500"/>
                                        <p:tgtEl>
                                          <p:spTgt spid="5591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9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" dur="500"/>
                                        <p:tgtEl>
                                          <p:spTgt spid="559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9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7" dur="500"/>
                                        <p:tgtEl>
                                          <p:spTgt spid="559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9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500"/>
                                        <p:tgtEl>
                                          <p:spTgt spid="559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9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3" dur="500"/>
                                        <p:tgtEl>
                                          <p:spTgt spid="559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9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500"/>
                                        <p:tgtEl>
                                          <p:spTgt spid="559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9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9116" grpId="0"/>
      <p:bldP spid="559118" grpId="0"/>
      <p:bldP spid="559118" grpId="1"/>
      <p:bldP spid="559120" grpId="0" animBg="1"/>
      <p:bldP spid="559120" grpId="1" animBg="1"/>
      <p:bldP spid="559121" grpId="0"/>
      <p:bldP spid="559121" grpId="1"/>
      <p:bldP spid="559122" grpId="0" animBg="1"/>
      <p:bldP spid="559122" grpId="1" animBg="1"/>
      <p:bldP spid="559123" grpId="0"/>
      <p:bldP spid="559123" grpId="1"/>
      <p:bldP spid="559124" grpId="0"/>
      <p:bldP spid="559124" grpId="1"/>
      <p:bldP spid="559125" grpId="0"/>
      <p:bldP spid="559125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362" name="Text Box 2"/>
          <p:cNvSpPr txBox="1">
            <a:spLocks noChangeArrowheads="1"/>
          </p:cNvSpPr>
          <p:nvPr/>
        </p:nvSpPr>
        <p:spPr bwMode="auto">
          <a:xfrm>
            <a:off x="371475" y="1625600"/>
            <a:ext cx="77866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defRPr/>
            </a:pPr>
            <a:endParaRPr lang="en-US">
              <a:cs typeface="+mn-cs"/>
            </a:endParaRPr>
          </a:p>
        </p:txBody>
      </p:sp>
      <p:sp>
        <p:nvSpPr>
          <p:cNvPr id="527363" name="Rectangle 3"/>
          <p:cNvSpPr>
            <a:spLocks noGrp="1" noChangeArrowheads="1"/>
          </p:cNvSpPr>
          <p:nvPr>
            <p:ph type="title"/>
          </p:nvPr>
        </p:nvSpPr>
        <p:spPr>
          <a:xfrm>
            <a:off x="492125" y="268288"/>
            <a:ext cx="7772400" cy="11049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fr-CH" sz="3200" dirty="0">
                <a:solidFill>
                  <a:srgbClr val="FF6600"/>
                </a:solidFill>
                <a:latin typeface="Consolas"/>
                <a:ea typeface="+mn-ea"/>
                <a:cs typeface="Consolas"/>
              </a:rPr>
              <a:t>Source </a:t>
            </a:r>
            <a:r>
              <a:rPr lang="fr-CH" sz="3200" dirty="0" err="1">
                <a:solidFill>
                  <a:srgbClr val="FF6600"/>
                </a:solidFill>
                <a:latin typeface="Consolas"/>
                <a:ea typeface="+mn-ea"/>
                <a:cs typeface="Consolas"/>
              </a:rPr>
              <a:t>with</a:t>
            </a:r>
            <a:r>
              <a:rPr lang="fr-CH" sz="3200" dirty="0">
                <a:solidFill>
                  <a:srgbClr val="FF6600"/>
                </a:solidFill>
                <a:latin typeface="Consolas"/>
                <a:ea typeface="+mn-ea"/>
                <a:cs typeface="Consolas"/>
              </a:rPr>
              <a:t> </a:t>
            </a:r>
            <a:r>
              <a:rPr lang="fr-CH" sz="3200" dirty="0" err="1">
                <a:solidFill>
                  <a:srgbClr val="FF6600"/>
                </a:solidFill>
                <a:latin typeface="Consolas"/>
                <a:ea typeface="+mn-ea"/>
                <a:cs typeface="Consolas"/>
              </a:rPr>
              <a:t>internal</a:t>
            </a:r>
            <a:r>
              <a:rPr lang="fr-CH" sz="3200" dirty="0">
                <a:solidFill>
                  <a:srgbClr val="FF6600"/>
                </a:solidFill>
                <a:latin typeface="Consolas"/>
                <a:ea typeface="+mn-ea"/>
                <a:cs typeface="Consolas"/>
              </a:rPr>
              <a:t> </a:t>
            </a:r>
            <a:r>
              <a:rPr lang="fr-CH" sz="3200" dirty="0" err="1">
                <a:solidFill>
                  <a:srgbClr val="FF6600"/>
                </a:solidFill>
                <a:latin typeface="Consolas"/>
                <a:ea typeface="+mn-ea"/>
                <a:cs typeface="Consolas"/>
              </a:rPr>
              <a:t>impedance</a:t>
            </a:r>
            <a:endParaRPr lang="fr-CH" sz="3200" dirty="0">
              <a:solidFill>
                <a:srgbClr val="FF6600"/>
              </a:solidFill>
              <a:latin typeface="Consolas"/>
              <a:ea typeface="+mn-ea"/>
              <a:cs typeface="Consolas"/>
            </a:endParaRPr>
          </a:p>
        </p:txBody>
      </p:sp>
      <p:sp>
        <p:nvSpPr>
          <p:cNvPr id="527364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fr-CH" dirty="0" err="1">
                <a:solidFill>
                  <a:srgbClr val="1F497D"/>
                </a:solidFill>
              </a:rPr>
              <a:t>Generalization</a:t>
            </a:r>
            <a:r>
              <a:rPr lang="fr-CH" dirty="0">
                <a:solidFill>
                  <a:srgbClr val="1F497D"/>
                </a:solidFill>
              </a:rPr>
              <a:t> of the notion of </a:t>
            </a:r>
            <a:r>
              <a:rPr lang="fr-CH" dirty="0" err="1">
                <a:solidFill>
                  <a:srgbClr val="1F497D"/>
                </a:solidFill>
              </a:rPr>
              <a:t>internal</a:t>
            </a:r>
            <a:r>
              <a:rPr lang="fr-CH" dirty="0">
                <a:solidFill>
                  <a:srgbClr val="1F497D"/>
                </a:solidFill>
              </a:rPr>
              <a:t> </a:t>
            </a:r>
            <a:r>
              <a:rPr lang="fr-CH" dirty="0" err="1">
                <a:solidFill>
                  <a:srgbClr val="1F497D"/>
                </a:solidFill>
              </a:rPr>
              <a:t>resistance</a:t>
            </a:r>
            <a:r>
              <a:rPr lang="fr-CH" dirty="0">
                <a:solidFill>
                  <a:srgbClr val="1F497D"/>
                </a:solidFill>
              </a:rPr>
              <a:t>: </a:t>
            </a:r>
            <a:r>
              <a:rPr lang="fr-CH" dirty="0" err="1">
                <a:solidFill>
                  <a:srgbClr val="1F497D"/>
                </a:solidFill>
              </a:rPr>
              <a:t>internal</a:t>
            </a:r>
            <a:r>
              <a:rPr lang="fr-CH" dirty="0">
                <a:solidFill>
                  <a:srgbClr val="1F497D"/>
                </a:solidFill>
              </a:rPr>
              <a:t> </a:t>
            </a:r>
            <a:r>
              <a:rPr lang="fr-CH" dirty="0" err="1">
                <a:solidFill>
                  <a:srgbClr val="1F497D"/>
                </a:solidFill>
              </a:rPr>
              <a:t>impedance</a:t>
            </a:r>
            <a:endParaRPr lang="fr-CH" dirty="0"/>
          </a:p>
          <a:p>
            <a:pPr lvl="1" eaLnBrk="1" hangingPunct="1">
              <a:buFontTx/>
              <a:buNone/>
              <a:defRPr/>
            </a:pPr>
            <a:endParaRPr lang="en-US" dirty="0"/>
          </a:p>
        </p:txBody>
      </p:sp>
      <p:graphicFrame>
        <p:nvGraphicFramePr>
          <p:cNvPr id="17414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5762952"/>
              </p:ext>
            </p:extLst>
          </p:nvPr>
        </p:nvGraphicFramePr>
        <p:xfrm>
          <a:off x="6191250" y="2172494"/>
          <a:ext cx="2073275" cy="585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0692" name="Equation" r:id="rId4" imgW="672808" imgH="190417" progId="Equation.3">
                  <p:embed/>
                </p:oleObj>
              </mc:Choice>
              <mc:Fallback>
                <p:oleObj name="Equation" r:id="rId4" imgW="672808" imgH="19041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91250" y="2172494"/>
                        <a:ext cx="2073275" cy="585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27367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00" y="3397250"/>
            <a:ext cx="5313363" cy="2398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graphicFrame>
        <p:nvGraphicFramePr>
          <p:cNvPr id="17416" name="Object 8"/>
          <p:cNvGraphicFramePr>
            <a:graphicFrameLocks noChangeAspect="1"/>
          </p:cNvGraphicFramePr>
          <p:nvPr/>
        </p:nvGraphicFramePr>
        <p:xfrm>
          <a:off x="5919788" y="4267200"/>
          <a:ext cx="2112962" cy="58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0693" name="Equation" r:id="rId7" imgW="685800" imgH="190500" progId="Equation.DSMT4">
                  <p:embed/>
                </p:oleObj>
              </mc:Choice>
              <mc:Fallback>
                <p:oleObj name="Equation" r:id="rId7" imgW="685800" imgH="190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19788" y="4267200"/>
                        <a:ext cx="2112962" cy="587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08273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Text Box 2"/>
          <p:cNvSpPr txBox="1">
            <a:spLocks noChangeArrowheads="1"/>
          </p:cNvSpPr>
          <p:nvPr/>
        </p:nvSpPr>
        <p:spPr bwMode="auto">
          <a:xfrm>
            <a:off x="371475" y="1625600"/>
            <a:ext cx="77866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 eaLnBrk="1" hangingPunct="1"/>
            <a:endParaRPr lang="en-US"/>
          </a:p>
        </p:txBody>
      </p:sp>
      <p:sp>
        <p:nvSpPr>
          <p:cNvPr id="27652" name="Rectangle 3"/>
          <p:cNvSpPr>
            <a:spLocks noGrp="1" noChangeArrowheads="1"/>
          </p:cNvSpPr>
          <p:nvPr>
            <p:ph type="title"/>
          </p:nvPr>
        </p:nvSpPr>
        <p:spPr>
          <a:xfrm>
            <a:off x="492125" y="268288"/>
            <a:ext cx="7772400" cy="1104900"/>
          </a:xfrm>
          <a:noFill/>
        </p:spPr>
        <p:txBody>
          <a:bodyPr>
            <a:normAutofit/>
          </a:bodyPr>
          <a:lstStyle/>
          <a:p>
            <a:pPr>
              <a:defRPr/>
            </a:pPr>
            <a:r>
              <a:rPr lang="fr-CH" sz="3200" dirty="0">
                <a:solidFill>
                  <a:srgbClr val="FF6600"/>
                </a:solidFill>
                <a:latin typeface="Consolas"/>
                <a:ea typeface="+mn-ea"/>
                <a:cs typeface="Consolas"/>
              </a:rPr>
              <a:t>Active and </a:t>
            </a:r>
            <a:r>
              <a:rPr lang="fr-CH" sz="3200" dirty="0" err="1">
                <a:solidFill>
                  <a:srgbClr val="FF6600"/>
                </a:solidFill>
                <a:latin typeface="Consolas"/>
                <a:ea typeface="+mn-ea"/>
                <a:cs typeface="Consolas"/>
              </a:rPr>
              <a:t>reactive</a:t>
            </a:r>
            <a:r>
              <a:rPr lang="fr-CH" sz="3200" dirty="0">
                <a:solidFill>
                  <a:srgbClr val="FF6600"/>
                </a:solidFill>
                <a:latin typeface="Consolas"/>
                <a:ea typeface="+mn-ea"/>
                <a:cs typeface="Consolas"/>
              </a:rPr>
              <a:t> power</a:t>
            </a:r>
            <a:endParaRPr lang="en-US" sz="3200" dirty="0">
              <a:solidFill>
                <a:srgbClr val="FF6600"/>
              </a:solidFill>
              <a:latin typeface="Consolas"/>
              <a:ea typeface="+mn-ea"/>
              <a:cs typeface="Consolas"/>
            </a:endParaRPr>
          </a:p>
        </p:txBody>
      </p:sp>
      <p:graphicFrame>
        <p:nvGraphicFramePr>
          <p:cNvPr id="560135" name="Object 7"/>
          <p:cNvGraphicFramePr>
            <a:graphicFrameLocks noChangeAspect="1"/>
          </p:cNvGraphicFramePr>
          <p:nvPr/>
        </p:nvGraphicFramePr>
        <p:xfrm>
          <a:off x="1584325" y="2082800"/>
          <a:ext cx="5129213" cy="452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3257" name="Equation" r:id="rId4" imgW="3263900" imgH="292100" progId="Equation.3">
                  <p:embed/>
                </p:oleObj>
              </mc:Choice>
              <mc:Fallback>
                <p:oleObj name="Equation" r:id="rId4" imgW="3263900" imgH="292100" progId="Equation.3">
                  <p:embed/>
                  <p:pic>
                    <p:nvPicPr>
                      <p:cNvPr id="560135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4325" y="2082800"/>
                        <a:ext cx="5129213" cy="452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0142" name="Object 14"/>
          <p:cNvGraphicFramePr>
            <a:graphicFrameLocks noChangeAspect="1"/>
          </p:cNvGraphicFramePr>
          <p:nvPr/>
        </p:nvGraphicFramePr>
        <p:xfrm>
          <a:off x="3525838" y="2959100"/>
          <a:ext cx="1674812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3258" name="Equation" r:id="rId6" imgW="1066800" imgH="266700" progId="Equation.3">
                  <p:embed/>
                </p:oleObj>
              </mc:Choice>
              <mc:Fallback>
                <p:oleObj name="Equation" r:id="rId6" imgW="1066800" imgH="266700" progId="Equation.3">
                  <p:embed/>
                  <p:pic>
                    <p:nvPicPr>
                      <p:cNvPr id="560142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25838" y="2959100"/>
                        <a:ext cx="1674812" cy="425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0143" name="Object 15"/>
          <p:cNvGraphicFramePr>
            <a:graphicFrameLocks noChangeAspect="1"/>
          </p:cNvGraphicFramePr>
          <p:nvPr/>
        </p:nvGraphicFramePr>
        <p:xfrm>
          <a:off x="3576638" y="3584575"/>
          <a:ext cx="1622425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3259" name="Equation" r:id="rId8" imgW="1028700" imgH="266700" progId="Equation.3">
                  <p:embed/>
                </p:oleObj>
              </mc:Choice>
              <mc:Fallback>
                <p:oleObj name="Equation" r:id="rId8" imgW="1028700" imgH="266700" progId="Equation.3">
                  <p:embed/>
                  <p:pic>
                    <p:nvPicPr>
                      <p:cNvPr id="560143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6638" y="3584575"/>
                        <a:ext cx="1622425" cy="425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0144" name="Text Box 16"/>
          <p:cNvSpPr txBox="1">
            <a:spLocks noChangeArrowheads="1"/>
          </p:cNvSpPr>
          <p:nvPr/>
        </p:nvSpPr>
        <p:spPr bwMode="auto">
          <a:xfrm>
            <a:off x="601065" y="3548360"/>
            <a:ext cx="211038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fr-CH" dirty="0" err="1">
                <a:solidFill>
                  <a:srgbClr val="1F497D"/>
                </a:solidFill>
                <a:latin typeface="+mj-lt"/>
              </a:rPr>
              <a:t>Reactive</a:t>
            </a:r>
            <a:r>
              <a:rPr lang="fr-CH" dirty="0">
                <a:solidFill>
                  <a:srgbClr val="1F497D"/>
                </a:solidFill>
                <a:latin typeface="+mj-lt"/>
              </a:rPr>
              <a:t> power</a:t>
            </a:r>
            <a:endParaRPr lang="en-US" dirty="0">
              <a:solidFill>
                <a:srgbClr val="1F497D"/>
              </a:solidFill>
              <a:latin typeface="+mj-lt"/>
            </a:endParaRPr>
          </a:p>
        </p:txBody>
      </p:sp>
      <p:sp>
        <p:nvSpPr>
          <p:cNvPr id="560145" name="Text Box 17"/>
          <p:cNvSpPr txBox="1">
            <a:spLocks noChangeArrowheads="1"/>
          </p:cNvSpPr>
          <p:nvPr/>
        </p:nvSpPr>
        <p:spPr bwMode="auto">
          <a:xfrm>
            <a:off x="638175" y="2876550"/>
            <a:ext cx="182562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fr-CH" dirty="0">
                <a:solidFill>
                  <a:srgbClr val="1F497D"/>
                </a:solidFill>
                <a:latin typeface="+mj-lt"/>
              </a:rPr>
              <a:t>Active power</a:t>
            </a:r>
            <a:endParaRPr lang="en-US" dirty="0">
              <a:solidFill>
                <a:srgbClr val="1F497D"/>
              </a:solidFill>
              <a:latin typeface="+mj-lt"/>
            </a:endParaRPr>
          </a:p>
        </p:txBody>
      </p:sp>
      <p:sp>
        <p:nvSpPr>
          <p:cNvPr id="560146" name="Text Box 18"/>
          <p:cNvSpPr txBox="1">
            <a:spLocks noChangeArrowheads="1"/>
          </p:cNvSpPr>
          <p:nvPr/>
        </p:nvSpPr>
        <p:spPr bwMode="auto">
          <a:xfrm>
            <a:off x="6089650" y="2927350"/>
            <a:ext cx="45847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fr-CH">
                <a:solidFill>
                  <a:srgbClr val="1F497D"/>
                </a:solidFill>
                <a:latin typeface="+mj-lt"/>
              </a:rPr>
              <a:t>W</a:t>
            </a:r>
            <a:endParaRPr lang="en-US">
              <a:solidFill>
                <a:srgbClr val="1F497D"/>
              </a:solidFill>
              <a:latin typeface="+mj-lt"/>
            </a:endParaRPr>
          </a:p>
        </p:txBody>
      </p:sp>
      <p:sp>
        <p:nvSpPr>
          <p:cNvPr id="560147" name="Text Box 19"/>
          <p:cNvSpPr txBox="1">
            <a:spLocks noChangeArrowheads="1"/>
          </p:cNvSpPr>
          <p:nvPr/>
        </p:nvSpPr>
        <p:spPr bwMode="auto">
          <a:xfrm>
            <a:off x="6064250" y="3554413"/>
            <a:ext cx="290727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fr-CH" sz="2000" dirty="0">
                <a:solidFill>
                  <a:srgbClr val="1F497D"/>
                </a:solidFill>
                <a:latin typeface="+mj-lt"/>
              </a:rPr>
              <a:t>var (volt-</a:t>
            </a:r>
            <a:r>
              <a:rPr lang="fr-CH" sz="2000" dirty="0" err="1">
                <a:solidFill>
                  <a:srgbClr val="1F497D"/>
                </a:solidFill>
                <a:latin typeface="+mj-lt"/>
              </a:rPr>
              <a:t>ampere</a:t>
            </a:r>
            <a:r>
              <a:rPr lang="fr-CH" sz="2000" dirty="0">
                <a:solidFill>
                  <a:srgbClr val="1F497D"/>
                </a:solidFill>
                <a:latin typeface="+mj-lt"/>
              </a:rPr>
              <a:t>-</a:t>
            </a:r>
            <a:r>
              <a:rPr lang="fr-CH" sz="2000" dirty="0" err="1">
                <a:solidFill>
                  <a:srgbClr val="1F497D"/>
                </a:solidFill>
                <a:latin typeface="+mj-lt"/>
              </a:rPr>
              <a:t>reactive</a:t>
            </a:r>
            <a:r>
              <a:rPr lang="fr-CH" sz="2000" dirty="0">
                <a:solidFill>
                  <a:srgbClr val="1F497D"/>
                </a:solidFill>
                <a:latin typeface="+mj-lt"/>
              </a:rPr>
              <a:t>)</a:t>
            </a:r>
            <a:endParaRPr lang="en-US" sz="2000" dirty="0">
              <a:solidFill>
                <a:srgbClr val="1F497D"/>
              </a:solidFill>
              <a:latin typeface="+mj-lt"/>
            </a:endParaRPr>
          </a:p>
        </p:txBody>
      </p:sp>
      <p:sp>
        <p:nvSpPr>
          <p:cNvPr id="560152" name="Text Box 24"/>
          <p:cNvSpPr txBox="1">
            <a:spLocks noChangeArrowheads="1"/>
          </p:cNvSpPr>
          <p:nvPr/>
        </p:nvSpPr>
        <p:spPr bwMode="auto">
          <a:xfrm>
            <a:off x="601065" y="4305122"/>
            <a:ext cx="8037513" cy="1200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67025" indent="-28670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fr-CH" dirty="0" err="1">
                <a:solidFill>
                  <a:srgbClr val="1F497D"/>
                </a:solidFill>
                <a:latin typeface="+mj-lt"/>
              </a:rPr>
              <a:t>Reactive</a:t>
            </a:r>
            <a:r>
              <a:rPr lang="fr-CH" dirty="0">
                <a:solidFill>
                  <a:srgbClr val="1F497D"/>
                </a:solidFill>
                <a:latin typeface="+mj-lt"/>
              </a:rPr>
              <a:t> power : 	</a:t>
            </a:r>
            <a:r>
              <a:rPr lang="fr-CH" dirty="0" err="1">
                <a:solidFill>
                  <a:srgbClr val="1F497D"/>
                </a:solidFill>
                <a:latin typeface="+mj-lt"/>
              </a:rPr>
              <a:t>storage</a:t>
            </a:r>
            <a:r>
              <a:rPr lang="fr-CH" dirty="0">
                <a:solidFill>
                  <a:srgbClr val="1F497D"/>
                </a:solidFill>
                <a:latin typeface="+mj-lt"/>
              </a:rPr>
              <a:t> and </a:t>
            </a:r>
            <a:r>
              <a:rPr lang="fr-CH" dirty="0" err="1">
                <a:solidFill>
                  <a:srgbClr val="1F497D"/>
                </a:solidFill>
                <a:latin typeface="+mj-lt"/>
              </a:rPr>
              <a:t>periodic</a:t>
            </a:r>
            <a:r>
              <a:rPr lang="fr-CH" dirty="0">
                <a:solidFill>
                  <a:srgbClr val="1F497D"/>
                </a:solidFill>
                <a:latin typeface="+mj-lt"/>
              </a:rPr>
              <a:t> return of </a:t>
            </a:r>
            <a:r>
              <a:rPr lang="fr-CH" dirty="0" err="1">
                <a:solidFill>
                  <a:srgbClr val="1F497D"/>
                </a:solidFill>
                <a:latin typeface="+mj-lt"/>
              </a:rPr>
              <a:t>energy</a:t>
            </a:r>
            <a:r>
              <a:rPr lang="fr-CH" dirty="0">
                <a:solidFill>
                  <a:srgbClr val="1F497D"/>
                </a:solidFill>
                <a:latin typeface="+mj-lt"/>
              </a:rPr>
              <a:t> at </a:t>
            </a:r>
            <a:r>
              <a:rPr lang="fr-CH" dirty="0" err="1">
                <a:solidFill>
                  <a:srgbClr val="1F497D"/>
                </a:solidFill>
                <a:latin typeface="+mj-lt"/>
              </a:rPr>
              <a:t>twice</a:t>
            </a:r>
            <a:r>
              <a:rPr lang="fr-CH" dirty="0">
                <a:solidFill>
                  <a:srgbClr val="1F497D"/>
                </a:solidFill>
                <a:latin typeface="+mj-lt"/>
              </a:rPr>
              <a:t> the </a:t>
            </a:r>
            <a:r>
              <a:rPr lang="fr-CH" dirty="0" err="1">
                <a:solidFill>
                  <a:srgbClr val="1F497D"/>
                </a:solidFill>
                <a:latin typeface="+mj-lt"/>
              </a:rPr>
              <a:t>frequency</a:t>
            </a:r>
            <a:r>
              <a:rPr lang="fr-CH" dirty="0">
                <a:solidFill>
                  <a:srgbClr val="1F497D"/>
                </a:solidFill>
                <a:latin typeface="+mj-lt"/>
              </a:rPr>
              <a:t> of </a:t>
            </a:r>
            <a:r>
              <a:rPr lang="fr-CH" dirty="0" err="1">
                <a:solidFill>
                  <a:srgbClr val="1F497D"/>
                </a:solidFill>
                <a:latin typeface="+mj-lt"/>
              </a:rPr>
              <a:t>current</a:t>
            </a:r>
            <a:r>
              <a:rPr lang="fr-CH" dirty="0">
                <a:solidFill>
                  <a:srgbClr val="1F497D"/>
                </a:solidFill>
                <a:latin typeface="+mj-lt"/>
              </a:rPr>
              <a:t> and voltage</a:t>
            </a:r>
            <a:endParaRPr lang="en-US" dirty="0">
              <a:solidFill>
                <a:srgbClr val="1F497D"/>
              </a:solidFill>
              <a:latin typeface="+mj-lt"/>
            </a:endParaRPr>
          </a:p>
        </p:txBody>
      </p:sp>
      <p:graphicFrame>
        <p:nvGraphicFramePr>
          <p:cNvPr id="27661" name="Object 26"/>
          <p:cNvGraphicFramePr>
            <a:graphicFrameLocks noChangeAspect="1"/>
          </p:cNvGraphicFramePr>
          <p:nvPr/>
        </p:nvGraphicFramePr>
        <p:xfrm>
          <a:off x="990600" y="1606550"/>
          <a:ext cx="7307263" cy="452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3260" name="Equation" r:id="rId10" imgW="4660900" imgH="292100" progId="Equation.DSMT4">
                  <p:embed/>
                </p:oleObj>
              </mc:Choice>
              <mc:Fallback>
                <p:oleObj name="Equation" r:id="rId10" imgW="4660900" imgH="292100" progId="Equation.DSMT4">
                  <p:embed/>
                  <p:pic>
                    <p:nvPicPr>
                      <p:cNvPr id="27661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1606550"/>
                        <a:ext cx="7307263" cy="452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9668178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60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60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1000"/>
                                        <p:tgtEl>
                                          <p:spTgt spid="560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1000"/>
                                        <p:tgtEl>
                                          <p:spTgt spid="560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560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1000"/>
                                        <p:tgtEl>
                                          <p:spTgt spid="560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1000"/>
                                        <p:tgtEl>
                                          <p:spTgt spid="560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560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0144" grpId="0"/>
      <p:bldP spid="560145" grpId="0"/>
      <p:bldP spid="560146" grpId="0"/>
      <p:bldP spid="560147" grpId="0"/>
      <p:bldP spid="56015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type="title"/>
          </p:nvPr>
        </p:nvSpPr>
        <p:spPr>
          <a:xfrm>
            <a:off x="492125" y="268288"/>
            <a:ext cx="7772400" cy="11049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fr-CH" sz="3200" dirty="0">
                <a:solidFill>
                  <a:srgbClr val="FF6600"/>
                </a:solidFill>
                <a:latin typeface="Consolas"/>
                <a:ea typeface="+mn-ea"/>
                <a:cs typeface="Consolas"/>
              </a:rPr>
              <a:t>P and Q for a </a:t>
            </a:r>
            <a:r>
              <a:rPr lang="fr-CH" sz="3200" dirty="0" err="1">
                <a:solidFill>
                  <a:srgbClr val="FF6600"/>
                </a:solidFill>
                <a:latin typeface="Consolas"/>
                <a:ea typeface="+mn-ea"/>
                <a:cs typeface="Consolas"/>
              </a:rPr>
              <a:t>resitor</a:t>
            </a:r>
            <a:endParaRPr lang="en-US" sz="3200" dirty="0">
              <a:solidFill>
                <a:srgbClr val="FF6600"/>
              </a:solidFill>
              <a:latin typeface="Consolas"/>
              <a:ea typeface="+mn-ea"/>
              <a:cs typeface="Consolas"/>
            </a:endParaRPr>
          </a:p>
        </p:txBody>
      </p:sp>
      <p:graphicFrame>
        <p:nvGraphicFramePr>
          <p:cNvPr id="561157" name="Object 5"/>
          <p:cNvGraphicFramePr>
            <a:graphicFrameLocks noChangeAspect="1"/>
          </p:cNvGraphicFramePr>
          <p:nvPr/>
        </p:nvGraphicFramePr>
        <p:xfrm>
          <a:off x="3873500" y="2898775"/>
          <a:ext cx="2579688" cy="928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4283" name="Equation" r:id="rId4" imgW="1638300" imgH="596900" progId="Equation.3">
                  <p:embed/>
                </p:oleObj>
              </mc:Choice>
              <mc:Fallback>
                <p:oleObj name="Equation" r:id="rId4" imgW="1638300" imgH="596900" progId="Equation.3">
                  <p:embed/>
                  <p:pic>
                    <p:nvPicPr>
                      <p:cNvPr id="561157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73500" y="2898775"/>
                        <a:ext cx="2579688" cy="928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1158" name="Object 6"/>
          <p:cNvGraphicFramePr>
            <a:graphicFrameLocks noChangeAspect="1"/>
          </p:cNvGraphicFramePr>
          <p:nvPr/>
        </p:nvGraphicFramePr>
        <p:xfrm>
          <a:off x="3930650" y="3841750"/>
          <a:ext cx="798513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4284" name="Equation" r:id="rId6" imgW="508000" imgH="266700" progId="Equation.3">
                  <p:embed/>
                </p:oleObj>
              </mc:Choice>
              <mc:Fallback>
                <p:oleObj name="Equation" r:id="rId6" imgW="508000" imgH="266700" progId="Equation.3">
                  <p:embed/>
                  <p:pic>
                    <p:nvPicPr>
                      <p:cNvPr id="561158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30650" y="3841750"/>
                        <a:ext cx="798513" cy="425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1159" name="Text Box 7"/>
          <p:cNvSpPr txBox="1">
            <a:spLocks noChangeArrowheads="1"/>
          </p:cNvSpPr>
          <p:nvPr/>
        </p:nvSpPr>
        <p:spPr bwMode="auto">
          <a:xfrm>
            <a:off x="657225" y="3861743"/>
            <a:ext cx="211038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fr-CH" dirty="0" err="1">
                <a:solidFill>
                  <a:srgbClr val="1F497D"/>
                </a:solidFill>
                <a:latin typeface="+mj-lt"/>
              </a:rPr>
              <a:t>Reactive</a:t>
            </a:r>
            <a:r>
              <a:rPr lang="fr-CH" dirty="0">
                <a:solidFill>
                  <a:srgbClr val="1F497D"/>
                </a:solidFill>
                <a:latin typeface="+mj-lt"/>
              </a:rPr>
              <a:t> power</a:t>
            </a:r>
            <a:endParaRPr lang="en-US" dirty="0">
              <a:solidFill>
                <a:srgbClr val="1F497D"/>
              </a:solidFill>
              <a:latin typeface="+mj-lt"/>
            </a:endParaRPr>
          </a:p>
        </p:txBody>
      </p:sp>
      <p:sp>
        <p:nvSpPr>
          <p:cNvPr id="561160" name="Text Box 8"/>
          <p:cNvSpPr txBox="1">
            <a:spLocks noChangeArrowheads="1"/>
          </p:cNvSpPr>
          <p:nvPr/>
        </p:nvSpPr>
        <p:spPr bwMode="auto">
          <a:xfrm>
            <a:off x="657225" y="3133725"/>
            <a:ext cx="182562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fr-CH" dirty="0">
                <a:solidFill>
                  <a:srgbClr val="1F497D"/>
                </a:solidFill>
                <a:latin typeface="+mj-lt"/>
              </a:rPr>
              <a:t>Active power</a:t>
            </a:r>
            <a:endParaRPr lang="en-US" dirty="0">
              <a:solidFill>
                <a:srgbClr val="1F497D"/>
              </a:solidFill>
              <a:latin typeface="+mj-lt"/>
            </a:endParaRPr>
          </a:p>
        </p:txBody>
      </p:sp>
      <p:sp>
        <p:nvSpPr>
          <p:cNvPr id="561163" name="Text Box 11"/>
          <p:cNvSpPr txBox="1">
            <a:spLocks noChangeArrowheads="1"/>
          </p:cNvSpPr>
          <p:nvPr/>
        </p:nvSpPr>
        <p:spPr bwMode="auto">
          <a:xfrm>
            <a:off x="657225" y="4646613"/>
            <a:ext cx="297209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fr-CH" dirty="0" err="1">
                <a:solidFill>
                  <a:srgbClr val="1F497D"/>
                </a:solidFill>
                <a:latin typeface="+mj-lt"/>
              </a:rPr>
              <a:t>Instantaneous</a:t>
            </a:r>
            <a:r>
              <a:rPr lang="fr-CH" dirty="0">
                <a:solidFill>
                  <a:srgbClr val="1F497D"/>
                </a:solidFill>
                <a:latin typeface="+mj-lt"/>
              </a:rPr>
              <a:t> power :</a:t>
            </a:r>
            <a:endParaRPr lang="en-US" dirty="0">
              <a:solidFill>
                <a:srgbClr val="1F497D"/>
              </a:solidFill>
              <a:latin typeface="+mj-lt"/>
            </a:endParaRPr>
          </a:p>
        </p:txBody>
      </p:sp>
      <p:graphicFrame>
        <p:nvGraphicFramePr>
          <p:cNvPr id="561164" name="Object 12"/>
          <p:cNvGraphicFramePr>
            <a:graphicFrameLocks noChangeAspect="1"/>
          </p:cNvGraphicFramePr>
          <p:nvPr/>
        </p:nvGraphicFramePr>
        <p:xfrm>
          <a:off x="3968750" y="4646613"/>
          <a:ext cx="2878138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4285" name="Equation" r:id="rId8" imgW="1828800" imgH="292100" progId="Equation.3">
                  <p:embed/>
                </p:oleObj>
              </mc:Choice>
              <mc:Fallback>
                <p:oleObj name="Equation" r:id="rId8" imgW="1828800" imgH="292100" progId="Equation.3">
                  <p:embed/>
                  <p:pic>
                    <p:nvPicPr>
                      <p:cNvPr id="561164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8750" y="4646613"/>
                        <a:ext cx="2878138" cy="454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9706" name="Picture 15" descr="fig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425" y="1581150"/>
            <a:ext cx="3543300" cy="118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61168" name="Object 16"/>
          <p:cNvGraphicFramePr>
            <a:graphicFrameLocks noChangeAspect="1"/>
          </p:cNvGraphicFramePr>
          <p:nvPr/>
        </p:nvGraphicFramePr>
        <p:xfrm>
          <a:off x="5253038" y="1681163"/>
          <a:ext cx="1211262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4286" name="Equation" r:id="rId11" imgW="393359" imgH="177646" progId="Equation.3">
                  <p:embed/>
                </p:oleObj>
              </mc:Choice>
              <mc:Fallback>
                <p:oleObj name="Equation" r:id="rId11" imgW="393359" imgH="177646" progId="Equation.3">
                  <p:embed/>
                  <p:pic>
                    <p:nvPicPr>
                      <p:cNvPr id="561168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3038" y="1681163"/>
                        <a:ext cx="1211262" cy="549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1169" name="Object 17"/>
          <p:cNvGraphicFramePr>
            <a:graphicFrameLocks noChangeAspect="1"/>
          </p:cNvGraphicFramePr>
          <p:nvPr/>
        </p:nvGraphicFramePr>
        <p:xfrm>
          <a:off x="5235575" y="2239963"/>
          <a:ext cx="2297113" cy="544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4287" name="Equation" r:id="rId13" imgW="914003" imgH="215806" progId="Equation.DSMT4">
                  <p:embed/>
                </p:oleObj>
              </mc:Choice>
              <mc:Fallback>
                <p:oleObj name="Equation" r:id="rId13" imgW="914003" imgH="215806" progId="Equation.DSMT4">
                  <p:embed/>
                  <p:pic>
                    <p:nvPicPr>
                      <p:cNvPr id="561169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35575" y="2239963"/>
                        <a:ext cx="2297113" cy="544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58581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61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61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61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561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561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561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561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561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1159" grpId="0"/>
      <p:bldP spid="561160" grpId="0"/>
      <p:bldP spid="56116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>
          <a:xfrm>
            <a:off x="492125" y="268288"/>
            <a:ext cx="7772400" cy="11049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fr-CH" sz="3200" dirty="0">
                <a:solidFill>
                  <a:srgbClr val="FF6600"/>
                </a:solidFill>
                <a:latin typeface="Consolas"/>
                <a:ea typeface="+mn-ea"/>
                <a:cs typeface="Consolas"/>
              </a:rPr>
              <a:t>P and Q for an </a:t>
            </a:r>
            <a:r>
              <a:rPr lang="fr-CH" sz="3200" dirty="0" err="1">
                <a:solidFill>
                  <a:srgbClr val="FF6600"/>
                </a:solidFill>
                <a:latin typeface="Consolas"/>
                <a:ea typeface="+mn-ea"/>
                <a:cs typeface="Consolas"/>
              </a:rPr>
              <a:t>inductor</a:t>
            </a:r>
            <a:endParaRPr lang="en-US" sz="3200" dirty="0">
              <a:solidFill>
                <a:srgbClr val="FF6600"/>
              </a:solidFill>
              <a:latin typeface="Consolas"/>
              <a:ea typeface="+mn-ea"/>
              <a:cs typeface="Consolas"/>
            </a:endParaRPr>
          </a:p>
        </p:txBody>
      </p:sp>
      <p:graphicFrame>
        <p:nvGraphicFramePr>
          <p:cNvPr id="562179" name="Object 3"/>
          <p:cNvGraphicFramePr>
            <a:graphicFrameLocks noChangeAspect="1"/>
          </p:cNvGraphicFramePr>
          <p:nvPr/>
        </p:nvGraphicFramePr>
        <p:xfrm>
          <a:off x="3981450" y="3243263"/>
          <a:ext cx="798513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5307" name="Equation" r:id="rId4" imgW="508000" imgH="241300" progId="Equation.3">
                  <p:embed/>
                </p:oleObj>
              </mc:Choice>
              <mc:Fallback>
                <p:oleObj name="Equation" r:id="rId4" imgW="508000" imgH="241300" progId="Equation.3">
                  <p:embed/>
                  <p:pic>
                    <p:nvPicPr>
                      <p:cNvPr id="56217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81450" y="3243263"/>
                        <a:ext cx="798513" cy="371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2180" name="Object 4"/>
          <p:cNvGraphicFramePr>
            <a:graphicFrameLocks noChangeAspect="1"/>
          </p:cNvGraphicFramePr>
          <p:nvPr/>
        </p:nvGraphicFramePr>
        <p:xfrm>
          <a:off x="3989388" y="3578225"/>
          <a:ext cx="2873375" cy="1011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5308" name="Equation" r:id="rId6" imgW="1828800" imgH="647700" progId="Equation.3">
                  <p:embed/>
                </p:oleObj>
              </mc:Choice>
              <mc:Fallback>
                <p:oleObj name="Equation" r:id="rId6" imgW="1828800" imgH="647700" progId="Equation.3">
                  <p:embed/>
                  <p:pic>
                    <p:nvPicPr>
                      <p:cNvPr id="56218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89388" y="3578225"/>
                        <a:ext cx="2873375" cy="1011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2181" name="Text Box 5"/>
          <p:cNvSpPr txBox="1">
            <a:spLocks noChangeArrowheads="1"/>
          </p:cNvSpPr>
          <p:nvPr/>
        </p:nvSpPr>
        <p:spPr bwMode="auto">
          <a:xfrm>
            <a:off x="571500" y="3794125"/>
            <a:ext cx="211038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fr-CH" dirty="0" err="1">
                <a:solidFill>
                  <a:srgbClr val="1F497D"/>
                </a:solidFill>
                <a:latin typeface="+mj-lt"/>
              </a:rPr>
              <a:t>Reactive</a:t>
            </a:r>
            <a:r>
              <a:rPr lang="fr-CH" dirty="0">
                <a:solidFill>
                  <a:srgbClr val="1F497D"/>
                </a:solidFill>
                <a:latin typeface="+mj-lt"/>
              </a:rPr>
              <a:t> power</a:t>
            </a:r>
            <a:endParaRPr lang="en-US" dirty="0">
              <a:solidFill>
                <a:srgbClr val="1F497D"/>
              </a:solidFill>
              <a:latin typeface="+mj-lt"/>
            </a:endParaRPr>
          </a:p>
        </p:txBody>
      </p:sp>
      <p:sp>
        <p:nvSpPr>
          <p:cNvPr id="562182" name="Text Box 6"/>
          <p:cNvSpPr txBox="1">
            <a:spLocks noChangeArrowheads="1"/>
          </p:cNvSpPr>
          <p:nvPr/>
        </p:nvSpPr>
        <p:spPr bwMode="auto">
          <a:xfrm>
            <a:off x="571500" y="3143250"/>
            <a:ext cx="182562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fr-CH" dirty="0">
                <a:solidFill>
                  <a:srgbClr val="1F497D"/>
                </a:solidFill>
                <a:latin typeface="+mj-lt"/>
              </a:rPr>
              <a:t>Active power</a:t>
            </a:r>
            <a:endParaRPr lang="en-US" dirty="0">
              <a:solidFill>
                <a:srgbClr val="1F497D"/>
              </a:solidFill>
              <a:latin typeface="+mj-lt"/>
            </a:endParaRPr>
          </a:p>
        </p:txBody>
      </p:sp>
      <p:sp>
        <p:nvSpPr>
          <p:cNvPr id="562183" name="Text Box 7"/>
          <p:cNvSpPr txBox="1">
            <a:spLocks noChangeArrowheads="1"/>
          </p:cNvSpPr>
          <p:nvPr/>
        </p:nvSpPr>
        <p:spPr bwMode="auto">
          <a:xfrm>
            <a:off x="608013" y="4543425"/>
            <a:ext cx="297209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fr-CH" dirty="0" err="1">
                <a:solidFill>
                  <a:srgbClr val="1F497D"/>
                </a:solidFill>
                <a:latin typeface="+mj-lt"/>
              </a:rPr>
              <a:t>Instantaneous</a:t>
            </a:r>
            <a:r>
              <a:rPr lang="fr-CH" dirty="0">
                <a:solidFill>
                  <a:srgbClr val="1F497D"/>
                </a:solidFill>
                <a:latin typeface="+mj-lt"/>
              </a:rPr>
              <a:t> power :</a:t>
            </a:r>
          </a:p>
        </p:txBody>
      </p:sp>
      <p:graphicFrame>
        <p:nvGraphicFramePr>
          <p:cNvPr id="562184" name="Object 8"/>
          <p:cNvGraphicFramePr>
            <a:graphicFrameLocks noChangeAspect="1"/>
          </p:cNvGraphicFramePr>
          <p:nvPr/>
        </p:nvGraphicFramePr>
        <p:xfrm>
          <a:off x="4033838" y="4573588"/>
          <a:ext cx="2957512" cy="427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5309" name="Equation" r:id="rId8" imgW="1879600" imgH="266700" progId="Equation.3">
                  <p:embed/>
                </p:oleObj>
              </mc:Choice>
              <mc:Fallback>
                <p:oleObj name="Equation" r:id="rId8" imgW="1879600" imgH="266700" progId="Equation.3">
                  <p:embed/>
                  <p:pic>
                    <p:nvPicPr>
                      <p:cNvPr id="562184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3838" y="4573588"/>
                        <a:ext cx="2957512" cy="427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1754" name="Picture 12" descr="fig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438" y="1704975"/>
            <a:ext cx="3179762" cy="106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62189" name="Object 13"/>
          <p:cNvGraphicFramePr>
            <a:graphicFrameLocks noChangeAspect="1"/>
          </p:cNvGraphicFramePr>
          <p:nvPr/>
        </p:nvGraphicFramePr>
        <p:xfrm>
          <a:off x="5164138" y="1643063"/>
          <a:ext cx="1562100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5310" name="Equation" r:id="rId11" imgW="507780" imgH="177723" progId="Equation.3">
                  <p:embed/>
                </p:oleObj>
              </mc:Choice>
              <mc:Fallback>
                <p:oleObj name="Equation" r:id="rId11" imgW="507780" imgH="177723" progId="Equation.3">
                  <p:embed/>
                  <p:pic>
                    <p:nvPicPr>
                      <p:cNvPr id="562189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64138" y="1643063"/>
                        <a:ext cx="1562100" cy="549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2190" name="Object 14"/>
          <p:cNvGraphicFramePr>
            <a:graphicFrameLocks noChangeAspect="1"/>
          </p:cNvGraphicFramePr>
          <p:nvPr/>
        </p:nvGraphicFramePr>
        <p:xfrm>
          <a:off x="5092700" y="2230438"/>
          <a:ext cx="3784600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5311" name="Equation" r:id="rId13" imgW="1675673" imgH="215806" progId="Equation.DSMT4">
                  <p:embed/>
                </p:oleObj>
              </mc:Choice>
              <mc:Fallback>
                <p:oleObj name="Equation" r:id="rId13" imgW="1675673" imgH="215806" progId="Equation.DSMT4">
                  <p:embed/>
                  <p:pic>
                    <p:nvPicPr>
                      <p:cNvPr id="56219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92700" y="2230438"/>
                        <a:ext cx="3784600" cy="488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2191" name="Text Box 15"/>
          <p:cNvSpPr txBox="1">
            <a:spLocks noChangeArrowheads="1"/>
          </p:cNvSpPr>
          <p:nvPr/>
        </p:nvSpPr>
        <p:spPr bwMode="auto">
          <a:xfrm>
            <a:off x="371475" y="5270500"/>
            <a:ext cx="829592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fr-CH" dirty="0">
                <a:solidFill>
                  <a:srgbClr val="1F497D"/>
                </a:solidFill>
                <a:latin typeface="+mj-lt"/>
              </a:rPr>
              <a:t>An </a:t>
            </a:r>
            <a:r>
              <a:rPr lang="fr-CH" dirty="0" err="1">
                <a:solidFill>
                  <a:srgbClr val="1F497D"/>
                </a:solidFill>
                <a:latin typeface="+mj-lt"/>
              </a:rPr>
              <a:t>inductor</a:t>
            </a:r>
            <a:r>
              <a:rPr lang="fr-CH" dirty="0">
                <a:solidFill>
                  <a:srgbClr val="1F497D"/>
                </a:solidFill>
                <a:latin typeface="+mj-lt"/>
              </a:rPr>
              <a:t> </a:t>
            </a:r>
            <a:r>
              <a:rPr lang="fr-CH" dirty="0" err="1">
                <a:solidFill>
                  <a:srgbClr val="1F497D"/>
                </a:solidFill>
                <a:latin typeface="+mj-lt"/>
              </a:rPr>
              <a:t>does</a:t>
            </a:r>
            <a:r>
              <a:rPr lang="fr-CH" dirty="0">
                <a:solidFill>
                  <a:srgbClr val="1F497D"/>
                </a:solidFill>
                <a:latin typeface="+mj-lt"/>
              </a:rPr>
              <a:t> not </a:t>
            </a:r>
            <a:r>
              <a:rPr lang="fr-CH" dirty="0" err="1">
                <a:solidFill>
                  <a:srgbClr val="1F497D"/>
                </a:solidFill>
                <a:latin typeface="+mj-lt"/>
              </a:rPr>
              <a:t>dissipate</a:t>
            </a:r>
            <a:r>
              <a:rPr lang="fr-CH" dirty="0">
                <a:solidFill>
                  <a:srgbClr val="1F497D"/>
                </a:solidFill>
                <a:latin typeface="+mj-lt"/>
              </a:rPr>
              <a:t> </a:t>
            </a:r>
            <a:r>
              <a:rPr lang="fr-CH" dirty="0" err="1">
                <a:solidFill>
                  <a:srgbClr val="1F497D"/>
                </a:solidFill>
                <a:latin typeface="+mj-lt"/>
              </a:rPr>
              <a:t>energy</a:t>
            </a:r>
            <a:r>
              <a:rPr lang="fr-CH" dirty="0">
                <a:solidFill>
                  <a:srgbClr val="1F497D"/>
                </a:solidFill>
                <a:latin typeface="+mj-lt"/>
              </a:rPr>
              <a:t>: </a:t>
            </a:r>
            <a:r>
              <a:rPr lang="fr-CH" dirty="0" err="1">
                <a:solidFill>
                  <a:srgbClr val="1F497D"/>
                </a:solidFill>
                <a:latin typeface="+mj-lt"/>
              </a:rPr>
              <a:t>energy</a:t>
            </a:r>
            <a:r>
              <a:rPr lang="fr-CH" dirty="0">
                <a:solidFill>
                  <a:srgbClr val="1F497D"/>
                </a:solidFill>
                <a:latin typeface="+mj-lt"/>
              </a:rPr>
              <a:t> </a:t>
            </a:r>
            <a:r>
              <a:rPr lang="fr-CH" dirty="0" err="1">
                <a:solidFill>
                  <a:srgbClr val="1F497D"/>
                </a:solidFill>
                <a:latin typeface="+mj-lt"/>
              </a:rPr>
              <a:t>is</a:t>
            </a:r>
            <a:r>
              <a:rPr lang="fr-CH" dirty="0">
                <a:solidFill>
                  <a:srgbClr val="1F497D"/>
                </a:solidFill>
                <a:latin typeface="+mj-lt"/>
              </a:rPr>
              <a:t> </a:t>
            </a:r>
            <a:r>
              <a:rPr lang="fr-CH" dirty="0" err="1">
                <a:solidFill>
                  <a:srgbClr val="1F497D"/>
                </a:solidFill>
                <a:latin typeface="+mj-lt"/>
              </a:rPr>
              <a:t>absorbed</a:t>
            </a:r>
            <a:r>
              <a:rPr lang="fr-CH" dirty="0">
                <a:solidFill>
                  <a:srgbClr val="1F497D"/>
                </a:solidFill>
                <a:latin typeface="+mj-lt"/>
              </a:rPr>
              <a:t> </a:t>
            </a:r>
            <a:r>
              <a:rPr lang="fr-CH" dirty="0" err="1">
                <a:solidFill>
                  <a:srgbClr val="1F497D"/>
                </a:solidFill>
                <a:latin typeface="+mj-lt"/>
              </a:rPr>
              <a:t>during</a:t>
            </a:r>
            <a:endParaRPr lang="fr-CH" dirty="0">
              <a:solidFill>
                <a:srgbClr val="1F497D"/>
              </a:solidFill>
              <a:latin typeface="+mj-lt"/>
            </a:endParaRPr>
          </a:p>
          <a:p>
            <a:pPr eaLnBrk="1" hangingPunct="1"/>
            <a:r>
              <a:rPr lang="fr-CH" dirty="0">
                <a:solidFill>
                  <a:srgbClr val="1F497D"/>
                </a:solidFill>
                <a:latin typeface="+mj-lt"/>
              </a:rPr>
              <a:t>one </a:t>
            </a:r>
            <a:r>
              <a:rPr lang="fr-CH" dirty="0" err="1">
                <a:solidFill>
                  <a:srgbClr val="1F497D"/>
                </a:solidFill>
                <a:latin typeface="+mj-lt"/>
              </a:rPr>
              <a:t>half</a:t>
            </a:r>
            <a:r>
              <a:rPr lang="fr-CH" dirty="0">
                <a:solidFill>
                  <a:srgbClr val="1F497D"/>
                </a:solidFill>
                <a:latin typeface="+mj-lt"/>
              </a:rPr>
              <a:t> of </a:t>
            </a:r>
            <a:r>
              <a:rPr lang="fr-CH" dirty="0" err="1">
                <a:solidFill>
                  <a:srgbClr val="1F497D"/>
                </a:solidFill>
                <a:latin typeface="+mj-lt"/>
              </a:rPr>
              <a:t>each</a:t>
            </a:r>
            <a:r>
              <a:rPr lang="fr-CH" dirty="0">
                <a:solidFill>
                  <a:srgbClr val="1F497D"/>
                </a:solidFill>
                <a:latin typeface="+mj-lt"/>
              </a:rPr>
              <a:t> </a:t>
            </a:r>
            <a:r>
              <a:rPr lang="fr-CH" dirty="0" err="1">
                <a:solidFill>
                  <a:srgbClr val="1F497D"/>
                </a:solidFill>
                <a:latin typeface="+mj-lt"/>
              </a:rPr>
              <a:t>half</a:t>
            </a:r>
            <a:r>
              <a:rPr lang="fr-CH" dirty="0">
                <a:solidFill>
                  <a:srgbClr val="1F497D"/>
                </a:solidFill>
                <a:latin typeface="+mj-lt"/>
              </a:rPr>
              <a:t> cycle and </a:t>
            </a:r>
            <a:r>
              <a:rPr lang="fr-CH" dirty="0" err="1">
                <a:solidFill>
                  <a:srgbClr val="1F497D"/>
                </a:solidFill>
                <a:latin typeface="+mj-lt"/>
              </a:rPr>
              <a:t>returned</a:t>
            </a:r>
            <a:r>
              <a:rPr lang="fr-CH" dirty="0">
                <a:solidFill>
                  <a:srgbClr val="1F497D"/>
                </a:solidFill>
                <a:latin typeface="+mj-lt"/>
              </a:rPr>
              <a:t> </a:t>
            </a:r>
            <a:r>
              <a:rPr lang="fr-CH" dirty="0" err="1">
                <a:solidFill>
                  <a:srgbClr val="1F497D"/>
                </a:solidFill>
                <a:latin typeface="+mj-lt"/>
              </a:rPr>
              <a:t>during</a:t>
            </a:r>
            <a:r>
              <a:rPr lang="fr-CH" dirty="0">
                <a:solidFill>
                  <a:srgbClr val="1F497D"/>
                </a:solidFill>
                <a:latin typeface="+mj-lt"/>
              </a:rPr>
              <a:t> the </a:t>
            </a:r>
            <a:r>
              <a:rPr lang="fr-CH" dirty="0" err="1">
                <a:solidFill>
                  <a:srgbClr val="1F497D"/>
                </a:solidFill>
                <a:latin typeface="+mj-lt"/>
              </a:rPr>
              <a:t>other</a:t>
            </a:r>
            <a:r>
              <a:rPr lang="fr-CH" dirty="0">
                <a:solidFill>
                  <a:srgbClr val="1F497D"/>
                </a:solidFill>
                <a:latin typeface="+mj-lt"/>
              </a:rPr>
              <a:t> </a:t>
            </a:r>
            <a:r>
              <a:rPr lang="fr-CH" dirty="0" err="1">
                <a:solidFill>
                  <a:srgbClr val="1F497D"/>
                </a:solidFill>
                <a:latin typeface="+mj-lt"/>
              </a:rPr>
              <a:t>half</a:t>
            </a:r>
            <a:r>
              <a:rPr lang="fr-CH" dirty="0">
                <a:solidFill>
                  <a:srgbClr val="1F497D"/>
                </a:solidFill>
                <a:latin typeface="+mj-lt"/>
              </a:rPr>
              <a:t>.</a:t>
            </a:r>
            <a:endParaRPr lang="en-US" dirty="0">
              <a:solidFill>
                <a:srgbClr val="1F497D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91784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62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62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62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562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562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562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562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562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562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2181" grpId="0"/>
      <p:bldP spid="562182" grpId="0"/>
      <p:bldP spid="562183" grpId="0"/>
      <p:bldP spid="562191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>
          <a:xfrm>
            <a:off x="492125" y="268288"/>
            <a:ext cx="7772400" cy="11049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fr-CH" sz="3200" dirty="0">
                <a:solidFill>
                  <a:srgbClr val="FF6600"/>
                </a:solidFill>
                <a:latin typeface="Consolas"/>
                <a:ea typeface="+mn-ea"/>
                <a:cs typeface="Consolas"/>
              </a:rPr>
              <a:t>P and Q for a </a:t>
            </a:r>
            <a:r>
              <a:rPr lang="fr-CH" sz="3200" dirty="0" err="1">
                <a:solidFill>
                  <a:srgbClr val="FF6600"/>
                </a:solidFill>
                <a:latin typeface="Consolas"/>
                <a:ea typeface="+mn-ea"/>
                <a:cs typeface="Consolas"/>
              </a:rPr>
              <a:t>capacitor</a:t>
            </a:r>
            <a:endParaRPr lang="en-US" sz="3200" dirty="0">
              <a:solidFill>
                <a:srgbClr val="FF6600"/>
              </a:solidFill>
              <a:latin typeface="Consolas"/>
              <a:ea typeface="+mn-ea"/>
              <a:cs typeface="Consolas"/>
            </a:endParaRPr>
          </a:p>
        </p:txBody>
      </p:sp>
      <p:graphicFrame>
        <p:nvGraphicFramePr>
          <p:cNvPr id="563203" name="Object 3"/>
          <p:cNvGraphicFramePr>
            <a:graphicFrameLocks noChangeAspect="1"/>
          </p:cNvGraphicFramePr>
          <p:nvPr/>
        </p:nvGraphicFramePr>
        <p:xfrm>
          <a:off x="4019550" y="3214688"/>
          <a:ext cx="798513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331" name="Equation" r:id="rId4" imgW="508000" imgH="241300" progId="Equation.3">
                  <p:embed/>
                </p:oleObj>
              </mc:Choice>
              <mc:Fallback>
                <p:oleObj name="Equation" r:id="rId4" imgW="508000" imgH="241300" progId="Equation.3">
                  <p:embed/>
                  <p:pic>
                    <p:nvPicPr>
                      <p:cNvPr id="56320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19550" y="3214688"/>
                        <a:ext cx="798513" cy="371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3204" name="Object 4"/>
          <p:cNvGraphicFramePr>
            <a:graphicFrameLocks noChangeAspect="1"/>
          </p:cNvGraphicFramePr>
          <p:nvPr/>
        </p:nvGraphicFramePr>
        <p:xfrm>
          <a:off x="3979863" y="3492500"/>
          <a:ext cx="3109912" cy="1011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332" name="Equation" r:id="rId6" imgW="1981200" imgH="647700" progId="Equation.3">
                  <p:embed/>
                </p:oleObj>
              </mc:Choice>
              <mc:Fallback>
                <p:oleObj name="Equation" r:id="rId6" imgW="1981200" imgH="647700" progId="Equation.3">
                  <p:embed/>
                  <p:pic>
                    <p:nvPicPr>
                      <p:cNvPr id="56320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79863" y="3492500"/>
                        <a:ext cx="3109912" cy="1011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3205" name="Text Box 5"/>
          <p:cNvSpPr txBox="1">
            <a:spLocks noChangeArrowheads="1"/>
          </p:cNvSpPr>
          <p:nvPr/>
        </p:nvSpPr>
        <p:spPr bwMode="auto">
          <a:xfrm>
            <a:off x="652195" y="3752205"/>
            <a:ext cx="211038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fr-CH" dirty="0" err="1">
                <a:solidFill>
                  <a:srgbClr val="1F497D"/>
                </a:solidFill>
                <a:latin typeface="+mj-lt"/>
              </a:rPr>
              <a:t>Reactive</a:t>
            </a:r>
            <a:r>
              <a:rPr lang="fr-CH" dirty="0">
                <a:solidFill>
                  <a:srgbClr val="1F497D"/>
                </a:solidFill>
                <a:latin typeface="+mj-lt"/>
              </a:rPr>
              <a:t> power</a:t>
            </a:r>
            <a:endParaRPr lang="en-US" dirty="0">
              <a:solidFill>
                <a:srgbClr val="1F497D"/>
              </a:solidFill>
              <a:latin typeface="+mj-lt"/>
            </a:endParaRPr>
          </a:p>
        </p:txBody>
      </p:sp>
      <p:sp>
        <p:nvSpPr>
          <p:cNvPr id="563206" name="Text Box 6"/>
          <p:cNvSpPr txBox="1">
            <a:spLocks noChangeArrowheads="1"/>
          </p:cNvSpPr>
          <p:nvPr/>
        </p:nvSpPr>
        <p:spPr bwMode="auto">
          <a:xfrm>
            <a:off x="666050" y="3198167"/>
            <a:ext cx="182562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fr-CH" dirty="0">
                <a:solidFill>
                  <a:srgbClr val="1F497D"/>
                </a:solidFill>
                <a:latin typeface="+mj-lt"/>
              </a:rPr>
              <a:t>Active power</a:t>
            </a:r>
            <a:endParaRPr lang="en-US" dirty="0">
              <a:solidFill>
                <a:srgbClr val="1F497D"/>
              </a:solidFill>
              <a:latin typeface="+mj-lt"/>
            </a:endParaRPr>
          </a:p>
        </p:txBody>
      </p:sp>
      <p:sp>
        <p:nvSpPr>
          <p:cNvPr id="563207" name="Text Box 7"/>
          <p:cNvSpPr txBox="1">
            <a:spLocks noChangeArrowheads="1"/>
          </p:cNvSpPr>
          <p:nvPr/>
        </p:nvSpPr>
        <p:spPr bwMode="auto">
          <a:xfrm>
            <a:off x="666050" y="4556273"/>
            <a:ext cx="297209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fr-CH" dirty="0" err="1">
                <a:solidFill>
                  <a:srgbClr val="1F497D"/>
                </a:solidFill>
                <a:latin typeface="+mj-lt"/>
              </a:rPr>
              <a:t>Instantaneous</a:t>
            </a:r>
            <a:r>
              <a:rPr lang="fr-CH" dirty="0">
                <a:solidFill>
                  <a:srgbClr val="1F497D"/>
                </a:solidFill>
                <a:latin typeface="+mj-lt"/>
              </a:rPr>
              <a:t> power :</a:t>
            </a:r>
          </a:p>
        </p:txBody>
      </p:sp>
      <p:graphicFrame>
        <p:nvGraphicFramePr>
          <p:cNvPr id="563208" name="Object 8"/>
          <p:cNvGraphicFramePr>
            <a:graphicFrameLocks noChangeAspect="1"/>
          </p:cNvGraphicFramePr>
          <p:nvPr/>
        </p:nvGraphicFramePr>
        <p:xfrm>
          <a:off x="4033838" y="4573588"/>
          <a:ext cx="2957512" cy="427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333" name="Equation" r:id="rId8" imgW="1879600" imgH="266700" progId="Equation.3">
                  <p:embed/>
                </p:oleObj>
              </mc:Choice>
              <mc:Fallback>
                <p:oleObj name="Equation" r:id="rId8" imgW="1879600" imgH="266700" progId="Equation.3">
                  <p:embed/>
                  <p:pic>
                    <p:nvPicPr>
                      <p:cNvPr id="563208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3838" y="4573588"/>
                        <a:ext cx="2957512" cy="427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3210" name="Object 10"/>
          <p:cNvGraphicFramePr>
            <a:graphicFrameLocks noChangeAspect="1"/>
          </p:cNvGraphicFramePr>
          <p:nvPr/>
        </p:nvGraphicFramePr>
        <p:xfrm>
          <a:off x="4195763" y="1622425"/>
          <a:ext cx="1670050" cy="528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334" name="Equation" r:id="rId10" imgW="685502" imgH="215806" progId="Equation.3">
                  <p:embed/>
                </p:oleObj>
              </mc:Choice>
              <mc:Fallback>
                <p:oleObj name="Equation" r:id="rId10" imgW="685502" imgH="215806" progId="Equation.3">
                  <p:embed/>
                  <p:pic>
                    <p:nvPicPr>
                      <p:cNvPr id="56321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5763" y="1622425"/>
                        <a:ext cx="1670050" cy="528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3211" name="Object 11"/>
          <p:cNvGraphicFramePr>
            <a:graphicFrameLocks noChangeAspect="1"/>
          </p:cNvGraphicFramePr>
          <p:nvPr/>
        </p:nvGraphicFramePr>
        <p:xfrm>
          <a:off x="4210050" y="2263775"/>
          <a:ext cx="4387850" cy="51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335" name="Equation" r:id="rId12" imgW="1943100" imgH="228600" progId="Equation.DSMT4">
                  <p:embed/>
                </p:oleObj>
              </mc:Choice>
              <mc:Fallback>
                <p:oleObj name="Equation" r:id="rId12" imgW="1943100" imgH="228600" progId="Equation.DSMT4">
                  <p:embed/>
                  <p:pic>
                    <p:nvPicPr>
                      <p:cNvPr id="563211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0050" y="2263775"/>
                        <a:ext cx="4387850" cy="517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3804" name="Picture 12" descr="fig5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438" y="1552575"/>
            <a:ext cx="2513012" cy="132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9313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63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63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63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563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563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563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563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563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05" grpId="0"/>
      <p:bldP spid="563206" grpId="0"/>
      <p:bldP spid="56320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>
          <a:xfrm>
            <a:off x="492125" y="268288"/>
            <a:ext cx="7772400" cy="11049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fr-CH" sz="3200" dirty="0">
                <a:solidFill>
                  <a:srgbClr val="FF6600"/>
                </a:solidFill>
                <a:latin typeface="Consolas"/>
                <a:ea typeface="+mn-ea"/>
                <a:cs typeface="Consolas"/>
              </a:rPr>
              <a:t>P and Q for an </a:t>
            </a:r>
            <a:r>
              <a:rPr lang="fr-CH" sz="3200" dirty="0" err="1">
                <a:solidFill>
                  <a:srgbClr val="FF6600"/>
                </a:solidFill>
                <a:latin typeface="Consolas"/>
                <a:ea typeface="+mn-ea"/>
                <a:cs typeface="Consolas"/>
              </a:rPr>
              <a:t>impedance</a:t>
            </a:r>
            <a:endParaRPr lang="en-US" sz="3200" dirty="0">
              <a:solidFill>
                <a:srgbClr val="FF6600"/>
              </a:solidFill>
              <a:latin typeface="Consolas"/>
              <a:ea typeface="+mn-ea"/>
              <a:cs typeface="Consolas"/>
            </a:endParaRPr>
          </a:p>
        </p:txBody>
      </p:sp>
      <p:graphicFrame>
        <p:nvGraphicFramePr>
          <p:cNvPr id="564227" name="Object 3"/>
          <p:cNvGraphicFramePr>
            <a:graphicFrameLocks noChangeAspect="1"/>
          </p:cNvGraphicFramePr>
          <p:nvPr/>
        </p:nvGraphicFramePr>
        <p:xfrm>
          <a:off x="3544888" y="3084513"/>
          <a:ext cx="2474912" cy="557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7361" name="Equation" r:id="rId4" imgW="1574800" imgH="355600" progId="Equation.3">
                  <p:embed/>
                </p:oleObj>
              </mc:Choice>
              <mc:Fallback>
                <p:oleObj name="Equation" r:id="rId4" imgW="1574800" imgH="355600" progId="Equation.3">
                  <p:embed/>
                  <p:pic>
                    <p:nvPicPr>
                      <p:cNvPr id="56422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44888" y="3084513"/>
                        <a:ext cx="2474912" cy="557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4228" name="Object 4"/>
          <p:cNvGraphicFramePr>
            <a:graphicFrameLocks noChangeAspect="1"/>
          </p:cNvGraphicFramePr>
          <p:nvPr/>
        </p:nvGraphicFramePr>
        <p:xfrm>
          <a:off x="3571875" y="3717925"/>
          <a:ext cx="2473325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7362" name="Equation" r:id="rId6" imgW="1574800" imgH="355600" progId="Equation.3">
                  <p:embed/>
                </p:oleObj>
              </mc:Choice>
              <mc:Fallback>
                <p:oleObj name="Equation" r:id="rId6" imgW="1574800" imgH="355600" progId="Equation.3">
                  <p:embed/>
                  <p:pic>
                    <p:nvPicPr>
                      <p:cNvPr id="56422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1875" y="3717925"/>
                        <a:ext cx="2473325" cy="55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4229" name="Text Box 5"/>
          <p:cNvSpPr txBox="1">
            <a:spLocks noChangeArrowheads="1"/>
          </p:cNvSpPr>
          <p:nvPr/>
        </p:nvSpPr>
        <p:spPr bwMode="auto">
          <a:xfrm>
            <a:off x="571500" y="3794125"/>
            <a:ext cx="211038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fr-CH" dirty="0" err="1">
                <a:solidFill>
                  <a:srgbClr val="1F497D"/>
                </a:solidFill>
                <a:latin typeface="+mj-lt"/>
              </a:rPr>
              <a:t>Reactive</a:t>
            </a:r>
            <a:r>
              <a:rPr lang="fr-CH" dirty="0">
                <a:solidFill>
                  <a:srgbClr val="1F497D"/>
                </a:solidFill>
                <a:latin typeface="+mj-lt"/>
              </a:rPr>
              <a:t> power</a:t>
            </a:r>
            <a:endParaRPr lang="en-US" dirty="0">
              <a:solidFill>
                <a:srgbClr val="1F497D"/>
              </a:solidFill>
              <a:latin typeface="+mj-lt"/>
            </a:endParaRPr>
          </a:p>
        </p:txBody>
      </p:sp>
      <p:sp>
        <p:nvSpPr>
          <p:cNvPr id="564230" name="Text Box 6"/>
          <p:cNvSpPr txBox="1">
            <a:spLocks noChangeArrowheads="1"/>
          </p:cNvSpPr>
          <p:nvPr/>
        </p:nvSpPr>
        <p:spPr bwMode="auto">
          <a:xfrm>
            <a:off x="571500" y="3143250"/>
            <a:ext cx="182562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fr-CH" dirty="0">
                <a:solidFill>
                  <a:srgbClr val="1F497D"/>
                </a:solidFill>
                <a:latin typeface="+mj-lt"/>
              </a:rPr>
              <a:t>Active power</a:t>
            </a:r>
            <a:endParaRPr lang="en-US" dirty="0">
              <a:solidFill>
                <a:srgbClr val="1F497D"/>
              </a:solidFill>
              <a:latin typeface="+mj-lt"/>
            </a:endParaRPr>
          </a:p>
        </p:txBody>
      </p:sp>
      <p:sp>
        <p:nvSpPr>
          <p:cNvPr id="564231" name="Text Box 7"/>
          <p:cNvSpPr txBox="1">
            <a:spLocks noChangeArrowheads="1"/>
          </p:cNvSpPr>
          <p:nvPr/>
        </p:nvSpPr>
        <p:spPr bwMode="auto">
          <a:xfrm>
            <a:off x="608013" y="4543425"/>
            <a:ext cx="297209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fr-CH" dirty="0" err="1">
                <a:solidFill>
                  <a:srgbClr val="1F497D"/>
                </a:solidFill>
                <a:latin typeface="+mj-lt"/>
              </a:rPr>
              <a:t>Instantaneous</a:t>
            </a:r>
            <a:r>
              <a:rPr lang="fr-CH" dirty="0">
                <a:solidFill>
                  <a:srgbClr val="1F497D"/>
                </a:solidFill>
                <a:latin typeface="+mj-lt"/>
              </a:rPr>
              <a:t> power :</a:t>
            </a:r>
          </a:p>
        </p:txBody>
      </p:sp>
      <p:graphicFrame>
        <p:nvGraphicFramePr>
          <p:cNvPr id="564233" name="Object 9"/>
          <p:cNvGraphicFramePr>
            <a:graphicFrameLocks noChangeAspect="1"/>
          </p:cNvGraphicFramePr>
          <p:nvPr/>
        </p:nvGraphicFramePr>
        <p:xfrm>
          <a:off x="4198938" y="1612900"/>
          <a:ext cx="1206500" cy="528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7363" name="Equation" r:id="rId8" imgW="494870" imgH="215713" progId="Equation.3">
                  <p:embed/>
                </p:oleObj>
              </mc:Choice>
              <mc:Fallback>
                <p:oleObj name="Equation" r:id="rId8" imgW="494870" imgH="215713" progId="Equation.3">
                  <p:embed/>
                  <p:pic>
                    <p:nvPicPr>
                      <p:cNvPr id="564233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8938" y="1612900"/>
                        <a:ext cx="1206500" cy="528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4234" name="Object 10"/>
          <p:cNvGraphicFramePr>
            <a:graphicFrameLocks noChangeAspect="1"/>
          </p:cNvGraphicFramePr>
          <p:nvPr/>
        </p:nvGraphicFramePr>
        <p:xfrm>
          <a:off x="3513138" y="2173288"/>
          <a:ext cx="2695575" cy="60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7364" name="Equation" r:id="rId10" imgW="1193282" imgH="266584" progId="Equation.3">
                  <p:embed/>
                </p:oleObj>
              </mc:Choice>
              <mc:Fallback>
                <p:oleObj name="Equation" r:id="rId10" imgW="1193282" imgH="266584" progId="Equation.3">
                  <p:embed/>
                  <p:pic>
                    <p:nvPicPr>
                      <p:cNvPr id="564234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13138" y="2173288"/>
                        <a:ext cx="2695575" cy="603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851" name="Line 13"/>
          <p:cNvSpPr>
            <a:spLocks noChangeShapeType="1"/>
          </p:cNvSpPr>
          <p:nvPr/>
        </p:nvSpPr>
        <p:spPr bwMode="auto">
          <a:xfrm>
            <a:off x="914400" y="2190750"/>
            <a:ext cx="21717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oval" w="lg" len="lg"/>
            <a:tailEnd type="oval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CH">
              <a:solidFill>
                <a:srgbClr val="1F497D"/>
              </a:solidFill>
              <a:latin typeface="+mj-lt"/>
            </a:endParaRPr>
          </a:p>
        </p:txBody>
      </p:sp>
      <p:sp>
        <p:nvSpPr>
          <p:cNvPr id="35852" name="Rectangle 12"/>
          <p:cNvSpPr>
            <a:spLocks noChangeArrowheads="1"/>
          </p:cNvSpPr>
          <p:nvPr/>
        </p:nvSpPr>
        <p:spPr bwMode="auto">
          <a:xfrm>
            <a:off x="1495425" y="2047875"/>
            <a:ext cx="923925" cy="28575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CH">
              <a:solidFill>
                <a:srgbClr val="1F497D"/>
              </a:solidFill>
              <a:latin typeface="+mj-lt"/>
            </a:endParaRPr>
          </a:p>
        </p:txBody>
      </p:sp>
      <p:graphicFrame>
        <p:nvGraphicFramePr>
          <p:cNvPr id="564238" name="Object 14"/>
          <p:cNvGraphicFramePr>
            <a:graphicFrameLocks noChangeAspect="1"/>
          </p:cNvGraphicFramePr>
          <p:nvPr/>
        </p:nvGraphicFramePr>
        <p:xfrm>
          <a:off x="1779588" y="1541463"/>
          <a:ext cx="344487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7365" name="Equation" r:id="rId12" imgW="152268" imgH="215713" progId="Equation.3">
                  <p:embed/>
                </p:oleObj>
              </mc:Choice>
              <mc:Fallback>
                <p:oleObj name="Equation" r:id="rId12" imgW="152268" imgH="215713" progId="Equation.3">
                  <p:embed/>
                  <p:pic>
                    <p:nvPicPr>
                      <p:cNvPr id="564238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9588" y="1541463"/>
                        <a:ext cx="344487" cy="488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854" name="Line 15"/>
          <p:cNvSpPr>
            <a:spLocks noChangeShapeType="1"/>
          </p:cNvSpPr>
          <p:nvPr/>
        </p:nvSpPr>
        <p:spPr bwMode="auto">
          <a:xfrm>
            <a:off x="1009650" y="2628900"/>
            <a:ext cx="19145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CH">
              <a:solidFill>
                <a:srgbClr val="1F497D"/>
              </a:solidFill>
              <a:latin typeface="+mj-lt"/>
            </a:endParaRPr>
          </a:p>
        </p:txBody>
      </p:sp>
      <p:graphicFrame>
        <p:nvGraphicFramePr>
          <p:cNvPr id="564240" name="Object 16"/>
          <p:cNvGraphicFramePr>
            <a:graphicFrameLocks noChangeAspect="1"/>
          </p:cNvGraphicFramePr>
          <p:nvPr/>
        </p:nvGraphicFramePr>
        <p:xfrm>
          <a:off x="1819275" y="2633663"/>
          <a:ext cx="373063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7366" name="Equation" r:id="rId14" imgW="164885" imgH="215619" progId="Equation.3">
                  <p:embed/>
                </p:oleObj>
              </mc:Choice>
              <mc:Fallback>
                <p:oleObj name="Equation" r:id="rId14" imgW="164885" imgH="215619" progId="Equation.3">
                  <p:embed/>
                  <p:pic>
                    <p:nvPicPr>
                      <p:cNvPr id="56424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19275" y="2633663"/>
                        <a:ext cx="373063" cy="488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4241" name="Object 17"/>
          <p:cNvGraphicFramePr>
            <a:graphicFrameLocks noChangeAspect="1"/>
          </p:cNvGraphicFramePr>
          <p:nvPr/>
        </p:nvGraphicFramePr>
        <p:xfrm>
          <a:off x="1049338" y="1620838"/>
          <a:ext cx="285750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7367" name="Equation" r:id="rId16" imgW="126780" imgH="215526" progId="Equation.3">
                  <p:embed/>
                </p:oleObj>
              </mc:Choice>
              <mc:Fallback>
                <p:oleObj name="Equation" r:id="rId16" imgW="126780" imgH="215526" progId="Equation.3">
                  <p:embed/>
                  <p:pic>
                    <p:nvPicPr>
                      <p:cNvPr id="564241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9338" y="1620838"/>
                        <a:ext cx="285750" cy="488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857" name="Line 18"/>
          <p:cNvSpPr>
            <a:spLocks noChangeShapeType="1"/>
          </p:cNvSpPr>
          <p:nvPr/>
        </p:nvSpPr>
        <p:spPr bwMode="auto">
          <a:xfrm flipV="1">
            <a:off x="1085850" y="2190750"/>
            <a:ext cx="219075" cy="95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CH">
              <a:solidFill>
                <a:srgbClr val="1F497D"/>
              </a:solidFill>
              <a:latin typeface="+mj-lt"/>
            </a:endParaRPr>
          </a:p>
        </p:txBody>
      </p:sp>
      <p:graphicFrame>
        <p:nvGraphicFramePr>
          <p:cNvPr id="564243" name="Object 19"/>
          <p:cNvGraphicFramePr>
            <a:graphicFrameLocks noChangeAspect="1"/>
          </p:cNvGraphicFramePr>
          <p:nvPr/>
        </p:nvGraphicFramePr>
        <p:xfrm>
          <a:off x="2201863" y="5197475"/>
          <a:ext cx="5740400" cy="452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7368" name="Equation" r:id="rId18" imgW="3657600" imgH="292100" progId="Equation.DSMT4">
                  <p:embed/>
                </p:oleObj>
              </mc:Choice>
              <mc:Fallback>
                <p:oleObj name="Equation" r:id="rId18" imgW="3657600" imgH="292100" progId="Equation.DSMT4">
                  <p:embed/>
                  <p:pic>
                    <p:nvPicPr>
                      <p:cNvPr id="564243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1863" y="5197475"/>
                        <a:ext cx="5740400" cy="452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42212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64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64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64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64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64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564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564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564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564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564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564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4229" grpId="0"/>
      <p:bldP spid="564230" grpId="0"/>
      <p:bldP spid="564231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1463" y="3048000"/>
            <a:ext cx="8296275" cy="452431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rgbClr val="1F497D"/>
                </a:solidFill>
              </a:rPr>
              <a:t>What would be the expression of the active power expressed as a function of the voltage?</a:t>
            </a:r>
          </a:p>
          <a:p>
            <a:pPr>
              <a:defRPr/>
            </a:pPr>
            <a:endParaRPr lang="en-US" sz="2400" dirty="0">
              <a:solidFill>
                <a:srgbClr val="1F497D"/>
              </a:solidFill>
              <a:cs typeface="+mn-cs"/>
            </a:endParaRPr>
          </a:p>
          <a:p>
            <a:pPr marL="457200" indent="-457200">
              <a:buFontTx/>
              <a:buAutoNum type="alphaUcPeriod"/>
              <a:defRPr/>
            </a:pPr>
            <a:r>
              <a:rPr lang="en-US" sz="2400" dirty="0">
                <a:solidFill>
                  <a:srgbClr val="1F497D"/>
                </a:solidFill>
              </a:rPr>
              <a:t>Can not express it according to the voltage</a:t>
            </a:r>
          </a:p>
          <a:p>
            <a:pPr marL="457200" indent="-457200">
              <a:buFontTx/>
              <a:buAutoNum type="alphaUcPeriod"/>
              <a:defRPr/>
            </a:pPr>
            <a:endParaRPr lang="en-US" sz="2400" dirty="0">
              <a:solidFill>
                <a:srgbClr val="1F497D"/>
              </a:solidFill>
              <a:cs typeface="+mn-cs"/>
            </a:endParaRPr>
          </a:p>
          <a:p>
            <a:pPr algn="l">
              <a:defRPr/>
            </a:pPr>
            <a:r>
              <a:rPr lang="en-US" sz="2400" dirty="0">
                <a:solidFill>
                  <a:srgbClr val="1F497D"/>
                </a:solidFill>
                <a:cs typeface="+mn-cs"/>
              </a:rPr>
              <a:t>B.</a:t>
            </a:r>
          </a:p>
          <a:p>
            <a:pPr algn="l">
              <a:defRPr/>
            </a:pPr>
            <a:endParaRPr lang="en-US" sz="2400" dirty="0">
              <a:solidFill>
                <a:srgbClr val="1F497D"/>
              </a:solidFill>
              <a:cs typeface="+mn-cs"/>
            </a:endParaRPr>
          </a:p>
          <a:p>
            <a:pPr algn="l">
              <a:defRPr/>
            </a:pPr>
            <a:r>
              <a:rPr lang="en-US" sz="2400" dirty="0">
                <a:solidFill>
                  <a:srgbClr val="1F497D"/>
                </a:solidFill>
                <a:cs typeface="+mn-cs"/>
              </a:rPr>
              <a:t>C.</a:t>
            </a:r>
          </a:p>
          <a:p>
            <a:pPr algn="l">
              <a:defRPr/>
            </a:pPr>
            <a:endParaRPr lang="en-US" sz="2400" dirty="0">
              <a:solidFill>
                <a:srgbClr val="1F497D"/>
              </a:solidFill>
              <a:cs typeface="+mn-cs"/>
            </a:endParaRPr>
          </a:p>
          <a:p>
            <a:pPr>
              <a:defRPr/>
            </a:pPr>
            <a:r>
              <a:rPr lang="en-US" sz="2400" dirty="0">
                <a:solidFill>
                  <a:srgbClr val="1F497D"/>
                </a:solidFill>
                <a:cs typeface="+mn-cs"/>
              </a:rPr>
              <a:t>D. </a:t>
            </a:r>
            <a:r>
              <a:rPr lang="en-US" sz="2400" dirty="0">
                <a:solidFill>
                  <a:srgbClr val="1F497D"/>
                </a:solidFill>
              </a:rPr>
              <a:t>None of the above</a:t>
            </a:r>
            <a:endParaRPr lang="en-US" sz="2400" dirty="0">
              <a:solidFill>
                <a:srgbClr val="1F497D"/>
              </a:solidFill>
              <a:cs typeface="+mn-cs"/>
            </a:endParaRPr>
          </a:p>
          <a:p>
            <a:pPr marL="457200" indent="-457200" algn="l">
              <a:buFontTx/>
              <a:buAutoNum type="alphaUcPeriod"/>
              <a:defRPr/>
            </a:pPr>
            <a:endParaRPr lang="en-US" sz="2400" dirty="0">
              <a:solidFill>
                <a:srgbClr val="1F497D"/>
              </a:solidFill>
              <a:cs typeface="+mn-cs"/>
            </a:endParaRPr>
          </a:p>
          <a:p>
            <a:pPr marL="457200" indent="-457200" algn="l">
              <a:buFontTx/>
              <a:buAutoNum type="alphaUcPeriod"/>
              <a:defRPr/>
            </a:pPr>
            <a:endParaRPr lang="en-US" sz="2400" dirty="0">
              <a:solidFill>
                <a:srgbClr val="1F497D"/>
              </a:solidFill>
              <a:cs typeface="+mn-cs"/>
            </a:endParaRPr>
          </a:p>
        </p:txBody>
      </p:sp>
      <p:sp>
        <p:nvSpPr>
          <p:cNvPr id="37891" name="Rectangle 2"/>
          <p:cNvSpPr>
            <a:spLocks noGrp="1" noChangeArrowheads="1"/>
          </p:cNvSpPr>
          <p:nvPr>
            <p:ph type="title"/>
          </p:nvPr>
        </p:nvSpPr>
        <p:spPr>
          <a:xfrm>
            <a:off x="492125" y="268288"/>
            <a:ext cx="7772400" cy="1104900"/>
          </a:xfrm>
        </p:spPr>
        <p:txBody>
          <a:bodyPr/>
          <a:lstStyle/>
          <a:p>
            <a:pPr eaLnBrk="1" hangingPunct="1"/>
            <a:r>
              <a:rPr lang="fr-CH" sz="3200" dirty="0">
                <a:solidFill>
                  <a:srgbClr val="FF6600"/>
                </a:solidFill>
                <a:latin typeface="Consolas"/>
                <a:ea typeface="+mn-ea"/>
                <a:cs typeface="Consolas"/>
              </a:rPr>
              <a:t>Question</a:t>
            </a:r>
            <a:endParaRPr lang="en-US" sz="3200" dirty="0">
              <a:solidFill>
                <a:srgbClr val="FF6600"/>
              </a:solidFill>
              <a:latin typeface="Consolas"/>
              <a:ea typeface="+mn-ea"/>
              <a:cs typeface="Consolas"/>
            </a:endParaRPr>
          </a:p>
        </p:txBody>
      </p:sp>
      <p:graphicFrame>
        <p:nvGraphicFramePr>
          <p:cNvPr id="564227" name="Object 3"/>
          <p:cNvGraphicFramePr>
            <a:graphicFrameLocks noChangeAspect="1"/>
          </p:cNvGraphicFramePr>
          <p:nvPr/>
        </p:nvGraphicFramePr>
        <p:xfrm>
          <a:off x="4492625" y="1898650"/>
          <a:ext cx="2474913" cy="557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8381" name="Equation" r:id="rId4" imgW="1574800" imgH="355600" progId="Equation.3">
                  <p:embed/>
                </p:oleObj>
              </mc:Choice>
              <mc:Fallback>
                <p:oleObj name="Equation" r:id="rId4" imgW="1574800" imgH="355600" progId="Equation.3">
                  <p:embed/>
                  <p:pic>
                    <p:nvPicPr>
                      <p:cNvPr id="56422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2625" y="1898650"/>
                        <a:ext cx="2474913" cy="557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893" name="Line 13"/>
          <p:cNvSpPr>
            <a:spLocks noChangeShapeType="1"/>
          </p:cNvSpPr>
          <p:nvPr/>
        </p:nvSpPr>
        <p:spPr bwMode="auto">
          <a:xfrm>
            <a:off x="914400" y="2089150"/>
            <a:ext cx="21717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oval" w="lg" len="lg"/>
            <a:tailEnd type="oval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CH"/>
          </a:p>
        </p:txBody>
      </p:sp>
      <p:sp>
        <p:nvSpPr>
          <p:cNvPr id="37894" name="Rectangle 12"/>
          <p:cNvSpPr>
            <a:spLocks noChangeArrowheads="1"/>
          </p:cNvSpPr>
          <p:nvPr/>
        </p:nvSpPr>
        <p:spPr bwMode="auto">
          <a:xfrm>
            <a:off x="1495425" y="1946275"/>
            <a:ext cx="923925" cy="28575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CH"/>
          </a:p>
        </p:txBody>
      </p:sp>
      <p:graphicFrame>
        <p:nvGraphicFramePr>
          <p:cNvPr id="564238" name="Object 14"/>
          <p:cNvGraphicFramePr>
            <a:graphicFrameLocks noChangeAspect="1"/>
          </p:cNvGraphicFramePr>
          <p:nvPr/>
        </p:nvGraphicFramePr>
        <p:xfrm>
          <a:off x="1779588" y="1439863"/>
          <a:ext cx="344487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8382" name="Equation" r:id="rId6" imgW="152268" imgH="215713" progId="Equation.3">
                  <p:embed/>
                </p:oleObj>
              </mc:Choice>
              <mc:Fallback>
                <p:oleObj name="Equation" r:id="rId6" imgW="152268" imgH="215713" progId="Equation.3">
                  <p:embed/>
                  <p:pic>
                    <p:nvPicPr>
                      <p:cNvPr id="564238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9588" y="1439863"/>
                        <a:ext cx="344487" cy="488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896" name="Line 15"/>
          <p:cNvSpPr>
            <a:spLocks noChangeShapeType="1"/>
          </p:cNvSpPr>
          <p:nvPr/>
        </p:nvSpPr>
        <p:spPr bwMode="auto">
          <a:xfrm>
            <a:off x="1009650" y="2527300"/>
            <a:ext cx="19145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CH"/>
          </a:p>
        </p:txBody>
      </p:sp>
      <p:graphicFrame>
        <p:nvGraphicFramePr>
          <p:cNvPr id="564240" name="Object 16"/>
          <p:cNvGraphicFramePr>
            <a:graphicFrameLocks noChangeAspect="1"/>
          </p:cNvGraphicFramePr>
          <p:nvPr/>
        </p:nvGraphicFramePr>
        <p:xfrm>
          <a:off x="1819275" y="2532063"/>
          <a:ext cx="373063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8383" name="Equation" r:id="rId8" imgW="164885" imgH="215619" progId="Equation.3">
                  <p:embed/>
                </p:oleObj>
              </mc:Choice>
              <mc:Fallback>
                <p:oleObj name="Equation" r:id="rId8" imgW="164885" imgH="215619" progId="Equation.3">
                  <p:embed/>
                  <p:pic>
                    <p:nvPicPr>
                      <p:cNvPr id="56424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19275" y="2532063"/>
                        <a:ext cx="373063" cy="488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4241" name="Object 17"/>
          <p:cNvGraphicFramePr>
            <a:graphicFrameLocks noChangeAspect="1"/>
          </p:cNvGraphicFramePr>
          <p:nvPr/>
        </p:nvGraphicFramePr>
        <p:xfrm>
          <a:off x="1049338" y="1519238"/>
          <a:ext cx="285750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8384" name="Equation" r:id="rId10" imgW="126780" imgH="215526" progId="Equation.3">
                  <p:embed/>
                </p:oleObj>
              </mc:Choice>
              <mc:Fallback>
                <p:oleObj name="Equation" r:id="rId10" imgW="126780" imgH="215526" progId="Equation.3">
                  <p:embed/>
                  <p:pic>
                    <p:nvPicPr>
                      <p:cNvPr id="564241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9338" y="1519238"/>
                        <a:ext cx="285750" cy="488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899" name="Line 18"/>
          <p:cNvSpPr>
            <a:spLocks noChangeShapeType="1"/>
          </p:cNvSpPr>
          <p:nvPr/>
        </p:nvSpPr>
        <p:spPr bwMode="auto">
          <a:xfrm flipV="1">
            <a:off x="1085850" y="2089150"/>
            <a:ext cx="219075" cy="95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CH"/>
          </a:p>
        </p:txBody>
      </p:sp>
      <p:graphicFrame>
        <p:nvGraphicFramePr>
          <p:cNvPr id="27" name="Object 3"/>
          <p:cNvGraphicFramePr>
            <a:graphicFrameLocks noChangeAspect="1"/>
          </p:cNvGraphicFramePr>
          <p:nvPr/>
        </p:nvGraphicFramePr>
        <p:xfrm>
          <a:off x="954088" y="4841875"/>
          <a:ext cx="1662112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8385" name="Equation" r:id="rId12" imgW="787400" imgH="228600" progId="Equation.DSMT4">
                  <p:embed/>
                </p:oleObj>
              </mc:Choice>
              <mc:Fallback>
                <p:oleObj name="Equation" r:id="rId12" imgW="787400" imgH="228600" progId="Equation.DSMT4">
                  <p:embed/>
                  <p:pic>
                    <p:nvPicPr>
                      <p:cNvPr id="2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4088" y="4841875"/>
                        <a:ext cx="1662112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3"/>
          <p:cNvGraphicFramePr>
            <a:graphicFrameLocks noChangeAspect="1"/>
          </p:cNvGraphicFramePr>
          <p:nvPr/>
        </p:nvGraphicFramePr>
        <p:xfrm>
          <a:off x="884238" y="5570538"/>
          <a:ext cx="203835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8386" name="Equation" r:id="rId14" imgW="965200" imgH="228600" progId="Equation.DSMT4">
                  <p:embed/>
                </p:oleObj>
              </mc:Choice>
              <mc:Fallback>
                <p:oleObj name="Equation" r:id="rId14" imgW="965200" imgH="228600" progId="Equation.DSMT4">
                  <p:embed/>
                  <p:pic>
                    <p:nvPicPr>
                      <p:cNvPr id="2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4238" y="5570538"/>
                        <a:ext cx="2038350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28091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64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64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64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64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2"/>
          <p:cNvSpPr>
            <a:spLocks noGrp="1" noChangeArrowheads="1"/>
          </p:cNvSpPr>
          <p:nvPr>
            <p:ph type="title"/>
          </p:nvPr>
        </p:nvSpPr>
        <p:spPr>
          <a:xfrm>
            <a:off x="492125" y="268288"/>
            <a:ext cx="7772400" cy="11049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fr-CH" sz="3200" dirty="0" err="1">
                <a:solidFill>
                  <a:srgbClr val="FF6600"/>
                </a:solidFill>
                <a:latin typeface="Consolas"/>
                <a:ea typeface="+mn-ea"/>
                <a:cs typeface="Consolas"/>
              </a:rPr>
              <a:t>Complex</a:t>
            </a:r>
            <a:r>
              <a:rPr lang="fr-CH" sz="3200" dirty="0">
                <a:solidFill>
                  <a:srgbClr val="FF6600"/>
                </a:solidFill>
                <a:latin typeface="Consolas"/>
                <a:ea typeface="+mn-ea"/>
                <a:cs typeface="Consolas"/>
              </a:rPr>
              <a:t> apparent power</a:t>
            </a:r>
            <a:endParaRPr lang="en-US" sz="3200" dirty="0">
              <a:solidFill>
                <a:srgbClr val="FF6600"/>
              </a:solidFill>
              <a:latin typeface="Consolas"/>
              <a:ea typeface="+mn-ea"/>
              <a:cs typeface="Consolas"/>
            </a:endParaRPr>
          </a:p>
        </p:txBody>
      </p:sp>
      <p:sp>
        <p:nvSpPr>
          <p:cNvPr id="39940" name="Text Box 18"/>
          <p:cNvSpPr txBox="1">
            <a:spLocks noChangeArrowheads="1"/>
          </p:cNvSpPr>
          <p:nvPr/>
        </p:nvSpPr>
        <p:spPr bwMode="auto">
          <a:xfrm>
            <a:off x="603250" y="1612900"/>
            <a:ext cx="5727402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fr-CH" dirty="0">
                <a:solidFill>
                  <a:srgbClr val="1F497D"/>
                </a:solidFill>
                <a:latin typeface="+mj-lt"/>
              </a:rPr>
              <a:t>The </a:t>
            </a:r>
            <a:r>
              <a:rPr lang="fr-CH" dirty="0" err="1">
                <a:solidFill>
                  <a:srgbClr val="1F497D"/>
                </a:solidFill>
                <a:latin typeface="+mj-lt"/>
              </a:rPr>
              <a:t>complex</a:t>
            </a:r>
            <a:r>
              <a:rPr lang="fr-CH" dirty="0">
                <a:solidFill>
                  <a:srgbClr val="1F497D"/>
                </a:solidFill>
                <a:latin typeface="+mj-lt"/>
              </a:rPr>
              <a:t> apparent power, </a:t>
            </a:r>
            <a:r>
              <a:rPr lang="fr-CH" dirty="0" err="1">
                <a:solidFill>
                  <a:srgbClr val="1F497D"/>
                </a:solidFill>
                <a:latin typeface="+mj-lt"/>
              </a:rPr>
              <a:t>noted</a:t>
            </a:r>
            <a:r>
              <a:rPr lang="fr-CH" dirty="0">
                <a:solidFill>
                  <a:srgbClr val="1F497D"/>
                </a:solidFill>
                <a:latin typeface="+mj-lt"/>
              </a:rPr>
              <a:t> </a:t>
            </a:r>
            <a:r>
              <a:rPr lang="fr-CH" u="sng" dirty="0">
                <a:solidFill>
                  <a:srgbClr val="1F497D"/>
                </a:solidFill>
                <a:latin typeface="+mj-lt"/>
              </a:rPr>
              <a:t>S</a:t>
            </a:r>
            <a:r>
              <a:rPr lang="fr-CH" dirty="0">
                <a:solidFill>
                  <a:srgbClr val="1F497D"/>
                </a:solidFill>
                <a:latin typeface="+mj-lt"/>
              </a:rPr>
              <a:t>:</a:t>
            </a:r>
          </a:p>
          <a:p>
            <a:pPr algn="l" eaLnBrk="1" hangingPunct="1"/>
            <a:endParaRPr lang="fr-CH" dirty="0">
              <a:solidFill>
                <a:srgbClr val="1F497D"/>
              </a:solidFill>
              <a:latin typeface="+mj-lt"/>
            </a:endParaRPr>
          </a:p>
          <a:p>
            <a:pPr algn="l" eaLnBrk="1" hangingPunct="1">
              <a:buFontTx/>
              <a:buChar char="-"/>
            </a:pPr>
            <a:r>
              <a:rPr lang="fr-CH" dirty="0">
                <a:solidFill>
                  <a:srgbClr val="1F497D"/>
                </a:solidFill>
                <a:latin typeface="+mj-lt"/>
              </a:rPr>
              <a:t> The real part of </a:t>
            </a:r>
            <a:r>
              <a:rPr lang="fr-CH" u="sng" dirty="0">
                <a:solidFill>
                  <a:srgbClr val="1F497D"/>
                </a:solidFill>
                <a:latin typeface="+mj-lt"/>
              </a:rPr>
              <a:t>S</a:t>
            </a:r>
            <a:r>
              <a:rPr lang="fr-CH" dirty="0">
                <a:solidFill>
                  <a:srgbClr val="1F497D"/>
                </a:solidFill>
                <a:latin typeface="+mj-lt"/>
              </a:rPr>
              <a:t> corresponds to P</a:t>
            </a:r>
          </a:p>
          <a:p>
            <a:pPr eaLnBrk="1" hangingPunct="1">
              <a:buFontTx/>
              <a:buChar char="-"/>
            </a:pPr>
            <a:r>
              <a:rPr lang="fr-CH" dirty="0">
                <a:solidFill>
                  <a:srgbClr val="1F497D"/>
                </a:solidFill>
                <a:latin typeface="+mj-lt"/>
              </a:rPr>
              <a:t> The </a:t>
            </a:r>
            <a:r>
              <a:rPr lang="fr-CH" dirty="0" err="1">
                <a:solidFill>
                  <a:srgbClr val="1F497D"/>
                </a:solidFill>
                <a:latin typeface="+mj-lt"/>
              </a:rPr>
              <a:t>imaginary</a:t>
            </a:r>
            <a:r>
              <a:rPr lang="fr-CH" dirty="0">
                <a:solidFill>
                  <a:srgbClr val="1F497D"/>
                </a:solidFill>
                <a:latin typeface="+mj-lt"/>
              </a:rPr>
              <a:t> part of </a:t>
            </a:r>
            <a:r>
              <a:rPr lang="fr-CH" u="sng" dirty="0">
                <a:solidFill>
                  <a:srgbClr val="1F497D"/>
                </a:solidFill>
                <a:latin typeface="+mj-lt"/>
              </a:rPr>
              <a:t>S</a:t>
            </a:r>
            <a:r>
              <a:rPr lang="fr-CH" dirty="0">
                <a:solidFill>
                  <a:srgbClr val="1F497D"/>
                </a:solidFill>
                <a:latin typeface="+mj-lt"/>
              </a:rPr>
              <a:t> corresponds to Q</a:t>
            </a:r>
          </a:p>
          <a:p>
            <a:pPr eaLnBrk="1" hangingPunct="1">
              <a:buFontTx/>
              <a:buChar char="-"/>
            </a:pPr>
            <a:r>
              <a:rPr lang="fr-CH" dirty="0">
                <a:solidFill>
                  <a:srgbClr val="1F497D"/>
                </a:solidFill>
                <a:latin typeface="+mj-lt"/>
              </a:rPr>
              <a:t> </a:t>
            </a:r>
            <a:r>
              <a:rPr lang="fr-CH" dirty="0" err="1">
                <a:solidFill>
                  <a:srgbClr val="1F497D"/>
                </a:solidFill>
                <a:latin typeface="+mj-lt"/>
              </a:rPr>
              <a:t>Used</a:t>
            </a:r>
            <a:r>
              <a:rPr lang="fr-CH" dirty="0">
                <a:solidFill>
                  <a:srgbClr val="1F497D"/>
                </a:solidFill>
                <a:latin typeface="+mj-lt"/>
              </a:rPr>
              <a:t> to </a:t>
            </a:r>
            <a:r>
              <a:rPr lang="fr-CH" dirty="0" err="1">
                <a:solidFill>
                  <a:srgbClr val="1F497D"/>
                </a:solidFill>
                <a:latin typeface="+mj-lt"/>
              </a:rPr>
              <a:t>represent</a:t>
            </a:r>
            <a:r>
              <a:rPr lang="fr-CH" dirty="0">
                <a:solidFill>
                  <a:srgbClr val="1F497D"/>
                </a:solidFill>
                <a:latin typeface="+mj-lt"/>
              </a:rPr>
              <a:t> P and Q in </a:t>
            </a:r>
            <a:r>
              <a:rPr lang="fr-CH" dirty="0" err="1">
                <a:solidFill>
                  <a:srgbClr val="1F497D"/>
                </a:solidFill>
                <a:latin typeface="+mj-lt"/>
              </a:rPr>
              <a:t>complex</a:t>
            </a:r>
            <a:r>
              <a:rPr lang="fr-CH" dirty="0">
                <a:solidFill>
                  <a:srgbClr val="1F497D"/>
                </a:solidFill>
                <a:latin typeface="+mj-lt"/>
              </a:rPr>
              <a:t> </a:t>
            </a:r>
            <a:r>
              <a:rPr lang="fr-CH" dirty="0" err="1">
                <a:solidFill>
                  <a:srgbClr val="1F497D"/>
                </a:solidFill>
                <a:latin typeface="+mj-lt"/>
              </a:rPr>
              <a:t>form</a:t>
            </a:r>
            <a:endParaRPr lang="en-US" dirty="0">
              <a:solidFill>
                <a:srgbClr val="1F497D"/>
              </a:solidFill>
              <a:latin typeface="+mj-lt"/>
            </a:endParaRPr>
          </a:p>
        </p:txBody>
      </p:sp>
      <p:graphicFrame>
        <p:nvGraphicFramePr>
          <p:cNvPr id="565267" name="Object 19"/>
          <p:cNvGraphicFramePr>
            <a:graphicFrameLocks noChangeAspect="1"/>
          </p:cNvGraphicFramePr>
          <p:nvPr/>
        </p:nvGraphicFramePr>
        <p:xfrm>
          <a:off x="1885950" y="3830638"/>
          <a:ext cx="1604963" cy="487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9395" name="Equation" r:id="rId4" imgW="710891" imgH="215806" progId="Equation.DSMT4">
                  <p:embed/>
                </p:oleObj>
              </mc:Choice>
              <mc:Fallback>
                <p:oleObj name="Equation" r:id="rId4" imgW="710891" imgH="215806" progId="Equation.DSMT4">
                  <p:embed/>
                  <p:pic>
                    <p:nvPicPr>
                      <p:cNvPr id="565267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85950" y="3830638"/>
                        <a:ext cx="1604963" cy="487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5270" name="Text Box 22"/>
          <p:cNvSpPr txBox="1">
            <a:spLocks noChangeArrowheads="1"/>
          </p:cNvSpPr>
          <p:nvPr/>
        </p:nvSpPr>
        <p:spPr bwMode="auto">
          <a:xfrm>
            <a:off x="895350" y="4781550"/>
            <a:ext cx="613591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fr-CH" dirty="0">
                <a:solidFill>
                  <a:srgbClr val="1F497D"/>
                </a:solidFill>
                <a:latin typeface="+mj-lt"/>
              </a:rPr>
              <a:t>The apparent power unit </a:t>
            </a:r>
            <a:r>
              <a:rPr lang="fr-CH" dirty="0" err="1">
                <a:solidFill>
                  <a:srgbClr val="1F497D"/>
                </a:solidFill>
                <a:latin typeface="+mj-lt"/>
              </a:rPr>
              <a:t>is</a:t>
            </a:r>
            <a:r>
              <a:rPr lang="fr-CH" dirty="0">
                <a:solidFill>
                  <a:srgbClr val="1F497D"/>
                </a:solidFill>
                <a:latin typeface="+mj-lt"/>
              </a:rPr>
              <a:t> the </a:t>
            </a:r>
            <a:r>
              <a:rPr lang="fr-CH" dirty="0" err="1">
                <a:solidFill>
                  <a:srgbClr val="1F497D"/>
                </a:solidFill>
                <a:latin typeface="+mj-lt"/>
              </a:rPr>
              <a:t>voltampere</a:t>
            </a:r>
            <a:r>
              <a:rPr lang="fr-CH" dirty="0">
                <a:solidFill>
                  <a:srgbClr val="1F497D"/>
                </a:solidFill>
                <a:latin typeface="+mj-lt"/>
              </a:rPr>
              <a:t> (VA)</a:t>
            </a:r>
            <a:endParaRPr lang="en-US" dirty="0">
              <a:solidFill>
                <a:srgbClr val="1F497D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31341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65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65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5270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2"/>
          <p:cNvSpPr>
            <a:spLocks noGrp="1" noChangeArrowheads="1"/>
          </p:cNvSpPr>
          <p:nvPr>
            <p:ph type="title"/>
          </p:nvPr>
        </p:nvSpPr>
        <p:spPr>
          <a:xfrm>
            <a:off x="492125" y="268288"/>
            <a:ext cx="7772400" cy="11049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fr-CH" sz="3200" u="sng" dirty="0">
                <a:solidFill>
                  <a:srgbClr val="FF6600"/>
                </a:solidFill>
                <a:latin typeface="Consolas"/>
                <a:ea typeface="+mn-ea"/>
                <a:cs typeface="Consolas"/>
              </a:rPr>
              <a:t>S</a:t>
            </a:r>
            <a:r>
              <a:rPr lang="fr-CH" sz="3200" dirty="0">
                <a:solidFill>
                  <a:srgbClr val="FF6600"/>
                </a:solidFill>
                <a:latin typeface="Consolas"/>
                <a:ea typeface="+mn-ea"/>
                <a:cs typeface="Consolas"/>
              </a:rPr>
              <a:t> for an </a:t>
            </a:r>
            <a:r>
              <a:rPr lang="fr-CH" sz="3200" dirty="0" err="1">
                <a:solidFill>
                  <a:srgbClr val="FF6600"/>
                </a:solidFill>
                <a:latin typeface="Consolas"/>
                <a:ea typeface="+mn-ea"/>
                <a:cs typeface="Consolas"/>
              </a:rPr>
              <a:t>impedance</a:t>
            </a:r>
            <a:endParaRPr lang="en-US" sz="3200" dirty="0">
              <a:solidFill>
                <a:srgbClr val="FF6600"/>
              </a:solidFill>
              <a:latin typeface="Consolas"/>
              <a:ea typeface="+mn-ea"/>
              <a:cs typeface="Consolas"/>
            </a:endParaRPr>
          </a:p>
        </p:txBody>
      </p:sp>
      <p:graphicFrame>
        <p:nvGraphicFramePr>
          <p:cNvPr id="566277" name="Object 5"/>
          <p:cNvGraphicFramePr>
            <a:graphicFrameLocks noChangeAspect="1"/>
          </p:cNvGraphicFramePr>
          <p:nvPr/>
        </p:nvGraphicFramePr>
        <p:xfrm>
          <a:off x="1150938" y="1782763"/>
          <a:ext cx="2695575" cy="60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0427" name="Equation" r:id="rId4" imgW="1193282" imgH="266584" progId="Equation.3">
                  <p:embed/>
                </p:oleObj>
              </mc:Choice>
              <mc:Fallback>
                <p:oleObj name="Equation" r:id="rId4" imgW="1193282" imgH="266584" progId="Equation.3">
                  <p:embed/>
                  <p:pic>
                    <p:nvPicPr>
                      <p:cNvPr id="566277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0938" y="1782763"/>
                        <a:ext cx="2695575" cy="603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6278" name="Object 6"/>
          <p:cNvGraphicFramePr>
            <a:graphicFrameLocks noChangeAspect="1"/>
          </p:cNvGraphicFramePr>
          <p:nvPr/>
        </p:nvGraphicFramePr>
        <p:xfrm>
          <a:off x="1190625" y="2560638"/>
          <a:ext cx="1676400" cy="423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0428" name="Equation" r:id="rId6" imgW="1066800" imgH="266700" progId="Equation.3">
                  <p:embed/>
                </p:oleObj>
              </mc:Choice>
              <mc:Fallback>
                <p:oleObj name="Equation" r:id="rId6" imgW="1066800" imgH="266700" progId="Equation.3">
                  <p:embed/>
                  <p:pic>
                    <p:nvPicPr>
                      <p:cNvPr id="566278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0625" y="2560638"/>
                        <a:ext cx="1676400" cy="423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6279" name="Object 7"/>
          <p:cNvGraphicFramePr>
            <a:graphicFrameLocks noChangeAspect="1"/>
          </p:cNvGraphicFramePr>
          <p:nvPr/>
        </p:nvGraphicFramePr>
        <p:xfrm>
          <a:off x="1225550" y="3155950"/>
          <a:ext cx="1622425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0429" name="Equation" r:id="rId8" imgW="1028700" imgH="266700" progId="Equation.3">
                  <p:embed/>
                </p:oleObj>
              </mc:Choice>
              <mc:Fallback>
                <p:oleObj name="Equation" r:id="rId8" imgW="1028700" imgH="266700" progId="Equation.3">
                  <p:embed/>
                  <p:pic>
                    <p:nvPicPr>
                      <p:cNvPr id="566279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25550" y="3155950"/>
                        <a:ext cx="1622425" cy="425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6280" name="AutoShape 8"/>
          <p:cNvSpPr>
            <a:spLocks noChangeArrowheads="1"/>
          </p:cNvSpPr>
          <p:nvPr/>
        </p:nvSpPr>
        <p:spPr bwMode="auto">
          <a:xfrm>
            <a:off x="1200150" y="3933825"/>
            <a:ext cx="733425" cy="323850"/>
          </a:xfrm>
          <a:prstGeom prst="rightArrow">
            <a:avLst>
              <a:gd name="adj1" fmla="val 50000"/>
              <a:gd name="adj2" fmla="val 56618"/>
            </a:avLst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CH"/>
          </a:p>
        </p:txBody>
      </p:sp>
      <p:graphicFrame>
        <p:nvGraphicFramePr>
          <p:cNvPr id="566281" name="Object 9"/>
          <p:cNvGraphicFramePr>
            <a:graphicFrameLocks noChangeAspect="1"/>
          </p:cNvGraphicFramePr>
          <p:nvPr/>
        </p:nvGraphicFramePr>
        <p:xfrm>
          <a:off x="2252663" y="3838575"/>
          <a:ext cx="3325812" cy="2068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0430" name="Equation" r:id="rId10" imgW="1473200" imgH="914400" progId="Equation.3">
                  <p:embed/>
                </p:oleObj>
              </mc:Choice>
              <mc:Fallback>
                <p:oleObj name="Equation" r:id="rId10" imgW="1473200" imgH="914400" progId="Equation.3">
                  <p:embed/>
                  <p:pic>
                    <p:nvPicPr>
                      <p:cNvPr id="566281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52663" y="3838575"/>
                        <a:ext cx="3325812" cy="2068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6282" name="Object 10"/>
          <p:cNvGraphicFramePr>
            <a:graphicFrameLocks noChangeAspect="1"/>
          </p:cNvGraphicFramePr>
          <p:nvPr/>
        </p:nvGraphicFramePr>
        <p:xfrm>
          <a:off x="5999163" y="5286375"/>
          <a:ext cx="2092325" cy="690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0431" name="Equation" r:id="rId12" imgW="926698" imgH="304668" progId="Equation.DSMT4">
                  <p:embed/>
                </p:oleObj>
              </mc:Choice>
              <mc:Fallback>
                <p:oleObj name="Equation" r:id="rId12" imgW="926698" imgH="304668" progId="Equation.DSMT4">
                  <p:embed/>
                  <p:pic>
                    <p:nvPicPr>
                      <p:cNvPr id="566282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99163" y="5286375"/>
                        <a:ext cx="2092325" cy="690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60822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66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66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66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566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566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566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6280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2"/>
          <p:cNvSpPr>
            <a:spLocks noGrp="1" noChangeArrowheads="1"/>
          </p:cNvSpPr>
          <p:nvPr>
            <p:ph type="title"/>
          </p:nvPr>
        </p:nvSpPr>
        <p:spPr>
          <a:xfrm>
            <a:off x="492125" y="268288"/>
            <a:ext cx="7772400" cy="11049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CH" sz="3200" u="sng" dirty="0">
                <a:solidFill>
                  <a:srgbClr val="FF6600"/>
                </a:solidFill>
                <a:latin typeface="Consolas"/>
                <a:ea typeface="+mn-ea"/>
                <a:cs typeface="Consolas"/>
              </a:rPr>
              <a:t>S</a:t>
            </a:r>
            <a:r>
              <a:rPr lang="fr-CH" sz="3200" dirty="0">
                <a:solidFill>
                  <a:srgbClr val="FF6600"/>
                </a:solidFill>
                <a:latin typeface="Consolas"/>
                <a:ea typeface="+mn-ea"/>
                <a:cs typeface="Consolas"/>
              </a:rPr>
              <a:t> </a:t>
            </a:r>
            <a:r>
              <a:rPr lang="fr-CH" sz="3200" dirty="0">
                <a:solidFill>
                  <a:srgbClr val="FF6600"/>
                </a:solidFill>
                <a:latin typeface="Consolas"/>
                <a:cs typeface="Consolas"/>
              </a:rPr>
              <a:t>for an </a:t>
            </a:r>
            <a:r>
              <a:rPr lang="fr-CH" sz="3200" dirty="0" err="1">
                <a:solidFill>
                  <a:srgbClr val="FF6600"/>
                </a:solidFill>
                <a:latin typeface="Consolas"/>
                <a:cs typeface="Consolas"/>
              </a:rPr>
              <a:t>impedance</a:t>
            </a:r>
            <a:endParaRPr lang="en-US" sz="3200" dirty="0">
              <a:solidFill>
                <a:srgbClr val="FF6600"/>
              </a:solidFill>
              <a:latin typeface="Consolas"/>
              <a:ea typeface="+mn-ea"/>
              <a:cs typeface="Consolas"/>
            </a:endParaRPr>
          </a:p>
        </p:txBody>
      </p:sp>
      <p:sp>
        <p:nvSpPr>
          <p:cNvPr id="567305" name="Text Box 9"/>
          <p:cNvSpPr txBox="1">
            <a:spLocks noChangeArrowheads="1"/>
          </p:cNvSpPr>
          <p:nvPr/>
        </p:nvSpPr>
        <p:spPr bwMode="auto">
          <a:xfrm>
            <a:off x="841375" y="1746250"/>
            <a:ext cx="412760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fr-CH" dirty="0" err="1">
                <a:solidFill>
                  <a:srgbClr val="1F497D"/>
                </a:solidFill>
                <a:latin typeface="+mj-lt"/>
              </a:rPr>
              <a:t>Taking</a:t>
            </a:r>
            <a:r>
              <a:rPr lang="fr-CH" dirty="0">
                <a:solidFill>
                  <a:srgbClr val="1F497D"/>
                </a:solidFill>
                <a:latin typeface="+mj-lt"/>
              </a:rPr>
              <a:t> the voltage as </a:t>
            </a:r>
            <a:r>
              <a:rPr lang="fr-CH" dirty="0" err="1">
                <a:solidFill>
                  <a:srgbClr val="1F497D"/>
                </a:solidFill>
                <a:latin typeface="+mj-lt"/>
              </a:rPr>
              <a:t>reference</a:t>
            </a:r>
            <a:r>
              <a:rPr lang="fr-CH" dirty="0">
                <a:solidFill>
                  <a:srgbClr val="1F497D"/>
                </a:solidFill>
                <a:latin typeface="+mj-lt"/>
              </a:rPr>
              <a:t>:</a:t>
            </a:r>
            <a:endParaRPr lang="en-US" dirty="0">
              <a:solidFill>
                <a:srgbClr val="1F497D"/>
              </a:solidFill>
              <a:latin typeface="+mj-lt"/>
            </a:endParaRPr>
          </a:p>
        </p:txBody>
      </p:sp>
      <p:graphicFrame>
        <p:nvGraphicFramePr>
          <p:cNvPr id="567306" name="Object 10"/>
          <p:cNvGraphicFramePr>
            <a:graphicFrameLocks noChangeAspect="1"/>
          </p:cNvGraphicFramePr>
          <p:nvPr/>
        </p:nvGraphicFramePr>
        <p:xfrm>
          <a:off x="1077913" y="2325688"/>
          <a:ext cx="974725" cy="487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1449" name="Equation" r:id="rId4" imgW="431613" imgH="215806" progId="Equation.3">
                  <p:embed/>
                </p:oleObj>
              </mc:Choice>
              <mc:Fallback>
                <p:oleObj name="Equation" r:id="rId4" imgW="431613" imgH="215806" progId="Equation.3">
                  <p:embed/>
                  <p:pic>
                    <p:nvPicPr>
                      <p:cNvPr id="567306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7913" y="2325688"/>
                        <a:ext cx="974725" cy="487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7307" name="Text Box 11"/>
          <p:cNvSpPr txBox="1">
            <a:spLocks noChangeArrowheads="1"/>
          </p:cNvSpPr>
          <p:nvPr/>
        </p:nvSpPr>
        <p:spPr bwMode="auto">
          <a:xfrm>
            <a:off x="846053" y="2914064"/>
            <a:ext cx="197727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fr-CH" dirty="0" err="1">
                <a:solidFill>
                  <a:srgbClr val="1F497D"/>
                </a:solidFill>
                <a:latin typeface="+mj-lt"/>
              </a:rPr>
              <a:t>We</a:t>
            </a:r>
            <a:r>
              <a:rPr lang="fr-CH" dirty="0">
                <a:solidFill>
                  <a:srgbClr val="1F497D"/>
                </a:solidFill>
                <a:latin typeface="+mj-lt"/>
              </a:rPr>
              <a:t> </a:t>
            </a:r>
            <a:r>
              <a:rPr lang="fr-CH" dirty="0" err="1">
                <a:solidFill>
                  <a:srgbClr val="1F497D"/>
                </a:solidFill>
                <a:latin typeface="+mj-lt"/>
              </a:rPr>
              <a:t>can</a:t>
            </a:r>
            <a:r>
              <a:rPr lang="fr-CH" dirty="0">
                <a:solidFill>
                  <a:srgbClr val="1F497D"/>
                </a:solidFill>
                <a:latin typeface="+mj-lt"/>
              </a:rPr>
              <a:t> </a:t>
            </a:r>
            <a:r>
              <a:rPr lang="fr-CH" dirty="0" err="1">
                <a:solidFill>
                  <a:srgbClr val="1F497D"/>
                </a:solidFill>
                <a:latin typeface="+mj-lt"/>
              </a:rPr>
              <a:t>write</a:t>
            </a:r>
            <a:r>
              <a:rPr lang="fr-CH" dirty="0">
                <a:solidFill>
                  <a:srgbClr val="1F497D"/>
                </a:solidFill>
                <a:latin typeface="+mj-lt"/>
              </a:rPr>
              <a:t> :</a:t>
            </a:r>
            <a:endParaRPr lang="en-US" dirty="0">
              <a:solidFill>
                <a:srgbClr val="1F497D"/>
              </a:solidFill>
              <a:latin typeface="+mj-lt"/>
            </a:endParaRPr>
          </a:p>
        </p:txBody>
      </p:sp>
      <p:graphicFrame>
        <p:nvGraphicFramePr>
          <p:cNvPr id="567308" name="Object 12"/>
          <p:cNvGraphicFramePr>
            <a:graphicFrameLocks noChangeAspect="1"/>
          </p:cNvGraphicFramePr>
          <p:nvPr/>
        </p:nvGraphicFramePr>
        <p:xfrm>
          <a:off x="1112838" y="3484563"/>
          <a:ext cx="1374775" cy="601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1450" name="Equation" r:id="rId6" imgW="609336" imgH="266584" progId="Equation.3">
                  <p:embed/>
                </p:oleObj>
              </mc:Choice>
              <mc:Fallback>
                <p:oleObj name="Equation" r:id="rId6" imgW="609336" imgH="266584" progId="Equation.3">
                  <p:embed/>
                  <p:pic>
                    <p:nvPicPr>
                      <p:cNvPr id="567308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2838" y="3484563"/>
                        <a:ext cx="1374775" cy="601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7309" name="Text Box 13"/>
          <p:cNvSpPr txBox="1">
            <a:spLocks noChangeArrowheads="1"/>
          </p:cNvSpPr>
          <p:nvPr/>
        </p:nvSpPr>
        <p:spPr bwMode="auto">
          <a:xfrm>
            <a:off x="895350" y="4167336"/>
            <a:ext cx="148630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fr-CH" dirty="0">
                <a:solidFill>
                  <a:srgbClr val="1F497D"/>
                </a:solidFill>
                <a:latin typeface="+mj-lt"/>
              </a:rPr>
              <a:t>And </a:t>
            </a:r>
            <a:r>
              <a:rPr lang="fr-CH" dirty="0" err="1">
                <a:solidFill>
                  <a:srgbClr val="1F497D"/>
                </a:solidFill>
                <a:latin typeface="+mj-lt"/>
              </a:rPr>
              <a:t>then</a:t>
            </a:r>
            <a:r>
              <a:rPr lang="fr-CH" dirty="0">
                <a:solidFill>
                  <a:srgbClr val="1F497D"/>
                </a:solidFill>
                <a:latin typeface="+mj-lt"/>
              </a:rPr>
              <a:t> :</a:t>
            </a:r>
            <a:endParaRPr lang="en-US" dirty="0">
              <a:solidFill>
                <a:srgbClr val="1F497D"/>
              </a:solidFill>
              <a:latin typeface="+mj-lt"/>
            </a:endParaRPr>
          </a:p>
        </p:txBody>
      </p:sp>
      <p:graphicFrame>
        <p:nvGraphicFramePr>
          <p:cNvPr id="567310" name="Object 14"/>
          <p:cNvGraphicFramePr>
            <a:graphicFrameLocks noChangeAspect="1"/>
          </p:cNvGraphicFramePr>
          <p:nvPr/>
        </p:nvGraphicFramePr>
        <p:xfrm>
          <a:off x="1176338" y="4710113"/>
          <a:ext cx="1374775" cy="601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1451" name="Equation" r:id="rId8" imgW="609336" imgH="266584" progId="Equation.3">
                  <p:embed/>
                </p:oleObj>
              </mc:Choice>
              <mc:Fallback>
                <p:oleObj name="Equation" r:id="rId8" imgW="609336" imgH="266584" progId="Equation.3">
                  <p:embed/>
                  <p:pic>
                    <p:nvPicPr>
                      <p:cNvPr id="56731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6338" y="4710113"/>
                        <a:ext cx="1374775" cy="601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7311" name="AutoShape 15"/>
          <p:cNvSpPr>
            <a:spLocks noChangeArrowheads="1"/>
          </p:cNvSpPr>
          <p:nvPr/>
        </p:nvSpPr>
        <p:spPr bwMode="auto">
          <a:xfrm>
            <a:off x="1181100" y="5591175"/>
            <a:ext cx="1038225" cy="323850"/>
          </a:xfrm>
          <a:prstGeom prst="rightArrow">
            <a:avLst>
              <a:gd name="adj1" fmla="val 50000"/>
              <a:gd name="adj2" fmla="val 80147"/>
            </a:avLst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CH">
              <a:solidFill>
                <a:srgbClr val="1F497D"/>
              </a:solidFill>
              <a:latin typeface="+mj-lt"/>
            </a:endParaRPr>
          </a:p>
        </p:txBody>
      </p:sp>
      <p:graphicFrame>
        <p:nvGraphicFramePr>
          <p:cNvPr id="567312" name="Object 16"/>
          <p:cNvGraphicFramePr>
            <a:graphicFrameLocks noChangeAspect="1"/>
          </p:cNvGraphicFramePr>
          <p:nvPr/>
        </p:nvGraphicFramePr>
        <p:xfrm>
          <a:off x="2454275" y="5430838"/>
          <a:ext cx="1230313" cy="601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1452" name="Equation" r:id="rId10" imgW="545626" imgH="266469" progId="Equation.DSMT4">
                  <p:embed/>
                </p:oleObj>
              </mc:Choice>
              <mc:Fallback>
                <p:oleObj name="Equation" r:id="rId10" imgW="545626" imgH="266469" progId="Equation.DSMT4">
                  <p:embed/>
                  <p:pic>
                    <p:nvPicPr>
                      <p:cNvPr id="567312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54275" y="5430838"/>
                        <a:ext cx="1230313" cy="601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97438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67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67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67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567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567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567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567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567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7305" grpId="0"/>
      <p:bldP spid="567307" grpId="0"/>
      <p:bldP spid="567309" grpId="0"/>
      <p:bldP spid="567311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2"/>
          <p:cNvSpPr>
            <a:spLocks noGrp="1" noChangeArrowheads="1"/>
          </p:cNvSpPr>
          <p:nvPr>
            <p:ph type="title"/>
          </p:nvPr>
        </p:nvSpPr>
        <p:spPr>
          <a:xfrm>
            <a:off x="492125" y="268288"/>
            <a:ext cx="7772400" cy="1104900"/>
          </a:xfrm>
        </p:spPr>
        <p:txBody>
          <a:bodyPr/>
          <a:lstStyle/>
          <a:p>
            <a:pPr eaLnBrk="1" hangingPunct="1"/>
            <a:r>
              <a:rPr lang="fr-CH" sz="3200" dirty="0">
                <a:solidFill>
                  <a:srgbClr val="FF6600"/>
                </a:solidFill>
                <a:latin typeface="Consolas"/>
                <a:ea typeface="+mn-ea"/>
                <a:cs typeface="Consolas"/>
              </a:rPr>
              <a:t>Apparent power</a:t>
            </a:r>
            <a:endParaRPr lang="en-US" sz="3200" dirty="0">
              <a:solidFill>
                <a:srgbClr val="FF6600"/>
              </a:solidFill>
              <a:latin typeface="Consolas"/>
              <a:ea typeface="+mn-ea"/>
              <a:cs typeface="Consolas"/>
            </a:endParaRPr>
          </a:p>
        </p:txBody>
      </p:sp>
      <p:sp>
        <p:nvSpPr>
          <p:cNvPr id="568323" name="Text Box 3"/>
          <p:cNvSpPr txBox="1">
            <a:spLocks noChangeArrowheads="1"/>
          </p:cNvSpPr>
          <p:nvPr/>
        </p:nvSpPr>
        <p:spPr bwMode="auto">
          <a:xfrm>
            <a:off x="841375" y="1746250"/>
            <a:ext cx="307340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fr-CH" dirty="0">
                <a:solidFill>
                  <a:srgbClr val="1F497D"/>
                </a:solidFill>
                <a:latin typeface="+mj-lt"/>
              </a:rPr>
              <a:t>Triangle of </a:t>
            </a:r>
            <a:r>
              <a:rPr lang="fr-CH" dirty="0" err="1">
                <a:solidFill>
                  <a:srgbClr val="1F497D"/>
                </a:solidFill>
                <a:latin typeface="+mj-lt"/>
              </a:rPr>
              <a:t>impedances</a:t>
            </a:r>
            <a:endParaRPr lang="en-US" dirty="0">
              <a:solidFill>
                <a:srgbClr val="1F497D"/>
              </a:solidFill>
              <a:latin typeface="+mj-lt"/>
            </a:endParaRPr>
          </a:p>
        </p:txBody>
      </p:sp>
      <p:sp>
        <p:nvSpPr>
          <p:cNvPr id="568331" name="Line 11"/>
          <p:cNvSpPr>
            <a:spLocks noChangeShapeType="1"/>
          </p:cNvSpPr>
          <p:nvPr/>
        </p:nvSpPr>
        <p:spPr bwMode="auto">
          <a:xfrm>
            <a:off x="1228725" y="4476750"/>
            <a:ext cx="2200275" cy="0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CH"/>
          </a:p>
        </p:txBody>
      </p:sp>
      <p:sp>
        <p:nvSpPr>
          <p:cNvPr id="568332" name="Line 12"/>
          <p:cNvSpPr>
            <a:spLocks noChangeShapeType="1"/>
          </p:cNvSpPr>
          <p:nvPr/>
        </p:nvSpPr>
        <p:spPr bwMode="auto">
          <a:xfrm flipV="1">
            <a:off x="3438525" y="3276600"/>
            <a:ext cx="0" cy="1190625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CH"/>
          </a:p>
        </p:txBody>
      </p:sp>
      <p:sp>
        <p:nvSpPr>
          <p:cNvPr id="568333" name="Line 13"/>
          <p:cNvSpPr>
            <a:spLocks noChangeShapeType="1"/>
          </p:cNvSpPr>
          <p:nvPr/>
        </p:nvSpPr>
        <p:spPr bwMode="auto">
          <a:xfrm flipV="1">
            <a:off x="1247775" y="3305175"/>
            <a:ext cx="2181225" cy="11715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CH"/>
          </a:p>
        </p:txBody>
      </p:sp>
      <p:sp>
        <p:nvSpPr>
          <p:cNvPr id="568334" name="Arc 14"/>
          <p:cNvSpPr>
            <a:spLocks/>
          </p:cNvSpPr>
          <p:nvPr/>
        </p:nvSpPr>
        <p:spPr bwMode="auto">
          <a:xfrm>
            <a:off x="1697038" y="4237038"/>
            <a:ext cx="123825" cy="246062"/>
          </a:xfrm>
          <a:custGeom>
            <a:avLst/>
            <a:gdLst>
              <a:gd name="T0" fmla="*/ 0 w 21600"/>
              <a:gd name="T1" fmla="*/ 0 h 21600"/>
              <a:gd name="T2" fmla="*/ 4069279 w 21600"/>
              <a:gd name="T3" fmla="*/ 31932001 h 21600"/>
              <a:gd name="T4" fmla="*/ 0 w 21600"/>
              <a:gd name="T5" fmla="*/ 31932001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12700">
            <a:solidFill>
              <a:schemeClr val="tx1"/>
            </a:solidFill>
            <a:round/>
            <a:headEnd type="triangle" w="lg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CH"/>
          </a:p>
        </p:txBody>
      </p:sp>
      <p:graphicFrame>
        <p:nvGraphicFramePr>
          <p:cNvPr id="568335" name="Object 15"/>
          <p:cNvGraphicFramePr>
            <a:graphicFrameLocks noChangeAspect="1"/>
          </p:cNvGraphicFramePr>
          <p:nvPr/>
        </p:nvGraphicFramePr>
        <p:xfrm>
          <a:off x="1846263" y="4191000"/>
          <a:ext cx="249237" cy="300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2469" name="Equation" r:id="rId4" imgW="190500" imgH="215900" progId="Equation.3">
                  <p:embed/>
                </p:oleObj>
              </mc:Choice>
              <mc:Fallback>
                <p:oleObj name="Equation" r:id="rId4" imgW="190500" imgH="215900" progId="Equation.3">
                  <p:embed/>
                  <p:pic>
                    <p:nvPicPr>
                      <p:cNvPr id="568335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6263" y="4191000"/>
                        <a:ext cx="249237" cy="300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8336" name="Text Box 16"/>
          <p:cNvSpPr txBox="1">
            <a:spLocks noChangeArrowheads="1"/>
          </p:cNvSpPr>
          <p:nvPr/>
        </p:nvSpPr>
        <p:spPr bwMode="auto">
          <a:xfrm>
            <a:off x="3082925" y="4479925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fr-CH">
                <a:solidFill>
                  <a:srgbClr val="0000FF"/>
                </a:solidFill>
              </a:rPr>
              <a:t>R</a:t>
            </a:r>
            <a:endParaRPr lang="en-US">
              <a:solidFill>
                <a:srgbClr val="0000FF"/>
              </a:solidFill>
            </a:endParaRPr>
          </a:p>
        </p:txBody>
      </p:sp>
      <p:sp>
        <p:nvSpPr>
          <p:cNvPr id="568337" name="Text Box 17"/>
          <p:cNvSpPr txBox="1">
            <a:spLocks noChangeArrowheads="1"/>
          </p:cNvSpPr>
          <p:nvPr/>
        </p:nvSpPr>
        <p:spPr bwMode="auto">
          <a:xfrm>
            <a:off x="3519488" y="3352800"/>
            <a:ext cx="4048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fr-CH">
                <a:solidFill>
                  <a:schemeClr val="folHlink"/>
                </a:solidFill>
              </a:rPr>
              <a:t>X</a:t>
            </a:r>
            <a:endParaRPr lang="en-US">
              <a:solidFill>
                <a:schemeClr val="folHlink"/>
              </a:solidFill>
            </a:endParaRPr>
          </a:p>
        </p:txBody>
      </p:sp>
      <p:sp>
        <p:nvSpPr>
          <p:cNvPr id="568338" name="Text Box 18"/>
          <p:cNvSpPr txBox="1">
            <a:spLocks noChangeArrowheads="1"/>
          </p:cNvSpPr>
          <p:nvPr/>
        </p:nvSpPr>
        <p:spPr bwMode="auto">
          <a:xfrm>
            <a:off x="2182813" y="3371850"/>
            <a:ext cx="3698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fr-CH" u="sng"/>
              <a:t>Z</a:t>
            </a:r>
            <a:endParaRPr lang="en-US" u="sng"/>
          </a:p>
        </p:txBody>
      </p:sp>
      <p:sp>
        <p:nvSpPr>
          <p:cNvPr id="568339" name="Text Box 19"/>
          <p:cNvSpPr txBox="1">
            <a:spLocks noChangeArrowheads="1"/>
          </p:cNvSpPr>
          <p:nvPr/>
        </p:nvSpPr>
        <p:spPr bwMode="auto">
          <a:xfrm>
            <a:off x="4848225" y="1743075"/>
            <a:ext cx="199650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fr-CH" dirty="0">
                <a:solidFill>
                  <a:srgbClr val="1F497D"/>
                </a:solidFill>
                <a:latin typeface="+mj-lt"/>
              </a:rPr>
              <a:t>And of </a:t>
            </a:r>
            <a:r>
              <a:rPr lang="fr-CH" dirty="0" err="1">
                <a:solidFill>
                  <a:srgbClr val="1F497D"/>
                </a:solidFill>
                <a:latin typeface="+mj-lt"/>
              </a:rPr>
              <a:t>powers</a:t>
            </a:r>
            <a:endParaRPr lang="en-US" dirty="0">
              <a:solidFill>
                <a:srgbClr val="1F497D"/>
              </a:solidFill>
              <a:latin typeface="+mj-lt"/>
            </a:endParaRPr>
          </a:p>
        </p:txBody>
      </p:sp>
      <p:sp>
        <p:nvSpPr>
          <p:cNvPr id="568340" name="Line 20"/>
          <p:cNvSpPr>
            <a:spLocks noChangeShapeType="1"/>
          </p:cNvSpPr>
          <p:nvPr/>
        </p:nvSpPr>
        <p:spPr bwMode="auto">
          <a:xfrm>
            <a:off x="4778375" y="4483100"/>
            <a:ext cx="2200275" cy="0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CH"/>
          </a:p>
        </p:txBody>
      </p:sp>
      <p:sp>
        <p:nvSpPr>
          <p:cNvPr id="568341" name="Line 21"/>
          <p:cNvSpPr>
            <a:spLocks noChangeShapeType="1"/>
          </p:cNvSpPr>
          <p:nvPr/>
        </p:nvSpPr>
        <p:spPr bwMode="auto">
          <a:xfrm flipV="1">
            <a:off x="6988175" y="3282950"/>
            <a:ext cx="0" cy="1190625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CH"/>
          </a:p>
        </p:txBody>
      </p:sp>
      <p:sp>
        <p:nvSpPr>
          <p:cNvPr id="568342" name="Line 22"/>
          <p:cNvSpPr>
            <a:spLocks noChangeShapeType="1"/>
          </p:cNvSpPr>
          <p:nvPr/>
        </p:nvSpPr>
        <p:spPr bwMode="auto">
          <a:xfrm flipV="1">
            <a:off x="4797425" y="3311525"/>
            <a:ext cx="2181225" cy="11715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CH"/>
          </a:p>
        </p:txBody>
      </p:sp>
      <p:sp>
        <p:nvSpPr>
          <p:cNvPr id="568343" name="Arc 23"/>
          <p:cNvSpPr>
            <a:spLocks/>
          </p:cNvSpPr>
          <p:nvPr/>
        </p:nvSpPr>
        <p:spPr bwMode="auto">
          <a:xfrm>
            <a:off x="5246688" y="4243388"/>
            <a:ext cx="123825" cy="246062"/>
          </a:xfrm>
          <a:custGeom>
            <a:avLst/>
            <a:gdLst>
              <a:gd name="T0" fmla="*/ 0 w 21600"/>
              <a:gd name="T1" fmla="*/ 0 h 21600"/>
              <a:gd name="T2" fmla="*/ 4069279 w 21600"/>
              <a:gd name="T3" fmla="*/ 31932001 h 21600"/>
              <a:gd name="T4" fmla="*/ 0 w 21600"/>
              <a:gd name="T5" fmla="*/ 31932001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12700">
            <a:solidFill>
              <a:schemeClr val="tx1"/>
            </a:solidFill>
            <a:round/>
            <a:headEnd type="triangle" w="lg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CH"/>
          </a:p>
        </p:txBody>
      </p:sp>
      <p:graphicFrame>
        <p:nvGraphicFramePr>
          <p:cNvPr id="568344" name="Object 24"/>
          <p:cNvGraphicFramePr>
            <a:graphicFrameLocks noChangeAspect="1"/>
          </p:cNvGraphicFramePr>
          <p:nvPr/>
        </p:nvGraphicFramePr>
        <p:xfrm>
          <a:off x="5395913" y="4197350"/>
          <a:ext cx="249237" cy="300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2470" name="Equation" r:id="rId6" imgW="190500" imgH="215900" progId="Equation.DSMT4">
                  <p:embed/>
                </p:oleObj>
              </mc:Choice>
              <mc:Fallback>
                <p:oleObj name="Equation" r:id="rId6" imgW="190500" imgH="215900" progId="Equation.DSMT4">
                  <p:embed/>
                  <p:pic>
                    <p:nvPicPr>
                      <p:cNvPr id="568344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5913" y="4197350"/>
                        <a:ext cx="249237" cy="300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8345" name="Text Box 25"/>
          <p:cNvSpPr txBox="1">
            <a:spLocks noChangeArrowheads="1"/>
          </p:cNvSpPr>
          <p:nvPr/>
        </p:nvSpPr>
        <p:spPr bwMode="auto">
          <a:xfrm>
            <a:off x="6648450" y="4486275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fr-CH">
                <a:solidFill>
                  <a:srgbClr val="0000FF"/>
                </a:solidFill>
              </a:rPr>
              <a:t>P</a:t>
            </a:r>
            <a:endParaRPr lang="en-US">
              <a:solidFill>
                <a:srgbClr val="0000FF"/>
              </a:solidFill>
            </a:endParaRPr>
          </a:p>
        </p:txBody>
      </p:sp>
      <p:sp>
        <p:nvSpPr>
          <p:cNvPr id="568346" name="Text Box 26"/>
          <p:cNvSpPr txBox="1">
            <a:spLocks noChangeArrowheads="1"/>
          </p:cNvSpPr>
          <p:nvPr/>
        </p:nvSpPr>
        <p:spPr bwMode="auto">
          <a:xfrm>
            <a:off x="7069138" y="3359150"/>
            <a:ext cx="4048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fr-CH">
                <a:solidFill>
                  <a:schemeClr val="folHlink"/>
                </a:solidFill>
              </a:rPr>
              <a:t>Q</a:t>
            </a:r>
            <a:endParaRPr lang="en-US">
              <a:solidFill>
                <a:schemeClr val="folHlink"/>
              </a:solidFill>
            </a:endParaRPr>
          </a:p>
        </p:txBody>
      </p:sp>
      <p:sp>
        <p:nvSpPr>
          <p:cNvPr id="568347" name="Text Box 27"/>
          <p:cNvSpPr txBox="1">
            <a:spLocks noChangeArrowheads="1"/>
          </p:cNvSpPr>
          <p:nvPr/>
        </p:nvSpPr>
        <p:spPr bwMode="auto">
          <a:xfrm>
            <a:off x="5740400" y="3378200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fr-CH" u="sng"/>
              <a:t>S</a:t>
            </a:r>
            <a:endParaRPr lang="en-US" u="sng"/>
          </a:p>
        </p:txBody>
      </p:sp>
    </p:spTree>
    <p:extLst>
      <p:ext uri="{BB962C8B-B14F-4D97-AF65-F5344CB8AC3E}">
        <p14:creationId xmlns:p14="http://schemas.microsoft.com/office/powerpoint/2010/main" val="1934140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68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683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683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683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683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1000"/>
                                        <p:tgtEl>
                                          <p:spTgt spid="568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683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68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683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5683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1000"/>
                                        <p:tgtEl>
                                          <p:spTgt spid="568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683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683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683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683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1000"/>
                                        <p:tgtEl>
                                          <p:spTgt spid="568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568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568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568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568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568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568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568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1000"/>
                                        <p:tgtEl>
                                          <p:spTgt spid="568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568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568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5683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5683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8" dur="1000"/>
                                        <p:tgtEl>
                                          <p:spTgt spid="568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568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568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5683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5683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0" dur="1000"/>
                                        <p:tgtEl>
                                          <p:spTgt spid="568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3" dur="1000"/>
                                        <p:tgtEl>
                                          <p:spTgt spid="568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6" dur="1000"/>
                                        <p:tgtEl>
                                          <p:spTgt spid="568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8323" grpId="0"/>
      <p:bldP spid="568331" grpId="0" animBg="1"/>
      <p:bldP spid="568332" grpId="0" animBg="1"/>
      <p:bldP spid="568333" grpId="0" animBg="1"/>
      <p:bldP spid="568334" grpId="0" animBg="1"/>
      <p:bldP spid="568336" grpId="0"/>
      <p:bldP spid="568337" grpId="0"/>
      <p:bldP spid="568338" grpId="0"/>
      <p:bldP spid="568339" grpId="0"/>
      <p:bldP spid="568340" grpId="0" animBg="1"/>
      <p:bldP spid="568341" grpId="0" animBg="1"/>
      <p:bldP spid="568342" grpId="0" animBg="1"/>
      <p:bldP spid="568343" grpId="0" animBg="1"/>
      <p:bldP spid="568345" grpId="0"/>
      <p:bldP spid="568346" grpId="0"/>
      <p:bldP spid="56834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386" name="Text Box 2"/>
          <p:cNvSpPr txBox="1">
            <a:spLocks noChangeArrowheads="1"/>
          </p:cNvSpPr>
          <p:nvPr/>
        </p:nvSpPr>
        <p:spPr bwMode="auto">
          <a:xfrm>
            <a:off x="371475" y="1625600"/>
            <a:ext cx="77866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defRPr/>
            </a:pPr>
            <a:endParaRPr lang="en-US">
              <a:cs typeface="+mn-cs"/>
            </a:endParaRPr>
          </a:p>
        </p:txBody>
      </p:sp>
      <p:sp>
        <p:nvSpPr>
          <p:cNvPr id="528387" name="Rectangle 3"/>
          <p:cNvSpPr>
            <a:spLocks noGrp="1" noChangeArrowheads="1"/>
          </p:cNvSpPr>
          <p:nvPr>
            <p:ph type="title"/>
          </p:nvPr>
        </p:nvSpPr>
        <p:spPr>
          <a:xfrm>
            <a:off x="492125" y="268288"/>
            <a:ext cx="7772400" cy="11049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fr-CH" sz="3200" dirty="0">
                <a:solidFill>
                  <a:srgbClr val="FF6600"/>
                </a:solidFill>
                <a:latin typeface="Consolas"/>
                <a:cs typeface="Consolas"/>
              </a:rPr>
              <a:t>Source </a:t>
            </a:r>
            <a:r>
              <a:rPr lang="fr-CH" sz="3200" dirty="0" err="1">
                <a:solidFill>
                  <a:srgbClr val="FF6600"/>
                </a:solidFill>
                <a:latin typeface="Consolas"/>
                <a:cs typeface="Consolas"/>
              </a:rPr>
              <a:t>with</a:t>
            </a:r>
            <a:r>
              <a:rPr lang="fr-CH" sz="3200" dirty="0">
                <a:solidFill>
                  <a:srgbClr val="FF6600"/>
                </a:solidFill>
                <a:latin typeface="Consolas"/>
                <a:cs typeface="Consolas"/>
              </a:rPr>
              <a:t> </a:t>
            </a:r>
            <a:r>
              <a:rPr lang="fr-CH" sz="3200" dirty="0" err="1">
                <a:solidFill>
                  <a:srgbClr val="FF6600"/>
                </a:solidFill>
                <a:latin typeface="Consolas"/>
                <a:cs typeface="Consolas"/>
              </a:rPr>
              <a:t>internal</a:t>
            </a:r>
            <a:r>
              <a:rPr lang="fr-CH" sz="3200" dirty="0">
                <a:solidFill>
                  <a:srgbClr val="FF6600"/>
                </a:solidFill>
                <a:latin typeface="Consolas"/>
                <a:cs typeface="Consolas"/>
              </a:rPr>
              <a:t> </a:t>
            </a:r>
            <a:r>
              <a:rPr lang="fr-CH" sz="3200" dirty="0" err="1">
                <a:solidFill>
                  <a:srgbClr val="FF6600"/>
                </a:solidFill>
                <a:latin typeface="Consolas"/>
                <a:cs typeface="Consolas"/>
              </a:rPr>
              <a:t>impedance</a:t>
            </a:r>
            <a:endParaRPr lang="en-US" sz="3200" dirty="0">
              <a:solidFill>
                <a:srgbClr val="FF6600"/>
              </a:solidFill>
              <a:latin typeface="Consolas"/>
              <a:ea typeface="+mn-ea"/>
              <a:cs typeface="Consolas"/>
            </a:endParaRPr>
          </a:p>
        </p:txBody>
      </p:sp>
      <p:sp>
        <p:nvSpPr>
          <p:cNvPr id="528388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fr-CH" dirty="0">
                <a:solidFill>
                  <a:srgbClr val="1F497D"/>
                </a:solidFill>
              </a:rPr>
              <a:t>Equivalent </a:t>
            </a:r>
            <a:r>
              <a:rPr lang="fr-CH" dirty="0" err="1">
                <a:solidFill>
                  <a:srgbClr val="1F497D"/>
                </a:solidFill>
              </a:rPr>
              <a:t>representation</a:t>
            </a:r>
            <a:r>
              <a:rPr lang="fr-CH" dirty="0">
                <a:solidFill>
                  <a:srgbClr val="1F497D"/>
                </a:solidFill>
              </a:rPr>
              <a:t> in </a:t>
            </a:r>
            <a:r>
              <a:rPr lang="fr-CH" dirty="0" err="1">
                <a:solidFill>
                  <a:srgbClr val="1F497D"/>
                </a:solidFill>
              </a:rPr>
              <a:t>terms</a:t>
            </a:r>
            <a:r>
              <a:rPr lang="fr-CH" dirty="0">
                <a:solidFill>
                  <a:srgbClr val="1F497D"/>
                </a:solidFill>
              </a:rPr>
              <a:t> of </a:t>
            </a:r>
            <a:r>
              <a:rPr lang="fr-CH" dirty="0" err="1">
                <a:solidFill>
                  <a:srgbClr val="1F497D"/>
                </a:solidFill>
              </a:rPr>
              <a:t>current</a:t>
            </a:r>
            <a:r>
              <a:rPr lang="fr-CH" dirty="0">
                <a:solidFill>
                  <a:srgbClr val="1F497D"/>
                </a:solidFill>
              </a:rPr>
              <a:t> source</a:t>
            </a:r>
            <a:endParaRPr lang="fr-CH" dirty="0"/>
          </a:p>
          <a:p>
            <a:pPr lvl="1" eaLnBrk="1" hangingPunct="1">
              <a:buFontTx/>
              <a:buNone/>
              <a:defRPr/>
            </a:pPr>
            <a:endParaRPr lang="en-US" dirty="0"/>
          </a:p>
        </p:txBody>
      </p:sp>
      <p:graphicFrame>
        <p:nvGraphicFramePr>
          <p:cNvPr id="19462" name="Object 5"/>
          <p:cNvGraphicFramePr>
            <a:graphicFrameLocks noChangeAspect="1"/>
          </p:cNvGraphicFramePr>
          <p:nvPr/>
        </p:nvGraphicFramePr>
        <p:xfrm>
          <a:off x="6315075" y="3381375"/>
          <a:ext cx="1485900" cy="585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2740" name="Equation" r:id="rId4" imgW="482391" imgH="190417" progId="Equation.3">
                  <p:embed/>
                </p:oleObj>
              </mc:Choice>
              <mc:Fallback>
                <p:oleObj name="Equation" r:id="rId4" imgW="482391" imgH="19041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15075" y="3381375"/>
                        <a:ext cx="1485900" cy="585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3" name="Object 7"/>
          <p:cNvGraphicFramePr>
            <a:graphicFrameLocks noChangeAspect="1"/>
          </p:cNvGraphicFramePr>
          <p:nvPr/>
        </p:nvGraphicFramePr>
        <p:xfrm>
          <a:off x="6181725" y="4186238"/>
          <a:ext cx="1995488" cy="58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2741" name="Equation" r:id="rId6" imgW="647700" imgH="190500" progId="Equation.DSMT4">
                  <p:embed/>
                </p:oleObj>
              </mc:Choice>
              <mc:Fallback>
                <p:oleObj name="Equation" r:id="rId6" imgW="647700" imgH="190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81725" y="4186238"/>
                        <a:ext cx="1995488" cy="587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28392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088" y="3267075"/>
            <a:ext cx="5348287" cy="222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0614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2"/>
          <p:cNvSpPr>
            <a:spLocks noGrp="1" noChangeArrowheads="1"/>
          </p:cNvSpPr>
          <p:nvPr>
            <p:ph type="title"/>
          </p:nvPr>
        </p:nvSpPr>
        <p:spPr>
          <a:xfrm>
            <a:off x="492125" y="268288"/>
            <a:ext cx="7772400" cy="11049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fr-CH" sz="3200" dirty="0" err="1">
                <a:solidFill>
                  <a:srgbClr val="FF6600"/>
                </a:solidFill>
                <a:latin typeface="Consolas"/>
                <a:ea typeface="+mn-ea"/>
                <a:cs typeface="Consolas"/>
              </a:rPr>
              <a:t>Reactive</a:t>
            </a:r>
            <a:r>
              <a:rPr lang="fr-CH" sz="3200" dirty="0">
                <a:solidFill>
                  <a:srgbClr val="FF6600"/>
                </a:solidFill>
                <a:latin typeface="Consolas"/>
                <a:ea typeface="+mn-ea"/>
                <a:cs typeface="Consolas"/>
              </a:rPr>
              <a:t> power: </a:t>
            </a:r>
            <a:r>
              <a:rPr lang="fr-CH" sz="3200" dirty="0" err="1">
                <a:solidFill>
                  <a:srgbClr val="FF6600"/>
                </a:solidFill>
                <a:latin typeface="Consolas"/>
                <a:ea typeface="+mn-ea"/>
                <a:cs typeface="Consolas"/>
              </a:rPr>
              <a:t>example</a:t>
            </a:r>
            <a:endParaRPr lang="en-US" sz="3200" dirty="0">
              <a:solidFill>
                <a:srgbClr val="FF6600"/>
              </a:solidFill>
              <a:latin typeface="Consolas"/>
              <a:ea typeface="+mn-ea"/>
              <a:cs typeface="Consolas"/>
            </a:endParaRPr>
          </a:p>
        </p:txBody>
      </p:sp>
      <p:sp>
        <p:nvSpPr>
          <p:cNvPr id="572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35050" y="1676400"/>
            <a:ext cx="7737475" cy="733425"/>
          </a:xfrm>
          <a:noFill/>
        </p:spPr>
        <p:txBody>
          <a:bodyPr/>
          <a:lstStyle/>
          <a:p>
            <a:r>
              <a:rPr lang="fr-CH" dirty="0">
                <a:solidFill>
                  <a:srgbClr val="1F497D"/>
                </a:solidFill>
                <a:latin typeface="+mj-lt"/>
              </a:rPr>
              <a:t>Single-phase line, RL charge in </a:t>
            </a:r>
            <a:r>
              <a:rPr lang="fr-CH" dirty="0" err="1">
                <a:solidFill>
                  <a:srgbClr val="1F497D"/>
                </a:solidFill>
                <a:latin typeface="+mj-lt"/>
              </a:rPr>
              <a:t>series</a:t>
            </a:r>
            <a:endParaRPr lang="fr-CH" dirty="0">
              <a:solidFill>
                <a:srgbClr val="1F497D"/>
              </a:solidFill>
              <a:latin typeface="+mj-lt"/>
            </a:endParaRPr>
          </a:p>
          <a:p>
            <a:pPr lvl="1" eaLnBrk="1" hangingPunct="1">
              <a:buFontTx/>
              <a:buNone/>
            </a:pPr>
            <a:endParaRPr lang="en-US" sz="3200" dirty="0">
              <a:solidFill>
                <a:srgbClr val="1F497D"/>
              </a:solidFill>
              <a:latin typeface="+mj-lt"/>
            </a:endParaRPr>
          </a:p>
        </p:txBody>
      </p:sp>
      <p:grpSp>
        <p:nvGrpSpPr>
          <p:cNvPr id="2" name="Group 58"/>
          <p:cNvGrpSpPr>
            <a:grpSpLocks/>
          </p:cNvGrpSpPr>
          <p:nvPr/>
        </p:nvGrpSpPr>
        <p:grpSpPr bwMode="auto">
          <a:xfrm>
            <a:off x="1073150" y="2686050"/>
            <a:ext cx="4430713" cy="1981200"/>
            <a:chOff x="676" y="1692"/>
            <a:chExt cx="2791" cy="1248"/>
          </a:xfrm>
        </p:grpSpPr>
        <p:sp>
          <p:nvSpPr>
            <p:cNvPr id="48140" name="Rectangle 4"/>
            <p:cNvSpPr>
              <a:spLocks noChangeArrowheads="1"/>
            </p:cNvSpPr>
            <p:nvPr/>
          </p:nvSpPr>
          <p:spPr bwMode="auto">
            <a:xfrm>
              <a:off x="1260" y="1764"/>
              <a:ext cx="1848" cy="117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CH"/>
            </a:p>
          </p:txBody>
        </p:sp>
        <p:sp>
          <p:nvSpPr>
            <p:cNvPr id="48141" name="Oval 5"/>
            <p:cNvSpPr>
              <a:spLocks noChangeArrowheads="1"/>
            </p:cNvSpPr>
            <p:nvPr/>
          </p:nvSpPr>
          <p:spPr bwMode="auto">
            <a:xfrm>
              <a:off x="1044" y="2160"/>
              <a:ext cx="432" cy="43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CH"/>
            </a:p>
          </p:txBody>
        </p:sp>
        <p:sp>
          <p:nvSpPr>
            <p:cNvPr id="48142" name="Line 6"/>
            <p:cNvSpPr>
              <a:spLocks noChangeShapeType="1"/>
            </p:cNvSpPr>
            <p:nvPr/>
          </p:nvSpPr>
          <p:spPr bwMode="auto">
            <a:xfrm>
              <a:off x="960" y="2076"/>
              <a:ext cx="0" cy="61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CH"/>
            </a:p>
          </p:txBody>
        </p:sp>
        <p:sp>
          <p:nvSpPr>
            <p:cNvPr id="48143" name="Rectangle 7"/>
            <p:cNvSpPr>
              <a:spLocks noChangeArrowheads="1"/>
            </p:cNvSpPr>
            <p:nvPr/>
          </p:nvSpPr>
          <p:spPr bwMode="auto">
            <a:xfrm>
              <a:off x="1920" y="1692"/>
              <a:ext cx="594" cy="15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CH"/>
            </a:p>
          </p:txBody>
        </p:sp>
        <p:sp>
          <p:nvSpPr>
            <p:cNvPr id="48144" name="Rectangle 8"/>
            <p:cNvSpPr>
              <a:spLocks noChangeArrowheads="1"/>
            </p:cNvSpPr>
            <p:nvPr/>
          </p:nvSpPr>
          <p:spPr bwMode="auto">
            <a:xfrm>
              <a:off x="3024" y="1908"/>
              <a:ext cx="162" cy="47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CH"/>
            </a:p>
          </p:txBody>
        </p:sp>
        <p:grpSp>
          <p:nvGrpSpPr>
            <p:cNvPr id="48145" name="Group 9"/>
            <p:cNvGrpSpPr>
              <a:grpSpLocks/>
            </p:cNvGrpSpPr>
            <p:nvPr/>
          </p:nvGrpSpPr>
          <p:grpSpPr bwMode="auto">
            <a:xfrm>
              <a:off x="3060" y="2439"/>
              <a:ext cx="152" cy="451"/>
              <a:chOff x="3804" y="1575"/>
              <a:chExt cx="392" cy="2407"/>
            </a:xfrm>
          </p:grpSpPr>
          <p:grpSp>
            <p:nvGrpSpPr>
              <p:cNvPr id="48150" name="Group 10"/>
              <p:cNvGrpSpPr>
                <a:grpSpLocks/>
              </p:cNvGrpSpPr>
              <p:nvPr/>
            </p:nvGrpSpPr>
            <p:grpSpPr bwMode="auto">
              <a:xfrm>
                <a:off x="3933" y="2178"/>
                <a:ext cx="260" cy="600"/>
                <a:chOff x="3927" y="2184"/>
                <a:chExt cx="260" cy="600"/>
              </a:xfrm>
            </p:grpSpPr>
            <p:sp>
              <p:nvSpPr>
                <p:cNvPr id="48161" name="Arc 11"/>
                <p:cNvSpPr>
                  <a:spLocks/>
                </p:cNvSpPr>
                <p:nvPr/>
              </p:nvSpPr>
              <p:spPr bwMode="auto">
                <a:xfrm>
                  <a:off x="3929" y="2184"/>
                  <a:ext cx="258" cy="309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CH"/>
                </a:p>
              </p:txBody>
            </p:sp>
            <p:sp>
              <p:nvSpPr>
                <p:cNvPr id="48162" name="Arc 12"/>
                <p:cNvSpPr>
                  <a:spLocks/>
                </p:cNvSpPr>
                <p:nvPr/>
              </p:nvSpPr>
              <p:spPr bwMode="auto">
                <a:xfrm flipV="1">
                  <a:off x="3927" y="2475"/>
                  <a:ext cx="258" cy="309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CH"/>
                </a:p>
              </p:txBody>
            </p:sp>
          </p:grpSp>
          <p:grpSp>
            <p:nvGrpSpPr>
              <p:cNvPr id="48151" name="Group 13"/>
              <p:cNvGrpSpPr>
                <a:grpSpLocks/>
              </p:cNvGrpSpPr>
              <p:nvPr/>
            </p:nvGrpSpPr>
            <p:grpSpPr bwMode="auto">
              <a:xfrm>
                <a:off x="3935" y="2780"/>
                <a:ext cx="260" cy="600"/>
                <a:chOff x="3927" y="2184"/>
                <a:chExt cx="260" cy="600"/>
              </a:xfrm>
            </p:grpSpPr>
            <p:sp>
              <p:nvSpPr>
                <p:cNvPr id="48159" name="Arc 14"/>
                <p:cNvSpPr>
                  <a:spLocks/>
                </p:cNvSpPr>
                <p:nvPr/>
              </p:nvSpPr>
              <p:spPr bwMode="auto">
                <a:xfrm>
                  <a:off x="3929" y="2184"/>
                  <a:ext cx="258" cy="309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CH"/>
                </a:p>
              </p:txBody>
            </p:sp>
            <p:sp>
              <p:nvSpPr>
                <p:cNvPr id="48160" name="Arc 15"/>
                <p:cNvSpPr>
                  <a:spLocks/>
                </p:cNvSpPr>
                <p:nvPr/>
              </p:nvSpPr>
              <p:spPr bwMode="auto">
                <a:xfrm flipV="1">
                  <a:off x="3927" y="2475"/>
                  <a:ext cx="258" cy="309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CH"/>
                </a:p>
              </p:txBody>
            </p:sp>
          </p:grpSp>
          <p:grpSp>
            <p:nvGrpSpPr>
              <p:cNvPr id="48152" name="Group 16"/>
              <p:cNvGrpSpPr>
                <a:grpSpLocks/>
              </p:cNvGrpSpPr>
              <p:nvPr/>
            </p:nvGrpSpPr>
            <p:grpSpPr bwMode="auto">
              <a:xfrm>
                <a:off x="3936" y="3382"/>
                <a:ext cx="260" cy="600"/>
                <a:chOff x="3927" y="2184"/>
                <a:chExt cx="260" cy="600"/>
              </a:xfrm>
            </p:grpSpPr>
            <p:sp>
              <p:nvSpPr>
                <p:cNvPr id="48157" name="Arc 17"/>
                <p:cNvSpPr>
                  <a:spLocks/>
                </p:cNvSpPr>
                <p:nvPr/>
              </p:nvSpPr>
              <p:spPr bwMode="auto">
                <a:xfrm>
                  <a:off x="3929" y="2184"/>
                  <a:ext cx="258" cy="309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CH"/>
                </a:p>
              </p:txBody>
            </p:sp>
            <p:sp>
              <p:nvSpPr>
                <p:cNvPr id="48158" name="Arc 18"/>
                <p:cNvSpPr>
                  <a:spLocks/>
                </p:cNvSpPr>
                <p:nvPr/>
              </p:nvSpPr>
              <p:spPr bwMode="auto">
                <a:xfrm flipV="1">
                  <a:off x="3927" y="2475"/>
                  <a:ext cx="258" cy="309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CH"/>
                </a:p>
              </p:txBody>
            </p:sp>
          </p:grpSp>
          <p:grpSp>
            <p:nvGrpSpPr>
              <p:cNvPr id="48153" name="Group 19"/>
              <p:cNvGrpSpPr>
                <a:grpSpLocks/>
              </p:cNvGrpSpPr>
              <p:nvPr/>
            </p:nvGrpSpPr>
            <p:grpSpPr bwMode="auto">
              <a:xfrm>
                <a:off x="3936" y="1576"/>
                <a:ext cx="260" cy="600"/>
                <a:chOff x="3927" y="2184"/>
                <a:chExt cx="260" cy="600"/>
              </a:xfrm>
            </p:grpSpPr>
            <p:sp>
              <p:nvSpPr>
                <p:cNvPr id="48155" name="Arc 20"/>
                <p:cNvSpPr>
                  <a:spLocks/>
                </p:cNvSpPr>
                <p:nvPr/>
              </p:nvSpPr>
              <p:spPr bwMode="auto">
                <a:xfrm>
                  <a:off x="3929" y="2184"/>
                  <a:ext cx="258" cy="309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CH"/>
                </a:p>
              </p:txBody>
            </p:sp>
            <p:sp>
              <p:nvSpPr>
                <p:cNvPr id="48156" name="Arc 21"/>
                <p:cNvSpPr>
                  <a:spLocks/>
                </p:cNvSpPr>
                <p:nvPr/>
              </p:nvSpPr>
              <p:spPr bwMode="auto">
                <a:xfrm flipV="1">
                  <a:off x="3927" y="2475"/>
                  <a:ext cx="258" cy="309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CH"/>
                </a:p>
              </p:txBody>
            </p:sp>
          </p:grpSp>
          <p:sp>
            <p:nvSpPr>
              <p:cNvPr id="48154" name="Rectangle 22"/>
              <p:cNvSpPr>
                <a:spLocks noChangeArrowheads="1"/>
              </p:cNvSpPr>
              <p:nvPr/>
            </p:nvSpPr>
            <p:spPr bwMode="auto">
              <a:xfrm>
                <a:off x="3804" y="1575"/>
                <a:ext cx="126" cy="2403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r-CH"/>
              </a:p>
            </p:txBody>
          </p:sp>
        </p:grpSp>
        <p:graphicFrame>
          <p:nvGraphicFramePr>
            <p:cNvPr id="48146" name="Object 23"/>
            <p:cNvGraphicFramePr>
              <a:graphicFrameLocks noChangeAspect="1"/>
            </p:cNvGraphicFramePr>
            <p:nvPr/>
          </p:nvGraphicFramePr>
          <p:xfrm>
            <a:off x="676" y="2251"/>
            <a:ext cx="235" cy="30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03497" name="Equation" r:id="rId4" imgW="164885" imgH="215619" progId="Equation.3">
                    <p:embed/>
                  </p:oleObj>
                </mc:Choice>
                <mc:Fallback>
                  <p:oleObj name="Equation" r:id="rId4" imgW="164885" imgH="215619" progId="Equation.3">
                    <p:embed/>
                    <p:pic>
                      <p:nvPicPr>
                        <p:cNvPr id="48146" name="Object 2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76" y="2251"/>
                          <a:ext cx="235" cy="30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=""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=""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8147" name="Object 24"/>
            <p:cNvGraphicFramePr>
              <a:graphicFrameLocks noChangeAspect="1"/>
            </p:cNvGraphicFramePr>
            <p:nvPr/>
          </p:nvGraphicFramePr>
          <p:xfrm>
            <a:off x="2111" y="1880"/>
            <a:ext cx="253" cy="3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03498" name="Equation" r:id="rId6" imgW="177646" imgH="228402" progId="Equation.3">
                    <p:embed/>
                  </p:oleObj>
                </mc:Choice>
                <mc:Fallback>
                  <p:oleObj name="Equation" r:id="rId6" imgW="177646" imgH="228402" progId="Equation.3">
                    <p:embed/>
                    <p:pic>
                      <p:nvPicPr>
                        <p:cNvPr id="48147" name="Object 2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11" y="1880"/>
                          <a:ext cx="253" cy="3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=""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=""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8148" name="Object 25"/>
            <p:cNvGraphicFramePr>
              <a:graphicFrameLocks noChangeAspect="1"/>
            </p:cNvGraphicFramePr>
            <p:nvPr/>
          </p:nvGraphicFramePr>
          <p:xfrm>
            <a:off x="3249" y="1989"/>
            <a:ext cx="217" cy="23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03499" name="Equation" r:id="rId8" imgW="152268" imgH="164957" progId="Equation.3">
                    <p:embed/>
                  </p:oleObj>
                </mc:Choice>
                <mc:Fallback>
                  <p:oleObj name="Equation" r:id="rId8" imgW="152268" imgH="164957" progId="Equation.3">
                    <p:embed/>
                    <p:pic>
                      <p:nvPicPr>
                        <p:cNvPr id="48148" name="Object 2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49" y="1989"/>
                          <a:ext cx="217" cy="23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=""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=""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8149" name="Object 26"/>
            <p:cNvGraphicFramePr>
              <a:graphicFrameLocks noChangeAspect="1"/>
            </p:cNvGraphicFramePr>
            <p:nvPr/>
          </p:nvGraphicFramePr>
          <p:xfrm>
            <a:off x="3268" y="2521"/>
            <a:ext cx="199" cy="23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03500" name="Equation" r:id="rId10" imgW="139579" imgH="164957" progId="Equation.DSMT4">
                    <p:embed/>
                  </p:oleObj>
                </mc:Choice>
                <mc:Fallback>
                  <p:oleObj name="Equation" r:id="rId10" imgW="139579" imgH="164957" progId="Equation.DSMT4">
                    <p:embed/>
                    <p:pic>
                      <p:nvPicPr>
                        <p:cNvPr id="48149" name="Object 2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68" y="2521"/>
                          <a:ext cx="199" cy="23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=""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=""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72443" name="Rectangle 27"/>
          <p:cNvSpPr>
            <a:spLocks noChangeArrowheads="1"/>
          </p:cNvSpPr>
          <p:nvPr/>
        </p:nvSpPr>
        <p:spPr bwMode="auto">
          <a:xfrm>
            <a:off x="819150" y="2409825"/>
            <a:ext cx="1676400" cy="2686050"/>
          </a:xfrm>
          <a:prstGeom prst="rect">
            <a:avLst/>
          </a:prstGeom>
          <a:noFill/>
          <a:ln w="12700">
            <a:solidFill>
              <a:schemeClr val="tx1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CH"/>
          </a:p>
        </p:txBody>
      </p:sp>
      <p:sp>
        <p:nvSpPr>
          <p:cNvPr id="572444" name="Text Box 28"/>
          <p:cNvSpPr txBox="1">
            <a:spLocks noChangeArrowheads="1"/>
          </p:cNvSpPr>
          <p:nvPr/>
        </p:nvSpPr>
        <p:spPr bwMode="auto">
          <a:xfrm>
            <a:off x="1074738" y="5060950"/>
            <a:ext cx="101963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fr-CH" dirty="0">
                <a:solidFill>
                  <a:srgbClr val="1F497D"/>
                </a:solidFill>
                <a:latin typeface="+mj-lt"/>
              </a:rPr>
              <a:t>source</a:t>
            </a:r>
            <a:endParaRPr lang="en-US" dirty="0">
              <a:solidFill>
                <a:srgbClr val="1F497D"/>
              </a:solidFill>
              <a:latin typeface="+mj-lt"/>
            </a:endParaRPr>
          </a:p>
        </p:txBody>
      </p:sp>
      <p:sp>
        <p:nvSpPr>
          <p:cNvPr id="572445" name="Rectangle 29"/>
          <p:cNvSpPr>
            <a:spLocks noChangeArrowheads="1"/>
          </p:cNvSpPr>
          <p:nvPr/>
        </p:nvSpPr>
        <p:spPr bwMode="auto">
          <a:xfrm>
            <a:off x="2673350" y="2416175"/>
            <a:ext cx="1847850" cy="2695575"/>
          </a:xfrm>
          <a:prstGeom prst="rect">
            <a:avLst/>
          </a:prstGeom>
          <a:noFill/>
          <a:ln w="12700">
            <a:solidFill>
              <a:schemeClr val="tx1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CH"/>
          </a:p>
        </p:txBody>
      </p:sp>
      <p:sp>
        <p:nvSpPr>
          <p:cNvPr id="572446" name="Text Box 30"/>
          <p:cNvSpPr txBox="1">
            <a:spLocks noChangeArrowheads="1"/>
          </p:cNvSpPr>
          <p:nvPr/>
        </p:nvSpPr>
        <p:spPr bwMode="auto">
          <a:xfrm>
            <a:off x="3233738" y="5076825"/>
            <a:ext cx="64152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fr-CH" dirty="0">
                <a:solidFill>
                  <a:srgbClr val="1F497D"/>
                </a:solidFill>
                <a:latin typeface="+mj-lt"/>
              </a:rPr>
              <a:t>line</a:t>
            </a:r>
            <a:endParaRPr lang="en-US" dirty="0">
              <a:solidFill>
                <a:srgbClr val="1F497D"/>
              </a:solidFill>
              <a:latin typeface="+mj-lt"/>
            </a:endParaRPr>
          </a:p>
        </p:txBody>
      </p:sp>
      <p:sp>
        <p:nvSpPr>
          <p:cNvPr id="572447" name="Rectangle 31"/>
          <p:cNvSpPr>
            <a:spLocks noChangeArrowheads="1"/>
          </p:cNvSpPr>
          <p:nvPr/>
        </p:nvSpPr>
        <p:spPr bwMode="auto">
          <a:xfrm>
            <a:off x="4619625" y="2409825"/>
            <a:ext cx="952500" cy="2695575"/>
          </a:xfrm>
          <a:prstGeom prst="rect">
            <a:avLst/>
          </a:prstGeom>
          <a:noFill/>
          <a:ln w="12700">
            <a:solidFill>
              <a:schemeClr val="tx1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CH"/>
          </a:p>
        </p:txBody>
      </p:sp>
      <p:sp>
        <p:nvSpPr>
          <p:cNvPr id="572448" name="Text Box 32"/>
          <p:cNvSpPr txBox="1">
            <a:spLocks noChangeArrowheads="1"/>
          </p:cNvSpPr>
          <p:nvPr/>
        </p:nvSpPr>
        <p:spPr bwMode="auto">
          <a:xfrm>
            <a:off x="4587875" y="5064125"/>
            <a:ext cx="102924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fr-CH" dirty="0">
                <a:solidFill>
                  <a:srgbClr val="1F497D"/>
                </a:solidFill>
                <a:latin typeface="+mj-lt"/>
              </a:rPr>
              <a:t>charge</a:t>
            </a:r>
            <a:endParaRPr lang="en-US" dirty="0">
              <a:solidFill>
                <a:srgbClr val="1F497D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70024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1.11111E-6 L 0.32812 -0.1361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406" y="-680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" dur="500"/>
                                        <p:tgtEl>
                                          <p:spTgt spid="5724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2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5724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2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5724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2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5724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2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500"/>
                                        <p:tgtEl>
                                          <p:spTgt spid="5724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2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500"/>
                                        <p:tgtEl>
                                          <p:spTgt spid="5724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2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2443" grpId="0" animBg="1"/>
      <p:bldP spid="572444" grpId="0"/>
      <p:bldP spid="572445" grpId="0" animBg="1"/>
      <p:bldP spid="572446" grpId="0"/>
      <p:bldP spid="572447" grpId="0" animBg="1"/>
      <p:bldP spid="572448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3"/>
          <p:cNvSpPr>
            <a:spLocks noGrp="1" noChangeArrowheads="1"/>
          </p:cNvSpPr>
          <p:nvPr>
            <p:ph type="title"/>
          </p:nvPr>
        </p:nvSpPr>
        <p:spPr>
          <a:xfrm>
            <a:off x="492125" y="268288"/>
            <a:ext cx="7772400" cy="11049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fr-CH" sz="3200" dirty="0" err="1">
                <a:solidFill>
                  <a:srgbClr val="FF6600"/>
                </a:solidFill>
                <a:latin typeface="Consolas"/>
                <a:cs typeface="Consolas"/>
              </a:rPr>
              <a:t>Reactive</a:t>
            </a:r>
            <a:r>
              <a:rPr lang="fr-CH" sz="3200" dirty="0">
                <a:solidFill>
                  <a:srgbClr val="FF6600"/>
                </a:solidFill>
                <a:latin typeface="Consolas"/>
                <a:cs typeface="Consolas"/>
              </a:rPr>
              <a:t> power: </a:t>
            </a:r>
            <a:r>
              <a:rPr lang="fr-CH" sz="3200" dirty="0" err="1">
                <a:solidFill>
                  <a:srgbClr val="FF6600"/>
                </a:solidFill>
                <a:latin typeface="Consolas"/>
                <a:cs typeface="Consolas"/>
              </a:rPr>
              <a:t>example</a:t>
            </a:r>
            <a:r>
              <a:rPr lang="fr-CH" sz="3200" dirty="0">
                <a:solidFill>
                  <a:srgbClr val="FF6600"/>
                </a:solidFill>
                <a:latin typeface="Consolas"/>
                <a:cs typeface="Consolas"/>
              </a:rPr>
              <a:t> (</a:t>
            </a:r>
            <a:r>
              <a:rPr lang="fr-CH" sz="3200" dirty="0" err="1">
                <a:solidFill>
                  <a:srgbClr val="FF6600"/>
                </a:solidFill>
                <a:latin typeface="Consolas"/>
                <a:cs typeface="Consolas"/>
              </a:rPr>
              <a:t>continued</a:t>
            </a:r>
            <a:r>
              <a:rPr lang="fr-CH" sz="3200" dirty="0">
                <a:solidFill>
                  <a:srgbClr val="FF6600"/>
                </a:solidFill>
                <a:latin typeface="Consolas"/>
                <a:cs typeface="Consolas"/>
              </a:rPr>
              <a:t>)</a:t>
            </a:r>
            <a:endParaRPr lang="en-US" sz="3200" dirty="0">
              <a:solidFill>
                <a:srgbClr val="FF6600"/>
              </a:solidFill>
              <a:latin typeface="Consolas"/>
              <a:ea typeface="+mn-ea"/>
              <a:cs typeface="Consolas"/>
            </a:endParaRPr>
          </a:p>
        </p:txBody>
      </p:sp>
      <p:grpSp>
        <p:nvGrpSpPr>
          <p:cNvPr id="50180" name="Group 34"/>
          <p:cNvGrpSpPr>
            <a:grpSpLocks/>
          </p:cNvGrpSpPr>
          <p:nvPr/>
        </p:nvGrpSpPr>
        <p:grpSpPr bwMode="auto">
          <a:xfrm>
            <a:off x="4083050" y="1752600"/>
            <a:ext cx="4430713" cy="1981200"/>
            <a:chOff x="2572" y="1104"/>
            <a:chExt cx="2791" cy="1248"/>
          </a:xfrm>
        </p:grpSpPr>
        <p:sp>
          <p:nvSpPr>
            <p:cNvPr id="50187" name="Rectangle 2"/>
            <p:cNvSpPr>
              <a:spLocks noChangeArrowheads="1"/>
            </p:cNvSpPr>
            <p:nvPr/>
          </p:nvSpPr>
          <p:spPr bwMode="auto">
            <a:xfrm>
              <a:off x="3156" y="1176"/>
              <a:ext cx="1848" cy="117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CH"/>
            </a:p>
          </p:txBody>
        </p:sp>
        <p:sp>
          <p:nvSpPr>
            <p:cNvPr id="50188" name="Oval 4"/>
            <p:cNvSpPr>
              <a:spLocks noChangeArrowheads="1"/>
            </p:cNvSpPr>
            <p:nvPr/>
          </p:nvSpPr>
          <p:spPr bwMode="auto">
            <a:xfrm>
              <a:off x="2940" y="1572"/>
              <a:ext cx="432" cy="43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CH"/>
            </a:p>
          </p:txBody>
        </p:sp>
        <p:sp>
          <p:nvSpPr>
            <p:cNvPr id="50189" name="Line 5"/>
            <p:cNvSpPr>
              <a:spLocks noChangeShapeType="1"/>
            </p:cNvSpPr>
            <p:nvPr/>
          </p:nvSpPr>
          <p:spPr bwMode="auto">
            <a:xfrm>
              <a:off x="2856" y="1488"/>
              <a:ext cx="0" cy="61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CH"/>
            </a:p>
          </p:txBody>
        </p:sp>
        <p:sp>
          <p:nvSpPr>
            <p:cNvPr id="50190" name="Rectangle 6"/>
            <p:cNvSpPr>
              <a:spLocks noChangeArrowheads="1"/>
            </p:cNvSpPr>
            <p:nvPr/>
          </p:nvSpPr>
          <p:spPr bwMode="auto">
            <a:xfrm>
              <a:off x="3816" y="1104"/>
              <a:ext cx="594" cy="15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CH"/>
            </a:p>
          </p:txBody>
        </p:sp>
        <p:sp>
          <p:nvSpPr>
            <p:cNvPr id="50191" name="Rectangle 7"/>
            <p:cNvSpPr>
              <a:spLocks noChangeArrowheads="1"/>
            </p:cNvSpPr>
            <p:nvPr/>
          </p:nvSpPr>
          <p:spPr bwMode="auto">
            <a:xfrm>
              <a:off x="4920" y="1320"/>
              <a:ext cx="162" cy="47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CH"/>
            </a:p>
          </p:txBody>
        </p:sp>
        <p:grpSp>
          <p:nvGrpSpPr>
            <p:cNvPr id="50192" name="Group 8"/>
            <p:cNvGrpSpPr>
              <a:grpSpLocks/>
            </p:cNvGrpSpPr>
            <p:nvPr/>
          </p:nvGrpSpPr>
          <p:grpSpPr bwMode="auto">
            <a:xfrm>
              <a:off x="4956" y="1851"/>
              <a:ext cx="152" cy="451"/>
              <a:chOff x="3804" y="1575"/>
              <a:chExt cx="392" cy="2407"/>
            </a:xfrm>
          </p:grpSpPr>
          <p:grpSp>
            <p:nvGrpSpPr>
              <p:cNvPr id="50199" name="Group 9"/>
              <p:cNvGrpSpPr>
                <a:grpSpLocks/>
              </p:cNvGrpSpPr>
              <p:nvPr/>
            </p:nvGrpSpPr>
            <p:grpSpPr bwMode="auto">
              <a:xfrm>
                <a:off x="3933" y="2178"/>
                <a:ext cx="260" cy="600"/>
                <a:chOff x="3927" y="2184"/>
                <a:chExt cx="260" cy="600"/>
              </a:xfrm>
            </p:grpSpPr>
            <p:sp>
              <p:nvSpPr>
                <p:cNvPr id="50210" name="Arc 10"/>
                <p:cNvSpPr>
                  <a:spLocks/>
                </p:cNvSpPr>
                <p:nvPr/>
              </p:nvSpPr>
              <p:spPr bwMode="auto">
                <a:xfrm>
                  <a:off x="3929" y="2184"/>
                  <a:ext cx="258" cy="309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CH"/>
                </a:p>
              </p:txBody>
            </p:sp>
            <p:sp>
              <p:nvSpPr>
                <p:cNvPr id="50211" name="Arc 11"/>
                <p:cNvSpPr>
                  <a:spLocks/>
                </p:cNvSpPr>
                <p:nvPr/>
              </p:nvSpPr>
              <p:spPr bwMode="auto">
                <a:xfrm flipV="1">
                  <a:off x="3927" y="2475"/>
                  <a:ext cx="258" cy="309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CH"/>
                </a:p>
              </p:txBody>
            </p:sp>
          </p:grpSp>
          <p:grpSp>
            <p:nvGrpSpPr>
              <p:cNvPr id="50200" name="Group 12"/>
              <p:cNvGrpSpPr>
                <a:grpSpLocks/>
              </p:cNvGrpSpPr>
              <p:nvPr/>
            </p:nvGrpSpPr>
            <p:grpSpPr bwMode="auto">
              <a:xfrm>
                <a:off x="3935" y="2780"/>
                <a:ext cx="260" cy="600"/>
                <a:chOff x="3927" y="2184"/>
                <a:chExt cx="260" cy="600"/>
              </a:xfrm>
            </p:grpSpPr>
            <p:sp>
              <p:nvSpPr>
                <p:cNvPr id="50208" name="Arc 13"/>
                <p:cNvSpPr>
                  <a:spLocks/>
                </p:cNvSpPr>
                <p:nvPr/>
              </p:nvSpPr>
              <p:spPr bwMode="auto">
                <a:xfrm>
                  <a:off x="3929" y="2184"/>
                  <a:ext cx="258" cy="309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CH"/>
                </a:p>
              </p:txBody>
            </p:sp>
            <p:sp>
              <p:nvSpPr>
                <p:cNvPr id="50209" name="Arc 14"/>
                <p:cNvSpPr>
                  <a:spLocks/>
                </p:cNvSpPr>
                <p:nvPr/>
              </p:nvSpPr>
              <p:spPr bwMode="auto">
                <a:xfrm flipV="1">
                  <a:off x="3927" y="2475"/>
                  <a:ext cx="258" cy="309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CH"/>
                </a:p>
              </p:txBody>
            </p:sp>
          </p:grpSp>
          <p:grpSp>
            <p:nvGrpSpPr>
              <p:cNvPr id="50201" name="Group 15"/>
              <p:cNvGrpSpPr>
                <a:grpSpLocks/>
              </p:cNvGrpSpPr>
              <p:nvPr/>
            </p:nvGrpSpPr>
            <p:grpSpPr bwMode="auto">
              <a:xfrm>
                <a:off x="3936" y="3382"/>
                <a:ext cx="260" cy="600"/>
                <a:chOff x="3927" y="2184"/>
                <a:chExt cx="260" cy="600"/>
              </a:xfrm>
            </p:grpSpPr>
            <p:sp>
              <p:nvSpPr>
                <p:cNvPr id="50206" name="Arc 16"/>
                <p:cNvSpPr>
                  <a:spLocks/>
                </p:cNvSpPr>
                <p:nvPr/>
              </p:nvSpPr>
              <p:spPr bwMode="auto">
                <a:xfrm>
                  <a:off x="3929" y="2184"/>
                  <a:ext cx="258" cy="309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CH"/>
                </a:p>
              </p:txBody>
            </p:sp>
            <p:sp>
              <p:nvSpPr>
                <p:cNvPr id="50207" name="Arc 17"/>
                <p:cNvSpPr>
                  <a:spLocks/>
                </p:cNvSpPr>
                <p:nvPr/>
              </p:nvSpPr>
              <p:spPr bwMode="auto">
                <a:xfrm flipV="1">
                  <a:off x="3927" y="2475"/>
                  <a:ext cx="258" cy="309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CH"/>
                </a:p>
              </p:txBody>
            </p:sp>
          </p:grpSp>
          <p:grpSp>
            <p:nvGrpSpPr>
              <p:cNvPr id="50202" name="Group 18"/>
              <p:cNvGrpSpPr>
                <a:grpSpLocks/>
              </p:cNvGrpSpPr>
              <p:nvPr/>
            </p:nvGrpSpPr>
            <p:grpSpPr bwMode="auto">
              <a:xfrm>
                <a:off x="3936" y="1576"/>
                <a:ext cx="260" cy="600"/>
                <a:chOff x="3927" y="2184"/>
                <a:chExt cx="260" cy="600"/>
              </a:xfrm>
            </p:grpSpPr>
            <p:sp>
              <p:nvSpPr>
                <p:cNvPr id="50204" name="Arc 19"/>
                <p:cNvSpPr>
                  <a:spLocks/>
                </p:cNvSpPr>
                <p:nvPr/>
              </p:nvSpPr>
              <p:spPr bwMode="auto">
                <a:xfrm>
                  <a:off x="3929" y="2184"/>
                  <a:ext cx="258" cy="309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CH"/>
                </a:p>
              </p:txBody>
            </p:sp>
            <p:sp>
              <p:nvSpPr>
                <p:cNvPr id="50205" name="Arc 20"/>
                <p:cNvSpPr>
                  <a:spLocks/>
                </p:cNvSpPr>
                <p:nvPr/>
              </p:nvSpPr>
              <p:spPr bwMode="auto">
                <a:xfrm flipV="1">
                  <a:off x="3927" y="2475"/>
                  <a:ext cx="258" cy="309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CH"/>
                </a:p>
              </p:txBody>
            </p:sp>
          </p:grpSp>
          <p:sp>
            <p:nvSpPr>
              <p:cNvPr id="50203" name="Rectangle 21"/>
              <p:cNvSpPr>
                <a:spLocks noChangeArrowheads="1"/>
              </p:cNvSpPr>
              <p:nvPr/>
            </p:nvSpPr>
            <p:spPr bwMode="auto">
              <a:xfrm>
                <a:off x="3804" y="1575"/>
                <a:ext cx="126" cy="2403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r-CH"/>
              </a:p>
            </p:txBody>
          </p:sp>
        </p:grpSp>
        <p:graphicFrame>
          <p:nvGraphicFramePr>
            <p:cNvPr id="50193" name="Object 22"/>
            <p:cNvGraphicFramePr>
              <a:graphicFrameLocks noChangeAspect="1"/>
            </p:cNvGraphicFramePr>
            <p:nvPr/>
          </p:nvGraphicFramePr>
          <p:xfrm>
            <a:off x="2572" y="1663"/>
            <a:ext cx="235" cy="30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04533" name="Equation" r:id="rId4" imgW="164885" imgH="215619" progId="Equation.3">
                    <p:embed/>
                  </p:oleObj>
                </mc:Choice>
                <mc:Fallback>
                  <p:oleObj name="Equation" r:id="rId4" imgW="164885" imgH="215619" progId="Equation.3">
                    <p:embed/>
                    <p:pic>
                      <p:nvPicPr>
                        <p:cNvPr id="50193" name="Object 2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72" y="1663"/>
                          <a:ext cx="235" cy="30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=""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=""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0194" name="Object 23"/>
            <p:cNvGraphicFramePr>
              <a:graphicFrameLocks noChangeAspect="1"/>
            </p:cNvGraphicFramePr>
            <p:nvPr/>
          </p:nvGraphicFramePr>
          <p:xfrm>
            <a:off x="4007" y="1292"/>
            <a:ext cx="253" cy="3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04534" name="Equation" r:id="rId6" imgW="177646" imgH="228402" progId="Equation.3">
                    <p:embed/>
                  </p:oleObj>
                </mc:Choice>
                <mc:Fallback>
                  <p:oleObj name="Equation" r:id="rId6" imgW="177646" imgH="228402" progId="Equation.3">
                    <p:embed/>
                    <p:pic>
                      <p:nvPicPr>
                        <p:cNvPr id="50194" name="Object 2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07" y="1292"/>
                          <a:ext cx="253" cy="3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=""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=""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0195" name="Object 24"/>
            <p:cNvGraphicFramePr>
              <a:graphicFrameLocks noChangeAspect="1"/>
            </p:cNvGraphicFramePr>
            <p:nvPr/>
          </p:nvGraphicFramePr>
          <p:xfrm>
            <a:off x="5145" y="1401"/>
            <a:ext cx="217" cy="23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04535" name="Equation" r:id="rId8" imgW="152268" imgH="164957" progId="Equation.3">
                    <p:embed/>
                  </p:oleObj>
                </mc:Choice>
                <mc:Fallback>
                  <p:oleObj name="Equation" r:id="rId8" imgW="152268" imgH="164957" progId="Equation.3">
                    <p:embed/>
                    <p:pic>
                      <p:nvPicPr>
                        <p:cNvPr id="50195" name="Object 2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45" y="1401"/>
                          <a:ext cx="217" cy="23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=""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=""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0196" name="Object 25"/>
            <p:cNvGraphicFramePr>
              <a:graphicFrameLocks noChangeAspect="1"/>
            </p:cNvGraphicFramePr>
            <p:nvPr/>
          </p:nvGraphicFramePr>
          <p:xfrm>
            <a:off x="5164" y="1933"/>
            <a:ext cx="199" cy="23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04536" name="Equation" r:id="rId10" imgW="139579" imgH="164957" progId="Equation.3">
                    <p:embed/>
                  </p:oleObj>
                </mc:Choice>
                <mc:Fallback>
                  <p:oleObj name="Equation" r:id="rId10" imgW="139579" imgH="164957" progId="Equation.3">
                    <p:embed/>
                    <p:pic>
                      <p:nvPicPr>
                        <p:cNvPr id="50196" name="Object 2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64" y="1933"/>
                          <a:ext cx="199" cy="23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=""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=""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0197" name="Line 26"/>
            <p:cNvSpPr>
              <a:spLocks noChangeShapeType="1"/>
            </p:cNvSpPr>
            <p:nvPr/>
          </p:nvSpPr>
          <p:spPr bwMode="auto">
            <a:xfrm>
              <a:off x="3528" y="1176"/>
              <a:ext cx="17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CH"/>
            </a:p>
          </p:txBody>
        </p:sp>
        <p:graphicFrame>
          <p:nvGraphicFramePr>
            <p:cNvPr id="50198" name="Object 27"/>
            <p:cNvGraphicFramePr>
              <a:graphicFrameLocks noChangeAspect="1"/>
            </p:cNvGraphicFramePr>
            <p:nvPr/>
          </p:nvGraphicFramePr>
          <p:xfrm>
            <a:off x="3551" y="1235"/>
            <a:ext cx="151" cy="2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04537" name="Equation" r:id="rId12" imgW="126780" imgH="215526" progId="Equation.3">
                    <p:embed/>
                  </p:oleObj>
                </mc:Choice>
                <mc:Fallback>
                  <p:oleObj name="Equation" r:id="rId12" imgW="126780" imgH="215526" progId="Equation.3">
                    <p:embed/>
                    <p:pic>
                      <p:nvPicPr>
                        <p:cNvPr id="50198" name="Object 2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51" y="1235"/>
                          <a:ext cx="151" cy="25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=""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=""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574492" name="Object 28"/>
          <p:cNvGraphicFramePr>
            <a:graphicFrameLocks noChangeAspect="1"/>
          </p:cNvGraphicFramePr>
          <p:nvPr/>
        </p:nvGraphicFramePr>
        <p:xfrm>
          <a:off x="669925" y="1692275"/>
          <a:ext cx="2852738" cy="957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4538" name="Equation" r:id="rId14" imgW="1511300" imgH="508000" progId="Equation.3">
                  <p:embed/>
                </p:oleObj>
              </mc:Choice>
              <mc:Fallback>
                <p:oleObj name="Equation" r:id="rId14" imgW="1511300" imgH="508000" progId="Equation.3">
                  <p:embed/>
                  <p:pic>
                    <p:nvPicPr>
                      <p:cNvPr id="574492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9925" y="1692275"/>
                        <a:ext cx="2852738" cy="957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4493" name="Object 29"/>
          <p:cNvGraphicFramePr>
            <a:graphicFrameLocks noChangeAspect="1"/>
          </p:cNvGraphicFramePr>
          <p:nvPr/>
        </p:nvGraphicFramePr>
        <p:xfrm>
          <a:off x="482600" y="2584450"/>
          <a:ext cx="3259138" cy="957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4539" name="Equation" r:id="rId16" imgW="1727200" imgH="508000" progId="Equation.3">
                  <p:embed/>
                </p:oleObj>
              </mc:Choice>
              <mc:Fallback>
                <p:oleObj name="Equation" r:id="rId16" imgW="1727200" imgH="508000" progId="Equation.3">
                  <p:embed/>
                  <p:pic>
                    <p:nvPicPr>
                      <p:cNvPr id="574493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2600" y="2584450"/>
                        <a:ext cx="3259138" cy="957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4494" name="Object 30"/>
          <p:cNvGraphicFramePr>
            <a:graphicFrameLocks noChangeAspect="1"/>
          </p:cNvGraphicFramePr>
          <p:nvPr/>
        </p:nvGraphicFramePr>
        <p:xfrm>
          <a:off x="957263" y="4244975"/>
          <a:ext cx="1006475" cy="430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4540" name="Equation" r:id="rId18" imgW="533169" imgH="228501" progId="Equation.3">
                  <p:embed/>
                </p:oleObj>
              </mc:Choice>
              <mc:Fallback>
                <p:oleObj name="Equation" r:id="rId18" imgW="533169" imgH="228501" progId="Equation.3">
                  <p:embed/>
                  <p:pic>
                    <p:nvPicPr>
                      <p:cNvPr id="574494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7263" y="4244975"/>
                        <a:ext cx="1006475" cy="430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4495" name="AutoShape 31"/>
          <p:cNvSpPr>
            <a:spLocks noChangeArrowheads="1"/>
          </p:cNvSpPr>
          <p:nvPr/>
        </p:nvSpPr>
        <p:spPr bwMode="auto">
          <a:xfrm>
            <a:off x="2228850" y="4371975"/>
            <a:ext cx="590550" cy="238125"/>
          </a:xfrm>
          <a:prstGeom prst="rightArrow">
            <a:avLst>
              <a:gd name="adj1" fmla="val 50000"/>
              <a:gd name="adj2" fmla="val 62000"/>
            </a:avLst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CH"/>
          </a:p>
        </p:txBody>
      </p:sp>
      <p:graphicFrame>
        <p:nvGraphicFramePr>
          <p:cNvPr id="574496" name="Object 32"/>
          <p:cNvGraphicFramePr>
            <a:graphicFrameLocks noChangeAspect="1"/>
          </p:cNvGraphicFramePr>
          <p:nvPr/>
        </p:nvGraphicFramePr>
        <p:xfrm>
          <a:off x="3114675" y="4138613"/>
          <a:ext cx="2109788" cy="933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4541" name="Equation" r:id="rId20" imgW="1117115" imgH="495085" progId="Equation.3">
                  <p:embed/>
                </p:oleObj>
              </mc:Choice>
              <mc:Fallback>
                <p:oleObj name="Equation" r:id="rId20" imgW="1117115" imgH="495085" progId="Equation.3">
                  <p:embed/>
                  <p:pic>
                    <p:nvPicPr>
                      <p:cNvPr id="574496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14675" y="4138613"/>
                        <a:ext cx="2109788" cy="933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4497" name="Object 33"/>
          <p:cNvGraphicFramePr>
            <a:graphicFrameLocks noChangeAspect="1"/>
          </p:cNvGraphicFramePr>
          <p:nvPr/>
        </p:nvGraphicFramePr>
        <p:xfrm>
          <a:off x="3117850" y="5126038"/>
          <a:ext cx="2516188" cy="933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4542" name="Equation" r:id="rId22" imgW="1333500" imgH="495300" progId="Equation.DSMT4">
                  <p:embed/>
                </p:oleObj>
              </mc:Choice>
              <mc:Fallback>
                <p:oleObj name="Equation" r:id="rId22" imgW="1333500" imgH="495300" progId="Equation.DSMT4">
                  <p:embed/>
                  <p:pic>
                    <p:nvPicPr>
                      <p:cNvPr id="574497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17850" y="5126038"/>
                        <a:ext cx="2516188" cy="933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68390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74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74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74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574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574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574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2.22222E-6 L -0.21562 -0.34167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5744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781" y="-17083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7.40741E-7 L -0.23333 -0.36806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5744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667" y="-18403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500"/>
                                        <p:tgtEl>
                                          <p:spTgt spid="5744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4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500"/>
                                        <p:tgtEl>
                                          <p:spTgt spid="5744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4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500"/>
                                        <p:tgtEl>
                                          <p:spTgt spid="5744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4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5744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4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4495" grpId="0" animBg="1"/>
      <p:bldP spid="574495" grpId="1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2"/>
          <p:cNvSpPr>
            <a:spLocks noChangeArrowheads="1"/>
          </p:cNvSpPr>
          <p:nvPr/>
        </p:nvSpPr>
        <p:spPr bwMode="auto">
          <a:xfrm>
            <a:off x="5010150" y="1866900"/>
            <a:ext cx="2933700" cy="18669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CH"/>
          </a:p>
        </p:txBody>
      </p:sp>
      <p:sp>
        <p:nvSpPr>
          <p:cNvPr id="52228" name="Rectangle 3"/>
          <p:cNvSpPr>
            <a:spLocks noGrp="1" noChangeArrowheads="1"/>
          </p:cNvSpPr>
          <p:nvPr>
            <p:ph type="title"/>
          </p:nvPr>
        </p:nvSpPr>
        <p:spPr>
          <a:xfrm>
            <a:off x="492125" y="268288"/>
            <a:ext cx="7772400" cy="11049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fr-CH" sz="3200" dirty="0" err="1">
                <a:solidFill>
                  <a:srgbClr val="FF6600"/>
                </a:solidFill>
                <a:latin typeface="Consolas"/>
                <a:cs typeface="Consolas"/>
              </a:rPr>
              <a:t>Reactive</a:t>
            </a:r>
            <a:r>
              <a:rPr lang="fr-CH" sz="3200" dirty="0">
                <a:solidFill>
                  <a:srgbClr val="FF6600"/>
                </a:solidFill>
                <a:latin typeface="Consolas"/>
                <a:cs typeface="Consolas"/>
              </a:rPr>
              <a:t> power: </a:t>
            </a:r>
            <a:r>
              <a:rPr lang="fr-CH" sz="3200" dirty="0" err="1">
                <a:solidFill>
                  <a:srgbClr val="FF6600"/>
                </a:solidFill>
                <a:latin typeface="Consolas"/>
                <a:cs typeface="Consolas"/>
              </a:rPr>
              <a:t>example</a:t>
            </a:r>
            <a:r>
              <a:rPr lang="fr-CH" sz="3200" dirty="0">
                <a:solidFill>
                  <a:srgbClr val="FF6600"/>
                </a:solidFill>
                <a:latin typeface="Consolas"/>
                <a:cs typeface="Consolas"/>
              </a:rPr>
              <a:t> (</a:t>
            </a:r>
            <a:r>
              <a:rPr lang="fr-CH" sz="3200" dirty="0" err="1">
                <a:solidFill>
                  <a:srgbClr val="FF6600"/>
                </a:solidFill>
                <a:latin typeface="Consolas"/>
                <a:cs typeface="Consolas"/>
              </a:rPr>
              <a:t>continued</a:t>
            </a:r>
            <a:r>
              <a:rPr lang="fr-CH" sz="3200" dirty="0">
                <a:solidFill>
                  <a:srgbClr val="FF6600"/>
                </a:solidFill>
                <a:latin typeface="Consolas"/>
                <a:cs typeface="Consolas"/>
              </a:rPr>
              <a:t>)</a:t>
            </a:r>
            <a:endParaRPr lang="en-US" sz="3200" dirty="0">
              <a:solidFill>
                <a:srgbClr val="FF6600"/>
              </a:solidFill>
              <a:latin typeface="Consolas"/>
              <a:ea typeface="+mn-ea"/>
              <a:cs typeface="Consolas"/>
            </a:endParaRPr>
          </a:p>
        </p:txBody>
      </p:sp>
      <p:sp>
        <p:nvSpPr>
          <p:cNvPr id="52229" name="Oval 5"/>
          <p:cNvSpPr>
            <a:spLocks noChangeArrowheads="1"/>
          </p:cNvSpPr>
          <p:nvPr/>
        </p:nvSpPr>
        <p:spPr bwMode="auto">
          <a:xfrm>
            <a:off x="4667250" y="2495550"/>
            <a:ext cx="685800" cy="695325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CH"/>
          </a:p>
        </p:txBody>
      </p:sp>
      <p:sp>
        <p:nvSpPr>
          <p:cNvPr id="52230" name="Line 6"/>
          <p:cNvSpPr>
            <a:spLocks noChangeShapeType="1"/>
          </p:cNvSpPr>
          <p:nvPr/>
        </p:nvSpPr>
        <p:spPr bwMode="auto">
          <a:xfrm>
            <a:off x="4533900" y="2362200"/>
            <a:ext cx="0" cy="9810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CH"/>
          </a:p>
        </p:txBody>
      </p:sp>
      <p:sp>
        <p:nvSpPr>
          <p:cNvPr id="52231" name="Rectangle 7"/>
          <p:cNvSpPr>
            <a:spLocks noChangeArrowheads="1"/>
          </p:cNvSpPr>
          <p:nvPr/>
        </p:nvSpPr>
        <p:spPr bwMode="auto">
          <a:xfrm>
            <a:off x="6057900" y="1752600"/>
            <a:ext cx="942975" cy="24765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CH"/>
          </a:p>
        </p:txBody>
      </p:sp>
      <p:sp>
        <p:nvSpPr>
          <p:cNvPr id="52232" name="Rectangle 8"/>
          <p:cNvSpPr>
            <a:spLocks noChangeArrowheads="1"/>
          </p:cNvSpPr>
          <p:nvPr/>
        </p:nvSpPr>
        <p:spPr bwMode="auto">
          <a:xfrm>
            <a:off x="7810500" y="2095500"/>
            <a:ext cx="257175" cy="75247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CH"/>
          </a:p>
        </p:txBody>
      </p:sp>
      <p:grpSp>
        <p:nvGrpSpPr>
          <p:cNvPr id="52233" name="Group 9"/>
          <p:cNvGrpSpPr>
            <a:grpSpLocks/>
          </p:cNvGrpSpPr>
          <p:nvPr/>
        </p:nvGrpSpPr>
        <p:grpSpPr bwMode="auto">
          <a:xfrm>
            <a:off x="7867650" y="2938463"/>
            <a:ext cx="241300" cy="715962"/>
            <a:chOff x="3804" y="1575"/>
            <a:chExt cx="392" cy="2407"/>
          </a:xfrm>
        </p:grpSpPr>
        <p:grpSp>
          <p:nvGrpSpPr>
            <p:cNvPr id="52248" name="Group 10"/>
            <p:cNvGrpSpPr>
              <a:grpSpLocks/>
            </p:cNvGrpSpPr>
            <p:nvPr/>
          </p:nvGrpSpPr>
          <p:grpSpPr bwMode="auto">
            <a:xfrm>
              <a:off x="3933" y="2178"/>
              <a:ext cx="260" cy="600"/>
              <a:chOff x="3927" y="2184"/>
              <a:chExt cx="260" cy="600"/>
            </a:xfrm>
          </p:grpSpPr>
          <p:sp>
            <p:nvSpPr>
              <p:cNvPr id="52259" name="Arc 11"/>
              <p:cNvSpPr>
                <a:spLocks/>
              </p:cNvSpPr>
              <p:nvPr/>
            </p:nvSpPr>
            <p:spPr bwMode="auto">
              <a:xfrm>
                <a:off x="3929" y="2184"/>
                <a:ext cx="258" cy="30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CH"/>
              </a:p>
            </p:txBody>
          </p:sp>
          <p:sp>
            <p:nvSpPr>
              <p:cNvPr id="52260" name="Arc 12"/>
              <p:cNvSpPr>
                <a:spLocks/>
              </p:cNvSpPr>
              <p:nvPr/>
            </p:nvSpPr>
            <p:spPr bwMode="auto">
              <a:xfrm flipV="1">
                <a:off x="3927" y="2475"/>
                <a:ext cx="258" cy="30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CH"/>
              </a:p>
            </p:txBody>
          </p:sp>
        </p:grpSp>
        <p:grpSp>
          <p:nvGrpSpPr>
            <p:cNvPr id="52249" name="Group 13"/>
            <p:cNvGrpSpPr>
              <a:grpSpLocks/>
            </p:cNvGrpSpPr>
            <p:nvPr/>
          </p:nvGrpSpPr>
          <p:grpSpPr bwMode="auto">
            <a:xfrm>
              <a:off x="3935" y="2780"/>
              <a:ext cx="260" cy="600"/>
              <a:chOff x="3927" y="2184"/>
              <a:chExt cx="260" cy="600"/>
            </a:xfrm>
          </p:grpSpPr>
          <p:sp>
            <p:nvSpPr>
              <p:cNvPr id="52257" name="Arc 14"/>
              <p:cNvSpPr>
                <a:spLocks/>
              </p:cNvSpPr>
              <p:nvPr/>
            </p:nvSpPr>
            <p:spPr bwMode="auto">
              <a:xfrm>
                <a:off x="3929" y="2184"/>
                <a:ext cx="258" cy="30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CH"/>
              </a:p>
            </p:txBody>
          </p:sp>
          <p:sp>
            <p:nvSpPr>
              <p:cNvPr id="52258" name="Arc 15"/>
              <p:cNvSpPr>
                <a:spLocks/>
              </p:cNvSpPr>
              <p:nvPr/>
            </p:nvSpPr>
            <p:spPr bwMode="auto">
              <a:xfrm flipV="1">
                <a:off x="3927" y="2475"/>
                <a:ext cx="258" cy="30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CH"/>
              </a:p>
            </p:txBody>
          </p:sp>
        </p:grpSp>
        <p:grpSp>
          <p:nvGrpSpPr>
            <p:cNvPr id="52250" name="Group 16"/>
            <p:cNvGrpSpPr>
              <a:grpSpLocks/>
            </p:cNvGrpSpPr>
            <p:nvPr/>
          </p:nvGrpSpPr>
          <p:grpSpPr bwMode="auto">
            <a:xfrm>
              <a:off x="3936" y="3382"/>
              <a:ext cx="260" cy="600"/>
              <a:chOff x="3927" y="2184"/>
              <a:chExt cx="260" cy="600"/>
            </a:xfrm>
          </p:grpSpPr>
          <p:sp>
            <p:nvSpPr>
              <p:cNvPr id="52255" name="Arc 17"/>
              <p:cNvSpPr>
                <a:spLocks/>
              </p:cNvSpPr>
              <p:nvPr/>
            </p:nvSpPr>
            <p:spPr bwMode="auto">
              <a:xfrm>
                <a:off x="3929" y="2184"/>
                <a:ext cx="258" cy="30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CH"/>
              </a:p>
            </p:txBody>
          </p:sp>
          <p:sp>
            <p:nvSpPr>
              <p:cNvPr id="52256" name="Arc 18"/>
              <p:cNvSpPr>
                <a:spLocks/>
              </p:cNvSpPr>
              <p:nvPr/>
            </p:nvSpPr>
            <p:spPr bwMode="auto">
              <a:xfrm flipV="1">
                <a:off x="3927" y="2475"/>
                <a:ext cx="258" cy="30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CH"/>
              </a:p>
            </p:txBody>
          </p:sp>
        </p:grpSp>
        <p:grpSp>
          <p:nvGrpSpPr>
            <p:cNvPr id="52251" name="Group 19"/>
            <p:cNvGrpSpPr>
              <a:grpSpLocks/>
            </p:cNvGrpSpPr>
            <p:nvPr/>
          </p:nvGrpSpPr>
          <p:grpSpPr bwMode="auto">
            <a:xfrm>
              <a:off x="3936" y="1576"/>
              <a:ext cx="260" cy="600"/>
              <a:chOff x="3927" y="2184"/>
              <a:chExt cx="260" cy="600"/>
            </a:xfrm>
          </p:grpSpPr>
          <p:sp>
            <p:nvSpPr>
              <p:cNvPr id="52253" name="Arc 20"/>
              <p:cNvSpPr>
                <a:spLocks/>
              </p:cNvSpPr>
              <p:nvPr/>
            </p:nvSpPr>
            <p:spPr bwMode="auto">
              <a:xfrm>
                <a:off x="3929" y="2184"/>
                <a:ext cx="258" cy="30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CH"/>
              </a:p>
            </p:txBody>
          </p:sp>
          <p:sp>
            <p:nvSpPr>
              <p:cNvPr id="52254" name="Arc 21"/>
              <p:cNvSpPr>
                <a:spLocks/>
              </p:cNvSpPr>
              <p:nvPr/>
            </p:nvSpPr>
            <p:spPr bwMode="auto">
              <a:xfrm flipV="1">
                <a:off x="3927" y="2475"/>
                <a:ext cx="258" cy="30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CH"/>
              </a:p>
            </p:txBody>
          </p:sp>
        </p:grpSp>
        <p:sp>
          <p:nvSpPr>
            <p:cNvPr id="52252" name="Rectangle 22"/>
            <p:cNvSpPr>
              <a:spLocks noChangeArrowheads="1"/>
            </p:cNvSpPr>
            <p:nvPr/>
          </p:nvSpPr>
          <p:spPr bwMode="auto">
            <a:xfrm>
              <a:off x="3804" y="1575"/>
              <a:ext cx="126" cy="2403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CH"/>
            </a:p>
          </p:txBody>
        </p:sp>
      </p:grpSp>
      <p:graphicFrame>
        <p:nvGraphicFramePr>
          <p:cNvPr id="52234" name="Object 23"/>
          <p:cNvGraphicFramePr>
            <a:graphicFrameLocks noChangeAspect="1"/>
          </p:cNvGraphicFramePr>
          <p:nvPr/>
        </p:nvGraphicFramePr>
        <p:xfrm>
          <a:off x="4083050" y="2640013"/>
          <a:ext cx="373063" cy="487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5555" name="Equation" r:id="rId4" imgW="164885" imgH="215619" progId="Equation.3">
                  <p:embed/>
                </p:oleObj>
              </mc:Choice>
              <mc:Fallback>
                <p:oleObj name="Equation" r:id="rId4" imgW="164885" imgH="215619" progId="Equation.3">
                  <p:embed/>
                  <p:pic>
                    <p:nvPicPr>
                      <p:cNvPr id="52234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83050" y="2640013"/>
                        <a:ext cx="373063" cy="487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35" name="Object 24"/>
          <p:cNvGraphicFramePr>
            <a:graphicFrameLocks noChangeAspect="1"/>
          </p:cNvGraphicFramePr>
          <p:nvPr/>
        </p:nvGraphicFramePr>
        <p:xfrm>
          <a:off x="6361113" y="2051050"/>
          <a:ext cx="401637" cy="515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5556" name="Equation" r:id="rId6" imgW="177646" imgH="228402" progId="Equation.3">
                  <p:embed/>
                </p:oleObj>
              </mc:Choice>
              <mc:Fallback>
                <p:oleObj name="Equation" r:id="rId6" imgW="177646" imgH="228402" progId="Equation.3">
                  <p:embed/>
                  <p:pic>
                    <p:nvPicPr>
                      <p:cNvPr id="52235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61113" y="2051050"/>
                        <a:ext cx="401637" cy="515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36" name="Object 25"/>
          <p:cNvGraphicFramePr>
            <a:graphicFrameLocks noChangeAspect="1"/>
          </p:cNvGraphicFramePr>
          <p:nvPr/>
        </p:nvGraphicFramePr>
        <p:xfrm>
          <a:off x="8167688" y="2224088"/>
          <a:ext cx="344487" cy="373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5557" name="Equation" r:id="rId8" imgW="152268" imgH="164957" progId="Equation.3">
                  <p:embed/>
                </p:oleObj>
              </mc:Choice>
              <mc:Fallback>
                <p:oleObj name="Equation" r:id="rId8" imgW="152268" imgH="164957" progId="Equation.3">
                  <p:embed/>
                  <p:pic>
                    <p:nvPicPr>
                      <p:cNvPr id="52236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67688" y="2224088"/>
                        <a:ext cx="344487" cy="373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37" name="Object 26"/>
          <p:cNvGraphicFramePr>
            <a:graphicFrameLocks noChangeAspect="1"/>
          </p:cNvGraphicFramePr>
          <p:nvPr/>
        </p:nvGraphicFramePr>
        <p:xfrm>
          <a:off x="8197850" y="3068638"/>
          <a:ext cx="315913" cy="373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5558" name="Equation" r:id="rId10" imgW="139579" imgH="164957" progId="Equation.3">
                  <p:embed/>
                </p:oleObj>
              </mc:Choice>
              <mc:Fallback>
                <p:oleObj name="Equation" r:id="rId10" imgW="139579" imgH="164957" progId="Equation.3">
                  <p:embed/>
                  <p:pic>
                    <p:nvPicPr>
                      <p:cNvPr id="52237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97850" y="3068638"/>
                        <a:ext cx="315913" cy="373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238" name="Line 34"/>
          <p:cNvSpPr>
            <a:spLocks noChangeShapeType="1"/>
          </p:cNvSpPr>
          <p:nvPr/>
        </p:nvSpPr>
        <p:spPr bwMode="auto">
          <a:xfrm>
            <a:off x="5600700" y="1866900"/>
            <a:ext cx="2762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CH"/>
          </a:p>
        </p:txBody>
      </p:sp>
      <p:graphicFrame>
        <p:nvGraphicFramePr>
          <p:cNvPr id="52239" name="Object 35"/>
          <p:cNvGraphicFramePr>
            <a:graphicFrameLocks noChangeAspect="1"/>
          </p:cNvGraphicFramePr>
          <p:nvPr/>
        </p:nvGraphicFramePr>
        <p:xfrm>
          <a:off x="5637213" y="1960563"/>
          <a:ext cx="239712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5559" name="Equation" r:id="rId12" imgW="126780" imgH="215526" progId="Equation.3">
                  <p:embed/>
                </p:oleObj>
              </mc:Choice>
              <mc:Fallback>
                <p:oleObj name="Equation" r:id="rId12" imgW="126780" imgH="215526" progId="Equation.3">
                  <p:embed/>
                  <p:pic>
                    <p:nvPicPr>
                      <p:cNvPr id="52239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7213" y="1960563"/>
                        <a:ext cx="239712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40" name="Object 40"/>
          <p:cNvGraphicFramePr>
            <a:graphicFrameLocks noChangeAspect="1"/>
          </p:cNvGraphicFramePr>
          <p:nvPr/>
        </p:nvGraphicFramePr>
        <p:xfrm>
          <a:off x="1133475" y="1744663"/>
          <a:ext cx="2109788" cy="933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5560" name="Equation" r:id="rId14" imgW="1117115" imgH="495085" progId="Equation.3">
                  <p:embed/>
                </p:oleObj>
              </mc:Choice>
              <mc:Fallback>
                <p:oleObj name="Equation" r:id="rId14" imgW="1117115" imgH="495085" progId="Equation.3">
                  <p:embed/>
                  <p:pic>
                    <p:nvPicPr>
                      <p:cNvPr id="52240" name="Object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3475" y="1744663"/>
                        <a:ext cx="2109788" cy="933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41" name="Object 41"/>
          <p:cNvGraphicFramePr>
            <a:graphicFrameLocks noChangeAspect="1"/>
          </p:cNvGraphicFramePr>
          <p:nvPr/>
        </p:nvGraphicFramePr>
        <p:xfrm>
          <a:off x="974725" y="2608263"/>
          <a:ext cx="2516188" cy="933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5561" name="Equation" r:id="rId16" imgW="1333500" imgH="495300" progId="Equation.3">
                  <p:embed/>
                </p:oleObj>
              </mc:Choice>
              <mc:Fallback>
                <p:oleObj name="Equation" r:id="rId16" imgW="1333500" imgH="495300" progId="Equation.3">
                  <p:embed/>
                  <p:pic>
                    <p:nvPicPr>
                      <p:cNvPr id="52241" name="Object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4725" y="2608263"/>
                        <a:ext cx="2516188" cy="933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3482" name="Text Box 42"/>
          <p:cNvSpPr txBox="1">
            <a:spLocks noChangeArrowheads="1"/>
          </p:cNvSpPr>
          <p:nvPr/>
        </p:nvSpPr>
        <p:spPr bwMode="auto">
          <a:xfrm>
            <a:off x="774700" y="4137025"/>
            <a:ext cx="238719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fr-CH" dirty="0" err="1">
                <a:solidFill>
                  <a:srgbClr val="1F497D"/>
                </a:solidFill>
                <a:latin typeface="+mj-lt"/>
              </a:rPr>
              <a:t>Losses</a:t>
            </a:r>
            <a:r>
              <a:rPr lang="fr-CH" dirty="0">
                <a:solidFill>
                  <a:srgbClr val="1F497D"/>
                </a:solidFill>
                <a:latin typeface="+mj-lt"/>
              </a:rPr>
              <a:t> in the line:</a:t>
            </a:r>
            <a:endParaRPr lang="en-US" dirty="0">
              <a:solidFill>
                <a:srgbClr val="1F497D"/>
              </a:solidFill>
              <a:latin typeface="+mj-lt"/>
            </a:endParaRPr>
          </a:p>
        </p:txBody>
      </p:sp>
      <p:graphicFrame>
        <p:nvGraphicFramePr>
          <p:cNvPr id="573483" name="Object 43"/>
          <p:cNvGraphicFramePr>
            <a:graphicFrameLocks noChangeAspect="1"/>
          </p:cNvGraphicFramePr>
          <p:nvPr/>
        </p:nvGraphicFramePr>
        <p:xfrm>
          <a:off x="3549650" y="3992563"/>
          <a:ext cx="4986338" cy="933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5562" name="Equation" r:id="rId18" imgW="2641600" imgH="495300" progId="Equation.3">
                  <p:embed/>
                </p:oleObj>
              </mc:Choice>
              <mc:Fallback>
                <p:oleObj name="Equation" r:id="rId18" imgW="2641600" imgH="495300" progId="Equation.3">
                  <p:embed/>
                  <p:pic>
                    <p:nvPicPr>
                      <p:cNvPr id="573483" name="Object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49650" y="3992563"/>
                        <a:ext cx="4986338" cy="933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3484" name="Object 44"/>
          <p:cNvGraphicFramePr>
            <a:graphicFrameLocks noChangeAspect="1"/>
          </p:cNvGraphicFramePr>
          <p:nvPr/>
        </p:nvGraphicFramePr>
        <p:xfrm>
          <a:off x="1584325" y="5218113"/>
          <a:ext cx="1270000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5563" name="Equation" r:id="rId20" imgW="672808" imgH="393529" progId="Equation.DSMT4">
                  <p:embed/>
                </p:oleObj>
              </mc:Choice>
              <mc:Fallback>
                <p:oleObj name="Equation" r:id="rId20" imgW="672808" imgH="393529" progId="Equation.DSMT4">
                  <p:embed/>
                  <p:pic>
                    <p:nvPicPr>
                      <p:cNvPr id="573484" name="Object 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4325" y="5218113"/>
                        <a:ext cx="1270000" cy="742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3485" name="AutoShape 45"/>
          <p:cNvSpPr>
            <a:spLocks noChangeArrowheads="1"/>
          </p:cNvSpPr>
          <p:nvPr/>
        </p:nvSpPr>
        <p:spPr bwMode="auto">
          <a:xfrm>
            <a:off x="409575" y="5495925"/>
            <a:ext cx="857250" cy="238125"/>
          </a:xfrm>
          <a:prstGeom prst="rightArrow">
            <a:avLst>
              <a:gd name="adj1" fmla="val 50000"/>
              <a:gd name="adj2" fmla="val 90000"/>
            </a:avLst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CH">
              <a:solidFill>
                <a:srgbClr val="1F497D"/>
              </a:solidFill>
              <a:latin typeface="+mj-lt"/>
            </a:endParaRPr>
          </a:p>
        </p:txBody>
      </p:sp>
      <p:sp>
        <p:nvSpPr>
          <p:cNvPr id="573486" name="Text Box 46"/>
          <p:cNvSpPr txBox="1">
            <a:spLocks noChangeArrowheads="1"/>
          </p:cNvSpPr>
          <p:nvPr/>
        </p:nvSpPr>
        <p:spPr bwMode="auto">
          <a:xfrm>
            <a:off x="3979863" y="5219700"/>
            <a:ext cx="476885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fr-CH" dirty="0" err="1">
                <a:solidFill>
                  <a:srgbClr val="1F497D"/>
                </a:solidFill>
                <a:latin typeface="+mj-lt"/>
              </a:rPr>
              <a:t>Losses</a:t>
            </a:r>
            <a:r>
              <a:rPr lang="fr-CH" dirty="0">
                <a:solidFill>
                  <a:srgbClr val="1F497D"/>
                </a:solidFill>
                <a:latin typeface="+mj-lt"/>
              </a:rPr>
              <a:t> in the line are </a:t>
            </a:r>
            <a:r>
              <a:rPr lang="fr-CH" dirty="0" err="1">
                <a:solidFill>
                  <a:srgbClr val="1F497D"/>
                </a:solidFill>
                <a:latin typeface="+mj-lt"/>
              </a:rPr>
              <a:t>worth</a:t>
            </a:r>
            <a:r>
              <a:rPr lang="fr-CH" dirty="0">
                <a:solidFill>
                  <a:srgbClr val="1F497D"/>
                </a:solidFill>
                <a:latin typeface="+mj-lt"/>
              </a:rPr>
              <a:t>, to a factor, the </a:t>
            </a:r>
            <a:r>
              <a:rPr lang="fr-CH" dirty="0" err="1">
                <a:solidFill>
                  <a:srgbClr val="1F497D"/>
                </a:solidFill>
                <a:latin typeface="+mj-lt"/>
              </a:rPr>
              <a:t>reactive</a:t>
            </a:r>
            <a:r>
              <a:rPr lang="fr-CH" dirty="0">
                <a:solidFill>
                  <a:srgbClr val="1F497D"/>
                </a:solidFill>
                <a:latin typeface="+mj-lt"/>
              </a:rPr>
              <a:t> power</a:t>
            </a:r>
            <a:endParaRPr lang="en-US" dirty="0">
              <a:solidFill>
                <a:srgbClr val="1F497D"/>
              </a:solidFill>
              <a:latin typeface="+mj-lt"/>
            </a:endParaRPr>
          </a:p>
        </p:txBody>
      </p:sp>
      <p:sp>
        <p:nvSpPr>
          <p:cNvPr id="573487" name="AutoShape 47"/>
          <p:cNvSpPr>
            <a:spLocks noChangeArrowheads="1"/>
          </p:cNvSpPr>
          <p:nvPr/>
        </p:nvSpPr>
        <p:spPr bwMode="auto">
          <a:xfrm>
            <a:off x="2997200" y="5492750"/>
            <a:ext cx="857250" cy="238125"/>
          </a:xfrm>
          <a:prstGeom prst="rightArrow">
            <a:avLst>
              <a:gd name="adj1" fmla="val 50000"/>
              <a:gd name="adj2" fmla="val 90000"/>
            </a:avLst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CH">
              <a:solidFill>
                <a:srgbClr val="1F497D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36104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73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73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73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573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573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573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82" grpId="0"/>
      <p:bldP spid="573485" grpId="0" animBg="1"/>
      <p:bldP spid="573486" grpId="0"/>
      <p:bldP spid="573487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2"/>
          <p:cNvSpPr>
            <a:spLocks noGrp="1" noChangeArrowheads="1"/>
          </p:cNvSpPr>
          <p:nvPr>
            <p:ph type="title"/>
          </p:nvPr>
        </p:nvSpPr>
        <p:spPr>
          <a:xfrm>
            <a:off x="492125" y="268288"/>
            <a:ext cx="7772400" cy="1104900"/>
          </a:xfrm>
        </p:spPr>
        <p:txBody>
          <a:bodyPr/>
          <a:lstStyle/>
          <a:p>
            <a:r>
              <a:rPr lang="fr-CH" sz="3200" dirty="0">
                <a:solidFill>
                  <a:srgbClr val="FF6600"/>
                </a:solidFill>
                <a:latin typeface="Consolas"/>
                <a:ea typeface="+mn-ea"/>
                <a:cs typeface="Consolas"/>
              </a:rPr>
              <a:t>Power: </a:t>
            </a:r>
            <a:r>
              <a:rPr lang="fr-CH" sz="3200" dirty="0" err="1">
                <a:solidFill>
                  <a:srgbClr val="FF6600"/>
                </a:solidFill>
                <a:latin typeface="Consolas"/>
                <a:ea typeface="+mn-ea"/>
                <a:cs typeface="Consolas"/>
              </a:rPr>
              <a:t>analogy</a:t>
            </a:r>
            <a:endParaRPr lang="en-US" sz="3200" dirty="0">
              <a:solidFill>
                <a:srgbClr val="FF6600"/>
              </a:solidFill>
              <a:latin typeface="Consolas"/>
              <a:ea typeface="+mn-ea"/>
              <a:cs typeface="Consolas"/>
            </a:endParaRPr>
          </a:p>
        </p:txBody>
      </p:sp>
      <p:pic>
        <p:nvPicPr>
          <p:cNvPr id="56324" name="Picture 3" descr="analogia_chop_e_K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1638" y="2387600"/>
            <a:ext cx="2378075" cy="284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5" name="Rectangle 4"/>
          <p:cNvSpPr>
            <a:spLocks noChangeArrowheads="1"/>
          </p:cNvSpPr>
          <p:nvPr/>
        </p:nvSpPr>
        <p:spPr bwMode="auto">
          <a:xfrm>
            <a:off x="4914900" y="2273300"/>
            <a:ext cx="622300" cy="25273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162067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Rectangle 2"/>
          <p:cNvSpPr>
            <a:spLocks noGrp="1" noChangeArrowheads="1"/>
          </p:cNvSpPr>
          <p:nvPr>
            <p:ph type="title"/>
          </p:nvPr>
        </p:nvSpPr>
        <p:spPr>
          <a:xfrm>
            <a:off x="492125" y="268288"/>
            <a:ext cx="7772400" cy="1104900"/>
          </a:xfrm>
          <a:noFill/>
        </p:spPr>
        <p:txBody>
          <a:bodyPr>
            <a:normAutofit/>
          </a:bodyPr>
          <a:lstStyle/>
          <a:p>
            <a:pPr>
              <a:defRPr/>
            </a:pPr>
            <a:r>
              <a:rPr lang="fr-CH" sz="3200" dirty="0">
                <a:solidFill>
                  <a:srgbClr val="FF6600"/>
                </a:solidFill>
                <a:latin typeface="Consolas"/>
                <a:ea typeface="+mn-ea"/>
                <a:cs typeface="Consolas"/>
              </a:rPr>
              <a:t>Power factor</a:t>
            </a:r>
            <a:endParaRPr lang="en-US" sz="3200" dirty="0">
              <a:solidFill>
                <a:srgbClr val="FF6600"/>
              </a:solidFill>
              <a:latin typeface="Consolas"/>
              <a:ea typeface="+mn-ea"/>
              <a:cs typeface="Consolas"/>
            </a:endParaRPr>
          </a:p>
        </p:txBody>
      </p:sp>
      <p:sp>
        <p:nvSpPr>
          <p:cNvPr id="575491" name="Text Box 3"/>
          <p:cNvSpPr txBox="1">
            <a:spLocks noChangeArrowheads="1"/>
          </p:cNvSpPr>
          <p:nvPr/>
        </p:nvSpPr>
        <p:spPr bwMode="auto">
          <a:xfrm>
            <a:off x="841375" y="1746250"/>
            <a:ext cx="397788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fr-CH" dirty="0">
                <a:solidFill>
                  <a:srgbClr val="1F497D"/>
                </a:solidFill>
                <a:latin typeface="+mj-lt"/>
              </a:rPr>
              <a:t>The power factor </a:t>
            </a:r>
            <a:r>
              <a:rPr lang="fr-CH" dirty="0" err="1">
                <a:solidFill>
                  <a:srgbClr val="1F497D"/>
                </a:solidFill>
                <a:latin typeface="+mj-lt"/>
              </a:rPr>
              <a:t>is</a:t>
            </a:r>
            <a:r>
              <a:rPr lang="fr-CH" dirty="0">
                <a:solidFill>
                  <a:srgbClr val="1F497D"/>
                </a:solidFill>
                <a:latin typeface="+mj-lt"/>
              </a:rPr>
              <a:t> </a:t>
            </a:r>
            <a:r>
              <a:rPr lang="fr-CH" dirty="0" err="1">
                <a:solidFill>
                  <a:srgbClr val="1F497D"/>
                </a:solidFill>
                <a:latin typeface="+mj-lt"/>
              </a:rPr>
              <a:t>defined</a:t>
            </a:r>
            <a:r>
              <a:rPr lang="fr-CH" dirty="0">
                <a:solidFill>
                  <a:srgbClr val="1F497D"/>
                </a:solidFill>
                <a:latin typeface="+mj-lt"/>
              </a:rPr>
              <a:t> by</a:t>
            </a:r>
            <a:endParaRPr lang="en-US" dirty="0">
              <a:solidFill>
                <a:srgbClr val="1F497D"/>
              </a:solidFill>
              <a:latin typeface="+mj-lt"/>
            </a:endParaRPr>
          </a:p>
        </p:txBody>
      </p:sp>
      <p:graphicFrame>
        <p:nvGraphicFramePr>
          <p:cNvPr id="575492" name="Object 4"/>
          <p:cNvGraphicFramePr>
            <a:graphicFrameLocks noChangeAspect="1"/>
          </p:cNvGraphicFramePr>
          <p:nvPr/>
        </p:nvGraphicFramePr>
        <p:xfrm>
          <a:off x="1497013" y="2336800"/>
          <a:ext cx="1462087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569" name="Equation" r:id="rId4" imgW="927100" imgH="342900" progId="Equation.3">
                  <p:embed/>
                </p:oleObj>
              </mc:Choice>
              <mc:Fallback>
                <p:oleObj name="Equation" r:id="rId4" imgW="927100" imgH="342900" progId="Equation.3">
                  <p:embed/>
                  <p:pic>
                    <p:nvPicPr>
                      <p:cNvPr id="57549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97013" y="2336800"/>
                        <a:ext cx="1462087" cy="530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5493" name="Text Box 5"/>
          <p:cNvSpPr txBox="1">
            <a:spLocks noChangeArrowheads="1"/>
          </p:cNvSpPr>
          <p:nvPr/>
        </p:nvSpPr>
        <p:spPr bwMode="auto">
          <a:xfrm>
            <a:off x="971550" y="3013075"/>
            <a:ext cx="743774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fr-CH" dirty="0" err="1">
                <a:solidFill>
                  <a:srgbClr val="1F497D"/>
                </a:solidFill>
                <a:latin typeface="+mj-lt"/>
                <a:sym typeface="Symbol" charset="0"/>
              </a:rPr>
              <a:t>φ</a:t>
            </a:r>
            <a:r>
              <a:rPr lang="fr-CH" dirty="0">
                <a:solidFill>
                  <a:srgbClr val="1F497D"/>
                </a:solidFill>
                <a:latin typeface="+mj-lt"/>
              </a:rPr>
              <a:t> </a:t>
            </a:r>
            <a:r>
              <a:rPr lang="fr-CH" dirty="0" err="1">
                <a:solidFill>
                  <a:srgbClr val="1F497D"/>
                </a:solidFill>
                <a:latin typeface="+mj-lt"/>
              </a:rPr>
              <a:t>being</a:t>
            </a:r>
            <a:r>
              <a:rPr lang="fr-CH" dirty="0">
                <a:solidFill>
                  <a:srgbClr val="1F497D"/>
                </a:solidFill>
                <a:latin typeface="+mj-lt"/>
              </a:rPr>
              <a:t> </a:t>
            </a:r>
            <a:r>
              <a:rPr lang="fr-CH" dirty="0" err="1">
                <a:solidFill>
                  <a:srgbClr val="1F497D"/>
                </a:solidFill>
                <a:latin typeface="+mj-lt"/>
              </a:rPr>
              <a:t>between</a:t>
            </a:r>
            <a:r>
              <a:rPr lang="fr-CH" dirty="0">
                <a:solidFill>
                  <a:srgbClr val="1F497D"/>
                </a:solidFill>
                <a:latin typeface="+mj-lt"/>
              </a:rPr>
              <a:t> –π/2 and π/2, the power factor </a:t>
            </a:r>
            <a:r>
              <a:rPr lang="fr-CH" dirty="0" err="1">
                <a:solidFill>
                  <a:srgbClr val="1F497D"/>
                </a:solidFill>
                <a:latin typeface="+mj-lt"/>
              </a:rPr>
              <a:t>is</a:t>
            </a:r>
            <a:r>
              <a:rPr lang="fr-CH" dirty="0">
                <a:solidFill>
                  <a:srgbClr val="1F497D"/>
                </a:solidFill>
                <a:latin typeface="+mj-lt"/>
              </a:rPr>
              <a:t> </a:t>
            </a:r>
            <a:r>
              <a:rPr lang="fr-CH" dirty="0" err="1">
                <a:solidFill>
                  <a:srgbClr val="1F497D"/>
                </a:solidFill>
                <a:latin typeface="+mj-lt"/>
              </a:rPr>
              <a:t>always</a:t>
            </a:r>
            <a:r>
              <a:rPr lang="fr-CH" dirty="0">
                <a:solidFill>
                  <a:srgbClr val="1F497D"/>
                </a:solidFill>
                <a:latin typeface="+mj-lt"/>
              </a:rPr>
              <a:t> </a:t>
            </a:r>
          </a:p>
          <a:p>
            <a:pPr eaLnBrk="1" hangingPunct="1"/>
            <a:r>
              <a:rPr lang="fr-CH" dirty="0">
                <a:solidFill>
                  <a:srgbClr val="1F497D"/>
                </a:solidFill>
                <a:latin typeface="+mj-lt"/>
              </a:rPr>
              <a:t>positive and </a:t>
            </a:r>
            <a:r>
              <a:rPr lang="fr-CH" dirty="0" err="1">
                <a:solidFill>
                  <a:srgbClr val="1F497D"/>
                </a:solidFill>
                <a:latin typeface="+mj-lt"/>
              </a:rPr>
              <a:t>between</a:t>
            </a:r>
            <a:r>
              <a:rPr lang="fr-CH" dirty="0">
                <a:solidFill>
                  <a:srgbClr val="1F497D"/>
                </a:solidFill>
                <a:latin typeface="+mj-lt"/>
              </a:rPr>
              <a:t> 0 and 1</a:t>
            </a:r>
            <a:endParaRPr lang="en-US" dirty="0">
              <a:solidFill>
                <a:srgbClr val="1F497D"/>
              </a:solidFill>
              <a:latin typeface="+mj-lt"/>
            </a:endParaRPr>
          </a:p>
        </p:txBody>
      </p:sp>
      <p:sp>
        <p:nvSpPr>
          <p:cNvPr id="575494" name="Text Box 6"/>
          <p:cNvSpPr txBox="1">
            <a:spLocks noChangeArrowheads="1"/>
          </p:cNvSpPr>
          <p:nvPr/>
        </p:nvSpPr>
        <p:spPr bwMode="auto">
          <a:xfrm>
            <a:off x="962025" y="4200525"/>
            <a:ext cx="158107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fr-CH" dirty="0" err="1">
                <a:solidFill>
                  <a:srgbClr val="1F497D"/>
                </a:solidFill>
                <a:latin typeface="+mj-lt"/>
              </a:rPr>
              <a:t>Resistance</a:t>
            </a:r>
            <a:r>
              <a:rPr lang="fr-CH" dirty="0">
                <a:solidFill>
                  <a:srgbClr val="1F497D"/>
                </a:solidFill>
                <a:latin typeface="+mj-lt"/>
              </a:rPr>
              <a:t>:</a:t>
            </a:r>
            <a:endParaRPr lang="en-US" dirty="0">
              <a:solidFill>
                <a:srgbClr val="1F497D"/>
              </a:solidFill>
              <a:latin typeface="+mj-lt"/>
            </a:endParaRPr>
          </a:p>
        </p:txBody>
      </p:sp>
      <p:graphicFrame>
        <p:nvGraphicFramePr>
          <p:cNvPr id="575495" name="Object 7"/>
          <p:cNvGraphicFramePr>
            <a:graphicFrameLocks noChangeAspect="1"/>
          </p:cNvGraphicFramePr>
          <p:nvPr/>
        </p:nvGraphicFramePr>
        <p:xfrm>
          <a:off x="2773363" y="4219575"/>
          <a:ext cx="903287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570" name="Equation" r:id="rId6" imgW="571500" imgH="342900" progId="Equation.3">
                  <p:embed/>
                </p:oleObj>
              </mc:Choice>
              <mc:Fallback>
                <p:oleObj name="Equation" r:id="rId6" imgW="571500" imgH="342900" progId="Equation.3">
                  <p:embed/>
                  <p:pic>
                    <p:nvPicPr>
                      <p:cNvPr id="575495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3363" y="4219575"/>
                        <a:ext cx="903287" cy="530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5496" name="Text Box 8"/>
          <p:cNvSpPr txBox="1">
            <a:spLocks noChangeArrowheads="1"/>
          </p:cNvSpPr>
          <p:nvPr/>
        </p:nvSpPr>
        <p:spPr bwMode="auto">
          <a:xfrm>
            <a:off x="962025" y="4819505"/>
            <a:ext cx="165532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fr-CH" dirty="0">
                <a:solidFill>
                  <a:srgbClr val="1F497D"/>
                </a:solidFill>
                <a:latin typeface="+mj-lt"/>
              </a:rPr>
              <a:t>Inductance:</a:t>
            </a:r>
            <a:endParaRPr lang="en-US" dirty="0">
              <a:solidFill>
                <a:srgbClr val="1F497D"/>
              </a:solidFill>
              <a:latin typeface="+mj-lt"/>
            </a:endParaRPr>
          </a:p>
        </p:txBody>
      </p:sp>
      <p:graphicFrame>
        <p:nvGraphicFramePr>
          <p:cNvPr id="575497" name="Object 9"/>
          <p:cNvGraphicFramePr>
            <a:graphicFrameLocks noChangeAspect="1"/>
          </p:cNvGraphicFramePr>
          <p:nvPr/>
        </p:nvGraphicFramePr>
        <p:xfrm>
          <a:off x="2762250" y="4826000"/>
          <a:ext cx="957263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571" name="Equation" r:id="rId8" imgW="609600" imgH="342900" progId="Equation.3">
                  <p:embed/>
                </p:oleObj>
              </mc:Choice>
              <mc:Fallback>
                <p:oleObj name="Equation" r:id="rId8" imgW="609600" imgH="342900" progId="Equation.3">
                  <p:embed/>
                  <p:pic>
                    <p:nvPicPr>
                      <p:cNvPr id="575497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62250" y="4826000"/>
                        <a:ext cx="957263" cy="530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5498" name="Text Box 10"/>
          <p:cNvSpPr txBox="1">
            <a:spLocks noChangeArrowheads="1"/>
          </p:cNvSpPr>
          <p:nvPr/>
        </p:nvSpPr>
        <p:spPr bwMode="auto">
          <a:xfrm>
            <a:off x="930055" y="5406790"/>
            <a:ext cx="177907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fr-CH" dirty="0">
                <a:solidFill>
                  <a:srgbClr val="1F497D"/>
                </a:solidFill>
                <a:latin typeface="+mj-lt"/>
              </a:rPr>
              <a:t>Capacitance:</a:t>
            </a:r>
            <a:endParaRPr lang="en-US" dirty="0">
              <a:solidFill>
                <a:srgbClr val="1F497D"/>
              </a:solidFill>
              <a:latin typeface="+mj-lt"/>
            </a:endParaRPr>
          </a:p>
        </p:txBody>
      </p:sp>
      <p:graphicFrame>
        <p:nvGraphicFramePr>
          <p:cNvPr id="575499" name="Object 11"/>
          <p:cNvGraphicFramePr>
            <a:graphicFrameLocks noChangeAspect="1"/>
          </p:cNvGraphicFramePr>
          <p:nvPr/>
        </p:nvGraphicFramePr>
        <p:xfrm>
          <a:off x="2797175" y="5403850"/>
          <a:ext cx="957263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572" name="Equation" r:id="rId10" imgW="609600" imgH="342900" progId="Equation.DSMT4">
                  <p:embed/>
                </p:oleObj>
              </mc:Choice>
              <mc:Fallback>
                <p:oleObj name="Equation" r:id="rId10" imgW="609600" imgH="342900" progId="Equation.DSMT4">
                  <p:embed/>
                  <p:pic>
                    <p:nvPicPr>
                      <p:cNvPr id="575499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97175" y="5403850"/>
                        <a:ext cx="957263" cy="530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65161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75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75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75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575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575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575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575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575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575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5491" grpId="0"/>
      <p:bldP spid="575493" grpId="0"/>
      <p:bldP spid="575494" grpId="0"/>
      <p:bldP spid="575496" grpId="0"/>
      <p:bldP spid="575498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2"/>
          <p:cNvSpPr>
            <a:spLocks noGrp="1" noChangeArrowheads="1"/>
          </p:cNvSpPr>
          <p:nvPr>
            <p:ph type="title"/>
          </p:nvPr>
        </p:nvSpPr>
        <p:spPr>
          <a:xfrm>
            <a:off x="492125" y="268288"/>
            <a:ext cx="7772400" cy="11049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fr-CH" sz="3200" dirty="0" err="1">
                <a:solidFill>
                  <a:srgbClr val="FF6600"/>
                </a:solidFill>
                <a:latin typeface="Consolas"/>
                <a:ea typeface="+mn-ea"/>
                <a:cs typeface="Consolas"/>
              </a:rPr>
              <a:t>Improving</a:t>
            </a:r>
            <a:r>
              <a:rPr lang="fr-CH" sz="3200" dirty="0">
                <a:solidFill>
                  <a:srgbClr val="FF6600"/>
                </a:solidFill>
                <a:latin typeface="Consolas"/>
                <a:ea typeface="+mn-ea"/>
                <a:cs typeface="Consolas"/>
              </a:rPr>
              <a:t> the power factor</a:t>
            </a:r>
            <a:endParaRPr lang="en-US" sz="3200" dirty="0">
              <a:solidFill>
                <a:srgbClr val="FF6600"/>
              </a:solidFill>
              <a:latin typeface="Consolas"/>
              <a:ea typeface="+mn-ea"/>
              <a:cs typeface="Consolas"/>
            </a:endParaRPr>
          </a:p>
        </p:txBody>
      </p:sp>
      <p:sp>
        <p:nvSpPr>
          <p:cNvPr id="576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76400"/>
            <a:ext cx="7737475" cy="4505325"/>
          </a:xfrm>
          <a:noFill/>
        </p:spPr>
        <p:txBody>
          <a:bodyPr/>
          <a:lstStyle/>
          <a:p>
            <a:r>
              <a:rPr lang="fr-CH" dirty="0">
                <a:solidFill>
                  <a:srgbClr val="1F497D"/>
                </a:solidFill>
                <a:latin typeface="+mj-lt"/>
              </a:rPr>
              <a:t>In </a:t>
            </a:r>
            <a:r>
              <a:rPr lang="fr-CH" dirty="0" err="1">
                <a:solidFill>
                  <a:srgbClr val="1F497D"/>
                </a:solidFill>
                <a:latin typeface="+mj-lt"/>
              </a:rPr>
              <a:t>general</a:t>
            </a:r>
            <a:r>
              <a:rPr lang="fr-CH" dirty="0">
                <a:solidFill>
                  <a:srgbClr val="1F497D"/>
                </a:solidFill>
                <a:latin typeface="+mj-lt"/>
              </a:rPr>
              <a:t>, in </a:t>
            </a:r>
            <a:r>
              <a:rPr lang="fr-CH" dirty="0" err="1">
                <a:solidFill>
                  <a:srgbClr val="1F497D"/>
                </a:solidFill>
                <a:latin typeface="+mj-lt"/>
              </a:rPr>
              <a:t>industry</a:t>
            </a:r>
            <a:r>
              <a:rPr lang="fr-CH" dirty="0">
                <a:solidFill>
                  <a:srgbClr val="1F497D"/>
                </a:solidFill>
                <a:latin typeface="+mj-lt"/>
              </a:rPr>
              <a:t>, charges are inductive in nature</a:t>
            </a:r>
          </a:p>
          <a:p>
            <a:r>
              <a:rPr lang="fr-CH" dirty="0">
                <a:solidFill>
                  <a:srgbClr val="1F497D"/>
                </a:solidFill>
                <a:latin typeface="+mj-lt"/>
              </a:rPr>
              <a:t>To </a:t>
            </a:r>
            <a:r>
              <a:rPr lang="fr-CH" dirty="0" err="1">
                <a:solidFill>
                  <a:srgbClr val="1F497D"/>
                </a:solidFill>
                <a:latin typeface="+mj-lt"/>
              </a:rPr>
              <a:t>get</a:t>
            </a:r>
            <a:r>
              <a:rPr lang="fr-CH" dirty="0">
                <a:solidFill>
                  <a:srgbClr val="1F497D"/>
                </a:solidFill>
                <a:latin typeface="+mj-lt"/>
              </a:rPr>
              <a:t> the </a:t>
            </a:r>
            <a:r>
              <a:rPr lang="fr-CH" dirty="0" err="1">
                <a:solidFill>
                  <a:srgbClr val="1F497D"/>
                </a:solidFill>
                <a:latin typeface="+mj-lt"/>
              </a:rPr>
              <a:t>most</a:t>
            </a:r>
            <a:r>
              <a:rPr lang="fr-CH" dirty="0">
                <a:solidFill>
                  <a:srgbClr val="1F497D"/>
                </a:solidFill>
                <a:latin typeface="+mj-lt"/>
              </a:rPr>
              <a:t> out of the </a:t>
            </a:r>
            <a:r>
              <a:rPr lang="fr-CH" dirty="0" err="1">
                <a:solidFill>
                  <a:srgbClr val="1F497D"/>
                </a:solidFill>
                <a:latin typeface="+mj-lt"/>
              </a:rPr>
              <a:t>equipment</a:t>
            </a:r>
            <a:r>
              <a:rPr lang="fr-CH" dirty="0">
                <a:solidFill>
                  <a:srgbClr val="1F497D"/>
                </a:solidFill>
                <a:latin typeface="+mj-lt"/>
              </a:rPr>
              <a:t>, the </a:t>
            </a:r>
            <a:r>
              <a:rPr lang="fr-CH" dirty="0" err="1">
                <a:solidFill>
                  <a:srgbClr val="1F497D"/>
                </a:solidFill>
                <a:latin typeface="+mj-lt"/>
              </a:rPr>
              <a:t>actual</a:t>
            </a:r>
            <a:r>
              <a:rPr lang="fr-CH" dirty="0">
                <a:solidFill>
                  <a:srgbClr val="1F497D"/>
                </a:solidFill>
                <a:latin typeface="+mj-lt"/>
              </a:rPr>
              <a:t> power must </a:t>
            </a:r>
            <a:r>
              <a:rPr lang="fr-CH" dirty="0" err="1">
                <a:solidFill>
                  <a:srgbClr val="1F497D"/>
                </a:solidFill>
                <a:latin typeface="+mj-lt"/>
              </a:rPr>
              <a:t>be</a:t>
            </a:r>
            <a:r>
              <a:rPr lang="fr-CH" dirty="0">
                <a:solidFill>
                  <a:srgbClr val="1F497D"/>
                </a:solidFill>
                <a:latin typeface="+mj-lt"/>
              </a:rPr>
              <a:t> as close as possible to the apparent power, i.e. the </a:t>
            </a:r>
            <a:r>
              <a:rPr lang="fr-CH" dirty="0" err="1">
                <a:solidFill>
                  <a:srgbClr val="1F497D"/>
                </a:solidFill>
                <a:latin typeface="+mj-lt"/>
              </a:rPr>
              <a:t>reactive</a:t>
            </a:r>
            <a:r>
              <a:rPr lang="fr-CH" dirty="0">
                <a:solidFill>
                  <a:srgbClr val="1F497D"/>
                </a:solidFill>
                <a:latin typeface="+mj-lt"/>
              </a:rPr>
              <a:t> power must </a:t>
            </a:r>
            <a:r>
              <a:rPr lang="fr-CH" dirty="0" err="1">
                <a:solidFill>
                  <a:srgbClr val="1F497D"/>
                </a:solidFill>
                <a:latin typeface="+mj-lt"/>
              </a:rPr>
              <a:t>be</a:t>
            </a:r>
            <a:r>
              <a:rPr lang="fr-CH" dirty="0">
                <a:solidFill>
                  <a:srgbClr val="1F497D"/>
                </a:solidFill>
                <a:latin typeface="+mj-lt"/>
              </a:rPr>
              <a:t> </a:t>
            </a:r>
            <a:r>
              <a:rPr lang="fr-CH" dirty="0" err="1">
                <a:solidFill>
                  <a:srgbClr val="1F497D"/>
                </a:solidFill>
                <a:latin typeface="+mj-lt"/>
              </a:rPr>
              <a:t>minimized</a:t>
            </a:r>
            <a:endParaRPr lang="fr-CH" dirty="0">
              <a:solidFill>
                <a:srgbClr val="1F497D"/>
              </a:solidFill>
              <a:latin typeface="+mj-lt"/>
            </a:endParaRPr>
          </a:p>
          <a:p>
            <a:pPr lvl="1" eaLnBrk="1" hangingPunct="1">
              <a:buFontTx/>
              <a:buNone/>
            </a:pPr>
            <a:endParaRPr lang="en-US" sz="3200" dirty="0">
              <a:solidFill>
                <a:srgbClr val="1F497D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44726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76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6515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Rectangle 2"/>
          <p:cNvSpPr>
            <a:spLocks noGrp="1" noChangeArrowheads="1"/>
          </p:cNvSpPr>
          <p:nvPr>
            <p:ph type="title"/>
          </p:nvPr>
        </p:nvSpPr>
        <p:spPr>
          <a:xfrm>
            <a:off x="492125" y="268288"/>
            <a:ext cx="7772400" cy="11049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fr-CH" sz="3200" dirty="0" err="1">
                <a:solidFill>
                  <a:srgbClr val="FF6600"/>
                </a:solidFill>
                <a:latin typeface="Consolas"/>
                <a:cs typeface="Consolas"/>
              </a:rPr>
              <a:t>Improving</a:t>
            </a:r>
            <a:r>
              <a:rPr lang="fr-CH" sz="3200" dirty="0">
                <a:solidFill>
                  <a:srgbClr val="FF6600"/>
                </a:solidFill>
                <a:latin typeface="Consolas"/>
                <a:cs typeface="Consolas"/>
              </a:rPr>
              <a:t> the power factor</a:t>
            </a:r>
            <a:endParaRPr lang="en-US" sz="3200" dirty="0">
              <a:solidFill>
                <a:srgbClr val="FF6600"/>
              </a:solidFill>
              <a:latin typeface="Consolas"/>
              <a:ea typeface="+mn-ea"/>
              <a:cs typeface="Consolas"/>
            </a:endParaRPr>
          </a:p>
        </p:txBody>
      </p:sp>
      <p:sp>
        <p:nvSpPr>
          <p:cNvPr id="577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76400"/>
            <a:ext cx="7737475" cy="4505325"/>
          </a:xfrm>
          <a:noFill/>
        </p:spPr>
        <p:txBody>
          <a:bodyPr/>
          <a:lstStyle/>
          <a:p>
            <a:r>
              <a:rPr lang="fr-CH" dirty="0">
                <a:solidFill>
                  <a:srgbClr val="1F497D"/>
                </a:solidFill>
                <a:latin typeface="+mj-lt"/>
              </a:rPr>
              <a:t>In the triangle of </a:t>
            </a:r>
            <a:r>
              <a:rPr lang="fr-CH" dirty="0" err="1">
                <a:solidFill>
                  <a:srgbClr val="1F497D"/>
                </a:solidFill>
                <a:latin typeface="+mj-lt"/>
              </a:rPr>
              <a:t>powers</a:t>
            </a:r>
            <a:r>
              <a:rPr lang="fr-CH" dirty="0">
                <a:solidFill>
                  <a:srgbClr val="1F497D"/>
                </a:solidFill>
                <a:latin typeface="+mj-lt"/>
              </a:rPr>
              <a:t>, the </a:t>
            </a:r>
            <a:r>
              <a:rPr lang="fr-CH" dirty="0" err="1">
                <a:solidFill>
                  <a:srgbClr val="1F497D"/>
                </a:solidFill>
                <a:latin typeface="+mj-lt"/>
              </a:rPr>
              <a:t>length</a:t>
            </a:r>
            <a:r>
              <a:rPr lang="fr-CH" dirty="0">
                <a:solidFill>
                  <a:srgbClr val="1F497D"/>
                </a:solidFill>
                <a:latin typeface="+mj-lt"/>
              </a:rPr>
              <a:t> S must tend </a:t>
            </a:r>
            <a:r>
              <a:rPr lang="fr-CH" dirty="0" err="1">
                <a:solidFill>
                  <a:srgbClr val="1F497D"/>
                </a:solidFill>
                <a:latin typeface="+mj-lt"/>
              </a:rPr>
              <a:t>towards</a:t>
            </a:r>
            <a:r>
              <a:rPr lang="fr-CH" dirty="0">
                <a:solidFill>
                  <a:srgbClr val="1F497D"/>
                </a:solidFill>
                <a:latin typeface="+mj-lt"/>
              </a:rPr>
              <a:t> the one of P and </a:t>
            </a:r>
            <a:r>
              <a:rPr lang="el-GR" dirty="0">
                <a:solidFill>
                  <a:srgbClr val="1F497D"/>
                </a:solidFill>
                <a:latin typeface="+mj-lt"/>
              </a:rPr>
              <a:t>φ </a:t>
            </a:r>
            <a:r>
              <a:rPr lang="fr-CH" dirty="0">
                <a:solidFill>
                  <a:srgbClr val="1F497D"/>
                </a:solidFill>
                <a:latin typeface="+mj-lt"/>
              </a:rPr>
              <a:t>must </a:t>
            </a:r>
            <a:r>
              <a:rPr lang="fr-CH" dirty="0" err="1">
                <a:solidFill>
                  <a:srgbClr val="1F497D"/>
                </a:solidFill>
                <a:latin typeface="+mj-lt"/>
              </a:rPr>
              <a:t>be</a:t>
            </a:r>
            <a:r>
              <a:rPr lang="fr-CH" dirty="0">
                <a:solidFill>
                  <a:srgbClr val="1F497D"/>
                </a:solidFill>
                <a:latin typeface="+mj-lt"/>
              </a:rPr>
              <a:t> as </a:t>
            </a:r>
            <a:r>
              <a:rPr lang="fr-CH" dirty="0" err="1">
                <a:solidFill>
                  <a:srgbClr val="1F497D"/>
                </a:solidFill>
                <a:latin typeface="+mj-lt"/>
              </a:rPr>
              <a:t>small</a:t>
            </a:r>
            <a:r>
              <a:rPr lang="fr-CH" dirty="0">
                <a:solidFill>
                  <a:srgbClr val="1F497D"/>
                </a:solidFill>
                <a:latin typeface="+mj-lt"/>
              </a:rPr>
              <a:t> as possible.</a:t>
            </a:r>
          </a:p>
          <a:p>
            <a:r>
              <a:rPr lang="fr-CH" dirty="0">
                <a:solidFill>
                  <a:srgbClr val="1F497D"/>
                </a:solidFill>
              </a:rPr>
              <a:t>This angle </a:t>
            </a:r>
            <a:r>
              <a:rPr lang="fr-CH" dirty="0" err="1">
                <a:solidFill>
                  <a:srgbClr val="1F497D"/>
                </a:solidFill>
              </a:rPr>
              <a:t>is</a:t>
            </a:r>
            <a:r>
              <a:rPr lang="fr-CH" dirty="0">
                <a:solidFill>
                  <a:srgbClr val="1F497D"/>
                </a:solidFill>
              </a:rPr>
              <a:t> </a:t>
            </a:r>
            <a:r>
              <a:rPr lang="fr-CH" dirty="0" err="1">
                <a:solidFill>
                  <a:srgbClr val="1F497D"/>
                </a:solidFill>
              </a:rPr>
              <a:t>reduced</a:t>
            </a:r>
            <a:r>
              <a:rPr lang="fr-CH" dirty="0">
                <a:solidFill>
                  <a:srgbClr val="1F497D"/>
                </a:solidFill>
              </a:rPr>
              <a:t> by </a:t>
            </a:r>
            <a:r>
              <a:rPr lang="fr-CH" dirty="0" err="1">
                <a:solidFill>
                  <a:srgbClr val="1F497D"/>
                </a:solidFill>
              </a:rPr>
              <a:t>adding</a:t>
            </a:r>
            <a:r>
              <a:rPr lang="fr-CH" dirty="0">
                <a:solidFill>
                  <a:srgbClr val="1F497D"/>
                </a:solidFill>
              </a:rPr>
              <a:t> </a:t>
            </a:r>
            <a:r>
              <a:rPr lang="fr-CH" dirty="0" err="1">
                <a:solidFill>
                  <a:srgbClr val="1F497D"/>
                </a:solidFill>
              </a:rPr>
              <a:t>capacitors</a:t>
            </a:r>
            <a:r>
              <a:rPr lang="fr-CH" dirty="0">
                <a:solidFill>
                  <a:srgbClr val="1F497D"/>
                </a:solidFill>
              </a:rPr>
              <a:t> in </a:t>
            </a:r>
            <a:r>
              <a:rPr lang="fr-CH" dirty="0" err="1">
                <a:solidFill>
                  <a:srgbClr val="1F497D"/>
                </a:solidFill>
              </a:rPr>
              <a:t>parallel</a:t>
            </a:r>
            <a:r>
              <a:rPr lang="fr-CH" dirty="0">
                <a:solidFill>
                  <a:srgbClr val="1F497D"/>
                </a:solidFill>
              </a:rPr>
              <a:t> </a:t>
            </a:r>
            <a:r>
              <a:rPr lang="fr-CH" dirty="0" err="1">
                <a:solidFill>
                  <a:srgbClr val="1F497D"/>
                </a:solidFill>
              </a:rPr>
              <a:t>with</a:t>
            </a:r>
            <a:r>
              <a:rPr lang="fr-CH" dirty="0">
                <a:solidFill>
                  <a:srgbClr val="1F497D"/>
                </a:solidFill>
              </a:rPr>
              <a:t> the charge: </a:t>
            </a:r>
            <a:r>
              <a:rPr lang="fr-CH" dirty="0" err="1">
                <a:solidFill>
                  <a:srgbClr val="1F497D"/>
                </a:solidFill>
              </a:rPr>
              <a:t>this</a:t>
            </a:r>
            <a:r>
              <a:rPr lang="fr-CH" dirty="0">
                <a:solidFill>
                  <a:srgbClr val="1F497D"/>
                </a:solidFill>
              </a:rPr>
              <a:t> </a:t>
            </a:r>
            <a:r>
              <a:rPr lang="fr-CH" dirty="0" err="1">
                <a:solidFill>
                  <a:srgbClr val="1F497D"/>
                </a:solidFill>
              </a:rPr>
              <a:t>is</a:t>
            </a:r>
            <a:r>
              <a:rPr lang="fr-CH" dirty="0">
                <a:solidFill>
                  <a:srgbClr val="1F497D"/>
                </a:solidFill>
              </a:rPr>
              <a:t> the correction of the power factor.</a:t>
            </a:r>
            <a:endParaRPr lang="en-US" sz="3200" dirty="0">
              <a:solidFill>
                <a:srgbClr val="1F497D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27942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77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7539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Rectangle 2"/>
          <p:cNvSpPr>
            <a:spLocks noChangeArrowheads="1"/>
          </p:cNvSpPr>
          <p:nvPr/>
        </p:nvSpPr>
        <p:spPr bwMode="auto">
          <a:xfrm>
            <a:off x="5010150" y="1866900"/>
            <a:ext cx="2933700" cy="18669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CH">
              <a:solidFill>
                <a:srgbClr val="1F497D"/>
              </a:solidFill>
              <a:latin typeface="+mj-lt"/>
            </a:endParaRPr>
          </a:p>
        </p:txBody>
      </p:sp>
      <p:sp>
        <p:nvSpPr>
          <p:cNvPr id="64516" name="Rectangle 3"/>
          <p:cNvSpPr>
            <a:spLocks noGrp="1" noChangeArrowheads="1"/>
          </p:cNvSpPr>
          <p:nvPr>
            <p:ph type="title"/>
          </p:nvPr>
        </p:nvSpPr>
        <p:spPr>
          <a:xfrm>
            <a:off x="492125" y="268288"/>
            <a:ext cx="7772400" cy="11049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fr-CH" sz="3200" dirty="0">
                <a:solidFill>
                  <a:srgbClr val="FF6600"/>
                </a:solidFill>
                <a:latin typeface="Consolas"/>
                <a:ea typeface="+mn-ea"/>
                <a:cs typeface="Consolas"/>
              </a:rPr>
              <a:t>Active and </a:t>
            </a:r>
            <a:r>
              <a:rPr lang="fr-CH" sz="3200" dirty="0" err="1">
                <a:solidFill>
                  <a:srgbClr val="FF6600"/>
                </a:solidFill>
                <a:latin typeface="Consolas"/>
                <a:ea typeface="+mn-ea"/>
                <a:cs typeface="Consolas"/>
              </a:rPr>
              <a:t>reactive</a:t>
            </a:r>
            <a:r>
              <a:rPr lang="fr-CH" sz="3200" dirty="0">
                <a:solidFill>
                  <a:srgbClr val="FF6600"/>
                </a:solidFill>
                <a:latin typeface="Consolas"/>
                <a:ea typeface="+mn-ea"/>
                <a:cs typeface="Consolas"/>
              </a:rPr>
              <a:t> </a:t>
            </a:r>
            <a:r>
              <a:rPr lang="fr-CH" sz="3200" dirty="0" err="1">
                <a:solidFill>
                  <a:srgbClr val="FF6600"/>
                </a:solidFill>
                <a:latin typeface="Consolas"/>
                <a:ea typeface="+mn-ea"/>
                <a:cs typeface="Consolas"/>
              </a:rPr>
              <a:t>powers</a:t>
            </a:r>
            <a:r>
              <a:rPr lang="fr-CH" sz="3200" dirty="0">
                <a:solidFill>
                  <a:srgbClr val="FF6600"/>
                </a:solidFill>
                <a:latin typeface="Consolas"/>
                <a:ea typeface="+mn-ea"/>
                <a:cs typeface="Consolas"/>
              </a:rPr>
              <a:t>: </a:t>
            </a:r>
            <a:r>
              <a:rPr lang="fr-CH" sz="3200" dirty="0" err="1">
                <a:solidFill>
                  <a:srgbClr val="FF6600"/>
                </a:solidFill>
                <a:latin typeface="Consolas"/>
                <a:ea typeface="+mn-ea"/>
                <a:cs typeface="Consolas"/>
              </a:rPr>
              <a:t>example</a:t>
            </a:r>
            <a:endParaRPr lang="en-US" sz="3200" dirty="0">
              <a:solidFill>
                <a:srgbClr val="FF6600"/>
              </a:solidFill>
              <a:latin typeface="Consolas"/>
              <a:ea typeface="+mn-ea"/>
              <a:cs typeface="Consolas"/>
            </a:endParaRPr>
          </a:p>
        </p:txBody>
      </p:sp>
      <p:sp>
        <p:nvSpPr>
          <p:cNvPr id="64517" name="Oval 4"/>
          <p:cNvSpPr>
            <a:spLocks noChangeArrowheads="1"/>
          </p:cNvSpPr>
          <p:nvPr/>
        </p:nvSpPr>
        <p:spPr bwMode="auto">
          <a:xfrm>
            <a:off x="4667250" y="2495550"/>
            <a:ext cx="685800" cy="695325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CH">
              <a:solidFill>
                <a:srgbClr val="1F497D"/>
              </a:solidFill>
              <a:latin typeface="+mj-lt"/>
            </a:endParaRPr>
          </a:p>
        </p:txBody>
      </p:sp>
      <p:sp>
        <p:nvSpPr>
          <p:cNvPr id="64518" name="Line 5"/>
          <p:cNvSpPr>
            <a:spLocks noChangeShapeType="1"/>
          </p:cNvSpPr>
          <p:nvPr/>
        </p:nvSpPr>
        <p:spPr bwMode="auto">
          <a:xfrm>
            <a:off x="4533900" y="2362200"/>
            <a:ext cx="0" cy="9810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CH">
              <a:solidFill>
                <a:srgbClr val="1F497D"/>
              </a:solidFill>
              <a:latin typeface="+mj-lt"/>
            </a:endParaRPr>
          </a:p>
        </p:txBody>
      </p:sp>
      <p:sp>
        <p:nvSpPr>
          <p:cNvPr id="64519" name="Rectangle 6"/>
          <p:cNvSpPr>
            <a:spLocks noChangeArrowheads="1"/>
          </p:cNvSpPr>
          <p:nvPr/>
        </p:nvSpPr>
        <p:spPr bwMode="auto">
          <a:xfrm>
            <a:off x="6057900" y="1752600"/>
            <a:ext cx="942975" cy="24765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CH">
              <a:solidFill>
                <a:srgbClr val="1F497D"/>
              </a:solidFill>
              <a:latin typeface="+mj-lt"/>
            </a:endParaRPr>
          </a:p>
        </p:txBody>
      </p:sp>
      <p:sp>
        <p:nvSpPr>
          <p:cNvPr id="64520" name="Rectangle 7"/>
          <p:cNvSpPr>
            <a:spLocks noChangeArrowheads="1"/>
          </p:cNvSpPr>
          <p:nvPr/>
        </p:nvSpPr>
        <p:spPr bwMode="auto">
          <a:xfrm>
            <a:off x="7810500" y="2095500"/>
            <a:ext cx="257175" cy="75247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CH">
              <a:solidFill>
                <a:srgbClr val="1F497D"/>
              </a:solidFill>
              <a:latin typeface="+mj-lt"/>
            </a:endParaRPr>
          </a:p>
        </p:txBody>
      </p:sp>
      <p:grpSp>
        <p:nvGrpSpPr>
          <p:cNvPr id="64521" name="Group 8"/>
          <p:cNvGrpSpPr>
            <a:grpSpLocks/>
          </p:cNvGrpSpPr>
          <p:nvPr/>
        </p:nvGrpSpPr>
        <p:grpSpPr bwMode="auto">
          <a:xfrm>
            <a:off x="7867650" y="2938463"/>
            <a:ext cx="241300" cy="715962"/>
            <a:chOff x="3804" y="1575"/>
            <a:chExt cx="392" cy="2407"/>
          </a:xfrm>
        </p:grpSpPr>
        <p:grpSp>
          <p:nvGrpSpPr>
            <p:cNvPr id="64534" name="Group 9"/>
            <p:cNvGrpSpPr>
              <a:grpSpLocks/>
            </p:cNvGrpSpPr>
            <p:nvPr/>
          </p:nvGrpSpPr>
          <p:grpSpPr bwMode="auto">
            <a:xfrm>
              <a:off x="3933" y="2178"/>
              <a:ext cx="260" cy="600"/>
              <a:chOff x="3927" y="2184"/>
              <a:chExt cx="260" cy="600"/>
            </a:xfrm>
          </p:grpSpPr>
          <p:sp>
            <p:nvSpPr>
              <p:cNvPr id="64545" name="Arc 10"/>
              <p:cNvSpPr>
                <a:spLocks/>
              </p:cNvSpPr>
              <p:nvPr/>
            </p:nvSpPr>
            <p:spPr bwMode="auto">
              <a:xfrm>
                <a:off x="3929" y="2184"/>
                <a:ext cx="258" cy="30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CH">
                  <a:solidFill>
                    <a:srgbClr val="1F497D"/>
                  </a:solidFill>
                  <a:latin typeface="+mj-lt"/>
                </a:endParaRPr>
              </a:p>
            </p:txBody>
          </p:sp>
          <p:sp>
            <p:nvSpPr>
              <p:cNvPr id="64546" name="Arc 11"/>
              <p:cNvSpPr>
                <a:spLocks/>
              </p:cNvSpPr>
              <p:nvPr/>
            </p:nvSpPr>
            <p:spPr bwMode="auto">
              <a:xfrm flipV="1">
                <a:off x="3927" y="2475"/>
                <a:ext cx="258" cy="30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CH">
                  <a:solidFill>
                    <a:srgbClr val="1F497D"/>
                  </a:solidFill>
                  <a:latin typeface="+mj-lt"/>
                </a:endParaRPr>
              </a:p>
            </p:txBody>
          </p:sp>
        </p:grpSp>
        <p:grpSp>
          <p:nvGrpSpPr>
            <p:cNvPr id="64535" name="Group 12"/>
            <p:cNvGrpSpPr>
              <a:grpSpLocks/>
            </p:cNvGrpSpPr>
            <p:nvPr/>
          </p:nvGrpSpPr>
          <p:grpSpPr bwMode="auto">
            <a:xfrm>
              <a:off x="3935" y="2780"/>
              <a:ext cx="260" cy="600"/>
              <a:chOff x="3927" y="2184"/>
              <a:chExt cx="260" cy="600"/>
            </a:xfrm>
          </p:grpSpPr>
          <p:sp>
            <p:nvSpPr>
              <p:cNvPr id="64543" name="Arc 13"/>
              <p:cNvSpPr>
                <a:spLocks/>
              </p:cNvSpPr>
              <p:nvPr/>
            </p:nvSpPr>
            <p:spPr bwMode="auto">
              <a:xfrm>
                <a:off x="3929" y="2184"/>
                <a:ext cx="258" cy="30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CH">
                  <a:solidFill>
                    <a:srgbClr val="1F497D"/>
                  </a:solidFill>
                  <a:latin typeface="+mj-lt"/>
                </a:endParaRPr>
              </a:p>
            </p:txBody>
          </p:sp>
          <p:sp>
            <p:nvSpPr>
              <p:cNvPr id="64544" name="Arc 14"/>
              <p:cNvSpPr>
                <a:spLocks/>
              </p:cNvSpPr>
              <p:nvPr/>
            </p:nvSpPr>
            <p:spPr bwMode="auto">
              <a:xfrm flipV="1">
                <a:off x="3927" y="2475"/>
                <a:ext cx="258" cy="30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CH">
                  <a:solidFill>
                    <a:srgbClr val="1F497D"/>
                  </a:solidFill>
                  <a:latin typeface="+mj-lt"/>
                </a:endParaRPr>
              </a:p>
            </p:txBody>
          </p:sp>
        </p:grpSp>
        <p:grpSp>
          <p:nvGrpSpPr>
            <p:cNvPr id="64536" name="Group 15"/>
            <p:cNvGrpSpPr>
              <a:grpSpLocks/>
            </p:cNvGrpSpPr>
            <p:nvPr/>
          </p:nvGrpSpPr>
          <p:grpSpPr bwMode="auto">
            <a:xfrm>
              <a:off x="3936" y="3382"/>
              <a:ext cx="260" cy="600"/>
              <a:chOff x="3927" y="2184"/>
              <a:chExt cx="260" cy="600"/>
            </a:xfrm>
          </p:grpSpPr>
          <p:sp>
            <p:nvSpPr>
              <p:cNvPr id="64541" name="Arc 16"/>
              <p:cNvSpPr>
                <a:spLocks/>
              </p:cNvSpPr>
              <p:nvPr/>
            </p:nvSpPr>
            <p:spPr bwMode="auto">
              <a:xfrm>
                <a:off x="3929" y="2184"/>
                <a:ext cx="258" cy="30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CH">
                  <a:solidFill>
                    <a:srgbClr val="1F497D"/>
                  </a:solidFill>
                  <a:latin typeface="+mj-lt"/>
                </a:endParaRPr>
              </a:p>
            </p:txBody>
          </p:sp>
          <p:sp>
            <p:nvSpPr>
              <p:cNvPr id="64542" name="Arc 17"/>
              <p:cNvSpPr>
                <a:spLocks/>
              </p:cNvSpPr>
              <p:nvPr/>
            </p:nvSpPr>
            <p:spPr bwMode="auto">
              <a:xfrm flipV="1">
                <a:off x="3927" y="2475"/>
                <a:ext cx="258" cy="30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CH">
                  <a:solidFill>
                    <a:srgbClr val="1F497D"/>
                  </a:solidFill>
                  <a:latin typeface="+mj-lt"/>
                </a:endParaRPr>
              </a:p>
            </p:txBody>
          </p:sp>
        </p:grpSp>
        <p:grpSp>
          <p:nvGrpSpPr>
            <p:cNvPr id="64537" name="Group 18"/>
            <p:cNvGrpSpPr>
              <a:grpSpLocks/>
            </p:cNvGrpSpPr>
            <p:nvPr/>
          </p:nvGrpSpPr>
          <p:grpSpPr bwMode="auto">
            <a:xfrm>
              <a:off x="3936" y="1576"/>
              <a:ext cx="260" cy="600"/>
              <a:chOff x="3927" y="2184"/>
              <a:chExt cx="260" cy="600"/>
            </a:xfrm>
          </p:grpSpPr>
          <p:sp>
            <p:nvSpPr>
              <p:cNvPr id="64539" name="Arc 19"/>
              <p:cNvSpPr>
                <a:spLocks/>
              </p:cNvSpPr>
              <p:nvPr/>
            </p:nvSpPr>
            <p:spPr bwMode="auto">
              <a:xfrm>
                <a:off x="3929" y="2184"/>
                <a:ext cx="258" cy="30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CH">
                  <a:solidFill>
                    <a:srgbClr val="1F497D"/>
                  </a:solidFill>
                  <a:latin typeface="+mj-lt"/>
                </a:endParaRPr>
              </a:p>
            </p:txBody>
          </p:sp>
          <p:sp>
            <p:nvSpPr>
              <p:cNvPr id="64540" name="Arc 20"/>
              <p:cNvSpPr>
                <a:spLocks/>
              </p:cNvSpPr>
              <p:nvPr/>
            </p:nvSpPr>
            <p:spPr bwMode="auto">
              <a:xfrm flipV="1">
                <a:off x="3927" y="2475"/>
                <a:ext cx="258" cy="30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CH">
                  <a:solidFill>
                    <a:srgbClr val="1F497D"/>
                  </a:solidFill>
                  <a:latin typeface="+mj-lt"/>
                </a:endParaRPr>
              </a:p>
            </p:txBody>
          </p:sp>
        </p:grpSp>
        <p:sp>
          <p:nvSpPr>
            <p:cNvPr id="64538" name="Rectangle 21"/>
            <p:cNvSpPr>
              <a:spLocks noChangeArrowheads="1"/>
            </p:cNvSpPr>
            <p:nvPr/>
          </p:nvSpPr>
          <p:spPr bwMode="auto">
            <a:xfrm>
              <a:off x="3804" y="1575"/>
              <a:ext cx="126" cy="2403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CH">
                <a:solidFill>
                  <a:srgbClr val="1F497D"/>
                </a:solidFill>
                <a:latin typeface="+mj-lt"/>
              </a:endParaRPr>
            </a:p>
          </p:txBody>
        </p:sp>
      </p:grpSp>
      <p:graphicFrame>
        <p:nvGraphicFramePr>
          <p:cNvPr id="578582" name="Object 22"/>
          <p:cNvGraphicFramePr>
            <a:graphicFrameLocks noChangeAspect="1"/>
          </p:cNvGraphicFramePr>
          <p:nvPr/>
        </p:nvGraphicFramePr>
        <p:xfrm>
          <a:off x="4083050" y="2640013"/>
          <a:ext cx="373063" cy="487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5777" name="Equation" r:id="rId4" imgW="164885" imgH="215619" progId="Equation.3">
                  <p:embed/>
                </p:oleObj>
              </mc:Choice>
              <mc:Fallback>
                <p:oleObj name="Equation" r:id="rId4" imgW="164885" imgH="215619" progId="Equation.3">
                  <p:embed/>
                  <p:pic>
                    <p:nvPicPr>
                      <p:cNvPr id="578582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83050" y="2640013"/>
                        <a:ext cx="373063" cy="487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8583" name="Object 23"/>
          <p:cNvGraphicFramePr>
            <a:graphicFrameLocks noChangeAspect="1"/>
          </p:cNvGraphicFramePr>
          <p:nvPr/>
        </p:nvGraphicFramePr>
        <p:xfrm>
          <a:off x="5970588" y="1441450"/>
          <a:ext cx="1155700" cy="309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5778" name="Equation" r:id="rId6" imgW="850900" imgH="228600" progId="Equation.3">
                  <p:embed/>
                </p:oleObj>
              </mc:Choice>
              <mc:Fallback>
                <p:oleObj name="Equation" r:id="rId6" imgW="850900" imgH="228600" progId="Equation.3">
                  <p:embed/>
                  <p:pic>
                    <p:nvPicPr>
                      <p:cNvPr id="578583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70588" y="1441450"/>
                        <a:ext cx="1155700" cy="309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8584" name="Object 24"/>
          <p:cNvGraphicFramePr>
            <a:graphicFrameLocks noChangeAspect="1"/>
          </p:cNvGraphicFramePr>
          <p:nvPr/>
        </p:nvGraphicFramePr>
        <p:xfrm>
          <a:off x="7018338" y="2305050"/>
          <a:ext cx="765175" cy="300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5779" name="Equation" r:id="rId8" imgW="520474" imgH="203112" progId="Equation.3">
                  <p:embed/>
                </p:oleObj>
              </mc:Choice>
              <mc:Fallback>
                <p:oleObj name="Equation" r:id="rId8" imgW="520474" imgH="203112" progId="Equation.3">
                  <p:embed/>
                  <p:pic>
                    <p:nvPicPr>
                      <p:cNvPr id="578584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8338" y="2305050"/>
                        <a:ext cx="765175" cy="300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8585" name="Object 25"/>
          <p:cNvGraphicFramePr>
            <a:graphicFrameLocks noChangeAspect="1"/>
          </p:cNvGraphicFramePr>
          <p:nvPr/>
        </p:nvGraphicFramePr>
        <p:xfrm>
          <a:off x="6970713" y="3154363"/>
          <a:ext cx="874712" cy="296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5780" name="Equation" r:id="rId10" imgW="634449" imgH="215713" progId="Equation.3">
                  <p:embed/>
                </p:oleObj>
              </mc:Choice>
              <mc:Fallback>
                <p:oleObj name="Equation" r:id="rId10" imgW="634449" imgH="215713" progId="Equation.3">
                  <p:embed/>
                  <p:pic>
                    <p:nvPicPr>
                      <p:cNvPr id="578585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70713" y="3154363"/>
                        <a:ext cx="874712" cy="296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526" name="Line 26"/>
          <p:cNvSpPr>
            <a:spLocks noChangeShapeType="1"/>
          </p:cNvSpPr>
          <p:nvPr/>
        </p:nvSpPr>
        <p:spPr bwMode="auto">
          <a:xfrm>
            <a:off x="5600700" y="1866900"/>
            <a:ext cx="2762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CH">
              <a:solidFill>
                <a:srgbClr val="1F497D"/>
              </a:solidFill>
              <a:latin typeface="+mj-lt"/>
            </a:endParaRPr>
          </a:p>
        </p:txBody>
      </p:sp>
      <p:graphicFrame>
        <p:nvGraphicFramePr>
          <p:cNvPr id="578587" name="Object 27"/>
          <p:cNvGraphicFramePr>
            <a:graphicFrameLocks noChangeAspect="1"/>
          </p:cNvGraphicFramePr>
          <p:nvPr/>
        </p:nvGraphicFramePr>
        <p:xfrm>
          <a:off x="5637213" y="1960563"/>
          <a:ext cx="239712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5781" name="Equation" r:id="rId12" imgW="126780" imgH="215526" progId="Equation.3">
                  <p:embed/>
                </p:oleObj>
              </mc:Choice>
              <mc:Fallback>
                <p:oleObj name="Equation" r:id="rId12" imgW="126780" imgH="215526" progId="Equation.3">
                  <p:embed/>
                  <p:pic>
                    <p:nvPicPr>
                      <p:cNvPr id="578587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7213" y="1960563"/>
                        <a:ext cx="239712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528" name="Text Box 34"/>
          <p:cNvSpPr txBox="1">
            <a:spLocks noChangeArrowheads="1"/>
          </p:cNvSpPr>
          <p:nvPr/>
        </p:nvSpPr>
        <p:spPr bwMode="auto">
          <a:xfrm>
            <a:off x="650875" y="1695450"/>
            <a:ext cx="3406775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fr-CH" sz="1600" dirty="0">
                <a:solidFill>
                  <a:srgbClr val="1F497D"/>
                </a:solidFill>
                <a:latin typeface="+mj-lt"/>
              </a:rPr>
              <a:t>An </a:t>
            </a:r>
            <a:r>
              <a:rPr lang="fr-CH" sz="1600" dirty="0" err="1">
                <a:solidFill>
                  <a:srgbClr val="1F497D"/>
                </a:solidFill>
                <a:latin typeface="+mj-lt"/>
              </a:rPr>
              <a:t>industrial</a:t>
            </a:r>
            <a:r>
              <a:rPr lang="fr-CH" sz="1600" dirty="0">
                <a:solidFill>
                  <a:srgbClr val="1F497D"/>
                </a:solidFill>
                <a:latin typeface="+mj-lt"/>
              </a:rPr>
              <a:t> charge </a:t>
            </a:r>
            <a:r>
              <a:rPr lang="fr-CH" sz="1600" dirty="0" err="1">
                <a:solidFill>
                  <a:srgbClr val="1F497D"/>
                </a:solidFill>
                <a:latin typeface="+mj-lt"/>
              </a:rPr>
              <a:t>is</a:t>
            </a:r>
            <a:r>
              <a:rPr lang="fr-CH" sz="1600" dirty="0">
                <a:solidFill>
                  <a:srgbClr val="1F497D"/>
                </a:solidFill>
                <a:latin typeface="+mj-lt"/>
              </a:rPr>
              <a:t> </a:t>
            </a:r>
            <a:r>
              <a:rPr lang="fr-CH" sz="1600" dirty="0" err="1">
                <a:solidFill>
                  <a:srgbClr val="1F497D"/>
                </a:solidFill>
                <a:latin typeface="+mj-lt"/>
              </a:rPr>
              <a:t>represented</a:t>
            </a:r>
            <a:r>
              <a:rPr lang="fr-CH" sz="1600" dirty="0">
                <a:solidFill>
                  <a:srgbClr val="1F497D"/>
                </a:solidFill>
                <a:latin typeface="+mj-lt"/>
              </a:rPr>
              <a:t> by an </a:t>
            </a:r>
            <a:r>
              <a:rPr lang="fr-CH" sz="1600" dirty="0" err="1">
                <a:solidFill>
                  <a:srgbClr val="1F497D"/>
                </a:solidFill>
                <a:latin typeface="+mj-lt"/>
              </a:rPr>
              <a:t>impedance</a:t>
            </a:r>
            <a:r>
              <a:rPr lang="fr-CH" sz="1600" dirty="0">
                <a:solidFill>
                  <a:srgbClr val="1F497D"/>
                </a:solidFill>
                <a:latin typeface="+mj-lt"/>
              </a:rPr>
              <a:t> </a:t>
            </a:r>
            <a:r>
              <a:rPr lang="fr-CH" sz="1600" dirty="0" err="1">
                <a:solidFill>
                  <a:srgbClr val="1F497D"/>
                </a:solidFill>
                <a:latin typeface="+mj-lt"/>
              </a:rPr>
              <a:t>formed</a:t>
            </a:r>
            <a:r>
              <a:rPr lang="fr-CH" sz="1600" dirty="0">
                <a:solidFill>
                  <a:srgbClr val="1F497D"/>
                </a:solidFill>
                <a:latin typeface="+mj-lt"/>
              </a:rPr>
              <a:t> by the </a:t>
            </a:r>
            <a:r>
              <a:rPr lang="fr-CH" sz="1600" dirty="0" err="1">
                <a:solidFill>
                  <a:srgbClr val="1F497D"/>
                </a:solidFill>
                <a:latin typeface="+mj-lt"/>
              </a:rPr>
              <a:t>series</a:t>
            </a:r>
            <a:r>
              <a:rPr lang="fr-CH" sz="1600" dirty="0">
                <a:solidFill>
                  <a:srgbClr val="1F497D"/>
                </a:solidFill>
                <a:latin typeface="+mj-lt"/>
              </a:rPr>
              <a:t> setting of a </a:t>
            </a:r>
            <a:r>
              <a:rPr lang="fr-CH" sz="1600" dirty="0" err="1">
                <a:solidFill>
                  <a:srgbClr val="1F497D"/>
                </a:solidFill>
                <a:latin typeface="+mj-lt"/>
              </a:rPr>
              <a:t>resistor</a:t>
            </a:r>
            <a:r>
              <a:rPr lang="fr-CH" sz="1600" dirty="0">
                <a:solidFill>
                  <a:srgbClr val="1F497D"/>
                </a:solidFill>
                <a:latin typeface="+mj-lt"/>
              </a:rPr>
              <a:t> and an </a:t>
            </a:r>
            <a:r>
              <a:rPr lang="fr-CH" sz="1600" dirty="0" err="1">
                <a:solidFill>
                  <a:srgbClr val="1F497D"/>
                </a:solidFill>
                <a:latin typeface="+mj-lt"/>
              </a:rPr>
              <a:t>inductor</a:t>
            </a:r>
            <a:r>
              <a:rPr lang="fr-CH" sz="1600" dirty="0">
                <a:solidFill>
                  <a:srgbClr val="1F497D"/>
                </a:solidFill>
                <a:latin typeface="+mj-lt"/>
              </a:rPr>
              <a:t>. The voltage </a:t>
            </a:r>
            <a:r>
              <a:rPr lang="fr-CH" sz="1600" dirty="0" err="1">
                <a:solidFill>
                  <a:srgbClr val="1F497D"/>
                </a:solidFill>
                <a:latin typeface="+mj-lt"/>
              </a:rPr>
              <a:t>across</a:t>
            </a:r>
            <a:r>
              <a:rPr lang="fr-CH" sz="1600" dirty="0">
                <a:solidFill>
                  <a:srgbClr val="1F497D"/>
                </a:solidFill>
                <a:latin typeface="+mj-lt"/>
              </a:rPr>
              <a:t> the charge </a:t>
            </a:r>
            <a:r>
              <a:rPr lang="fr-CH" sz="1600" dirty="0" err="1">
                <a:solidFill>
                  <a:srgbClr val="1F497D"/>
                </a:solidFill>
                <a:latin typeface="+mj-lt"/>
              </a:rPr>
              <a:t>is</a:t>
            </a:r>
            <a:r>
              <a:rPr lang="fr-CH" sz="1600" dirty="0">
                <a:solidFill>
                  <a:srgbClr val="1F497D"/>
                </a:solidFill>
                <a:latin typeface="+mj-lt"/>
              </a:rPr>
              <a:t> </a:t>
            </a:r>
            <a:r>
              <a:rPr lang="fr-CH" sz="1600" i="1" u="sng" dirty="0">
                <a:solidFill>
                  <a:srgbClr val="1F497D"/>
                </a:solidFill>
                <a:latin typeface="+mj-lt"/>
              </a:rPr>
              <a:t>U</a:t>
            </a:r>
            <a:r>
              <a:rPr lang="fr-CH" sz="1600" i="1" u="sng" baseline="-20000" dirty="0">
                <a:solidFill>
                  <a:srgbClr val="1F497D"/>
                </a:solidFill>
                <a:latin typeface="+mj-lt"/>
              </a:rPr>
              <a:t>L</a:t>
            </a:r>
            <a:r>
              <a:rPr lang="fr-CH" sz="1600" dirty="0">
                <a:solidFill>
                  <a:srgbClr val="1F497D"/>
                </a:solidFill>
                <a:latin typeface="+mj-lt"/>
              </a:rPr>
              <a:t>= 250e</a:t>
            </a:r>
            <a:r>
              <a:rPr lang="fr-CH" sz="1600" baseline="30000" dirty="0">
                <a:solidFill>
                  <a:srgbClr val="1F497D"/>
                </a:solidFill>
                <a:latin typeface="+mj-lt"/>
              </a:rPr>
              <a:t>j0</a:t>
            </a:r>
            <a:r>
              <a:rPr lang="fr-CH" sz="1600" dirty="0">
                <a:solidFill>
                  <a:srgbClr val="1F497D"/>
                </a:solidFill>
                <a:latin typeface="+mj-lt"/>
              </a:rPr>
              <a:t> (V).</a:t>
            </a:r>
          </a:p>
          <a:p>
            <a:pPr eaLnBrk="1" hangingPunct="1">
              <a:buFontTx/>
              <a:buAutoNum type="alphaLcParenR"/>
            </a:pPr>
            <a:r>
              <a:rPr lang="fr-CH" sz="1600" dirty="0">
                <a:solidFill>
                  <a:srgbClr val="1F497D"/>
                </a:solidFill>
                <a:latin typeface="+mj-lt"/>
              </a:rPr>
              <a:t> </a:t>
            </a:r>
            <a:r>
              <a:rPr lang="fr-CH" sz="1600" dirty="0" err="1">
                <a:solidFill>
                  <a:srgbClr val="1F497D"/>
                </a:solidFill>
                <a:latin typeface="+mj-lt"/>
              </a:rPr>
              <a:t>Calculate</a:t>
            </a:r>
            <a:r>
              <a:rPr lang="fr-CH" sz="1600" dirty="0">
                <a:solidFill>
                  <a:srgbClr val="1F497D"/>
                </a:solidFill>
                <a:latin typeface="+mj-lt"/>
              </a:rPr>
              <a:t> the </a:t>
            </a:r>
            <a:r>
              <a:rPr lang="fr-CH" sz="1600" dirty="0" err="1">
                <a:solidFill>
                  <a:srgbClr val="1F497D"/>
                </a:solidFill>
                <a:latin typeface="+mj-lt"/>
              </a:rPr>
              <a:t>current</a:t>
            </a:r>
            <a:r>
              <a:rPr lang="fr-CH" sz="1600" dirty="0">
                <a:solidFill>
                  <a:srgbClr val="1F497D"/>
                </a:solidFill>
                <a:latin typeface="+mj-lt"/>
              </a:rPr>
              <a:t> </a:t>
            </a:r>
            <a:r>
              <a:rPr lang="fr-CH" sz="1600" i="1" u="sng" dirty="0">
                <a:solidFill>
                  <a:srgbClr val="1F497D"/>
                </a:solidFill>
                <a:latin typeface="+mj-lt"/>
              </a:rPr>
              <a:t>I</a:t>
            </a:r>
            <a:r>
              <a:rPr lang="fr-CH" sz="1600" i="1" u="sng" baseline="-20000" dirty="0">
                <a:solidFill>
                  <a:srgbClr val="1F497D"/>
                </a:solidFill>
                <a:latin typeface="+mj-lt"/>
              </a:rPr>
              <a:t>L</a:t>
            </a:r>
            <a:r>
              <a:rPr lang="fr-CH" sz="1600" dirty="0">
                <a:solidFill>
                  <a:srgbClr val="1F497D"/>
                </a:solidFill>
                <a:latin typeface="+mj-lt"/>
              </a:rPr>
              <a:t>, Q, P, S and </a:t>
            </a:r>
            <a:r>
              <a:rPr lang="fr-CH" sz="1600" dirty="0" err="1">
                <a:solidFill>
                  <a:srgbClr val="1F497D"/>
                </a:solidFill>
                <a:latin typeface="+mj-lt"/>
              </a:rPr>
              <a:t>F</a:t>
            </a:r>
            <a:r>
              <a:rPr lang="fr-CH" sz="1600" baseline="-25000" dirty="0" err="1">
                <a:solidFill>
                  <a:srgbClr val="1F497D"/>
                </a:solidFill>
                <a:latin typeface="+mj-lt"/>
              </a:rPr>
              <a:t>p</a:t>
            </a:r>
            <a:r>
              <a:rPr lang="fr-CH" sz="1600" dirty="0">
                <a:solidFill>
                  <a:srgbClr val="1F497D"/>
                </a:solidFill>
                <a:latin typeface="+mj-lt"/>
              </a:rPr>
              <a:t> of the charge.</a:t>
            </a:r>
          </a:p>
          <a:p>
            <a:pPr eaLnBrk="1" hangingPunct="1"/>
            <a:r>
              <a:rPr lang="fr-CH" sz="1600" dirty="0">
                <a:solidFill>
                  <a:srgbClr val="1F497D"/>
                </a:solidFill>
                <a:latin typeface="+mj-lt"/>
              </a:rPr>
              <a:t>b) </a:t>
            </a:r>
            <a:r>
              <a:rPr lang="fr-CH" sz="1600" dirty="0" err="1">
                <a:solidFill>
                  <a:srgbClr val="1F497D"/>
                </a:solidFill>
                <a:latin typeface="+mj-lt"/>
              </a:rPr>
              <a:t>Calculate</a:t>
            </a:r>
            <a:r>
              <a:rPr lang="fr-CH" sz="1600" dirty="0">
                <a:solidFill>
                  <a:srgbClr val="1F497D"/>
                </a:solidFill>
                <a:latin typeface="+mj-lt"/>
              </a:rPr>
              <a:t> the voltage of the source if the line </a:t>
            </a:r>
            <a:r>
              <a:rPr lang="fr-CH" sz="1600" dirty="0" err="1">
                <a:solidFill>
                  <a:srgbClr val="1F497D"/>
                </a:solidFill>
                <a:latin typeface="+mj-lt"/>
              </a:rPr>
              <a:t>connecting</a:t>
            </a:r>
            <a:r>
              <a:rPr lang="fr-CH" sz="1600" dirty="0">
                <a:solidFill>
                  <a:srgbClr val="1F497D"/>
                </a:solidFill>
                <a:latin typeface="+mj-lt"/>
              </a:rPr>
              <a:t> the source to the charge has a </a:t>
            </a:r>
            <a:r>
              <a:rPr lang="fr-CH" sz="1600" dirty="0" err="1">
                <a:solidFill>
                  <a:srgbClr val="1F497D"/>
                </a:solidFill>
                <a:latin typeface="+mj-lt"/>
              </a:rPr>
              <a:t>given</a:t>
            </a:r>
            <a:r>
              <a:rPr lang="fr-CH" sz="1600" dirty="0">
                <a:solidFill>
                  <a:srgbClr val="1F497D"/>
                </a:solidFill>
                <a:latin typeface="+mj-lt"/>
              </a:rPr>
              <a:t> </a:t>
            </a:r>
            <a:r>
              <a:rPr lang="fr-CH" sz="1600" dirty="0" err="1">
                <a:solidFill>
                  <a:srgbClr val="1F497D"/>
                </a:solidFill>
                <a:latin typeface="+mj-lt"/>
              </a:rPr>
              <a:t>impedance</a:t>
            </a:r>
            <a:r>
              <a:rPr lang="fr-CH" sz="1600" dirty="0">
                <a:solidFill>
                  <a:srgbClr val="1F497D"/>
                </a:solidFill>
                <a:latin typeface="+mj-lt"/>
              </a:rPr>
              <a:t>  </a:t>
            </a:r>
            <a:r>
              <a:rPr lang="fr-CH" sz="1600" i="1" u="sng" dirty="0" err="1">
                <a:solidFill>
                  <a:srgbClr val="1F497D"/>
                </a:solidFill>
                <a:latin typeface="+mj-lt"/>
              </a:rPr>
              <a:t>Z</a:t>
            </a:r>
            <a:r>
              <a:rPr lang="fr-CH" sz="1600" baseline="-20000" dirty="0" err="1">
                <a:solidFill>
                  <a:srgbClr val="1F497D"/>
                </a:solidFill>
                <a:latin typeface="+mj-lt"/>
              </a:rPr>
              <a:t>l</a:t>
            </a:r>
            <a:r>
              <a:rPr lang="fr-CH" sz="1600" dirty="0">
                <a:solidFill>
                  <a:srgbClr val="1F497D"/>
                </a:solidFill>
                <a:latin typeface="+mj-lt"/>
              </a:rPr>
              <a:t>. </a:t>
            </a:r>
            <a:r>
              <a:rPr lang="fr-CH" sz="1600" dirty="0" err="1">
                <a:solidFill>
                  <a:srgbClr val="1F497D"/>
                </a:solidFill>
                <a:latin typeface="+mj-lt"/>
              </a:rPr>
              <a:t>Calculate</a:t>
            </a:r>
            <a:r>
              <a:rPr lang="fr-CH" sz="1600" dirty="0">
                <a:solidFill>
                  <a:srgbClr val="1F497D"/>
                </a:solidFill>
                <a:latin typeface="+mj-lt"/>
              </a:rPr>
              <a:t> the power </a:t>
            </a:r>
            <a:r>
              <a:rPr lang="fr-CH" sz="1600" dirty="0" err="1">
                <a:solidFill>
                  <a:srgbClr val="1F497D"/>
                </a:solidFill>
                <a:latin typeface="+mj-lt"/>
              </a:rPr>
              <a:t>lost</a:t>
            </a:r>
            <a:r>
              <a:rPr lang="fr-CH" sz="1600" dirty="0">
                <a:solidFill>
                  <a:srgbClr val="1F497D"/>
                </a:solidFill>
                <a:latin typeface="+mj-lt"/>
              </a:rPr>
              <a:t> in the line.</a:t>
            </a:r>
          </a:p>
        </p:txBody>
      </p:sp>
      <p:sp>
        <p:nvSpPr>
          <p:cNvPr id="64529" name="Line 35"/>
          <p:cNvSpPr>
            <a:spLocks noChangeShapeType="1"/>
          </p:cNvSpPr>
          <p:nvPr/>
        </p:nvSpPr>
        <p:spPr bwMode="auto">
          <a:xfrm>
            <a:off x="8350250" y="1958975"/>
            <a:ext cx="0" cy="16192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CH">
              <a:solidFill>
                <a:srgbClr val="1F497D"/>
              </a:solidFill>
              <a:latin typeface="+mj-lt"/>
            </a:endParaRPr>
          </a:p>
        </p:txBody>
      </p:sp>
      <p:sp>
        <p:nvSpPr>
          <p:cNvPr id="64531" name="Line 37"/>
          <p:cNvSpPr>
            <a:spLocks noChangeShapeType="1"/>
          </p:cNvSpPr>
          <p:nvPr/>
        </p:nvSpPr>
        <p:spPr bwMode="auto">
          <a:xfrm flipH="1">
            <a:off x="7950200" y="1873250"/>
            <a:ext cx="0" cy="2095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CH">
              <a:solidFill>
                <a:srgbClr val="1F497D"/>
              </a:solidFill>
              <a:latin typeface="+mj-lt"/>
            </a:endParaRPr>
          </a:p>
        </p:txBody>
      </p:sp>
      <p:sp>
        <p:nvSpPr>
          <p:cNvPr id="64533" name="Text Box 39"/>
          <p:cNvSpPr txBox="1">
            <a:spLocks noChangeArrowheads="1"/>
          </p:cNvSpPr>
          <p:nvPr/>
        </p:nvSpPr>
        <p:spPr bwMode="auto">
          <a:xfrm>
            <a:off x="650875" y="4534664"/>
            <a:ext cx="812165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fr-CH" sz="1600" dirty="0">
                <a:solidFill>
                  <a:srgbClr val="1F497D"/>
                </a:solidFill>
                <a:latin typeface="+mj-lt"/>
              </a:rPr>
              <a:t>c) If </a:t>
            </a:r>
            <a:r>
              <a:rPr lang="fr-CH" sz="1600" dirty="0" err="1">
                <a:solidFill>
                  <a:srgbClr val="1F497D"/>
                </a:solidFill>
                <a:latin typeface="+mj-lt"/>
              </a:rPr>
              <a:t>we</a:t>
            </a:r>
            <a:r>
              <a:rPr lang="fr-CH" sz="1600" dirty="0">
                <a:solidFill>
                  <a:srgbClr val="1F497D"/>
                </a:solidFill>
                <a:latin typeface="+mj-lt"/>
              </a:rPr>
              <a:t> </a:t>
            </a:r>
            <a:r>
              <a:rPr lang="fr-CH" sz="1600" dirty="0" err="1">
                <a:solidFill>
                  <a:srgbClr val="1F497D"/>
                </a:solidFill>
                <a:latin typeface="+mj-lt"/>
              </a:rPr>
              <a:t>add</a:t>
            </a:r>
            <a:r>
              <a:rPr lang="fr-CH" sz="1600" dirty="0">
                <a:solidFill>
                  <a:srgbClr val="1F497D"/>
                </a:solidFill>
                <a:latin typeface="+mj-lt"/>
              </a:rPr>
              <a:t> a </a:t>
            </a:r>
            <a:r>
              <a:rPr lang="fr-CH" sz="1600" dirty="0" err="1">
                <a:solidFill>
                  <a:srgbClr val="1F497D"/>
                </a:solidFill>
                <a:latin typeface="+mj-lt"/>
              </a:rPr>
              <a:t>capacitor</a:t>
            </a:r>
            <a:r>
              <a:rPr lang="fr-CH" sz="1600" dirty="0">
                <a:solidFill>
                  <a:srgbClr val="1F497D"/>
                </a:solidFill>
                <a:latin typeface="+mj-lt"/>
              </a:rPr>
              <a:t> of </a:t>
            </a:r>
            <a:r>
              <a:rPr lang="fr-CH" sz="1600" i="1" dirty="0">
                <a:solidFill>
                  <a:srgbClr val="1F497D"/>
                </a:solidFill>
                <a:latin typeface="+mj-lt"/>
              </a:rPr>
              <a:t>X</a:t>
            </a:r>
            <a:r>
              <a:rPr lang="fr-CH" sz="1600" baseline="-20000" dirty="0">
                <a:solidFill>
                  <a:srgbClr val="1F497D"/>
                </a:solidFill>
                <a:latin typeface="+mj-lt"/>
              </a:rPr>
              <a:t>C</a:t>
            </a:r>
            <a:r>
              <a:rPr lang="fr-CH" sz="1600" dirty="0">
                <a:solidFill>
                  <a:srgbClr val="1F497D"/>
                </a:solidFill>
                <a:latin typeface="+mj-lt"/>
              </a:rPr>
              <a:t> =-12.5 </a:t>
            </a:r>
            <a:r>
              <a:rPr lang="fr-CH" sz="1600" dirty="0" err="1">
                <a:solidFill>
                  <a:srgbClr val="1F497D"/>
                </a:solidFill>
                <a:latin typeface="+mj-lt"/>
              </a:rPr>
              <a:t>Ω</a:t>
            </a:r>
            <a:r>
              <a:rPr lang="fr-CH" sz="1600" dirty="0">
                <a:solidFill>
                  <a:srgbClr val="1F497D"/>
                </a:solidFill>
                <a:latin typeface="+mj-lt"/>
              </a:rPr>
              <a:t> in </a:t>
            </a:r>
            <a:r>
              <a:rPr lang="fr-CH" sz="1600" dirty="0" err="1">
                <a:solidFill>
                  <a:srgbClr val="1F497D"/>
                </a:solidFill>
                <a:latin typeface="+mj-lt"/>
              </a:rPr>
              <a:t>parallel</a:t>
            </a:r>
            <a:r>
              <a:rPr lang="fr-CH" sz="1600" dirty="0">
                <a:solidFill>
                  <a:srgbClr val="1F497D"/>
                </a:solidFill>
                <a:latin typeface="+mj-lt"/>
              </a:rPr>
              <a:t>, </a:t>
            </a:r>
            <a:r>
              <a:rPr lang="fr-CH" sz="1600" dirty="0" err="1">
                <a:solidFill>
                  <a:srgbClr val="1F497D"/>
                </a:solidFill>
                <a:latin typeface="+mj-lt"/>
              </a:rPr>
              <a:t>calculate</a:t>
            </a:r>
            <a:r>
              <a:rPr lang="fr-CH" sz="1600" dirty="0">
                <a:solidFill>
                  <a:srgbClr val="1F497D"/>
                </a:solidFill>
                <a:latin typeface="+mj-lt"/>
              </a:rPr>
              <a:t> the </a:t>
            </a:r>
            <a:r>
              <a:rPr lang="fr-CH" sz="1600" dirty="0" err="1">
                <a:solidFill>
                  <a:srgbClr val="1F497D"/>
                </a:solidFill>
                <a:latin typeface="+mj-lt"/>
              </a:rPr>
              <a:t>current</a:t>
            </a:r>
            <a:r>
              <a:rPr lang="fr-CH" sz="1600" dirty="0">
                <a:solidFill>
                  <a:srgbClr val="1F497D"/>
                </a:solidFill>
                <a:latin typeface="+mj-lt"/>
              </a:rPr>
              <a:t> </a:t>
            </a:r>
            <a:r>
              <a:rPr lang="fr-CH" sz="1600" dirty="0" err="1">
                <a:solidFill>
                  <a:srgbClr val="1F497D"/>
                </a:solidFill>
                <a:latin typeface="+mj-lt"/>
              </a:rPr>
              <a:t>taken</a:t>
            </a:r>
            <a:r>
              <a:rPr lang="fr-CH" sz="1600" dirty="0">
                <a:solidFill>
                  <a:srgbClr val="1F497D"/>
                </a:solidFill>
                <a:latin typeface="+mj-lt"/>
              </a:rPr>
              <a:t> by the C, the new </a:t>
            </a:r>
            <a:r>
              <a:rPr lang="fr-CH" sz="1600" dirty="0" err="1">
                <a:solidFill>
                  <a:srgbClr val="1F497D"/>
                </a:solidFill>
                <a:latin typeface="+mj-lt"/>
              </a:rPr>
              <a:t>current</a:t>
            </a:r>
            <a:r>
              <a:rPr lang="fr-CH" sz="1600" dirty="0">
                <a:solidFill>
                  <a:srgbClr val="1F497D"/>
                </a:solidFill>
                <a:latin typeface="+mj-lt"/>
              </a:rPr>
              <a:t> </a:t>
            </a:r>
            <a:r>
              <a:rPr lang="fr-CH" sz="1600" dirty="0" err="1">
                <a:solidFill>
                  <a:srgbClr val="1F497D"/>
                </a:solidFill>
                <a:latin typeface="+mj-lt"/>
              </a:rPr>
              <a:t>supplied</a:t>
            </a:r>
            <a:r>
              <a:rPr lang="fr-CH" sz="1600" dirty="0">
                <a:solidFill>
                  <a:srgbClr val="1F497D"/>
                </a:solidFill>
                <a:latin typeface="+mj-lt"/>
              </a:rPr>
              <a:t> by the source and </a:t>
            </a:r>
            <a:r>
              <a:rPr lang="fr-CH" sz="1600" dirty="0" err="1">
                <a:solidFill>
                  <a:srgbClr val="1F497D"/>
                </a:solidFill>
                <a:latin typeface="+mj-lt"/>
              </a:rPr>
              <a:t>F</a:t>
            </a:r>
            <a:r>
              <a:rPr lang="fr-CH" sz="1600" baseline="-20000" dirty="0" err="1">
                <a:solidFill>
                  <a:srgbClr val="1F497D"/>
                </a:solidFill>
                <a:latin typeface="+mj-lt"/>
              </a:rPr>
              <a:t>p</a:t>
            </a:r>
            <a:r>
              <a:rPr lang="fr-CH" sz="1600" dirty="0">
                <a:solidFill>
                  <a:srgbClr val="1F497D"/>
                </a:solidFill>
                <a:latin typeface="+mj-lt"/>
              </a:rPr>
              <a:t> of the </a:t>
            </a:r>
            <a:r>
              <a:rPr lang="fr-CH" sz="1600" dirty="0" err="1">
                <a:solidFill>
                  <a:srgbClr val="1F497D"/>
                </a:solidFill>
                <a:latin typeface="+mj-lt"/>
              </a:rPr>
              <a:t>entire</a:t>
            </a:r>
            <a:r>
              <a:rPr lang="fr-CH" sz="1600" dirty="0">
                <a:solidFill>
                  <a:srgbClr val="1F497D"/>
                </a:solidFill>
                <a:latin typeface="+mj-lt"/>
              </a:rPr>
              <a:t> charge and </a:t>
            </a:r>
            <a:r>
              <a:rPr lang="fr-CH" sz="1600" dirty="0" err="1">
                <a:solidFill>
                  <a:srgbClr val="1F497D"/>
                </a:solidFill>
                <a:latin typeface="+mj-lt"/>
              </a:rPr>
              <a:t>capacity</a:t>
            </a:r>
            <a:r>
              <a:rPr lang="fr-CH" sz="1600" dirty="0">
                <a:solidFill>
                  <a:srgbClr val="1F497D"/>
                </a:solidFill>
                <a:latin typeface="+mj-lt"/>
              </a:rPr>
              <a:t> (for the </a:t>
            </a:r>
            <a:r>
              <a:rPr lang="fr-CH" sz="1600" dirty="0" err="1">
                <a:solidFill>
                  <a:srgbClr val="1F497D"/>
                </a:solidFill>
                <a:latin typeface="+mj-lt"/>
              </a:rPr>
              <a:t>same</a:t>
            </a:r>
            <a:r>
              <a:rPr lang="fr-CH" sz="1600" dirty="0">
                <a:solidFill>
                  <a:srgbClr val="1F497D"/>
                </a:solidFill>
                <a:latin typeface="+mj-lt"/>
              </a:rPr>
              <a:t> voltage </a:t>
            </a:r>
            <a:r>
              <a:rPr lang="fr-CH" sz="1600" dirty="0" err="1">
                <a:solidFill>
                  <a:srgbClr val="1F497D"/>
                </a:solidFill>
                <a:latin typeface="+mj-lt"/>
              </a:rPr>
              <a:t>across</a:t>
            </a:r>
            <a:r>
              <a:rPr lang="fr-CH" sz="1600" dirty="0">
                <a:solidFill>
                  <a:srgbClr val="1F497D"/>
                </a:solidFill>
                <a:latin typeface="+mj-lt"/>
              </a:rPr>
              <a:t> the charge).</a:t>
            </a:r>
          </a:p>
          <a:p>
            <a:pPr eaLnBrk="1" hangingPunct="1"/>
            <a:r>
              <a:rPr lang="fr-CH" sz="1600" dirty="0">
                <a:solidFill>
                  <a:srgbClr val="1F497D"/>
                </a:solidFill>
                <a:latin typeface="+mj-lt"/>
              </a:rPr>
              <a:t>d) </a:t>
            </a:r>
            <a:r>
              <a:rPr lang="fr-CH" sz="1600" dirty="0" err="1">
                <a:solidFill>
                  <a:srgbClr val="1F497D"/>
                </a:solidFill>
                <a:latin typeface="+mj-lt"/>
              </a:rPr>
              <a:t>Calculate</a:t>
            </a:r>
            <a:r>
              <a:rPr lang="fr-CH" sz="1600" dirty="0">
                <a:solidFill>
                  <a:srgbClr val="1F497D"/>
                </a:solidFill>
                <a:latin typeface="+mj-lt"/>
              </a:rPr>
              <a:t> the new voltage of the source and the </a:t>
            </a:r>
            <a:r>
              <a:rPr lang="fr-CH" sz="1600">
                <a:solidFill>
                  <a:srgbClr val="1F497D"/>
                </a:solidFill>
                <a:latin typeface="+mj-lt"/>
              </a:rPr>
              <a:t>new power </a:t>
            </a:r>
            <a:r>
              <a:rPr lang="fr-CH" sz="1600" dirty="0" err="1">
                <a:solidFill>
                  <a:srgbClr val="1F497D"/>
                </a:solidFill>
                <a:latin typeface="+mj-lt"/>
              </a:rPr>
              <a:t>loss</a:t>
            </a:r>
            <a:r>
              <a:rPr lang="fr-CH" sz="1600" dirty="0">
                <a:solidFill>
                  <a:srgbClr val="1F497D"/>
                </a:solidFill>
                <a:latin typeface="+mj-lt"/>
              </a:rPr>
              <a:t> in the line.</a:t>
            </a:r>
            <a:endParaRPr lang="en-US" dirty="0">
              <a:solidFill>
                <a:srgbClr val="1F497D"/>
              </a:solidFill>
              <a:latin typeface="+mj-lt"/>
            </a:endParaRPr>
          </a:p>
        </p:txBody>
      </p:sp>
      <p:graphicFrame>
        <p:nvGraphicFramePr>
          <p:cNvPr id="34" name="Object 30">
            <a:extLst>
              <a:ext uri="{FF2B5EF4-FFF2-40B4-BE49-F238E27FC236}">
                <a16:creationId xmlns:a16="http://schemas.microsoft.com/office/drawing/2014/main" id="{DE07ADB6-D7D9-AB4E-BD57-2131C154259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504238" y="2500313"/>
          <a:ext cx="440247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5782" name="Equation" r:id="rId14" imgW="203200" imgH="203200" progId="Equation.DSMT4">
                  <p:embed/>
                </p:oleObj>
              </mc:Choice>
              <mc:Fallback>
                <p:oleObj name="Equation" r:id="rId14" imgW="203200" imgH="203200" progId="Equation.DSMT4">
                  <p:embed/>
                  <p:pic>
                    <p:nvPicPr>
                      <p:cNvPr id="34" name="Object 30">
                        <a:extLst>
                          <a:ext uri="{FF2B5EF4-FFF2-40B4-BE49-F238E27FC236}">
                            <a16:creationId xmlns:a16="http://schemas.microsoft.com/office/drawing/2014/main" id="{DE07ADB6-D7D9-AB4E-BD57-2131C154259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04238" y="2500313"/>
                        <a:ext cx="440247" cy="438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32">
            <a:extLst>
              <a:ext uri="{FF2B5EF4-FFF2-40B4-BE49-F238E27FC236}">
                <a16:creationId xmlns:a16="http://schemas.microsoft.com/office/drawing/2014/main" id="{D6B2D83F-77A6-BD4F-A087-2268F369CF5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943850" y="1571059"/>
          <a:ext cx="334963" cy="4085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5783" name="Equation" r:id="rId16" imgW="165100" imgH="203200" progId="Equation.DSMT4">
                  <p:embed/>
                </p:oleObj>
              </mc:Choice>
              <mc:Fallback>
                <p:oleObj name="Equation" r:id="rId16" imgW="165100" imgH="203200" progId="Equation.DSMT4">
                  <p:embed/>
                  <p:pic>
                    <p:nvPicPr>
                      <p:cNvPr id="35" name="Object 32">
                        <a:extLst>
                          <a:ext uri="{FF2B5EF4-FFF2-40B4-BE49-F238E27FC236}">
                            <a16:creationId xmlns:a16="http://schemas.microsoft.com/office/drawing/2014/main" id="{D6B2D83F-77A6-BD4F-A087-2268F369CF5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43850" y="1571059"/>
                        <a:ext cx="334963" cy="4085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15566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78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78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78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78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78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3" name="Rectangle 2"/>
          <p:cNvSpPr>
            <a:spLocks noChangeArrowheads="1"/>
          </p:cNvSpPr>
          <p:nvPr/>
        </p:nvSpPr>
        <p:spPr bwMode="auto">
          <a:xfrm>
            <a:off x="5010150" y="1866900"/>
            <a:ext cx="2933700" cy="18669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CH"/>
          </a:p>
        </p:txBody>
      </p:sp>
      <p:sp>
        <p:nvSpPr>
          <p:cNvPr id="66564" name="Rectangle 3"/>
          <p:cNvSpPr>
            <a:spLocks noGrp="1" noChangeArrowheads="1"/>
          </p:cNvSpPr>
          <p:nvPr>
            <p:ph type="title"/>
          </p:nvPr>
        </p:nvSpPr>
        <p:spPr>
          <a:xfrm>
            <a:off x="492125" y="268288"/>
            <a:ext cx="7772400" cy="1104900"/>
          </a:xfrm>
        </p:spPr>
        <p:txBody>
          <a:bodyPr/>
          <a:lstStyle/>
          <a:p>
            <a:pPr eaLnBrk="1" hangingPunct="1"/>
            <a:r>
              <a:rPr lang="fr-CH" sz="3200" dirty="0">
                <a:solidFill>
                  <a:srgbClr val="FF6600"/>
                </a:solidFill>
                <a:latin typeface="Consolas"/>
                <a:ea typeface="+mn-ea"/>
                <a:cs typeface="Consolas"/>
              </a:rPr>
              <a:t>Solution</a:t>
            </a:r>
            <a:endParaRPr lang="en-US" sz="3200" dirty="0">
              <a:solidFill>
                <a:srgbClr val="FF6600"/>
              </a:solidFill>
              <a:latin typeface="Consolas"/>
              <a:ea typeface="+mn-ea"/>
              <a:cs typeface="Consolas"/>
            </a:endParaRPr>
          </a:p>
        </p:txBody>
      </p:sp>
      <p:sp>
        <p:nvSpPr>
          <p:cNvPr id="66565" name="Oval 4"/>
          <p:cNvSpPr>
            <a:spLocks noChangeArrowheads="1"/>
          </p:cNvSpPr>
          <p:nvPr/>
        </p:nvSpPr>
        <p:spPr bwMode="auto">
          <a:xfrm>
            <a:off x="4667250" y="2495550"/>
            <a:ext cx="685800" cy="695325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CH"/>
          </a:p>
        </p:txBody>
      </p:sp>
      <p:sp>
        <p:nvSpPr>
          <p:cNvPr id="66566" name="Line 5"/>
          <p:cNvSpPr>
            <a:spLocks noChangeShapeType="1"/>
          </p:cNvSpPr>
          <p:nvPr/>
        </p:nvSpPr>
        <p:spPr bwMode="auto">
          <a:xfrm>
            <a:off x="4533900" y="2362200"/>
            <a:ext cx="0" cy="9810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CH"/>
          </a:p>
        </p:txBody>
      </p:sp>
      <p:sp>
        <p:nvSpPr>
          <p:cNvPr id="66567" name="Rectangle 6"/>
          <p:cNvSpPr>
            <a:spLocks noChangeArrowheads="1"/>
          </p:cNvSpPr>
          <p:nvPr/>
        </p:nvSpPr>
        <p:spPr bwMode="auto">
          <a:xfrm>
            <a:off x="6057900" y="1752600"/>
            <a:ext cx="942975" cy="24765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CH"/>
          </a:p>
        </p:txBody>
      </p:sp>
      <p:sp>
        <p:nvSpPr>
          <p:cNvPr id="66568" name="Rectangle 7"/>
          <p:cNvSpPr>
            <a:spLocks noChangeArrowheads="1"/>
          </p:cNvSpPr>
          <p:nvPr/>
        </p:nvSpPr>
        <p:spPr bwMode="auto">
          <a:xfrm>
            <a:off x="7810500" y="2095500"/>
            <a:ext cx="257175" cy="75247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CH"/>
          </a:p>
        </p:txBody>
      </p:sp>
      <p:grpSp>
        <p:nvGrpSpPr>
          <p:cNvPr id="66569" name="Group 8"/>
          <p:cNvGrpSpPr>
            <a:grpSpLocks/>
          </p:cNvGrpSpPr>
          <p:nvPr/>
        </p:nvGrpSpPr>
        <p:grpSpPr bwMode="auto">
          <a:xfrm>
            <a:off x="7867650" y="2938463"/>
            <a:ext cx="241300" cy="715962"/>
            <a:chOff x="3804" y="1575"/>
            <a:chExt cx="392" cy="2407"/>
          </a:xfrm>
        </p:grpSpPr>
        <p:grpSp>
          <p:nvGrpSpPr>
            <p:cNvPr id="66587" name="Group 9"/>
            <p:cNvGrpSpPr>
              <a:grpSpLocks/>
            </p:cNvGrpSpPr>
            <p:nvPr/>
          </p:nvGrpSpPr>
          <p:grpSpPr bwMode="auto">
            <a:xfrm>
              <a:off x="3933" y="2178"/>
              <a:ext cx="260" cy="600"/>
              <a:chOff x="3927" y="2184"/>
              <a:chExt cx="260" cy="600"/>
            </a:xfrm>
          </p:grpSpPr>
          <p:sp>
            <p:nvSpPr>
              <p:cNvPr id="66598" name="Arc 10"/>
              <p:cNvSpPr>
                <a:spLocks/>
              </p:cNvSpPr>
              <p:nvPr/>
            </p:nvSpPr>
            <p:spPr bwMode="auto">
              <a:xfrm>
                <a:off x="3929" y="2184"/>
                <a:ext cx="258" cy="30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CH"/>
              </a:p>
            </p:txBody>
          </p:sp>
          <p:sp>
            <p:nvSpPr>
              <p:cNvPr id="66599" name="Arc 11"/>
              <p:cNvSpPr>
                <a:spLocks/>
              </p:cNvSpPr>
              <p:nvPr/>
            </p:nvSpPr>
            <p:spPr bwMode="auto">
              <a:xfrm flipV="1">
                <a:off x="3927" y="2475"/>
                <a:ext cx="258" cy="30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CH"/>
              </a:p>
            </p:txBody>
          </p:sp>
        </p:grpSp>
        <p:grpSp>
          <p:nvGrpSpPr>
            <p:cNvPr id="66588" name="Group 12"/>
            <p:cNvGrpSpPr>
              <a:grpSpLocks/>
            </p:cNvGrpSpPr>
            <p:nvPr/>
          </p:nvGrpSpPr>
          <p:grpSpPr bwMode="auto">
            <a:xfrm>
              <a:off x="3935" y="2780"/>
              <a:ext cx="260" cy="600"/>
              <a:chOff x="3927" y="2184"/>
              <a:chExt cx="260" cy="600"/>
            </a:xfrm>
          </p:grpSpPr>
          <p:sp>
            <p:nvSpPr>
              <p:cNvPr id="66596" name="Arc 13"/>
              <p:cNvSpPr>
                <a:spLocks/>
              </p:cNvSpPr>
              <p:nvPr/>
            </p:nvSpPr>
            <p:spPr bwMode="auto">
              <a:xfrm>
                <a:off x="3929" y="2184"/>
                <a:ext cx="258" cy="30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CH"/>
              </a:p>
            </p:txBody>
          </p:sp>
          <p:sp>
            <p:nvSpPr>
              <p:cNvPr id="66597" name="Arc 14"/>
              <p:cNvSpPr>
                <a:spLocks/>
              </p:cNvSpPr>
              <p:nvPr/>
            </p:nvSpPr>
            <p:spPr bwMode="auto">
              <a:xfrm flipV="1">
                <a:off x="3927" y="2475"/>
                <a:ext cx="258" cy="30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CH"/>
              </a:p>
            </p:txBody>
          </p:sp>
        </p:grpSp>
        <p:grpSp>
          <p:nvGrpSpPr>
            <p:cNvPr id="66589" name="Group 15"/>
            <p:cNvGrpSpPr>
              <a:grpSpLocks/>
            </p:cNvGrpSpPr>
            <p:nvPr/>
          </p:nvGrpSpPr>
          <p:grpSpPr bwMode="auto">
            <a:xfrm>
              <a:off x="3936" y="3382"/>
              <a:ext cx="260" cy="600"/>
              <a:chOff x="3927" y="2184"/>
              <a:chExt cx="260" cy="600"/>
            </a:xfrm>
          </p:grpSpPr>
          <p:sp>
            <p:nvSpPr>
              <p:cNvPr id="66594" name="Arc 16"/>
              <p:cNvSpPr>
                <a:spLocks/>
              </p:cNvSpPr>
              <p:nvPr/>
            </p:nvSpPr>
            <p:spPr bwMode="auto">
              <a:xfrm>
                <a:off x="3929" y="2184"/>
                <a:ext cx="258" cy="30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CH"/>
              </a:p>
            </p:txBody>
          </p:sp>
          <p:sp>
            <p:nvSpPr>
              <p:cNvPr id="66595" name="Arc 17"/>
              <p:cNvSpPr>
                <a:spLocks/>
              </p:cNvSpPr>
              <p:nvPr/>
            </p:nvSpPr>
            <p:spPr bwMode="auto">
              <a:xfrm flipV="1">
                <a:off x="3927" y="2475"/>
                <a:ext cx="258" cy="30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CH"/>
              </a:p>
            </p:txBody>
          </p:sp>
        </p:grpSp>
        <p:grpSp>
          <p:nvGrpSpPr>
            <p:cNvPr id="66590" name="Group 18"/>
            <p:cNvGrpSpPr>
              <a:grpSpLocks/>
            </p:cNvGrpSpPr>
            <p:nvPr/>
          </p:nvGrpSpPr>
          <p:grpSpPr bwMode="auto">
            <a:xfrm>
              <a:off x="3936" y="1576"/>
              <a:ext cx="260" cy="600"/>
              <a:chOff x="3927" y="2184"/>
              <a:chExt cx="260" cy="600"/>
            </a:xfrm>
          </p:grpSpPr>
          <p:sp>
            <p:nvSpPr>
              <p:cNvPr id="66592" name="Arc 19"/>
              <p:cNvSpPr>
                <a:spLocks/>
              </p:cNvSpPr>
              <p:nvPr/>
            </p:nvSpPr>
            <p:spPr bwMode="auto">
              <a:xfrm>
                <a:off x="3929" y="2184"/>
                <a:ext cx="258" cy="30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CH"/>
              </a:p>
            </p:txBody>
          </p:sp>
          <p:sp>
            <p:nvSpPr>
              <p:cNvPr id="66593" name="Arc 20"/>
              <p:cNvSpPr>
                <a:spLocks/>
              </p:cNvSpPr>
              <p:nvPr/>
            </p:nvSpPr>
            <p:spPr bwMode="auto">
              <a:xfrm flipV="1">
                <a:off x="3927" y="2475"/>
                <a:ext cx="258" cy="30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CH"/>
              </a:p>
            </p:txBody>
          </p:sp>
        </p:grpSp>
        <p:sp>
          <p:nvSpPr>
            <p:cNvPr id="66591" name="Rectangle 21"/>
            <p:cNvSpPr>
              <a:spLocks noChangeArrowheads="1"/>
            </p:cNvSpPr>
            <p:nvPr/>
          </p:nvSpPr>
          <p:spPr bwMode="auto">
            <a:xfrm>
              <a:off x="3804" y="1575"/>
              <a:ext cx="126" cy="2403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CH"/>
            </a:p>
          </p:txBody>
        </p:sp>
      </p:grpSp>
      <p:graphicFrame>
        <p:nvGraphicFramePr>
          <p:cNvPr id="66570" name="Object 22"/>
          <p:cNvGraphicFramePr>
            <a:graphicFrameLocks noChangeAspect="1"/>
          </p:cNvGraphicFramePr>
          <p:nvPr/>
        </p:nvGraphicFramePr>
        <p:xfrm>
          <a:off x="4083050" y="2640013"/>
          <a:ext cx="373063" cy="487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6801" name="Equation" r:id="rId4" imgW="164885" imgH="215619" progId="Equation.3">
                  <p:embed/>
                </p:oleObj>
              </mc:Choice>
              <mc:Fallback>
                <p:oleObj name="Equation" r:id="rId4" imgW="164885" imgH="215619" progId="Equation.3">
                  <p:embed/>
                  <p:pic>
                    <p:nvPicPr>
                      <p:cNvPr id="6657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83050" y="2640013"/>
                        <a:ext cx="373063" cy="487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571" name="Object 23"/>
          <p:cNvGraphicFramePr>
            <a:graphicFrameLocks noChangeAspect="1"/>
          </p:cNvGraphicFramePr>
          <p:nvPr/>
        </p:nvGraphicFramePr>
        <p:xfrm>
          <a:off x="5970588" y="1441450"/>
          <a:ext cx="1155700" cy="309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6802" name="Equation" r:id="rId6" imgW="850900" imgH="228600" progId="Equation.3">
                  <p:embed/>
                </p:oleObj>
              </mc:Choice>
              <mc:Fallback>
                <p:oleObj name="Equation" r:id="rId6" imgW="850900" imgH="228600" progId="Equation.3">
                  <p:embed/>
                  <p:pic>
                    <p:nvPicPr>
                      <p:cNvPr id="66571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70588" y="1441450"/>
                        <a:ext cx="1155700" cy="309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572" name="Object 24"/>
          <p:cNvGraphicFramePr>
            <a:graphicFrameLocks noChangeAspect="1"/>
          </p:cNvGraphicFramePr>
          <p:nvPr/>
        </p:nvGraphicFramePr>
        <p:xfrm>
          <a:off x="7018338" y="2305050"/>
          <a:ext cx="765175" cy="300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6803" name="Equation" r:id="rId8" imgW="520474" imgH="203112" progId="Equation.3">
                  <p:embed/>
                </p:oleObj>
              </mc:Choice>
              <mc:Fallback>
                <p:oleObj name="Equation" r:id="rId8" imgW="520474" imgH="203112" progId="Equation.3">
                  <p:embed/>
                  <p:pic>
                    <p:nvPicPr>
                      <p:cNvPr id="66572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8338" y="2305050"/>
                        <a:ext cx="765175" cy="300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573" name="Object 25"/>
          <p:cNvGraphicFramePr>
            <a:graphicFrameLocks noChangeAspect="1"/>
          </p:cNvGraphicFramePr>
          <p:nvPr/>
        </p:nvGraphicFramePr>
        <p:xfrm>
          <a:off x="6970713" y="3154363"/>
          <a:ext cx="874712" cy="296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6804" name="Equation" r:id="rId10" imgW="634449" imgH="215713" progId="Equation.3">
                  <p:embed/>
                </p:oleObj>
              </mc:Choice>
              <mc:Fallback>
                <p:oleObj name="Equation" r:id="rId10" imgW="634449" imgH="215713" progId="Equation.3">
                  <p:embed/>
                  <p:pic>
                    <p:nvPicPr>
                      <p:cNvPr id="66573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70713" y="3154363"/>
                        <a:ext cx="874712" cy="296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574" name="Line 26"/>
          <p:cNvSpPr>
            <a:spLocks noChangeShapeType="1"/>
          </p:cNvSpPr>
          <p:nvPr/>
        </p:nvSpPr>
        <p:spPr bwMode="auto">
          <a:xfrm>
            <a:off x="5600700" y="1866900"/>
            <a:ext cx="2762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CH"/>
          </a:p>
        </p:txBody>
      </p:sp>
      <p:graphicFrame>
        <p:nvGraphicFramePr>
          <p:cNvPr id="66575" name="Object 27"/>
          <p:cNvGraphicFramePr>
            <a:graphicFrameLocks noChangeAspect="1"/>
          </p:cNvGraphicFramePr>
          <p:nvPr/>
        </p:nvGraphicFramePr>
        <p:xfrm>
          <a:off x="5637213" y="1960563"/>
          <a:ext cx="239712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6805" name="Equation" r:id="rId12" imgW="126780" imgH="215526" progId="Equation.3">
                  <p:embed/>
                </p:oleObj>
              </mc:Choice>
              <mc:Fallback>
                <p:oleObj name="Equation" r:id="rId12" imgW="126780" imgH="215526" progId="Equation.3">
                  <p:embed/>
                  <p:pic>
                    <p:nvPicPr>
                      <p:cNvPr id="66575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7213" y="1960563"/>
                        <a:ext cx="239712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576" name="Line 29"/>
          <p:cNvSpPr>
            <a:spLocks noChangeShapeType="1"/>
          </p:cNvSpPr>
          <p:nvPr/>
        </p:nvSpPr>
        <p:spPr bwMode="auto">
          <a:xfrm>
            <a:off x="8350250" y="1958975"/>
            <a:ext cx="0" cy="16192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CH"/>
          </a:p>
        </p:txBody>
      </p:sp>
      <p:graphicFrame>
        <p:nvGraphicFramePr>
          <p:cNvPr id="66577" name="Object 30"/>
          <p:cNvGraphicFramePr>
            <a:graphicFrameLocks noChangeAspect="1"/>
          </p:cNvGraphicFramePr>
          <p:nvPr/>
        </p:nvGraphicFramePr>
        <p:xfrm>
          <a:off x="8504238" y="2500313"/>
          <a:ext cx="440247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6806" name="Equation" r:id="rId14" imgW="203200" imgH="203200" progId="Equation.DSMT4">
                  <p:embed/>
                </p:oleObj>
              </mc:Choice>
              <mc:Fallback>
                <p:oleObj name="Equation" r:id="rId14" imgW="203200" imgH="203200" progId="Equation.DSMT4">
                  <p:embed/>
                  <p:pic>
                    <p:nvPicPr>
                      <p:cNvPr id="66577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04238" y="2500313"/>
                        <a:ext cx="440247" cy="438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578" name="Line 31"/>
          <p:cNvSpPr>
            <a:spLocks noChangeShapeType="1"/>
          </p:cNvSpPr>
          <p:nvPr/>
        </p:nvSpPr>
        <p:spPr bwMode="auto">
          <a:xfrm flipH="1">
            <a:off x="7950200" y="1873250"/>
            <a:ext cx="0" cy="2095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CH"/>
          </a:p>
        </p:txBody>
      </p:sp>
      <p:graphicFrame>
        <p:nvGraphicFramePr>
          <p:cNvPr id="66579" name="Object 32"/>
          <p:cNvGraphicFramePr>
            <a:graphicFrameLocks noChangeAspect="1"/>
          </p:cNvGraphicFramePr>
          <p:nvPr/>
        </p:nvGraphicFramePr>
        <p:xfrm>
          <a:off x="7943850" y="1571059"/>
          <a:ext cx="334963" cy="4085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6807" name="Equation" r:id="rId16" imgW="165100" imgH="203200" progId="Equation.DSMT4">
                  <p:embed/>
                </p:oleObj>
              </mc:Choice>
              <mc:Fallback>
                <p:oleObj name="Equation" r:id="rId16" imgW="165100" imgH="203200" progId="Equation.DSMT4">
                  <p:embed/>
                  <p:pic>
                    <p:nvPicPr>
                      <p:cNvPr id="66579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43850" y="1571059"/>
                        <a:ext cx="334963" cy="4085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580" name="Object 34"/>
          <p:cNvGraphicFramePr>
            <a:graphicFrameLocks noChangeAspect="1"/>
          </p:cNvGraphicFramePr>
          <p:nvPr/>
        </p:nvGraphicFramePr>
        <p:xfrm>
          <a:off x="579438" y="1965325"/>
          <a:ext cx="2719387" cy="512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6808" name="Equation" r:id="rId18" imgW="1688367" imgH="317362" progId="Equation.3">
                  <p:embed/>
                </p:oleObj>
              </mc:Choice>
              <mc:Fallback>
                <p:oleObj name="Equation" r:id="rId18" imgW="1688367" imgH="317362" progId="Equation.3">
                  <p:embed/>
                  <p:pic>
                    <p:nvPicPr>
                      <p:cNvPr id="66580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438" y="1965325"/>
                        <a:ext cx="2719387" cy="512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9619" name="Object 35"/>
          <p:cNvGraphicFramePr>
            <a:graphicFrameLocks noChangeAspect="1"/>
          </p:cNvGraphicFramePr>
          <p:nvPr/>
        </p:nvGraphicFramePr>
        <p:xfrm>
          <a:off x="685805" y="2552700"/>
          <a:ext cx="2609846" cy="7674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6809" name="Equation" r:id="rId20" imgW="1384300" imgH="406400" progId="Equation.DSMT4">
                  <p:embed/>
                </p:oleObj>
              </mc:Choice>
              <mc:Fallback>
                <p:oleObj name="Equation" r:id="rId20" imgW="1384300" imgH="406400" progId="Equation.DSMT4">
                  <p:embed/>
                  <p:pic>
                    <p:nvPicPr>
                      <p:cNvPr id="579619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5" y="2552700"/>
                        <a:ext cx="2609846" cy="76749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9620" name="Object 36"/>
          <p:cNvGraphicFramePr>
            <a:graphicFrameLocks noChangeAspect="1"/>
          </p:cNvGraphicFramePr>
          <p:nvPr/>
        </p:nvGraphicFramePr>
        <p:xfrm>
          <a:off x="509588" y="3584575"/>
          <a:ext cx="4171950" cy="496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6810" name="Equation" r:id="rId22" imgW="2565400" imgH="304800" progId="Equation.3">
                  <p:embed/>
                </p:oleObj>
              </mc:Choice>
              <mc:Fallback>
                <p:oleObj name="Equation" r:id="rId22" imgW="2565400" imgH="304800" progId="Equation.3">
                  <p:embed/>
                  <p:pic>
                    <p:nvPicPr>
                      <p:cNvPr id="579620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9588" y="3584575"/>
                        <a:ext cx="4171950" cy="496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9621" name="Object 37"/>
          <p:cNvGraphicFramePr>
            <a:graphicFrameLocks noChangeAspect="1"/>
          </p:cNvGraphicFramePr>
          <p:nvPr/>
        </p:nvGraphicFramePr>
        <p:xfrm>
          <a:off x="439738" y="4230688"/>
          <a:ext cx="2933700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6811" name="Equation" r:id="rId24" imgW="1802618" imgH="266584" progId="Equation.3">
                  <p:embed/>
                </p:oleObj>
              </mc:Choice>
              <mc:Fallback>
                <p:oleObj name="Equation" r:id="rId24" imgW="1802618" imgH="266584" progId="Equation.3">
                  <p:embed/>
                  <p:pic>
                    <p:nvPicPr>
                      <p:cNvPr id="579621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9738" y="4230688"/>
                        <a:ext cx="2933700" cy="434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9622" name="Object 38"/>
          <p:cNvGraphicFramePr>
            <a:graphicFrameLocks noChangeAspect="1"/>
          </p:cNvGraphicFramePr>
          <p:nvPr/>
        </p:nvGraphicFramePr>
        <p:xfrm>
          <a:off x="428625" y="4732338"/>
          <a:ext cx="2892425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6812" name="Equation" r:id="rId26" imgW="1777229" imgH="266584" progId="Equation.3">
                  <p:embed/>
                </p:oleObj>
              </mc:Choice>
              <mc:Fallback>
                <p:oleObj name="Equation" r:id="rId26" imgW="1777229" imgH="266584" progId="Equation.3">
                  <p:embed/>
                  <p:pic>
                    <p:nvPicPr>
                      <p:cNvPr id="579622" name="Object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625" y="4732338"/>
                        <a:ext cx="2892425" cy="434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9623" name="Object 39"/>
          <p:cNvGraphicFramePr>
            <a:graphicFrameLocks noChangeAspect="1"/>
          </p:cNvGraphicFramePr>
          <p:nvPr/>
        </p:nvGraphicFramePr>
        <p:xfrm>
          <a:off x="403225" y="5327650"/>
          <a:ext cx="2232025" cy="496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6813" name="Equation" r:id="rId28" imgW="1371600" imgH="304800" progId="Equation.DSMT4">
                  <p:embed/>
                </p:oleObj>
              </mc:Choice>
              <mc:Fallback>
                <p:oleObj name="Equation" r:id="rId28" imgW="1371600" imgH="304800" progId="Equation.DSMT4">
                  <p:embed/>
                  <p:pic>
                    <p:nvPicPr>
                      <p:cNvPr id="579623" name="Objec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225" y="5327650"/>
                        <a:ext cx="2232025" cy="496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586" name="Text Box 40"/>
          <p:cNvSpPr txBox="1">
            <a:spLocks noChangeArrowheads="1"/>
          </p:cNvSpPr>
          <p:nvPr/>
        </p:nvSpPr>
        <p:spPr bwMode="auto">
          <a:xfrm>
            <a:off x="514350" y="1527175"/>
            <a:ext cx="4206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fr-CH"/>
              <a:t>a)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930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79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79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79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579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579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Rectangle 2"/>
          <p:cNvSpPr>
            <a:spLocks noChangeArrowheads="1"/>
          </p:cNvSpPr>
          <p:nvPr/>
        </p:nvSpPr>
        <p:spPr bwMode="auto">
          <a:xfrm>
            <a:off x="5010150" y="1866900"/>
            <a:ext cx="2933700" cy="18669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CH">
              <a:solidFill>
                <a:srgbClr val="1F497D"/>
              </a:solidFill>
              <a:latin typeface="+mj-lt"/>
            </a:endParaRPr>
          </a:p>
        </p:txBody>
      </p:sp>
      <p:sp>
        <p:nvSpPr>
          <p:cNvPr id="64516" name="Rectangle 3"/>
          <p:cNvSpPr>
            <a:spLocks noGrp="1" noChangeArrowheads="1"/>
          </p:cNvSpPr>
          <p:nvPr>
            <p:ph type="title"/>
          </p:nvPr>
        </p:nvSpPr>
        <p:spPr>
          <a:xfrm>
            <a:off x="492125" y="268288"/>
            <a:ext cx="7772400" cy="11049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fr-CH" sz="3200" dirty="0">
                <a:solidFill>
                  <a:srgbClr val="FF6600"/>
                </a:solidFill>
                <a:latin typeface="Consolas"/>
                <a:cs typeface="Consolas"/>
              </a:rPr>
              <a:t>Active and </a:t>
            </a:r>
            <a:r>
              <a:rPr lang="fr-CH" sz="3200" dirty="0" err="1">
                <a:solidFill>
                  <a:srgbClr val="FF6600"/>
                </a:solidFill>
                <a:latin typeface="Consolas"/>
                <a:cs typeface="Consolas"/>
              </a:rPr>
              <a:t>reactive</a:t>
            </a:r>
            <a:r>
              <a:rPr lang="fr-CH" sz="3200" dirty="0">
                <a:solidFill>
                  <a:srgbClr val="FF6600"/>
                </a:solidFill>
                <a:latin typeface="Consolas"/>
                <a:cs typeface="Consolas"/>
              </a:rPr>
              <a:t> </a:t>
            </a:r>
            <a:r>
              <a:rPr lang="fr-CH" sz="3200" dirty="0" err="1">
                <a:solidFill>
                  <a:srgbClr val="FF6600"/>
                </a:solidFill>
                <a:latin typeface="Consolas"/>
                <a:cs typeface="Consolas"/>
              </a:rPr>
              <a:t>powers</a:t>
            </a:r>
            <a:r>
              <a:rPr lang="fr-CH" sz="3200" dirty="0">
                <a:solidFill>
                  <a:srgbClr val="FF6600"/>
                </a:solidFill>
                <a:latin typeface="Consolas"/>
                <a:cs typeface="Consolas"/>
              </a:rPr>
              <a:t>: </a:t>
            </a:r>
            <a:r>
              <a:rPr lang="fr-CH" sz="3200" dirty="0" err="1">
                <a:solidFill>
                  <a:srgbClr val="FF6600"/>
                </a:solidFill>
                <a:latin typeface="Consolas"/>
                <a:cs typeface="Consolas"/>
              </a:rPr>
              <a:t>example</a:t>
            </a:r>
            <a:endParaRPr lang="en-US" sz="3200" dirty="0">
              <a:solidFill>
                <a:srgbClr val="FF6600"/>
              </a:solidFill>
              <a:latin typeface="Consolas"/>
              <a:ea typeface="+mn-ea"/>
              <a:cs typeface="Consolas"/>
            </a:endParaRPr>
          </a:p>
        </p:txBody>
      </p:sp>
      <p:sp>
        <p:nvSpPr>
          <p:cNvPr id="64517" name="Oval 4"/>
          <p:cNvSpPr>
            <a:spLocks noChangeArrowheads="1"/>
          </p:cNvSpPr>
          <p:nvPr/>
        </p:nvSpPr>
        <p:spPr bwMode="auto">
          <a:xfrm>
            <a:off x="4667250" y="2495550"/>
            <a:ext cx="685800" cy="695325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CH">
              <a:solidFill>
                <a:srgbClr val="1F497D"/>
              </a:solidFill>
              <a:latin typeface="+mj-lt"/>
            </a:endParaRPr>
          </a:p>
        </p:txBody>
      </p:sp>
      <p:sp>
        <p:nvSpPr>
          <p:cNvPr id="64518" name="Line 5"/>
          <p:cNvSpPr>
            <a:spLocks noChangeShapeType="1"/>
          </p:cNvSpPr>
          <p:nvPr/>
        </p:nvSpPr>
        <p:spPr bwMode="auto">
          <a:xfrm>
            <a:off x="4533900" y="2362200"/>
            <a:ext cx="0" cy="9810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CH">
              <a:solidFill>
                <a:srgbClr val="1F497D"/>
              </a:solidFill>
              <a:latin typeface="+mj-lt"/>
            </a:endParaRPr>
          </a:p>
        </p:txBody>
      </p:sp>
      <p:sp>
        <p:nvSpPr>
          <p:cNvPr id="64519" name="Rectangle 6"/>
          <p:cNvSpPr>
            <a:spLocks noChangeArrowheads="1"/>
          </p:cNvSpPr>
          <p:nvPr/>
        </p:nvSpPr>
        <p:spPr bwMode="auto">
          <a:xfrm>
            <a:off x="6057900" y="1752600"/>
            <a:ext cx="942975" cy="24765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CH">
              <a:solidFill>
                <a:srgbClr val="1F497D"/>
              </a:solidFill>
              <a:latin typeface="+mj-lt"/>
            </a:endParaRPr>
          </a:p>
        </p:txBody>
      </p:sp>
      <p:sp>
        <p:nvSpPr>
          <p:cNvPr id="64520" name="Rectangle 7"/>
          <p:cNvSpPr>
            <a:spLocks noChangeArrowheads="1"/>
          </p:cNvSpPr>
          <p:nvPr/>
        </p:nvSpPr>
        <p:spPr bwMode="auto">
          <a:xfrm>
            <a:off x="7810500" y="2095500"/>
            <a:ext cx="257175" cy="75247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CH">
              <a:solidFill>
                <a:srgbClr val="1F497D"/>
              </a:solidFill>
              <a:latin typeface="+mj-lt"/>
            </a:endParaRPr>
          </a:p>
        </p:txBody>
      </p:sp>
      <p:grpSp>
        <p:nvGrpSpPr>
          <p:cNvPr id="64521" name="Group 8"/>
          <p:cNvGrpSpPr>
            <a:grpSpLocks/>
          </p:cNvGrpSpPr>
          <p:nvPr/>
        </p:nvGrpSpPr>
        <p:grpSpPr bwMode="auto">
          <a:xfrm>
            <a:off x="7867650" y="2938463"/>
            <a:ext cx="241300" cy="715962"/>
            <a:chOff x="3804" y="1575"/>
            <a:chExt cx="392" cy="2407"/>
          </a:xfrm>
        </p:grpSpPr>
        <p:grpSp>
          <p:nvGrpSpPr>
            <p:cNvPr id="64534" name="Group 9"/>
            <p:cNvGrpSpPr>
              <a:grpSpLocks/>
            </p:cNvGrpSpPr>
            <p:nvPr/>
          </p:nvGrpSpPr>
          <p:grpSpPr bwMode="auto">
            <a:xfrm>
              <a:off x="3933" y="2178"/>
              <a:ext cx="260" cy="600"/>
              <a:chOff x="3927" y="2184"/>
              <a:chExt cx="260" cy="600"/>
            </a:xfrm>
          </p:grpSpPr>
          <p:sp>
            <p:nvSpPr>
              <p:cNvPr id="64545" name="Arc 10"/>
              <p:cNvSpPr>
                <a:spLocks/>
              </p:cNvSpPr>
              <p:nvPr/>
            </p:nvSpPr>
            <p:spPr bwMode="auto">
              <a:xfrm>
                <a:off x="3929" y="2184"/>
                <a:ext cx="258" cy="30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CH">
                  <a:solidFill>
                    <a:srgbClr val="1F497D"/>
                  </a:solidFill>
                  <a:latin typeface="+mj-lt"/>
                </a:endParaRPr>
              </a:p>
            </p:txBody>
          </p:sp>
          <p:sp>
            <p:nvSpPr>
              <p:cNvPr id="64546" name="Arc 11"/>
              <p:cNvSpPr>
                <a:spLocks/>
              </p:cNvSpPr>
              <p:nvPr/>
            </p:nvSpPr>
            <p:spPr bwMode="auto">
              <a:xfrm flipV="1">
                <a:off x="3927" y="2475"/>
                <a:ext cx="258" cy="30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CH">
                  <a:solidFill>
                    <a:srgbClr val="1F497D"/>
                  </a:solidFill>
                  <a:latin typeface="+mj-lt"/>
                </a:endParaRPr>
              </a:p>
            </p:txBody>
          </p:sp>
        </p:grpSp>
        <p:grpSp>
          <p:nvGrpSpPr>
            <p:cNvPr id="64535" name="Group 12"/>
            <p:cNvGrpSpPr>
              <a:grpSpLocks/>
            </p:cNvGrpSpPr>
            <p:nvPr/>
          </p:nvGrpSpPr>
          <p:grpSpPr bwMode="auto">
            <a:xfrm>
              <a:off x="3935" y="2780"/>
              <a:ext cx="260" cy="600"/>
              <a:chOff x="3927" y="2184"/>
              <a:chExt cx="260" cy="600"/>
            </a:xfrm>
          </p:grpSpPr>
          <p:sp>
            <p:nvSpPr>
              <p:cNvPr id="64543" name="Arc 13"/>
              <p:cNvSpPr>
                <a:spLocks/>
              </p:cNvSpPr>
              <p:nvPr/>
            </p:nvSpPr>
            <p:spPr bwMode="auto">
              <a:xfrm>
                <a:off x="3929" y="2184"/>
                <a:ext cx="258" cy="30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CH">
                  <a:solidFill>
                    <a:srgbClr val="1F497D"/>
                  </a:solidFill>
                  <a:latin typeface="+mj-lt"/>
                </a:endParaRPr>
              </a:p>
            </p:txBody>
          </p:sp>
          <p:sp>
            <p:nvSpPr>
              <p:cNvPr id="64544" name="Arc 14"/>
              <p:cNvSpPr>
                <a:spLocks/>
              </p:cNvSpPr>
              <p:nvPr/>
            </p:nvSpPr>
            <p:spPr bwMode="auto">
              <a:xfrm flipV="1">
                <a:off x="3927" y="2475"/>
                <a:ext cx="258" cy="30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CH">
                  <a:solidFill>
                    <a:srgbClr val="1F497D"/>
                  </a:solidFill>
                  <a:latin typeface="+mj-lt"/>
                </a:endParaRPr>
              </a:p>
            </p:txBody>
          </p:sp>
        </p:grpSp>
        <p:grpSp>
          <p:nvGrpSpPr>
            <p:cNvPr id="64536" name="Group 15"/>
            <p:cNvGrpSpPr>
              <a:grpSpLocks/>
            </p:cNvGrpSpPr>
            <p:nvPr/>
          </p:nvGrpSpPr>
          <p:grpSpPr bwMode="auto">
            <a:xfrm>
              <a:off x="3936" y="3382"/>
              <a:ext cx="260" cy="600"/>
              <a:chOff x="3927" y="2184"/>
              <a:chExt cx="260" cy="600"/>
            </a:xfrm>
          </p:grpSpPr>
          <p:sp>
            <p:nvSpPr>
              <p:cNvPr id="64541" name="Arc 16"/>
              <p:cNvSpPr>
                <a:spLocks/>
              </p:cNvSpPr>
              <p:nvPr/>
            </p:nvSpPr>
            <p:spPr bwMode="auto">
              <a:xfrm>
                <a:off x="3929" y="2184"/>
                <a:ext cx="258" cy="30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CH">
                  <a:solidFill>
                    <a:srgbClr val="1F497D"/>
                  </a:solidFill>
                  <a:latin typeface="+mj-lt"/>
                </a:endParaRPr>
              </a:p>
            </p:txBody>
          </p:sp>
          <p:sp>
            <p:nvSpPr>
              <p:cNvPr id="64542" name="Arc 17"/>
              <p:cNvSpPr>
                <a:spLocks/>
              </p:cNvSpPr>
              <p:nvPr/>
            </p:nvSpPr>
            <p:spPr bwMode="auto">
              <a:xfrm flipV="1">
                <a:off x="3927" y="2475"/>
                <a:ext cx="258" cy="30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CH">
                  <a:solidFill>
                    <a:srgbClr val="1F497D"/>
                  </a:solidFill>
                  <a:latin typeface="+mj-lt"/>
                </a:endParaRPr>
              </a:p>
            </p:txBody>
          </p:sp>
        </p:grpSp>
        <p:grpSp>
          <p:nvGrpSpPr>
            <p:cNvPr id="64537" name="Group 18"/>
            <p:cNvGrpSpPr>
              <a:grpSpLocks/>
            </p:cNvGrpSpPr>
            <p:nvPr/>
          </p:nvGrpSpPr>
          <p:grpSpPr bwMode="auto">
            <a:xfrm>
              <a:off x="3936" y="1576"/>
              <a:ext cx="260" cy="600"/>
              <a:chOff x="3927" y="2184"/>
              <a:chExt cx="260" cy="600"/>
            </a:xfrm>
          </p:grpSpPr>
          <p:sp>
            <p:nvSpPr>
              <p:cNvPr id="64539" name="Arc 19"/>
              <p:cNvSpPr>
                <a:spLocks/>
              </p:cNvSpPr>
              <p:nvPr/>
            </p:nvSpPr>
            <p:spPr bwMode="auto">
              <a:xfrm>
                <a:off x="3929" y="2184"/>
                <a:ext cx="258" cy="30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CH">
                  <a:solidFill>
                    <a:srgbClr val="1F497D"/>
                  </a:solidFill>
                  <a:latin typeface="+mj-lt"/>
                </a:endParaRPr>
              </a:p>
            </p:txBody>
          </p:sp>
          <p:sp>
            <p:nvSpPr>
              <p:cNvPr id="64540" name="Arc 20"/>
              <p:cNvSpPr>
                <a:spLocks/>
              </p:cNvSpPr>
              <p:nvPr/>
            </p:nvSpPr>
            <p:spPr bwMode="auto">
              <a:xfrm flipV="1">
                <a:off x="3927" y="2475"/>
                <a:ext cx="258" cy="30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CH">
                  <a:solidFill>
                    <a:srgbClr val="1F497D"/>
                  </a:solidFill>
                  <a:latin typeface="+mj-lt"/>
                </a:endParaRPr>
              </a:p>
            </p:txBody>
          </p:sp>
        </p:grpSp>
        <p:sp>
          <p:nvSpPr>
            <p:cNvPr id="64538" name="Rectangle 21"/>
            <p:cNvSpPr>
              <a:spLocks noChangeArrowheads="1"/>
            </p:cNvSpPr>
            <p:nvPr/>
          </p:nvSpPr>
          <p:spPr bwMode="auto">
            <a:xfrm>
              <a:off x="3804" y="1575"/>
              <a:ext cx="126" cy="2403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CH">
                <a:solidFill>
                  <a:srgbClr val="1F497D"/>
                </a:solidFill>
                <a:latin typeface="+mj-lt"/>
              </a:endParaRPr>
            </a:p>
          </p:txBody>
        </p:sp>
      </p:grpSp>
      <p:graphicFrame>
        <p:nvGraphicFramePr>
          <p:cNvPr id="578582" name="Object 22"/>
          <p:cNvGraphicFramePr>
            <a:graphicFrameLocks noChangeAspect="1"/>
          </p:cNvGraphicFramePr>
          <p:nvPr/>
        </p:nvGraphicFramePr>
        <p:xfrm>
          <a:off x="4083050" y="2640013"/>
          <a:ext cx="373063" cy="487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825" name="Equation" r:id="rId4" imgW="164885" imgH="215619" progId="Equation.3">
                  <p:embed/>
                </p:oleObj>
              </mc:Choice>
              <mc:Fallback>
                <p:oleObj name="Equation" r:id="rId4" imgW="164885" imgH="215619" progId="Equation.3">
                  <p:embed/>
                  <p:pic>
                    <p:nvPicPr>
                      <p:cNvPr id="578582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83050" y="2640013"/>
                        <a:ext cx="373063" cy="487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8583" name="Object 23"/>
          <p:cNvGraphicFramePr>
            <a:graphicFrameLocks noChangeAspect="1"/>
          </p:cNvGraphicFramePr>
          <p:nvPr/>
        </p:nvGraphicFramePr>
        <p:xfrm>
          <a:off x="5970588" y="1441450"/>
          <a:ext cx="1155700" cy="309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826" name="Equation" r:id="rId6" imgW="850900" imgH="228600" progId="Equation.3">
                  <p:embed/>
                </p:oleObj>
              </mc:Choice>
              <mc:Fallback>
                <p:oleObj name="Equation" r:id="rId6" imgW="850900" imgH="228600" progId="Equation.3">
                  <p:embed/>
                  <p:pic>
                    <p:nvPicPr>
                      <p:cNvPr id="578583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70588" y="1441450"/>
                        <a:ext cx="1155700" cy="309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8584" name="Object 24"/>
          <p:cNvGraphicFramePr>
            <a:graphicFrameLocks noChangeAspect="1"/>
          </p:cNvGraphicFramePr>
          <p:nvPr/>
        </p:nvGraphicFramePr>
        <p:xfrm>
          <a:off x="7018338" y="2305050"/>
          <a:ext cx="765175" cy="300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827" name="Equation" r:id="rId8" imgW="520474" imgH="203112" progId="Equation.3">
                  <p:embed/>
                </p:oleObj>
              </mc:Choice>
              <mc:Fallback>
                <p:oleObj name="Equation" r:id="rId8" imgW="520474" imgH="203112" progId="Equation.3">
                  <p:embed/>
                  <p:pic>
                    <p:nvPicPr>
                      <p:cNvPr id="578584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8338" y="2305050"/>
                        <a:ext cx="765175" cy="300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8585" name="Object 25"/>
          <p:cNvGraphicFramePr>
            <a:graphicFrameLocks noChangeAspect="1"/>
          </p:cNvGraphicFramePr>
          <p:nvPr/>
        </p:nvGraphicFramePr>
        <p:xfrm>
          <a:off x="6970713" y="3154363"/>
          <a:ext cx="874712" cy="296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828" name="Equation" r:id="rId10" imgW="634449" imgH="215713" progId="Equation.3">
                  <p:embed/>
                </p:oleObj>
              </mc:Choice>
              <mc:Fallback>
                <p:oleObj name="Equation" r:id="rId10" imgW="634449" imgH="215713" progId="Equation.3">
                  <p:embed/>
                  <p:pic>
                    <p:nvPicPr>
                      <p:cNvPr id="578585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70713" y="3154363"/>
                        <a:ext cx="874712" cy="296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526" name="Line 26"/>
          <p:cNvSpPr>
            <a:spLocks noChangeShapeType="1"/>
          </p:cNvSpPr>
          <p:nvPr/>
        </p:nvSpPr>
        <p:spPr bwMode="auto">
          <a:xfrm>
            <a:off x="5600700" y="1866900"/>
            <a:ext cx="2762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CH">
              <a:solidFill>
                <a:srgbClr val="1F497D"/>
              </a:solidFill>
              <a:latin typeface="+mj-lt"/>
            </a:endParaRPr>
          </a:p>
        </p:txBody>
      </p:sp>
      <p:graphicFrame>
        <p:nvGraphicFramePr>
          <p:cNvPr id="578587" name="Object 27"/>
          <p:cNvGraphicFramePr>
            <a:graphicFrameLocks noChangeAspect="1"/>
          </p:cNvGraphicFramePr>
          <p:nvPr/>
        </p:nvGraphicFramePr>
        <p:xfrm>
          <a:off x="5637213" y="1960563"/>
          <a:ext cx="239712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829" name="Equation" r:id="rId12" imgW="126780" imgH="215526" progId="Equation.3">
                  <p:embed/>
                </p:oleObj>
              </mc:Choice>
              <mc:Fallback>
                <p:oleObj name="Equation" r:id="rId12" imgW="126780" imgH="215526" progId="Equation.3">
                  <p:embed/>
                  <p:pic>
                    <p:nvPicPr>
                      <p:cNvPr id="578587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7213" y="1960563"/>
                        <a:ext cx="239712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528" name="Text Box 34"/>
          <p:cNvSpPr txBox="1">
            <a:spLocks noChangeArrowheads="1"/>
          </p:cNvSpPr>
          <p:nvPr/>
        </p:nvSpPr>
        <p:spPr bwMode="auto">
          <a:xfrm>
            <a:off x="650875" y="1695450"/>
            <a:ext cx="3406775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fr-CH" sz="1600" dirty="0">
                <a:solidFill>
                  <a:srgbClr val="1F497D"/>
                </a:solidFill>
                <a:latin typeface="+mj-lt"/>
              </a:rPr>
              <a:t>An </a:t>
            </a:r>
            <a:r>
              <a:rPr lang="fr-CH" sz="1600" dirty="0" err="1">
                <a:solidFill>
                  <a:srgbClr val="1F497D"/>
                </a:solidFill>
                <a:latin typeface="+mj-lt"/>
              </a:rPr>
              <a:t>industrial</a:t>
            </a:r>
            <a:r>
              <a:rPr lang="fr-CH" sz="1600" dirty="0">
                <a:solidFill>
                  <a:srgbClr val="1F497D"/>
                </a:solidFill>
                <a:latin typeface="+mj-lt"/>
              </a:rPr>
              <a:t> charge </a:t>
            </a:r>
            <a:r>
              <a:rPr lang="fr-CH" sz="1600" dirty="0" err="1">
                <a:solidFill>
                  <a:srgbClr val="1F497D"/>
                </a:solidFill>
                <a:latin typeface="+mj-lt"/>
              </a:rPr>
              <a:t>is</a:t>
            </a:r>
            <a:r>
              <a:rPr lang="fr-CH" sz="1600" dirty="0">
                <a:solidFill>
                  <a:srgbClr val="1F497D"/>
                </a:solidFill>
                <a:latin typeface="+mj-lt"/>
              </a:rPr>
              <a:t> </a:t>
            </a:r>
            <a:r>
              <a:rPr lang="fr-CH" sz="1600" dirty="0" err="1">
                <a:solidFill>
                  <a:srgbClr val="1F497D"/>
                </a:solidFill>
                <a:latin typeface="+mj-lt"/>
              </a:rPr>
              <a:t>represented</a:t>
            </a:r>
            <a:r>
              <a:rPr lang="fr-CH" sz="1600" dirty="0">
                <a:solidFill>
                  <a:srgbClr val="1F497D"/>
                </a:solidFill>
                <a:latin typeface="+mj-lt"/>
              </a:rPr>
              <a:t> by an </a:t>
            </a:r>
            <a:r>
              <a:rPr lang="fr-CH" sz="1600" dirty="0" err="1">
                <a:solidFill>
                  <a:srgbClr val="1F497D"/>
                </a:solidFill>
                <a:latin typeface="+mj-lt"/>
              </a:rPr>
              <a:t>impedance</a:t>
            </a:r>
            <a:r>
              <a:rPr lang="fr-CH" sz="1600" dirty="0">
                <a:solidFill>
                  <a:srgbClr val="1F497D"/>
                </a:solidFill>
                <a:latin typeface="+mj-lt"/>
              </a:rPr>
              <a:t> </a:t>
            </a:r>
            <a:r>
              <a:rPr lang="fr-CH" sz="1600" dirty="0" err="1">
                <a:solidFill>
                  <a:srgbClr val="1F497D"/>
                </a:solidFill>
                <a:latin typeface="+mj-lt"/>
              </a:rPr>
              <a:t>formed</a:t>
            </a:r>
            <a:r>
              <a:rPr lang="fr-CH" sz="1600" dirty="0">
                <a:solidFill>
                  <a:srgbClr val="1F497D"/>
                </a:solidFill>
                <a:latin typeface="+mj-lt"/>
              </a:rPr>
              <a:t> by the </a:t>
            </a:r>
            <a:r>
              <a:rPr lang="fr-CH" sz="1600" dirty="0" err="1">
                <a:solidFill>
                  <a:srgbClr val="1F497D"/>
                </a:solidFill>
                <a:latin typeface="+mj-lt"/>
              </a:rPr>
              <a:t>series</a:t>
            </a:r>
            <a:r>
              <a:rPr lang="fr-CH" sz="1600" dirty="0">
                <a:solidFill>
                  <a:srgbClr val="1F497D"/>
                </a:solidFill>
                <a:latin typeface="+mj-lt"/>
              </a:rPr>
              <a:t> setting of a </a:t>
            </a:r>
            <a:r>
              <a:rPr lang="fr-CH" sz="1600" dirty="0" err="1">
                <a:solidFill>
                  <a:srgbClr val="1F497D"/>
                </a:solidFill>
                <a:latin typeface="+mj-lt"/>
              </a:rPr>
              <a:t>resistor</a:t>
            </a:r>
            <a:r>
              <a:rPr lang="fr-CH" sz="1600" dirty="0">
                <a:solidFill>
                  <a:srgbClr val="1F497D"/>
                </a:solidFill>
                <a:latin typeface="+mj-lt"/>
              </a:rPr>
              <a:t> and an </a:t>
            </a:r>
            <a:r>
              <a:rPr lang="fr-CH" sz="1600" dirty="0" err="1">
                <a:solidFill>
                  <a:srgbClr val="1F497D"/>
                </a:solidFill>
                <a:latin typeface="+mj-lt"/>
              </a:rPr>
              <a:t>inductor</a:t>
            </a:r>
            <a:r>
              <a:rPr lang="fr-CH" sz="1600" dirty="0">
                <a:solidFill>
                  <a:srgbClr val="1F497D"/>
                </a:solidFill>
                <a:latin typeface="+mj-lt"/>
              </a:rPr>
              <a:t>. The voltage </a:t>
            </a:r>
            <a:r>
              <a:rPr lang="fr-CH" sz="1600" dirty="0" err="1">
                <a:solidFill>
                  <a:srgbClr val="1F497D"/>
                </a:solidFill>
                <a:latin typeface="+mj-lt"/>
              </a:rPr>
              <a:t>across</a:t>
            </a:r>
            <a:r>
              <a:rPr lang="fr-CH" sz="1600" dirty="0">
                <a:solidFill>
                  <a:srgbClr val="1F497D"/>
                </a:solidFill>
                <a:latin typeface="+mj-lt"/>
              </a:rPr>
              <a:t> the charge </a:t>
            </a:r>
            <a:r>
              <a:rPr lang="fr-CH" sz="1600" dirty="0" err="1">
                <a:solidFill>
                  <a:srgbClr val="1F497D"/>
                </a:solidFill>
                <a:latin typeface="+mj-lt"/>
              </a:rPr>
              <a:t>is</a:t>
            </a:r>
            <a:r>
              <a:rPr lang="fr-CH" sz="1600" dirty="0">
                <a:solidFill>
                  <a:srgbClr val="1F497D"/>
                </a:solidFill>
                <a:latin typeface="+mj-lt"/>
              </a:rPr>
              <a:t> </a:t>
            </a:r>
            <a:r>
              <a:rPr lang="fr-CH" sz="1600" dirty="0" err="1">
                <a:solidFill>
                  <a:srgbClr val="1F497D"/>
                </a:solidFill>
                <a:latin typeface="+mj-lt"/>
              </a:rPr>
              <a:t>U</a:t>
            </a:r>
            <a:r>
              <a:rPr lang="fr-CH" sz="1600" baseline="-25000" dirty="0" err="1">
                <a:solidFill>
                  <a:srgbClr val="1F497D"/>
                </a:solidFill>
                <a:latin typeface="+mj-lt"/>
              </a:rPr>
              <a:t>ch</a:t>
            </a:r>
            <a:r>
              <a:rPr lang="fr-CH" sz="1600" dirty="0">
                <a:solidFill>
                  <a:srgbClr val="1F497D"/>
                </a:solidFill>
                <a:latin typeface="+mj-lt"/>
              </a:rPr>
              <a:t>= 250e</a:t>
            </a:r>
            <a:r>
              <a:rPr lang="fr-CH" sz="1600" baseline="30000" dirty="0">
                <a:solidFill>
                  <a:srgbClr val="1F497D"/>
                </a:solidFill>
                <a:latin typeface="+mj-lt"/>
              </a:rPr>
              <a:t>j0</a:t>
            </a:r>
            <a:r>
              <a:rPr lang="fr-CH" sz="1600" dirty="0">
                <a:solidFill>
                  <a:srgbClr val="1F497D"/>
                </a:solidFill>
                <a:latin typeface="+mj-lt"/>
              </a:rPr>
              <a:t> (V).</a:t>
            </a:r>
          </a:p>
          <a:p>
            <a:pPr eaLnBrk="1" hangingPunct="1">
              <a:buFontTx/>
              <a:buAutoNum type="alphaLcParenR"/>
            </a:pPr>
            <a:r>
              <a:rPr lang="fr-CH" sz="1600" dirty="0">
                <a:solidFill>
                  <a:srgbClr val="1F497D"/>
                </a:solidFill>
                <a:latin typeface="+mj-lt"/>
              </a:rPr>
              <a:t> </a:t>
            </a:r>
            <a:r>
              <a:rPr lang="fr-CH" sz="1600" dirty="0" err="1">
                <a:solidFill>
                  <a:srgbClr val="1F497D"/>
                </a:solidFill>
                <a:latin typeface="+mj-lt"/>
              </a:rPr>
              <a:t>Calculate</a:t>
            </a:r>
            <a:r>
              <a:rPr lang="fr-CH" sz="1600" dirty="0">
                <a:solidFill>
                  <a:srgbClr val="1F497D"/>
                </a:solidFill>
                <a:latin typeface="+mj-lt"/>
              </a:rPr>
              <a:t> the </a:t>
            </a:r>
            <a:r>
              <a:rPr lang="fr-CH" sz="1600" dirty="0" err="1">
                <a:solidFill>
                  <a:srgbClr val="1F497D"/>
                </a:solidFill>
                <a:latin typeface="+mj-lt"/>
              </a:rPr>
              <a:t>current</a:t>
            </a:r>
            <a:r>
              <a:rPr lang="fr-CH" sz="1600" dirty="0">
                <a:solidFill>
                  <a:srgbClr val="1F497D"/>
                </a:solidFill>
                <a:latin typeface="+mj-lt"/>
              </a:rPr>
              <a:t> </a:t>
            </a:r>
            <a:r>
              <a:rPr lang="fr-CH" sz="1600" dirty="0" err="1">
                <a:solidFill>
                  <a:srgbClr val="1F497D"/>
                </a:solidFill>
                <a:latin typeface="+mj-lt"/>
              </a:rPr>
              <a:t>I</a:t>
            </a:r>
            <a:r>
              <a:rPr lang="fr-CH" sz="1600" baseline="-25000" dirty="0" err="1">
                <a:solidFill>
                  <a:srgbClr val="1F497D"/>
                </a:solidFill>
                <a:latin typeface="+mj-lt"/>
              </a:rPr>
              <a:t>ch</a:t>
            </a:r>
            <a:r>
              <a:rPr lang="fr-CH" sz="1600" dirty="0">
                <a:solidFill>
                  <a:srgbClr val="1F497D"/>
                </a:solidFill>
                <a:latin typeface="+mj-lt"/>
              </a:rPr>
              <a:t>, Q, P, S and </a:t>
            </a:r>
            <a:r>
              <a:rPr lang="fr-CH" sz="1600" dirty="0" err="1">
                <a:solidFill>
                  <a:srgbClr val="1F497D"/>
                </a:solidFill>
                <a:latin typeface="+mj-lt"/>
              </a:rPr>
              <a:t>F</a:t>
            </a:r>
            <a:r>
              <a:rPr lang="fr-CH" sz="1600" baseline="-25000" dirty="0" err="1">
                <a:solidFill>
                  <a:srgbClr val="1F497D"/>
                </a:solidFill>
                <a:latin typeface="+mj-lt"/>
              </a:rPr>
              <a:t>p</a:t>
            </a:r>
            <a:r>
              <a:rPr lang="fr-CH" sz="1600" dirty="0">
                <a:solidFill>
                  <a:srgbClr val="1F497D"/>
                </a:solidFill>
                <a:latin typeface="+mj-lt"/>
              </a:rPr>
              <a:t> of the charge.</a:t>
            </a:r>
          </a:p>
          <a:p>
            <a:pPr eaLnBrk="1" hangingPunct="1"/>
            <a:r>
              <a:rPr lang="fr-CH" sz="1600" b="1" dirty="0">
                <a:solidFill>
                  <a:srgbClr val="1F497D"/>
                </a:solidFill>
                <a:latin typeface="+mj-lt"/>
              </a:rPr>
              <a:t>b) </a:t>
            </a:r>
            <a:r>
              <a:rPr lang="fr-CH" sz="1600" b="1" dirty="0" err="1">
                <a:solidFill>
                  <a:srgbClr val="1F497D"/>
                </a:solidFill>
                <a:latin typeface="+mj-lt"/>
              </a:rPr>
              <a:t>Calculate</a:t>
            </a:r>
            <a:r>
              <a:rPr lang="fr-CH" sz="1600" b="1" dirty="0">
                <a:solidFill>
                  <a:srgbClr val="1F497D"/>
                </a:solidFill>
                <a:latin typeface="+mj-lt"/>
              </a:rPr>
              <a:t> the voltage of the source if the line </a:t>
            </a:r>
            <a:r>
              <a:rPr lang="fr-CH" sz="1600" b="1" dirty="0" err="1">
                <a:solidFill>
                  <a:srgbClr val="1F497D"/>
                </a:solidFill>
                <a:latin typeface="+mj-lt"/>
              </a:rPr>
              <a:t>connecting</a:t>
            </a:r>
            <a:r>
              <a:rPr lang="fr-CH" sz="1600" b="1" dirty="0">
                <a:solidFill>
                  <a:srgbClr val="1F497D"/>
                </a:solidFill>
                <a:latin typeface="+mj-lt"/>
              </a:rPr>
              <a:t> the source to the charge has a </a:t>
            </a:r>
            <a:r>
              <a:rPr lang="fr-CH" sz="1600" b="1" dirty="0" err="1">
                <a:solidFill>
                  <a:srgbClr val="1F497D"/>
                </a:solidFill>
                <a:latin typeface="+mj-lt"/>
              </a:rPr>
              <a:t>given</a:t>
            </a:r>
            <a:r>
              <a:rPr lang="fr-CH" sz="1600" b="1" dirty="0">
                <a:solidFill>
                  <a:srgbClr val="1F497D"/>
                </a:solidFill>
                <a:latin typeface="+mj-lt"/>
              </a:rPr>
              <a:t> </a:t>
            </a:r>
            <a:r>
              <a:rPr lang="fr-CH" sz="1600" b="1" dirty="0" err="1">
                <a:solidFill>
                  <a:srgbClr val="1F497D"/>
                </a:solidFill>
                <a:latin typeface="+mj-lt"/>
              </a:rPr>
              <a:t>impedance</a:t>
            </a:r>
            <a:r>
              <a:rPr lang="fr-CH" sz="1600" b="1" dirty="0">
                <a:solidFill>
                  <a:srgbClr val="1F497D"/>
                </a:solidFill>
                <a:latin typeface="+mj-lt"/>
              </a:rPr>
              <a:t>  </a:t>
            </a:r>
            <a:r>
              <a:rPr lang="fr-CH" sz="1600" b="1" dirty="0" err="1">
                <a:solidFill>
                  <a:srgbClr val="1F497D"/>
                </a:solidFill>
                <a:latin typeface="+mj-lt"/>
              </a:rPr>
              <a:t>Z</a:t>
            </a:r>
            <a:r>
              <a:rPr lang="fr-CH" sz="1600" b="1" baseline="-25000" dirty="0" err="1">
                <a:solidFill>
                  <a:srgbClr val="1F497D"/>
                </a:solidFill>
                <a:latin typeface="+mj-lt"/>
              </a:rPr>
              <a:t>l</a:t>
            </a:r>
            <a:r>
              <a:rPr lang="fr-CH" sz="1600" b="1" dirty="0">
                <a:solidFill>
                  <a:srgbClr val="1F497D"/>
                </a:solidFill>
                <a:latin typeface="+mj-lt"/>
              </a:rPr>
              <a:t>. </a:t>
            </a:r>
            <a:r>
              <a:rPr lang="fr-CH" sz="1600" b="1" dirty="0" err="1">
                <a:solidFill>
                  <a:srgbClr val="1F497D"/>
                </a:solidFill>
                <a:latin typeface="+mj-lt"/>
              </a:rPr>
              <a:t>Calculate</a:t>
            </a:r>
            <a:r>
              <a:rPr lang="fr-CH" sz="1600" b="1" dirty="0">
                <a:solidFill>
                  <a:srgbClr val="1F497D"/>
                </a:solidFill>
                <a:latin typeface="+mj-lt"/>
              </a:rPr>
              <a:t> the power </a:t>
            </a:r>
            <a:r>
              <a:rPr lang="fr-CH" sz="1600" b="1" dirty="0" err="1">
                <a:solidFill>
                  <a:srgbClr val="1F497D"/>
                </a:solidFill>
                <a:latin typeface="+mj-lt"/>
              </a:rPr>
              <a:t>lost</a:t>
            </a:r>
            <a:r>
              <a:rPr lang="fr-CH" sz="1600" b="1" dirty="0">
                <a:solidFill>
                  <a:srgbClr val="1F497D"/>
                </a:solidFill>
                <a:latin typeface="+mj-lt"/>
              </a:rPr>
              <a:t> in the line.</a:t>
            </a:r>
          </a:p>
        </p:txBody>
      </p:sp>
      <p:sp>
        <p:nvSpPr>
          <p:cNvPr id="64529" name="Line 35"/>
          <p:cNvSpPr>
            <a:spLocks noChangeShapeType="1"/>
          </p:cNvSpPr>
          <p:nvPr/>
        </p:nvSpPr>
        <p:spPr bwMode="auto">
          <a:xfrm>
            <a:off x="8350250" y="1958975"/>
            <a:ext cx="0" cy="16192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CH">
              <a:solidFill>
                <a:srgbClr val="1F497D"/>
              </a:solidFill>
              <a:latin typeface="+mj-lt"/>
            </a:endParaRPr>
          </a:p>
        </p:txBody>
      </p:sp>
      <p:sp>
        <p:nvSpPr>
          <p:cNvPr id="64531" name="Line 37"/>
          <p:cNvSpPr>
            <a:spLocks noChangeShapeType="1"/>
          </p:cNvSpPr>
          <p:nvPr/>
        </p:nvSpPr>
        <p:spPr bwMode="auto">
          <a:xfrm flipH="1">
            <a:off x="7950200" y="1873250"/>
            <a:ext cx="0" cy="2095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CH">
              <a:solidFill>
                <a:srgbClr val="1F497D"/>
              </a:solidFill>
              <a:latin typeface="+mj-lt"/>
            </a:endParaRPr>
          </a:p>
        </p:txBody>
      </p:sp>
      <p:sp>
        <p:nvSpPr>
          <p:cNvPr id="64533" name="Text Box 39"/>
          <p:cNvSpPr txBox="1">
            <a:spLocks noChangeArrowheads="1"/>
          </p:cNvSpPr>
          <p:nvPr/>
        </p:nvSpPr>
        <p:spPr bwMode="auto">
          <a:xfrm>
            <a:off x="650875" y="4496217"/>
            <a:ext cx="812165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fr-CH" sz="1600" dirty="0">
                <a:solidFill>
                  <a:srgbClr val="1F497D"/>
                </a:solidFill>
                <a:latin typeface="+mj-lt"/>
              </a:rPr>
              <a:t>c) If </a:t>
            </a:r>
            <a:r>
              <a:rPr lang="fr-CH" sz="1600" dirty="0" err="1">
                <a:solidFill>
                  <a:srgbClr val="1F497D"/>
                </a:solidFill>
                <a:latin typeface="+mj-lt"/>
              </a:rPr>
              <a:t>we</a:t>
            </a:r>
            <a:r>
              <a:rPr lang="fr-CH" sz="1600" dirty="0">
                <a:solidFill>
                  <a:srgbClr val="1F497D"/>
                </a:solidFill>
                <a:latin typeface="+mj-lt"/>
              </a:rPr>
              <a:t> </a:t>
            </a:r>
            <a:r>
              <a:rPr lang="fr-CH" sz="1600" dirty="0" err="1">
                <a:solidFill>
                  <a:srgbClr val="1F497D"/>
                </a:solidFill>
                <a:latin typeface="+mj-lt"/>
              </a:rPr>
              <a:t>add</a:t>
            </a:r>
            <a:r>
              <a:rPr lang="fr-CH" sz="1600" dirty="0">
                <a:solidFill>
                  <a:srgbClr val="1F497D"/>
                </a:solidFill>
                <a:latin typeface="+mj-lt"/>
              </a:rPr>
              <a:t> a </a:t>
            </a:r>
            <a:r>
              <a:rPr lang="fr-CH" sz="1600" dirty="0" err="1">
                <a:solidFill>
                  <a:srgbClr val="1F497D"/>
                </a:solidFill>
                <a:latin typeface="+mj-lt"/>
              </a:rPr>
              <a:t>capacitor</a:t>
            </a:r>
            <a:r>
              <a:rPr lang="fr-CH" sz="1600" dirty="0">
                <a:solidFill>
                  <a:srgbClr val="1F497D"/>
                </a:solidFill>
                <a:latin typeface="+mj-lt"/>
              </a:rPr>
              <a:t> of X</a:t>
            </a:r>
            <a:r>
              <a:rPr lang="fr-CH" sz="1600" baseline="-25000" dirty="0">
                <a:solidFill>
                  <a:srgbClr val="1F497D"/>
                </a:solidFill>
                <a:latin typeface="+mj-lt"/>
              </a:rPr>
              <a:t>C</a:t>
            </a:r>
            <a:r>
              <a:rPr lang="fr-CH" sz="1600" dirty="0">
                <a:solidFill>
                  <a:srgbClr val="1F497D"/>
                </a:solidFill>
                <a:latin typeface="+mj-lt"/>
              </a:rPr>
              <a:t> =-12.5 </a:t>
            </a:r>
            <a:r>
              <a:rPr lang="el-GR" sz="1600" dirty="0">
                <a:solidFill>
                  <a:srgbClr val="1F497D"/>
                </a:solidFill>
                <a:latin typeface="+mj-lt"/>
              </a:rPr>
              <a:t>Ω </a:t>
            </a:r>
            <a:r>
              <a:rPr lang="fr-CH" sz="1600" dirty="0">
                <a:solidFill>
                  <a:srgbClr val="1F497D"/>
                </a:solidFill>
                <a:latin typeface="+mj-lt"/>
              </a:rPr>
              <a:t>in </a:t>
            </a:r>
            <a:r>
              <a:rPr lang="fr-CH" sz="1600" dirty="0" err="1">
                <a:solidFill>
                  <a:srgbClr val="1F497D"/>
                </a:solidFill>
                <a:latin typeface="+mj-lt"/>
              </a:rPr>
              <a:t>parallel</a:t>
            </a:r>
            <a:r>
              <a:rPr lang="fr-CH" sz="1600" dirty="0">
                <a:solidFill>
                  <a:srgbClr val="1F497D"/>
                </a:solidFill>
                <a:latin typeface="+mj-lt"/>
              </a:rPr>
              <a:t>, </a:t>
            </a:r>
            <a:r>
              <a:rPr lang="fr-CH" sz="1600" dirty="0" err="1">
                <a:solidFill>
                  <a:srgbClr val="1F497D"/>
                </a:solidFill>
                <a:latin typeface="+mj-lt"/>
              </a:rPr>
              <a:t>calculate</a:t>
            </a:r>
            <a:r>
              <a:rPr lang="fr-CH" sz="1600" dirty="0">
                <a:solidFill>
                  <a:srgbClr val="1F497D"/>
                </a:solidFill>
                <a:latin typeface="+mj-lt"/>
              </a:rPr>
              <a:t> the </a:t>
            </a:r>
            <a:r>
              <a:rPr lang="fr-CH" sz="1600" dirty="0" err="1">
                <a:solidFill>
                  <a:srgbClr val="1F497D"/>
                </a:solidFill>
                <a:latin typeface="+mj-lt"/>
              </a:rPr>
              <a:t>current</a:t>
            </a:r>
            <a:r>
              <a:rPr lang="fr-CH" sz="1600" dirty="0">
                <a:solidFill>
                  <a:srgbClr val="1F497D"/>
                </a:solidFill>
                <a:latin typeface="+mj-lt"/>
              </a:rPr>
              <a:t> </a:t>
            </a:r>
            <a:r>
              <a:rPr lang="fr-CH" sz="1600" dirty="0" err="1">
                <a:solidFill>
                  <a:srgbClr val="1F497D"/>
                </a:solidFill>
                <a:latin typeface="+mj-lt"/>
              </a:rPr>
              <a:t>taken</a:t>
            </a:r>
            <a:r>
              <a:rPr lang="fr-CH" sz="1600" dirty="0">
                <a:solidFill>
                  <a:srgbClr val="1F497D"/>
                </a:solidFill>
                <a:latin typeface="+mj-lt"/>
              </a:rPr>
              <a:t> by the C, the new </a:t>
            </a:r>
            <a:r>
              <a:rPr lang="fr-CH" sz="1600" dirty="0" err="1">
                <a:solidFill>
                  <a:srgbClr val="1F497D"/>
                </a:solidFill>
                <a:latin typeface="+mj-lt"/>
              </a:rPr>
              <a:t>current</a:t>
            </a:r>
            <a:r>
              <a:rPr lang="fr-CH" sz="1600" dirty="0">
                <a:solidFill>
                  <a:srgbClr val="1F497D"/>
                </a:solidFill>
                <a:latin typeface="+mj-lt"/>
              </a:rPr>
              <a:t> </a:t>
            </a:r>
            <a:r>
              <a:rPr lang="fr-CH" sz="1600" dirty="0" err="1">
                <a:solidFill>
                  <a:srgbClr val="1F497D"/>
                </a:solidFill>
                <a:latin typeface="+mj-lt"/>
              </a:rPr>
              <a:t>supplied</a:t>
            </a:r>
            <a:r>
              <a:rPr lang="fr-CH" sz="1600" dirty="0">
                <a:solidFill>
                  <a:srgbClr val="1F497D"/>
                </a:solidFill>
                <a:latin typeface="+mj-lt"/>
              </a:rPr>
              <a:t> by the source and </a:t>
            </a:r>
            <a:r>
              <a:rPr lang="fr-CH" sz="1600" dirty="0" err="1">
                <a:solidFill>
                  <a:srgbClr val="1F497D"/>
                </a:solidFill>
                <a:latin typeface="+mj-lt"/>
              </a:rPr>
              <a:t>F</a:t>
            </a:r>
            <a:r>
              <a:rPr lang="fr-CH" sz="1600" baseline="-25000" dirty="0" err="1">
                <a:solidFill>
                  <a:srgbClr val="1F497D"/>
                </a:solidFill>
                <a:latin typeface="+mj-lt"/>
              </a:rPr>
              <a:t>p</a:t>
            </a:r>
            <a:r>
              <a:rPr lang="fr-CH" sz="1600" dirty="0">
                <a:solidFill>
                  <a:srgbClr val="1F497D"/>
                </a:solidFill>
                <a:latin typeface="+mj-lt"/>
              </a:rPr>
              <a:t> of the </a:t>
            </a:r>
            <a:r>
              <a:rPr lang="fr-CH" sz="1600" dirty="0" err="1">
                <a:solidFill>
                  <a:srgbClr val="1F497D"/>
                </a:solidFill>
                <a:latin typeface="+mj-lt"/>
              </a:rPr>
              <a:t>entire</a:t>
            </a:r>
            <a:r>
              <a:rPr lang="fr-CH" sz="1600" dirty="0">
                <a:solidFill>
                  <a:srgbClr val="1F497D"/>
                </a:solidFill>
                <a:latin typeface="+mj-lt"/>
              </a:rPr>
              <a:t> charge and </a:t>
            </a:r>
            <a:r>
              <a:rPr lang="fr-CH" sz="1600" dirty="0" err="1">
                <a:solidFill>
                  <a:srgbClr val="1F497D"/>
                </a:solidFill>
                <a:latin typeface="+mj-lt"/>
              </a:rPr>
              <a:t>capacity</a:t>
            </a:r>
            <a:r>
              <a:rPr lang="fr-CH" sz="1600" dirty="0">
                <a:solidFill>
                  <a:srgbClr val="1F497D"/>
                </a:solidFill>
                <a:latin typeface="+mj-lt"/>
              </a:rPr>
              <a:t> (for the </a:t>
            </a:r>
            <a:r>
              <a:rPr lang="fr-CH" sz="1600" dirty="0" err="1">
                <a:solidFill>
                  <a:srgbClr val="1F497D"/>
                </a:solidFill>
                <a:latin typeface="+mj-lt"/>
              </a:rPr>
              <a:t>same</a:t>
            </a:r>
            <a:r>
              <a:rPr lang="fr-CH" sz="1600" dirty="0">
                <a:solidFill>
                  <a:srgbClr val="1F497D"/>
                </a:solidFill>
                <a:latin typeface="+mj-lt"/>
              </a:rPr>
              <a:t> voltage </a:t>
            </a:r>
            <a:r>
              <a:rPr lang="fr-CH" sz="1600" dirty="0" err="1">
                <a:solidFill>
                  <a:srgbClr val="1F497D"/>
                </a:solidFill>
                <a:latin typeface="+mj-lt"/>
              </a:rPr>
              <a:t>across</a:t>
            </a:r>
            <a:r>
              <a:rPr lang="fr-CH" sz="1600" dirty="0">
                <a:solidFill>
                  <a:srgbClr val="1F497D"/>
                </a:solidFill>
                <a:latin typeface="+mj-lt"/>
              </a:rPr>
              <a:t> the charge).</a:t>
            </a:r>
          </a:p>
          <a:p>
            <a:pPr eaLnBrk="1" hangingPunct="1"/>
            <a:r>
              <a:rPr lang="fr-CH" sz="1600" dirty="0">
                <a:solidFill>
                  <a:srgbClr val="1F497D"/>
                </a:solidFill>
                <a:latin typeface="+mj-lt"/>
              </a:rPr>
              <a:t>d) </a:t>
            </a:r>
            <a:r>
              <a:rPr lang="fr-CH" sz="1600" dirty="0" err="1">
                <a:solidFill>
                  <a:srgbClr val="1F497D"/>
                </a:solidFill>
                <a:latin typeface="+mj-lt"/>
              </a:rPr>
              <a:t>Calculate</a:t>
            </a:r>
            <a:r>
              <a:rPr lang="fr-CH" sz="1600" dirty="0">
                <a:solidFill>
                  <a:srgbClr val="1F497D"/>
                </a:solidFill>
                <a:latin typeface="+mj-lt"/>
              </a:rPr>
              <a:t> the new voltage of the source and the new power </a:t>
            </a:r>
            <a:r>
              <a:rPr lang="fr-CH" sz="1600" dirty="0" err="1">
                <a:solidFill>
                  <a:srgbClr val="1F497D"/>
                </a:solidFill>
                <a:latin typeface="+mj-lt"/>
              </a:rPr>
              <a:t>loss</a:t>
            </a:r>
            <a:r>
              <a:rPr lang="fr-CH" sz="1600" dirty="0">
                <a:solidFill>
                  <a:srgbClr val="1F497D"/>
                </a:solidFill>
                <a:latin typeface="+mj-lt"/>
              </a:rPr>
              <a:t> in the line.</a:t>
            </a:r>
            <a:endParaRPr lang="en-US" dirty="0">
              <a:solidFill>
                <a:srgbClr val="1F497D"/>
              </a:solidFill>
              <a:latin typeface="+mj-lt"/>
            </a:endParaRPr>
          </a:p>
        </p:txBody>
      </p:sp>
      <p:graphicFrame>
        <p:nvGraphicFramePr>
          <p:cNvPr id="34" name="Object 30">
            <a:extLst>
              <a:ext uri="{FF2B5EF4-FFF2-40B4-BE49-F238E27FC236}">
                <a16:creationId xmlns:a16="http://schemas.microsoft.com/office/drawing/2014/main" id="{A3720C2A-A9D0-BB41-976B-CE31A9C51A1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504238" y="2500313"/>
          <a:ext cx="440247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830" name="Equation" r:id="rId14" imgW="203200" imgH="203200" progId="Equation.DSMT4">
                  <p:embed/>
                </p:oleObj>
              </mc:Choice>
              <mc:Fallback>
                <p:oleObj name="Equation" r:id="rId14" imgW="203200" imgH="203200" progId="Equation.DSMT4">
                  <p:embed/>
                  <p:pic>
                    <p:nvPicPr>
                      <p:cNvPr id="34" name="Object 30">
                        <a:extLst>
                          <a:ext uri="{FF2B5EF4-FFF2-40B4-BE49-F238E27FC236}">
                            <a16:creationId xmlns:a16="http://schemas.microsoft.com/office/drawing/2014/main" id="{A3720C2A-A9D0-BB41-976B-CE31A9C51A1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04238" y="2500313"/>
                        <a:ext cx="440247" cy="438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32">
            <a:extLst>
              <a:ext uri="{FF2B5EF4-FFF2-40B4-BE49-F238E27FC236}">
                <a16:creationId xmlns:a16="http://schemas.microsoft.com/office/drawing/2014/main" id="{96DE862A-C2AF-C84B-A309-049FE190070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943850" y="1571059"/>
          <a:ext cx="334963" cy="4085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831" name="Equation" r:id="rId16" imgW="165100" imgH="203200" progId="Equation.DSMT4">
                  <p:embed/>
                </p:oleObj>
              </mc:Choice>
              <mc:Fallback>
                <p:oleObj name="Equation" r:id="rId16" imgW="165100" imgH="203200" progId="Equation.DSMT4">
                  <p:embed/>
                  <p:pic>
                    <p:nvPicPr>
                      <p:cNvPr id="35" name="Object 32">
                        <a:extLst>
                          <a:ext uri="{FF2B5EF4-FFF2-40B4-BE49-F238E27FC236}">
                            <a16:creationId xmlns:a16="http://schemas.microsoft.com/office/drawing/2014/main" id="{96DE862A-C2AF-C84B-A309-049FE190070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43850" y="1571059"/>
                        <a:ext cx="334963" cy="4085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55365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78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78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78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78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78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410" name="Text Box 2"/>
          <p:cNvSpPr txBox="1">
            <a:spLocks noChangeArrowheads="1"/>
          </p:cNvSpPr>
          <p:nvPr/>
        </p:nvSpPr>
        <p:spPr bwMode="auto">
          <a:xfrm>
            <a:off x="371475" y="1625600"/>
            <a:ext cx="77866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defRPr/>
            </a:pPr>
            <a:endParaRPr lang="en-US">
              <a:cs typeface="+mn-cs"/>
            </a:endParaRPr>
          </a:p>
        </p:txBody>
      </p:sp>
      <p:sp>
        <p:nvSpPr>
          <p:cNvPr id="529411" name="Rectangle 3"/>
          <p:cNvSpPr>
            <a:spLocks noGrp="1" noChangeArrowheads="1"/>
          </p:cNvSpPr>
          <p:nvPr>
            <p:ph type="title"/>
          </p:nvPr>
        </p:nvSpPr>
        <p:spPr>
          <a:xfrm>
            <a:off x="492125" y="268288"/>
            <a:ext cx="8426450" cy="11049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fr-CH" sz="3200" dirty="0">
                <a:solidFill>
                  <a:srgbClr val="FF6600"/>
                </a:solidFill>
                <a:latin typeface="Consolas"/>
                <a:ea typeface="+mn-ea"/>
                <a:cs typeface="Consolas"/>
              </a:rPr>
              <a:t>Equivalence voltage/</a:t>
            </a:r>
            <a:r>
              <a:rPr lang="fr-CH" sz="3200" dirty="0" err="1">
                <a:solidFill>
                  <a:srgbClr val="FF6600"/>
                </a:solidFill>
                <a:latin typeface="Consolas"/>
                <a:ea typeface="+mn-ea"/>
                <a:cs typeface="Consolas"/>
              </a:rPr>
              <a:t>current</a:t>
            </a:r>
            <a:r>
              <a:rPr lang="fr-CH" sz="3200" dirty="0">
                <a:solidFill>
                  <a:srgbClr val="FF6600"/>
                </a:solidFill>
                <a:latin typeface="Consolas"/>
                <a:ea typeface="+mn-ea"/>
                <a:cs typeface="Consolas"/>
              </a:rPr>
              <a:t> sources</a:t>
            </a:r>
            <a:endParaRPr lang="en-US" sz="3200" dirty="0">
              <a:solidFill>
                <a:srgbClr val="FF6600"/>
              </a:solidFill>
              <a:latin typeface="Consolas"/>
              <a:ea typeface="+mn-ea"/>
              <a:cs typeface="Consolas"/>
            </a:endParaRPr>
          </a:p>
        </p:txBody>
      </p:sp>
      <p:pic>
        <p:nvPicPr>
          <p:cNvPr id="52941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763" y="1689100"/>
            <a:ext cx="4411662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graphicFrame>
        <p:nvGraphicFramePr>
          <p:cNvPr id="21510" name="Object 7"/>
          <p:cNvGraphicFramePr>
            <a:graphicFrameLocks noChangeAspect="1"/>
          </p:cNvGraphicFramePr>
          <p:nvPr/>
        </p:nvGraphicFramePr>
        <p:xfrm>
          <a:off x="5792788" y="2846388"/>
          <a:ext cx="1682750" cy="58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788" name="Equation" r:id="rId5" imgW="545863" imgH="190417" progId="Equation.3">
                  <p:embed/>
                </p:oleObj>
              </mc:Choice>
              <mc:Fallback>
                <p:oleObj name="Equation" r:id="rId5" imgW="545863" imgH="19041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2788" y="2846388"/>
                        <a:ext cx="1682750" cy="587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29417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838" y="3662363"/>
            <a:ext cx="4351337" cy="187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graphicFrame>
        <p:nvGraphicFramePr>
          <p:cNvPr id="21512" name="Object 10"/>
          <p:cNvGraphicFramePr>
            <a:graphicFrameLocks noChangeAspect="1"/>
          </p:cNvGraphicFramePr>
          <p:nvPr/>
        </p:nvGraphicFramePr>
        <p:xfrm>
          <a:off x="5721350" y="3446463"/>
          <a:ext cx="2582863" cy="1135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789" name="Equation" r:id="rId8" imgW="838200" imgH="368300" progId="Equation.DSMT4">
                  <p:embed/>
                </p:oleObj>
              </mc:Choice>
              <mc:Fallback>
                <p:oleObj name="Equation" r:id="rId8" imgW="838200" imgH="368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1350" y="3446463"/>
                        <a:ext cx="2582863" cy="1135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53970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Rectangle 2"/>
          <p:cNvSpPr>
            <a:spLocks noChangeArrowheads="1"/>
          </p:cNvSpPr>
          <p:nvPr/>
        </p:nvSpPr>
        <p:spPr bwMode="auto">
          <a:xfrm>
            <a:off x="5010150" y="1866900"/>
            <a:ext cx="2933700" cy="18669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CH"/>
          </a:p>
        </p:txBody>
      </p:sp>
      <p:sp>
        <p:nvSpPr>
          <p:cNvPr id="68612" name="Rectangle 3"/>
          <p:cNvSpPr>
            <a:spLocks noGrp="1" noChangeArrowheads="1"/>
          </p:cNvSpPr>
          <p:nvPr>
            <p:ph type="title"/>
          </p:nvPr>
        </p:nvSpPr>
        <p:spPr>
          <a:xfrm>
            <a:off x="492125" y="268288"/>
            <a:ext cx="7772400" cy="11049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fr-CH" sz="3200" dirty="0">
                <a:solidFill>
                  <a:srgbClr val="FF6600"/>
                </a:solidFill>
                <a:latin typeface="Consolas"/>
                <a:ea typeface="+mn-ea"/>
                <a:cs typeface="Consolas"/>
              </a:rPr>
              <a:t>Solution (</a:t>
            </a:r>
            <a:r>
              <a:rPr lang="fr-CH" sz="3200" dirty="0" err="1">
                <a:solidFill>
                  <a:srgbClr val="FF6600"/>
                </a:solidFill>
                <a:latin typeface="Consolas"/>
                <a:ea typeface="+mn-ea"/>
                <a:cs typeface="Consolas"/>
              </a:rPr>
              <a:t>continued</a:t>
            </a:r>
            <a:r>
              <a:rPr lang="fr-CH" sz="3200" dirty="0">
                <a:solidFill>
                  <a:srgbClr val="FF6600"/>
                </a:solidFill>
                <a:latin typeface="Consolas"/>
                <a:ea typeface="+mn-ea"/>
                <a:cs typeface="Consolas"/>
              </a:rPr>
              <a:t>)</a:t>
            </a:r>
            <a:endParaRPr lang="en-US" sz="3200" dirty="0">
              <a:solidFill>
                <a:srgbClr val="FF6600"/>
              </a:solidFill>
              <a:latin typeface="Consolas"/>
              <a:ea typeface="+mn-ea"/>
              <a:cs typeface="Consolas"/>
            </a:endParaRPr>
          </a:p>
        </p:txBody>
      </p:sp>
      <p:sp>
        <p:nvSpPr>
          <p:cNvPr id="68613" name="Oval 4"/>
          <p:cNvSpPr>
            <a:spLocks noChangeArrowheads="1"/>
          </p:cNvSpPr>
          <p:nvPr/>
        </p:nvSpPr>
        <p:spPr bwMode="auto">
          <a:xfrm>
            <a:off x="4667250" y="2495550"/>
            <a:ext cx="685800" cy="695325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CH"/>
          </a:p>
        </p:txBody>
      </p:sp>
      <p:sp>
        <p:nvSpPr>
          <p:cNvPr id="68614" name="Line 5"/>
          <p:cNvSpPr>
            <a:spLocks noChangeShapeType="1"/>
          </p:cNvSpPr>
          <p:nvPr/>
        </p:nvSpPr>
        <p:spPr bwMode="auto">
          <a:xfrm>
            <a:off x="4533900" y="2362200"/>
            <a:ext cx="0" cy="9810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CH"/>
          </a:p>
        </p:txBody>
      </p:sp>
      <p:sp>
        <p:nvSpPr>
          <p:cNvPr id="68615" name="Rectangle 6"/>
          <p:cNvSpPr>
            <a:spLocks noChangeArrowheads="1"/>
          </p:cNvSpPr>
          <p:nvPr/>
        </p:nvSpPr>
        <p:spPr bwMode="auto">
          <a:xfrm>
            <a:off x="6057900" y="1752600"/>
            <a:ext cx="942975" cy="24765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CH"/>
          </a:p>
        </p:txBody>
      </p:sp>
      <p:sp>
        <p:nvSpPr>
          <p:cNvPr id="68616" name="Rectangle 7"/>
          <p:cNvSpPr>
            <a:spLocks noChangeArrowheads="1"/>
          </p:cNvSpPr>
          <p:nvPr/>
        </p:nvSpPr>
        <p:spPr bwMode="auto">
          <a:xfrm>
            <a:off x="7810500" y="2095500"/>
            <a:ext cx="257175" cy="75247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CH"/>
          </a:p>
        </p:txBody>
      </p:sp>
      <p:grpSp>
        <p:nvGrpSpPr>
          <p:cNvPr id="68617" name="Group 8"/>
          <p:cNvGrpSpPr>
            <a:grpSpLocks/>
          </p:cNvGrpSpPr>
          <p:nvPr/>
        </p:nvGrpSpPr>
        <p:grpSpPr bwMode="auto">
          <a:xfrm>
            <a:off x="7867650" y="2938463"/>
            <a:ext cx="241300" cy="715962"/>
            <a:chOff x="3804" y="1575"/>
            <a:chExt cx="392" cy="2407"/>
          </a:xfrm>
        </p:grpSpPr>
        <p:grpSp>
          <p:nvGrpSpPr>
            <p:cNvPr id="68633" name="Group 9"/>
            <p:cNvGrpSpPr>
              <a:grpSpLocks/>
            </p:cNvGrpSpPr>
            <p:nvPr/>
          </p:nvGrpSpPr>
          <p:grpSpPr bwMode="auto">
            <a:xfrm>
              <a:off x="3933" y="2178"/>
              <a:ext cx="260" cy="600"/>
              <a:chOff x="3927" y="2184"/>
              <a:chExt cx="260" cy="600"/>
            </a:xfrm>
          </p:grpSpPr>
          <p:sp>
            <p:nvSpPr>
              <p:cNvPr id="68644" name="Arc 10"/>
              <p:cNvSpPr>
                <a:spLocks/>
              </p:cNvSpPr>
              <p:nvPr/>
            </p:nvSpPr>
            <p:spPr bwMode="auto">
              <a:xfrm>
                <a:off x="3929" y="2184"/>
                <a:ext cx="258" cy="30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CH"/>
              </a:p>
            </p:txBody>
          </p:sp>
          <p:sp>
            <p:nvSpPr>
              <p:cNvPr id="68645" name="Arc 11"/>
              <p:cNvSpPr>
                <a:spLocks/>
              </p:cNvSpPr>
              <p:nvPr/>
            </p:nvSpPr>
            <p:spPr bwMode="auto">
              <a:xfrm flipV="1">
                <a:off x="3927" y="2475"/>
                <a:ext cx="258" cy="30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CH"/>
              </a:p>
            </p:txBody>
          </p:sp>
        </p:grpSp>
        <p:grpSp>
          <p:nvGrpSpPr>
            <p:cNvPr id="68634" name="Group 12"/>
            <p:cNvGrpSpPr>
              <a:grpSpLocks/>
            </p:cNvGrpSpPr>
            <p:nvPr/>
          </p:nvGrpSpPr>
          <p:grpSpPr bwMode="auto">
            <a:xfrm>
              <a:off x="3935" y="2780"/>
              <a:ext cx="260" cy="600"/>
              <a:chOff x="3927" y="2184"/>
              <a:chExt cx="260" cy="600"/>
            </a:xfrm>
          </p:grpSpPr>
          <p:sp>
            <p:nvSpPr>
              <p:cNvPr id="68642" name="Arc 13"/>
              <p:cNvSpPr>
                <a:spLocks/>
              </p:cNvSpPr>
              <p:nvPr/>
            </p:nvSpPr>
            <p:spPr bwMode="auto">
              <a:xfrm>
                <a:off x="3929" y="2184"/>
                <a:ext cx="258" cy="30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CH"/>
              </a:p>
            </p:txBody>
          </p:sp>
          <p:sp>
            <p:nvSpPr>
              <p:cNvPr id="68643" name="Arc 14"/>
              <p:cNvSpPr>
                <a:spLocks/>
              </p:cNvSpPr>
              <p:nvPr/>
            </p:nvSpPr>
            <p:spPr bwMode="auto">
              <a:xfrm flipV="1">
                <a:off x="3927" y="2475"/>
                <a:ext cx="258" cy="30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CH"/>
              </a:p>
            </p:txBody>
          </p:sp>
        </p:grpSp>
        <p:grpSp>
          <p:nvGrpSpPr>
            <p:cNvPr id="68635" name="Group 15"/>
            <p:cNvGrpSpPr>
              <a:grpSpLocks/>
            </p:cNvGrpSpPr>
            <p:nvPr/>
          </p:nvGrpSpPr>
          <p:grpSpPr bwMode="auto">
            <a:xfrm>
              <a:off x="3936" y="3382"/>
              <a:ext cx="260" cy="600"/>
              <a:chOff x="3927" y="2184"/>
              <a:chExt cx="260" cy="600"/>
            </a:xfrm>
          </p:grpSpPr>
          <p:sp>
            <p:nvSpPr>
              <p:cNvPr id="68640" name="Arc 16"/>
              <p:cNvSpPr>
                <a:spLocks/>
              </p:cNvSpPr>
              <p:nvPr/>
            </p:nvSpPr>
            <p:spPr bwMode="auto">
              <a:xfrm>
                <a:off x="3929" y="2184"/>
                <a:ext cx="258" cy="30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CH"/>
              </a:p>
            </p:txBody>
          </p:sp>
          <p:sp>
            <p:nvSpPr>
              <p:cNvPr id="68641" name="Arc 17"/>
              <p:cNvSpPr>
                <a:spLocks/>
              </p:cNvSpPr>
              <p:nvPr/>
            </p:nvSpPr>
            <p:spPr bwMode="auto">
              <a:xfrm flipV="1">
                <a:off x="3927" y="2475"/>
                <a:ext cx="258" cy="30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CH"/>
              </a:p>
            </p:txBody>
          </p:sp>
        </p:grpSp>
        <p:grpSp>
          <p:nvGrpSpPr>
            <p:cNvPr id="68636" name="Group 18"/>
            <p:cNvGrpSpPr>
              <a:grpSpLocks/>
            </p:cNvGrpSpPr>
            <p:nvPr/>
          </p:nvGrpSpPr>
          <p:grpSpPr bwMode="auto">
            <a:xfrm>
              <a:off x="3936" y="1576"/>
              <a:ext cx="260" cy="600"/>
              <a:chOff x="3927" y="2184"/>
              <a:chExt cx="260" cy="600"/>
            </a:xfrm>
          </p:grpSpPr>
          <p:sp>
            <p:nvSpPr>
              <p:cNvPr id="68638" name="Arc 19"/>
              <p:cNvSpPr>
                <a:spLocks/>
              </p:cNvSpPr>
              <p:nvPr/>
            </p:nvSpPr>
            <p:spPr bwMode="auto">
              <a:xfrm>
                <a:off x="3929" y="2184"/>
                <a:ext cx="258" cy="30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CH"/>
              </a:p>
            </p:txBody>
          </p:sp>
          <p:sp>
            <p:nvSpPr>
              <p:cNvPr id="68639" name="Arc 20"/>
              <p:cNvSpPr>
                <a:spLocks/>
              </p:cNvSpPr>
              <p:nvPr/>
            </p:nvSpPr>
            <p:spPr bwMode="auto">
              <a:xfrm flipV="1">
                <a:off x="3927" y="2475"/>
                <a:ext cx="258" cy="30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CH"/>
              </a:p>
            </p:txBody>
          </p:sp>
        </p:grpSp>
        <p:sp>
          <p:nvSpPr>
            <p:cNvPr id="68637" name="Rectangle 21"/>
            <p:cNvSpPr>
              <a:spLocks noChangeArrowheads="1"/>
            </p:cNvSpPr>
            <p:nvPr/>
          </p:nvSpPr>
          <p:spPr bwMode="auto">
            <a:xfrm>
              <a:off x="3804" y="1575"/>
              <a:ext cx="126" cy="2403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CH"/>
            </a:p>
          </p:txBody>
        </p:sp>
      </p:grpSp>
      <p:graphicFrame>
        <p:nvGraphicFramePr>
          <p:cNvPr id="68618" name="Object 22"/>
          <p:cNvGraphicFramePr>
            <a:graphicFrameLocks noChangeAspect="1"/>
          </p:cNvGraphicFramePr>
          <p:nvPr/>
        </p:nvGraphicFramePr>
        <p:xfrm>
          <a:off x="4083050" y="2640013"/>
          <a:ext cx="373063" cy="487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849" name="Equation" r:id="rId4" imgW="164885" imgH="215619" progId="Equation.3">
                  <p:embed/>
                </p:oleObj>
              </mc:Choice>
              <mc:Fallback>
                <p:oleObj name="Equation" r:id="rId4" imgW="164885" imgH="215619" progId="Equation.3">
                  <p:embed/>
                  <p:pic>
                    <p:nvPicPr>
                      <p:cNvPr id="68618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83050" y="2640013"/>
                        <a:ext cx="373063" cy="487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619" name="Object 23"/>
          <p:cNvGraphicFramePr>
            <a:graphicFrameLocks noChangeAspect="1"/>
          </p:cNvGraphicFramePr>
          <p:nvPr/>
        </p:nvGraphicFramePr>
        <p:xfrm>
          <a:off x="5970588" y="1441450"/>
          <a:ext cx="1155700" cy="309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850" name="Equation" r:id="rId6" imgW="850900" imgH="228600" progId="Equation.3">
                  <p:embed/>
                </p:oleObj>
              </mc:Choice>
              <mc:Fallback>
                <p:oleObj name="Equation" r:id="rId6" imgW="850900" imgH="228600" progId="Equation.3">
                  <p:embed/>
                  <p:pic>
                    <p:nvPicPr>
                      <p:cNvPr id="68619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70588" y="1441450"/>
                        <a:ext cx="1155700" cy="309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620" name="Object 24"/>
          <p:cNvGraphicFramePr>
            <a:graphicFrameLocks noChangeAspect="1"/>
          </p:cNvGraphicFramePr>
          <p:nvPr/>
        </p:nvGraphicFramePr>
        <p:xfrm>
          <a:off x="7018338" y="2305050"/>
          <a:ext cx="765175" cy="300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851" name="Equation" r:id="rId8" imgW="520474" imgH="203112" progId="Equation.3">
                  <p:embed/>
                </p:oleObj>
              </mc:Choice>
              <mc:Fallback>
                <p:oleObj name="Equation" r:id="rId8" imgW="520474" imgH="203112" progId="Equation.3">
                  <p:embed/>
                  <p:pic>
                    <p:nvPicPr>
                      <p:cNvPr id="6862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8338" y="2305050"/>
                        <a:ext cx="765175" cy="300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621" name="Object 25"/>
          <p:cNvGraphicFramePr>
            <a:graphicFrameLocks noChangeAspect="1"/>
          </p:cNvGraphicFramePr>
          <p:nvPr/>
        </p:nvGraphicFramePr>
        <p:xfrm>
          <a:off x="6970713" y="3154363"/>
          <a:ext cx="874712" cy="296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852" name="Equation" r:id="rId10" imgW="634449" imgH="215713" progId="Equation.3">
                  <p:embed/>
                </p:oleObj>
              </mc:Choice>
              <mc:Fallback>
                <p:oleObj name="Equation" r:id="rId10" imgW="634449" imgH="215713" progId="Equation.3">
                  <p:embed/>
                  <p:pic>
                    <p:nvPicPr>
                      <p:cNvPr id="68621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70713" y="3154363"/>
                        <a:ext cx="874712" cy="296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8622" name="Line 26"/>
          <p:cNvSpPr>
            <a:spLocks noChangeShapeType="1"/>
          </p:cNvSpPr>
          <p:nvPr/>
        </p:nvSpPr>
        <p:spPr bwMode="auto">
          <a:xfrm>
            <a:off x="5600700" y="1866900"/>
            <a:ext cx="2762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CH"/>
          </a:p>
        </p:txBody>
      </p:sp>
      <p:graphicFrame>
        <p:nvGraphicFramePr>
          <p:cNvPr id="68623" name="Object 27"/>
          <p:cNvGraphicFramePr>
            <a:graphicFrameLocks noChangeAspect="1"/>
          </p:cNvGraphicFramePr>
          <p:nvPr/>
        </p:nvGraphicFramePr>
        <p:xfrm>
          <a:off x="5637213" y="1960563"/>
          <a:ext cx="239712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853" name="Equation" r:id="rId12" imgW="126780" imgH="215526" progId="Equation.3">
                  <p:embed/>
                </p:oleObj>
              </mc:Choice>
              <mc:Fallback>
                <p:oleObj name="Equation" r:id="rId12" imgW="126780" imgH="215526" progId="Equation.3">
                  <p:embed/>
                  <p:pic>
                    <p:nvPicPr>
                      <p:cNvPr id="68623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7213" y="1960563"/>
                        <a:ext cx="239712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8624" name="Line 28"/>
          <p:cNvSpPr>
            <a:spLocks noChangeShapeType="1"/>
          </p:cNvSpPr>
          <p:nvPr/>
        </p:nvSpPr>
        <p:spPr bwMode="auto">
          <a:xfrm>
            <a:off x="8350250" y="1958975"/>
            <a:ext cx="0" cy="16192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CH"/>
          </a:p>
        </p:txBody>
      </p:sp>
      <p:sp>
        <p:nvSpPr>
          <p:cNvPr id="68626" name="Line 30"/>
          <p:cNvSpPr>
            <a:spLocks noChangeShapeType="1"/>
          </p:cNvSpPr>
          <p:nvPr/>
        </p:nvSpPr>
        <p:spPr bwMode="auto">
          <a:xfrm flipH="1">
            <a:off x="7950200" y="1873250"/>
            <a:ext cx="0" cy="2095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CH"/>
          </a:p>
        </p:txBody>
      </p:sp>
      <p:graphicFrame>
        <p:nvGraphicFramePr>
          <p:cNvPr id="580640" name="Object 32"/>
          <p:cNvGraphicFramePr>
            <a:graphicFrameLocks noChangeAspect="1"/>
          </p:cNvGraphicFramePr>
          <p:nvPr/>
        </p:nvGraphicFramePr>
        <p:xfrm>
          <a:off x="740327" y="2190751"/>
          <a:ext cx="1450423" cy="376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854" name="Equation" r:id="rId14" imgW="787400" imgH="203200" progId="Equation.DSMT4">
                  <p:embed/>
                </p:oleObj>
              </mc:Choice>
              <mc:Fallback>
                <p:oleObj name="Equation" r:id="rId14" imgW="787400" imgH="203200" progId="Equation.DSMT4">
                  <p:embed/>
                  <p:pic>
                    <p:nvPicPr>
                      <p:cNvPr id="580640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0327" y="2190751"/>
                        <a:ext cx="1450423" cy="376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8629" name="Text Box 38"/>
          <p:cNvSpPr txBox="1">
            <a:spLocks noChangeArrowheads="1"/>
          </p:cNvSpPr>
          <p:nvPr/>
        </p:nvSpPr>
        <p:spPr bwMode="auto">
          <a:xfrm>
            <a:off x="506413" y="1527175"/>
            <a:ext cx="438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fr-CH"/>
              <a:t>b)</a:t>
            </a:r>
            <a:endParaRPr lang="en-US"/>
          </a:p>
        </p:txBody>
      </p:sp>
      <p:graphicFrame>
        <p:nvGraphicFramePr>
          <p:cNvPr id="580647" name="Object 39"/>
          <p:cNvGraphicFramePr>
            <a:graphicFrameLocks noChangeAspect="1"/>
          </p:cNvGraphicFramePr>
          <p:nvPr/>
        </p:nvGraphicFramePr>
        <p:xfrm>
          <a:off x="677863" y="2565400"/>
          <a:ext cx="2862262" cy="512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855" name="Equation" r:id="rId16" imgW="1777229" imgH="317362" progId="Equation.3">
                  <p:embed/>
                </p:oleObj>
              </mc:Choice>
              <mc:Fallback>
                <p:oleObj name="Equation" r:id="rId16" imgW="1777229" imgH="317362" progId="Equation.3">
                  <p:embed/>
                  <p:pic>
                    <p:nvPicPr>
                      <p:cNvPr id="580647" name="Objec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7863" y="2565400"/>
                        <a:ext cx="2862262" cy="512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0648" name="Object 40"/>
          <p:cNvGraphicFramePr>
            <a:graphicFrameLocks noChangeAspect="1"/>
          </p:cNvGraphicFramePr>
          <p:nvPr/>
        </p:nvGraphicFramePr>
        <p:xfrm>
          <a:off x="587375" y="3421063"/>
          <a:ext cx="3784600" cy="149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856" name="Equation" r:id="rId18" imgW="2349500" imgH="927100" progId="Equation.3">
                  <p:embed/>
                </p:oleObj>
              </mc:Choice>
              <mc:Fallback>
                <p:oleObj name="Equation" r:id="rId18" imgW="2349500" imgH="927100" progId="Equation.3">
                  <p:embed/>
                  <p:pic>
                    <p:nvPicPr>
                      <p:cNvPr id="580648" name="Object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7375" y="3421063"/>
                        <a:ext cx="3784600" cy="149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0649" name="Object 41"/>
          <p:cNvGraphicFramePr>
            <a:graphicFrameLocks noChangeAspect="1"/>
          </p:cNvGraphicFramePr>
          <p:nvPr/>
        </p:nvGraphicFramePr>
        <p:xfrm>
          <a:off x="529273" y="5126038"/>
          <a:ext cx="2891996" cy="503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857" name="Equation" r:id="rId20" imgW="1320800" imgH="228600" progId="Equation.DSMT4">
                  <p:embed/>
                </p:oleObj>
              </mc:Choice>
              <mc:Fallback>
                <p:oleObj name="Equation" r:id="rId20" imgW="1320800" imgH="228600" progId="Equation.DSMT4">
                  <p:embed/>
                  <p:pic>
                    <p:nvPicPr>
                      <p:cNvPr id="580649" name="Object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273" y="5126038"/>
                        <a:ext cx="2891996" cy="503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30">
            <a:extLst>
              <a:ext uri="{FF2B5EF4-FFF2-40B4-BE49-F238E27FC236}">
                <a16:creationId xmlns:a16="http://schemas.microsoft.com/office/drawing/2014/main" id="{5699FFC1-845A-2340-82C5-2EF9122D448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504238" y="2500313"/>
          <a:ext cx="440247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858" name="Equation" r:id="rId22" imgW="203200" imgH="203200" progId="Equation.DSMT4">
                  <p:embed/>
                </p:oleObj>
              </mc:Choice>
              <mc:Fallback>
                <p:oleObj name="Equation" r:id="rId22" imgW="203200" imgH="203200" progId="Equation.DSMT4">
                  <p:embed/>
                  <p:pic>
                    <p:nvPicPr>
                      <p:cNvPr id="37" name="Object 30">
                        <a:extLst>
                          <a:ext uri="{FF2B5EF4-FFF2-40B4-BE49-F238E27FC236}">
                            <a16:creationId xmlns:a16="http://schemas.microsoft.com/office/drawing/2014/main" id="{5699FFC1-845A-2340-82C5-2EF9122D448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04238" y="2500313"/>
                        <a:ext cx="440247" cy="438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32">
            <a:extLst>
              <a:ext uri="{FF2B5EF4-FFF2-40B4-BE49-F238E27FC236}">
                <a16:creationId xmlns:a16="http://schemas.microsoft.com/office/drawing/2014/main" id="{7753C3AA-A314-A040-B9AA-B6201AB5091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943850" y="1571059"/>
          <a:ext cx="334963" cy="4085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859" name="Equation" r:id="rId24" imgW="165100" imgH="203200" progId="Equation.DSMT4">
                  <p:embed/>
                </p:oleObj>
              </mc:Choice>
              <mc:Fallback>
                <p:oleObj name="Equation" r:id="rId24" imgW="165100" imgH="203200" progId="Equation.DSMT4">
                  <p:embed/>
                  <p:pic>
                    <p:nvPicPr>
                      <p:cNvPr id="38" name="Object 32">
                        <a:extLst>
                          <a:ext uri="{FF2B5EF4-FFF2-40B4-BE49-F238E27FC236}">
                            <a16:creationId xmlns:a16="http://schemas.microsoft.com/office/drawing/2014/main" id="{7753C3AA-A314-A040-B9AA-B6201AB5091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43850" y="1571059"/>
                        <a:ext cx="334963" cy="4085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95627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80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80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80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80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Rectangle 2"/>
          <p:cNvSpPr>
            <a:spLocks noChangeArrowheads="1"/>
          </p:cNvSpPr>
          <p:nvPr/>
        </p:nvSpPr>
        <p:spPr bwMode="auto">
          <a:xfrm>
            <a:off x="5010150" y="1866900"/>
            <a:ext cx="2933700" cy="18669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CH">
              <a:solidFill>
                <a:srgbClr val="1F497D"/>
              </a:solidFill>
              <a:latin typeface="+mj-lt"/>
            </a:endParaRPr>
          </a:p>
        </p:txBody>
      </p:sp>
      <p:sp>
        <p:nvSpPr>
          <p:cNvPr id="64516" name="Rectangle 3"/>
          <p:cNvSpPr>
            <a:spLocks noGrp="1" noChangeArrowheads="1"/>
          </p:cNvSpPr>
          <p:nvPr>
            <p:ph type="title"/>
          </p:nvPr>
        </p:nvSpPr>
        <p:spPr>
          <a:xfrm>
            <a:off x="492125" y="268288"/>
            <a:ext cx="7772400" cy="11049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fr-CH" sz="3200" dirty="0">
                <a:solidFill>
                  <a:srgbClr val="FF6600"/>
                </a:solidFill>
                <a:latin typeface="Consolas"/>
                <a:ea typeface="+mn-ea"/>
                <a:cs typeface="Consolas"/>
              </a:rPr>
              <a:t>Active and </a:t>
            </a:r>
            <a:r>
              <a:rPr lang="fr-CH" sz="3200" dirty="0" err="1">
                <a:solidFill>
                  <a:srgbClr val="FF6600"/>
                </a:solidFill>
                <a:latin typeface="Consolas"/>
                <a:ea typeface="+mn-ea"/>
                <a:cs typeface="Consolas"/>
              </a:rPr>
              <a:t>reactive</a:t>
            </a:r>
            <a:r>
              <a:rPr lang="fr-CH" sz="3200" dirty="0">
                <a:solidFill>
                  <a:srgbClr val="FF6600"/>
                </a:solidFill>
                <a:latin typeface="Consolas"/>
                <a:ea typeface="+mn-ea"/>
                <a:cs typeface="Consolas"/>
              </a:rPr>
              <a:t> </a:t>
            </a:r>
            <a:r>
              <a:rPr lang="fr-CH" sz="3200" dirty="0" err="1">
                <a:solidFill>
                  <a:srgbClr val="FF6600"/>
                </a:solidFill>
                <a:latin typeface="Consolas"/>
                <a:ea typeface="+mn-ea"/>
                <a:cs typeface="Consolas"/>
              </a:rPr>
              <a:t>powers</a:t>
            </a:r>
            <a:r>
              <a:rPr lang="fr-CH" sz="3200" dirty="0">
                <a:solidFill>
                  <a:srgbClr val="FF6600"/>
                </a:solidFill>
                <a:latin typeface="Consolas"/>
                <a:ea typeface="+mn-ea"/>
                <a:cs typeface="Consolas"/>
              </a:rPr>
              <a:t>: </a:t>
            </a:r>
            <a:r>
              <a:rPr lang="fr-CH" sz="3200" dirty="0" err="1">
                <a:solidFill>
                  <a:srgbClr val="FF6600"/>
                </a:solidFill>
                <a:latin typeface="Consolas"/>
                <a:ea typeface="+mn-ea"/>
                <a:cs typeface="Consolas"/>
              </a:rPr>
              <a:t>example</a:t>
            </a:r>
            <a:endParaRPr lang="en-US" sz="3200" dirty="0">
              <a:solidFill>
                <a:srgbClr val="FF6600"/>
              </a:solidFill>
              <a:latin typeface="Consolas"/>
              <a:ea typeface="+mn-ea"/>
              <a:cs typeface="Consolas"/>
            </a:endParaRPr>
          </a:p>
        </p:txBody>
      </p:sp>
      <p:sp>
        <p:nvSpPr>
          <p:cNvPr id="64517" name="Oval 4"/>
          <p:cNvSpPr>
            <a:spLocks noChangeArrowheads="1"/>
          </p:cNvSpPr>
          <p:nvPr/>
        </p:nvSpPr>
        <p:spPr bwMode="auto">
          <a:xfrm>
            <a:off x="4667250" y="2495550"/>
            <a:ext cx="685800" cy="695325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CH">
              <a:solidFill>
                <a:srgbClr val="1F497D"/>
              </a:solidFill>
              <a:latin typeface="+mj-lt"/>
            </a:endParaRPr>
          </a:p>
        </p:txBody>
      </p:sp>
      <p:sp>
        <p:nvSpPr>
          <p:cNvPr id="64518" name="Line 5"/>
          <p:cNvSpPr>
            <a:spLocks noChangeShapeType="1"/>
          </p:cNvSpPr>
          <p:nvPr/>
        </p:nvSpPr>
        <p:spPr bwMode="auto">
          <a:xfrm>
            <a:off x="4533900" y="2362200"/>
            <a:ext cx="0" cy="9810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CH">
              <a:solidFill>
                <a:srgbClr val="1F497D"/>
              </a:solidFill>
              <a:latin typeface="+mj-lt"/>
            </a:endParaRPr>
          </a:p>
        </p:txBody>
      </p:sp>
      <p:sp>
        <p:nvSpPr>
          <p:cNvPr id="64519" name="Rectangle 6"/>
          <p:cNvSpPr>
            <a:spLocks noChangeArrowheads="1"/>
          </p:cNvSpPr>
          <p:nvPr/>
        </p:nvSpPr>
        <p:spPr bwMode="auto">
          <a:xfrm>
            <a:off x="6057900" y="1752600"/>
            <a:ext cx="942975" cy="24765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CH">
              <a:solidFill>
                <a:srgbClr val="1F497D"/>
              </a:solidFill>
              <a:latin typeface="+mj-lt"/>
            </a:endParaRPr>
          </a:p>
        </p:txBody>
      </p:sp>
      <p:sp>
        <p:nvSpPr>
          <p:cNvPr id="64520" name="Rectangle 7"/>
          <p:cNvSpPr>
            <a:spLocks noChangeArrowheads="1"/>
          </p:cNvSpPr>
          <p:nvPr/>
        </p:nvSpPr>
        <p:spPr bwMode="auto">
          <a:xfrm>
            <a:off x="7810500" y="2095500"/>
            <a:ext cx="257175" cy="75247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CH">
              <a:solidFill>
                <a:srgbClr val="1F497D"/>
              </a:solidFill>
              <a:latin typeface="+mj-lt"/>
            </a:endParaRPr>
          </a:p>
        </p:txBody>
      </p:sp>
      <p:grpSp>
        <p:nvGrpSpPr>
          <p:cNvPr id="64521" name="Group 8"/>
          <p:cNvGrpSpPr>
            <a:grpSpLocks/>
          </p:cNvGrpSpPr>
          <p:nvPr/>
        </p:nvGrpSpPr>
        <p:grpSpPr bwMode="auto">
          <a:xfrm>
            <a:off x="7867650" y="2938463"/>
            <a:ext cx="241300" cy="715962"/>
            <a:chOff x="3804" y="1575"/>
            <a:chExt cx="392" cy="2407"/>
          </a:xfrm>
        </p:grpSpPr>
        <p:grpSp>
          <p:nvGrpSpPr>
            <p:cNvPr id="64534" name="Group 9"/>
            <p:cNvGrpSpPr>
              <a:grpSpLocks/>
            </p:cNvGrpSpPr>
            <p:nvPr/>
          </p:nvGrpSpPr>
          <p:grpSpPr bwMode="auto">
            <a:xfrm>
              <a:off x="3933" y="2178"/>
              <a:ext cx="260" cy="600"/>
              <a:chOff x="3927" y="2184"/>
              <a:chExt cx="260" cy="600"/>
            </a:xfrm>
          </p:grpSpPr>
          <p:sp>
            <p:nvSpPr>
              <p:cNvPr id="64545" name="Arc 10"/>
              <p:cNvSpPr>
                <a:spLocks/>
              </p:cNvSpPr>
              <p:nvPr/>
            </p:nvSpPr>
            <p:spPr bwMode="auto">
              <a:xfrm>
                <a:off x="3929" y="2184"/>
                <a:ext cx="258" cy="30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CH">
                  <a:solidFill>
                    <a:srgbClr val="1F497D"/>
                  </a:solidFill>
                  <a:latin typeface="+mj-lt"/>
                </a:endParaRPr>
              </a:p>
            </p:txBody>
          </p:sp>
          <p:sp>
            <p:nvSpPr>
              <p:cNvPr id="64546" name="Arc 11"/>
              <p:cNvSpPr>
                <a:spLocks/>
              </p:cNvSpPr>
              <p:nvPr/>
            </p:nvSpPr>
            <p:spPr bwMode="auto">
              <a:xfrm flipV="1">
                <a:off x="3927" y="2475"/>
                <a:ext cx="258" cy="30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CH">
                  <a:solidFill>
                    <a:srgbClr val="1F497D"/>
                  </a:solidFill>
                  <a:latin typeface="+mj-lt"/>
                </a:endParaRPr>
              </a:p>
            </p:txBody>
          </p:sp>
        </p:grpSp>
        <p:grpSp>
          <p:nvGrpSpPr>
            <p:cNvPr id="64535" name="Group 12"/>
            <p:cNvGrpSpPr>
              <a:grpSpLocks/>
            </p:cNvGrpSpPr>
            <p:nvPr/>
          </p:nvGrpSpPr>
          <p:grpSpPr bwMode="auto">
            <a:xfrm>
              <a:off x="3935" y="2780"/>
              <a:ext cx="260" cy="600"/>
              <a:chOff x="3927" y="2184"/>
              <a:chExt cx="260" cy="600"/>
            </a:xfrm>
          </p:grpSpPr>
          <p:sp>
            <p:nvSpPr>
              <p:cNvPr id="64543" name="Arc 13"/>
              <p:cNvSpPr>
                <a:spLocks/>
              </p:cNvSpPr>
              <p:nvPr/>
            </p:nvSpPr>
            <p:spPr bwMode="auto">
              <a:xfrm>
                <a:off x="3929" y="2184"/>
                <a:ext cx="258" cy="30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CH">
                  <a:solidFill>
                    <a:srgbClr val="1F497D"/>
                  </a:solidFill>
                  <a:latin typeface="+mj-lt"/>
                </a:endParaRPr>
              </a:p>
            </p:txBody>
          </p:sp>
          <p:sp>
            <p:nvSpPr>
              <p:cNvPr id="64544" name="Arc 14"/>
              <p:cNvSpPr>
                <a:spLocks/>
              </p:cNvSpPr>
              <p:nvPr/>
            </p:nvSpPr>
            <p:spPr bwMode="auto">
              <a:xfrm flipV="1">
                <a:off x="3927" y="2475"/>
                <a:ext cx="258" cy="30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CH">
                  <a:solidFill>
                    <a:srgbClr val="1F497D"/>
                  </a:solidFill>
                  <a:latin typeface="+mj-lt"/>
                </a:endParaRPr>
              </a:p>
            </p:txBody>
          </p:sp>
        </p:grpSp>
        <p:grpSp>
          <p:nvGrpSpPr>
            <p:cNvPr id="64536" name="Group 15"/>
            <p:cNvGrpSpPr>
              <a:grpSpLocks/>
            </p:cNvGrpSpPr>
            <p:nvPr/>
          </p:nvGrpSpPr>
          <p:grpSpPr bwMode="auto">
            <a:xfrm>
              <a:off x="3936" y="3382"/>
              <a:ext cx="260" cy="600"/>
              <a:chOff x="3927" y="2184"/>
              <a:chExt cx="260" cy="600"/>
            </a:xfrm>
          </p:grpSpPr>
          <p:sp>
            <p:nvSpPr>
              <p:cNvPr id="64541" name="Arc 16"/>
              <p:cNvSpPr>
                <a:spLocks/>
              </p:cNvSpPr>
              <p:nvPr/>
            </p:nvSpPr>
            <p:spPr bwMode="auto">
              <a:xfrm>
                <a:off x="3929" y="2184"/>
                <a:ext cx="258" cy="30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CH">
                  <a:solidFill>
                    <a:srgbClr val="1F497D"/>
                  </a:solidFill>
                  <a:latin typeface="+mj-lt"/>
                </a:endParaRPr>
              </a:p>
            </p:txBody>
          </p:sp>
          <p:sp>
            <p:nvSpPr>
              <p:cNvPr id="64542" name="Arc 17"/>
              <p:cNvSpPr>
                <a:spLocks/>
              </p:cNvSpPr>
              <p:nvPr/>
            </p:nvSpPr>
            <p:spPr bwMode="auto">
              <a:xfrm flipV="1">
                <a:off x="3927" y="2475"/>
                <a:ext cx="258" cy="30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CH">
                  <a:solidFill>
                    <a:srgbClr val="1F497D"/>
                  </a:solidFill>
                  <a:latin typeface="+mj-lt"/>
                </a:endParaRPr>
              </a:p>
            </p:txBody>
          </p:sp>
        </p:grpSp>
        <p:grpSp>
          <p:nvGrpSpPr>
            <p:cNvPr id="64537" name="Group 18"/>
            <p:cNvGrpSpPr>
              <a:grpSpLocks/>
            </p:cNvGrpSpPr>
            <p:nvPr/>
          </p:nvGrpSpPr>
          <p:grpSpPr bwMode="auto">
            <a:xfrm>
              <a:off x="3936" y="1576"/>
              <a:ext cx="260" cy="600"/>
              <a:chOff x="3927" y="2184"/>
              <a:chExt cx="260" cy="600"/>
            </a:xfrm>
          </p:grpSpPr>
          <p:sp>
            <p:nvSpPr>
              <p:cNvPr id="64539" name="Arc 19"/>
              <p:cNvSpPr>
                <a:spLocks/>
              </p:cNvSpPr>
              <p:nvPr/>
            </p:nvSpPr>
            <p:spPr bwMode="auto">
              <a:xfrm>
                <a:off x="3929" y="2184"/>
                <a:ext cx="258" cy="30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CH">
                  <a:solidFill>
                    <a:srgbClr val="1F497D"/>
                  </a:solidFill>
                  <a:latin typeface="+mj-lt"/>
                </a:endParaRPr>
              </a:p>
            </p:txBody>
          </p:sp>
          <p:sp>
            <p:nvSpPr>
              <p:cNvPr id="64540" name="Arc 20"/>
              <p:cNvSpPr>
                <a:spLocks/>
              </p:cNvSpPr>
              <p:nvPr/>
            </p:nvSpPr>
            <p:spPr bwMode="auto">
              <a:xfrm flipV="1">
                <a:off x="3927" y="2475"/>
                <a:ext cx="258" cy="30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CH">
                  <a:solidFill>
                    <a:srgbClr val="1F497D"/>
                  </a:solidFill>
                  <a:latin typeface="+mj-lt"/>
                </a:endParaRPr>
              </a:p>
            </p:txBody>
          </p:sp>
        </p:grpSp>
        <p:sp>
          <p:nvSpPr>
            <p:cNvPr id="64538" name="Rectangle 21"/>
            <p:cNvSpPr>
              <a:spLocks noChangeArrowheads="1"/>
            </p:cNvSpPr>
            <p:nvPr/>
          </p:nvSpPr>
          <p:spPr bwMode="auto">
            <a:xfrm>
              <a:off x="3804" y="1575"/>
              <a:ext cx="126" cy="2403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CH">
                <a:solidFill>
                  <a:srgbClr val="1F497D"/>
                </a:solidFill>
                <a:latin typeface="+mj-lt"/>
              </a:endParaRPr>
            </a:p>
          </p:txBody>
        </p:sp>
      </p:grpSp>
      <p:graphicFrame>
        <p:nvGraphicFramePr>
          <p:cNvPr id="578582" name="Object 22"/>
          <p:cNvGraphicFramePr>
            <a:graphicFrameLocks noChangeAspect="1"/>
          </p:cNvGraphicFramePr>
          <p:nvPr/>
        </p:nvGraphicFramePr>
        <p:xfrm>
          <a:off x="4083050" y="2640013"/>
          <a:ext cx="373063" cy="487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873" name="Equation" r:id="rId4" imgW="164885" imgH="215619" progId="Equation.3">
                  <p:embed/>
                </p:oleObj>
              </mc:Choice>
              <mc:Fallback>
                <p:oleObj name="Equation" r:id="rId4" imgW="164885" imgH="215619" progId="Equation.3">
                  <p:embed/>
                  <p:pic>
                    <p:nvPicPr>
                      <p:cNvPr id="578582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83050" y="2640013"/>
                        <a:ext cx="373063" cy="487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8583" name="Object 23"/>
          <p:cNvGraphicFramePr>
            <a:graphicFrameLocks noChangeAspect="1"/>
          </p:cNvGraphicFramePr>
          <p:nvPr/>
        </p:nvGraphicFramePr>
        <p:xfrm>
          <a:off x="5970588" y="1441450"/>
          <a:ext cx="1155700" cy="309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874" name="Equation" r:id="rId6" imgW="850900" imgH="228600" progId="Equation.3">
                  <p:embed/>
                </p:oleObj>
              </mc:Choice>
              <mc:Fallback>
                <p:oleObj name="Equation" r:id="rId6" imgW="850900" imgH="228600" progId="Equation.3">
                  <p:embed/>
                  <p:pic>
                    <p:nvPicPr>
                      <p:cNvPr id="578583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70588" y="1441450"/>
                        <a:ext cx="1155700" cy="309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8584" name="Object 24"/>
          <p:cNvGraphicFramePr>
            <a:graphicFrameLocks noChangeAspect="1"/>
          </p:cNvGraphicFramePr>
          <p:nvPr/>
        </p:nvGraphicFramePr>
        <p:xfrm>
          <a:off x="7018338" y="2305050"/>
          <a:ext cx="765175" cy="300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875" name="Equation" r:id="rId8" imgW="520474" imgH="203112" progId="Equation.3">
                  <p:embed/>
                </p:oleObj>
              </mc:Choice>
              <mc:Fallback>
                <p:oleObj name="Equation" r:id="rId8" imgW="520474" imgH="203112" progId="Equation.3">
                  <p:embed/>
                  <p:pic>
                    <p:nvPicPr>
                      <p:cNvPr id="578584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8338" y="2305050"/>
                        <a:ext cx="765175" cy="300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8585" name="Object 25"/>
          <p:cNvGraphicFramePr>
            <a:graphicFrameLocks noChangeAspect="1"/>
          </p:cNvGraphicFramePr>
          <p:nvPr/>
        </p:nvGraphicFramePr>
        <p:xfrm>
          <a:off x="6970713" y="3154363"/>
          <a:ext cx="874712" cy="296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876" name="Equation" r:id="rId10" imgW="634449" imgH="215713" progId="Equation.3">
                  <p:embed/>
                </p:oleObj>
              </mc:Choice>
              <mc:Fallback>
                <p:oleObj name="Equation" r:id="rId10" imgW="634449" imgH="215713" progId="Equation.3">
                  <p:embed/>
                  <p:pic>
                    <p:nvPicPr>
                      <p:cNvPr id="578585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70713" y="3154363"/>
                        <a:ext cx="874712" cy="296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526" name="Line 26"/>
          <p:cNvSpPr>
            <a:spLocks noChangeShapeType="1"/>
          </p:cNvSpPr>
          <p:nvPr/>
        </p:nvSpPr>
        <p:spPr bwMode="auto">
          <a:xfrm>
            <a:off x="5600700" y="1866900"/>
            <a:ext cx="2762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CH">
              <a:solidFill>
                <a:srgbClr val="1F497D"/>
              </a:solidFill>
              <a:latin typeface="+mj-lt"/>
            </a:endParaRPr>
          </a:p>
        </p:txBody>
      </p:sp>
      <p:graphicFrame>
        <p:nvGraphicFramePr>
          <p:cNvPr id="578587" name="Object 27"/>
          <p:cNvGraphicFramePr>
            <a:graphicFrameLocks noChangeAspect="1"/>
          </p:cNvGraphicFramePr>
          <p:nvPr/>
        </p:nvGraphicFramePr>
        <p:xfrm>
          <a:off x="5637213" y="1960563"/>
          <a:ext cx="239712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877" name="Equation" r:id="rId12" imgW="126780" imgH="215526" progId="Equation.3">
                  <p:embed/>
                </p:oleObj>
              </mc:Choice>
              <mc:Fallback>
                <p:oleObj name="Equation" r:id="rId12" imgW="126780" imgH="215526" progId="Equation.3">
                  <p:embed/>
                  <p:pic>
                    <p:nvPicPr>
                      <p:cNvPr id="578587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7213" y="1960563"/>
                        <a:ext cx="239712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528" name="Text Box 34"/>
          <p:cNvSpPr txBox="1">
            <a:spLocks noChangeArrowheads="1"/>
          </p:cNvSpPr>
          <p:nvPr/>
        </p:nvSpPr>
        <p:spPr bwMode="auto">
          <a:xfrm>
            <a:off x="650875" y="1695450"/>
            <a:ext cx="3406775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fr-CH" sz="1600" dirty="0">
                <a:solidFill>
                  <a:srgbClr val="1F497D"/>
                </a:solidFill>
                <a:latin typeface="+mj-lt"/>
              </a:rPr>
              <a:t>An </a:t>
            </a:r>
            <a:r>
              <a:rPr lang="fr-CH" sz="1600" dirty="0" err="1">
                <a:solidFill>
                  <a:srgbClr val="1F497D"/>
                </a:solidFill>
                <a:latin typeface="+mj-lt"/>
              </a:rPr>
              <a:t>industrial</a:t>
            </a:r>
            <a:r>
              <a:rPr lang="fr-CH" sz="1600" dirty="0">
                <a:solidFill>
                  <a:srgbClr val="1F497D"/>
                </a:solidFill>
                <a:latin typeface="+mj-lt"/>
              </a:rPr>
              <a:t> charge </a:t>
            </a:r>
            <a:r>
              <a:rPr lang="fr-CH" sz="1600" dirty="0" err="1">
                <a:solidFill>
                  <a:srgbClr val="1F497D"/>
                </a:solidFill>
                <a:latin typeface="+mj-lt"/>
              </a:rPr>
              <a:t>is</a:t>
            </a:r>
            <a:r>
              <a:rPr lang="fr-CH" sz="1600" dirty="0">
                <a:solidFill>
                  <a:srgbClr val="1F497D"/>
                </a:solidFill>
                <a:latin typeface="+mj-lt"/>
              </a:rPr>
              <a:t> </a:t>
            </a:r>
            <a:r>
              <a:rPr lang="fr-CH" sz="1600" dirty="0" err="1">
                <a:solidFill>
                  <a:srgbClr val="1F497D"/>
                </a:solidFill>
                <a:latin typeface="+mj-lt"/>
              </a:rPr>
              <a:t>represented</a:t>
            </a:r>
            <a:r>
              <a:rPr lang="fr-CH" sz="1600" dirty="0">
                <a:solidFill>
                  <a:srgbClr val="1F497D"/>
                </a:solidFill>
                <a:latin typeface="+mj-lt"/>
              </a:rPr>
              <a:t> by an </a:t>
            </a:r>
            <a:r>
              <a:rPr lang="fr-CH" sz="1600" dirty="0" err="1">
                <a:solidFill>
                  <a:srgbClr val="1F497D"/>
                </a:solidFill>
                <a:latin typeface="+mj-lt"/>
              </a:rPr>
              <a:t>impedance</a:t>
            </a:r>
            <a:r>
              <a:rPr lang="fr-CH" sz="1600" dirty="0">
                <a:solidFill>
                  <a:srgbClr val="1F497D"/>
                </a:solidFill>
                <a:latin typeface="+mj-lt"/>
              </a:rPr>
              <a:t> </a:t>
            </a:r>
            <a:r>
              <a:rPr lang="fr-CH" sz="1600" dirty="0" err="1">
                <a:solidFill>
                  <a:srgbClr val="1F497D"/>
                </a:solidFill>
                <a:latin typeface="+mj-lt"/>
              </a:rPr>
              <a:t>formed</a:t>
            </a:r>
            <a:r>
              <a:rPr lang="fr-CH" sz="1600" dirty="0">
                <a:solidFill>
                  <a:srgbClr val="1F497D"/>
                </a:solidFill>
                <a:latin typeface="+mj-lt"/>
              </a:rPr>
              <a:t> by the </a:t>
            </a:r>
            <a:r>
              <a:rPr lang="fr-CH" sz="1600" dirty="0" err="1">
                <a:solidFill>
                  <a:srgbClr val="1F497D"/>
                </a:solidFill>
                <a:latin typeface="+mj-lt"/>
              </a:rPr>
              <a:t>series</a:t>
            </a:r>
            <a:r>
              <a:rPr lang="fr-CH" sz="1600" dirty="0">
                <a:solidFill>
                  <a:srgbClr val="1F497D"/>
                </a:solidFill>
                <a:latin typeface="+mj-lt"/>
              </a:rPr>
              <a:t> setting of a </a:t>
            </a:r>
            <a:r>
              <a:rPr lang="fr-CH" sz="1600" dirty="0" err="1">
                <a:solidFill>
                  <a:srgbClr val="1F497D"/>
                </a:solidFill>
                <a:latin typeface="+mj-lt"/>
              </a:rPr>
              <a:t>resistor</a:t>
            </a:r>
            <a:r>
              <a:rPr lang="fr-CH" sz="1600" dirty="0">
                <a:solidFill>
                  <a:srgbClr val="1F497D"/>
                </a:solidFill>
                <a:latin typeface="+mj-lt"/>
              </a:rPr>
              <a:t> and an </a:t>
            </a:r>
            <a:r>
              <a:rPr lang="fr-CH" sz="1600" dirty="0" err="1">
                <a:solidFill>
                  <a:srgbClr val="1F497D"/>
                </a:solidFill>
                <a:latin typeface="+mj-lt"/>
              </a:rPr>
              <a:t>inductor</a:t>
            </a:r>
            <a:r>
              <a:rPr lang="fr-CH" sz="1600" dirty="0">
                <a:solidFill>
                  <a:srgbClr val="1F497D"/>
                </a:solidFill>
                <a:latin typeface="+mj-lt"/>
              </a:rPr>
              <a:t>. The voltage </a:t>
            </a:r>
            <a:r>
              <a:rPr lang="fr-CH" sz="1600" dirty="0" err="1">
                <a:solidFill>
                  <a:srgbClr val="1F497D"/>
                </a:solidFill>
                <a:latin typeface="+mj-lt"/>
              </a:rPr>
              <a:t>across</a:t>
            </a:r>
            <a:r>
              <a:rPr lang="fr-CH" sz="1600" dirty="0">
                <a:solidFill>
                  <a:srgbClr val="1F497D"/>
                </a:solidFill>
                <a:latin typeface="+mj-lt"/>
              </a:rPr>
              <a:t> the charge </a:t>
            </a:r>
            <a:r>
              <a:rPr lang="fr-CH" sz="1600" dirty="0" err="1">
                <a:solidFill>
                  <a:srgbClr val="1F497D"/>
                </a:solidFill>
                <a:latin typeface="+mj-lt"/>
              </a:rPr>
              <a:t>is</a:t>
            </a:r>
            <a:r>
              <a:rPr lang="fr-CH" sz="1600" dirty="0">
                <a:solidFill>
                  <a:srgbClr val="1F497D"/>
                </a:solidFill>
                <a:latin typeface="+mj-lt"/>
              </a:rPr>
              <a:t> </a:t>
            </a:r>
            <a:r>
              <a:rPr lang="fr-CH" sz="1600" i="1" u="sng" dirty="0" err="1">
                <a:solidFill>
                  <a:srgbClr val="1F497D"/>
                </a:solidFill>
                <a:latin typeface="+mj-lt"/>
              </a:rPr>
              <a:t>U</a:t>
            </a:r>
            <a:r>
              <a:rPr lang="fr-CH" sz="1600" baseline="-20000" dirty="0" err="1">
                <a:solidFill>
                  <a:srgbClr val="1F497D"/>
                </a:solidFill>
                <a:latin typeface="+mj-lt"/>
              </a:rPr>
              <a:t>ch</a:t>
            </a:r>
            <a:r>
              <a:rPr lang="fr-CH" sz="1600" dirty="0">
                <a:solidFill>
                  <a:srgbClr val="1F497D"/>
                </a:solidFill>
                <a:latin typeface="+mj-lt"/>
              </a:rPr>
              <a:t>= 250e</a:t>
            </a:r>
            <a:r>
              <a:rPr lang="fr-CH" sz="1600" baseline="30000" dirty="0">
                <a:solidFill>
                  <a:srgbClr val="1F497D"/>
                </a:solidFill>
                <a:latin typeface="+mj-lt"/>
              </a:rPr>
              <a:t>j0</a:t>
            </a:r>
            <a:r>
              <a:rPr lang="fr-CH" sz="1600" dirty="0">
                <a:solidFill>
                  <a:srgbClr val="1F497D"/>
                </a:solidFill>
                <a:latin typeface="+mj-lt"/>
              </a:rPr>
              <a:t> (V).</a:t>
            </a:r>
          </a:p>
          <a:p>
            <a:pPr eaLnBrk="1" hangingPunct="1">
              <a:buFontTx/>
              <a:buAutoNum type="alphaLcParenR"/>
            </a:pPr>
            <a:r>
              <a:rPr lang="fr-CH" sz="1600" dirty="0">
                <a:solidFill>
                  <a:srgbClr val="1F497D"/>
                </a:solidFill>
                <a:latin typeface="+mj-lt"/>
              </a:rPr>
              <a:t> </a:t>
            </a:r>
            <a:r>
              <a:rPr lang="fr-CH" sz="1600" dirty="0" err="1">
                <a:solidFill>
                  <a:srgbClr val="1F497D"/>
                </a:solidFill>
                <a:latin typeface="+mj-lt"/>
              </a:rPr>
              <a:t>Calculate</a:t>
            </a:r>
            <a:r>
              <a:rPr lang="fr-CH" sz="1600" dirty="0">
                <a:solidFill>
                  <a:srgbClr val="1F497D"/>
                </a:solidFill>
                <a:latin typeface="+mj-lt"/>
              </a:rPr>
              <a:t> the </a:t>
            </a:r>
            <a:r>
              <a:rPr lang="fr-CH" sz="1600" dirty="0" err="1">
                <a:solidFill>
                  <a:srgbClr val="1F497D"/>
                </a:solidFill>
                <a:latin typeface="+mj-lt"/>
              </a:rPr>
              <a:t>current</a:t>
            </a:r>
            <a:r>
              <a:rPr lang="fr-CH" sz="1600" dirty="0">
                <a:solidFill>
                  <a:srgbClr val="1F497D"/>
                </a:solidFill>
                <a:latin typeface="+mj-lt"/>
              </a:rPr>
              <a:t> </a:t>
            </a:r>
            <a:r>
              <a:rPr lang="fr-CH" sz="1600" i="1" u="sng" dirty="0" err="1">
                <a:solidFill>
                  <a:srgbClr val="1F497D"/>
                </a:solidFill>
                <a:latin typeface="+mj-lt"/>
              </a:rPr>
              <a:t>I</a:t>
            </a:r>
            <a:r>
              <a:rPr lang="fr-CH" sz="1600" baseline="-20000" dirty="0" err="1">
                <a:solidFill>
                  <a:srgbClr val="1F497D"/>
                </a:solidFill>
                <a:latin typeface="+mj-lt"/>
              </a:rPr>
              <a:t>ch</a:t>
            </a:r>
            <a:r>
              <a:rPr lang="fr-CH" sz="1600" dirty="0">
                <a:solidFill>
                  <a:srgbClr val="1F497D"/>
                </a:solidFill>
                <a:latin typeface="+mj-lt"/>
              </a:rPr>
              <a:t>, Q, P, S and </a:t>
            </a:r>
            <a:r>
              <a:rPr lang="fr-CH" sz="1600" dirty="0" err="1">
                <a:solidFill>
                  <a:srgbClr val="1F497D"/>
                </a:solidFill>
                <a:latin typeface="+mj-lt"/>
              </a:rPr>
              <a:t>F</a:t>
            </a:r>
            <a:r>
              <a:rPr lang="fr-CH" sz="1600" baseline="-25000" dirty="0" err="1">
                <a:solidFill>
                  <a:srgbClr val="1F497D"/>
                </a:solidFill>
                <a:latin typeface="+mj-lt"/>
              </a:rPr>
              <a:t>p</a:t>
            </a:r>
            <a:r>
              <a:rPr lang="fr-CH" sz="1600" dirty="0">
                <a:solidFill>
                  <a:srgbClr val="1F497D"/>
                </a:solidFill>
                <a:latin typeface="+mj-lt"/>
              </a:rPr>
              <a:t> of the charge.</a:t>
            </a:r>
          </a:p>
          <a:p>
            <a:pPr eaLnBrk="1" hangingPunct="1"/>
            <a:r>
              <a:rPr lang="fr-CH" sz="1600" dirty="0">
                <a:solidFill>
                  <a:srgbClr val="1F497D"/>
                </a:solidFill>
                <a:latin typeface="+mj-lt"/>
              </a:rPr>
              <a:t>b) </a:t>
            </a:r>
            <a:r>
              <a:rPr lang="fr-CH" sz="1600" dirty="0" err="1">
                <a:solidFill>
                  <a:srgbClr val="1F497D"/>
                </a:solidFill>
                <a:latin typeface="+mj-lt"/>
              </a:rPr>
              <a:t>Calculate</a:t>
            </a:r>
            <a:r>
              <a:rPr lang="fr-CH" sz="1600" dirty="0">
                <a:solidFill>
                  <a:srgbClr val="1F497D"/>
                </a:solidFill>
                <a:latin typeface="+mj-lt"/>
              </a:rPr>
              <a:t> the voltage of the source if the line </a:t>
            </a:r>
            <a:r>
              <a:rPr lang="fr-CH" sz="1600" dirty="0" err="1">
                <a:solidFill>
                  <a:srgbClr val="1F497D"/>
                </a:solidFill>
                <a:latin typeface="+mj-lt"/>
              </a:rPr>
              <a:t>connecting</a:t>
            </a:r>
            <a:r>
              <a:rPr lang="fr-CH" sz="1600" dirty="0">
                <a:solidFill>
                  <a:srgbClr val="1F497D"/>
                </a:solidFill>
                <a:latin typeface="+mj-lt"/>
              </a:rPr>
              <a:t> the source to the charge has a </a:t>
            </a:r>
            <a:r>
              <a:rPr lang="fr-CH" sz="1600" dirty="0" err="1">
                <a:solidFill>
                  <a:srgbClr val="1F497D"/>
                </a:solidFill>
                <a:latin typeface="+mj-lt"/>
              </a:rPr>
              <a:t>given</a:t>
            </a:r>
            <a:r>
              <a:rPr lang="fr-CH" sz="1600" dirty="0">
                <a:solidFill>
                  <a:srgbClr val="1F497D"/>
                </a:solidFill>
                <a:latin typeface="+mj-lt"/>
              </a:rPr>
              <a:t> </a:t>
            </a:r>
            <a:r>
              <a:rPr lang="fr-CH" sz="1600" dirty="0" err="1">
                <a:solidFill>
                  <a:srgbClr val="1F497D"/>
                </a:solidFill>
                <a:latin typeface="+mj-lt"/>
              </a:rPr>
              <a:t>impedance</a:t>
            </a:r>
            <a:r>
              <a:rPr lang="fr-CH" sz="1600" dirty="0">
                <a:solidFill>
                  <a:srgbClr val="1F497D"/>
                </a:solidFill>
                <a:latin typeface="+mj-lt"/>
              </a:rPr>
              <a:t>  </a:t>
            </a:r>
            <a:r>
              <a:rPr lang="fr-CH" sz="1600" i="1" u="sng" dirty="0" err="1">
                <a:solidFill>
                  <a:srgbClr val="1F497D"/>
                </a:solidFill>
                <a:latin typeface="+mj-lt"/>
              </a:rPr>
              <a:t>Z</a:t>
            </a:r>
            <a:r>
              <a:rPr lang="fr-CH" sz="1600" baseline="-20000" dirty="0" err="1">
                <a:solidFill>
                  <a:srgbClr val="1F497D"/>
                </a:solidFill>
                <a:latin typeface="+mj-lt"/>
              </a:rPr>
              <a:t>l</a:t>
            </a:r>
            <a:r>
              <a:rPr lang="fr-CH" sz="1600" dirty="0">
                <a:solidFill>
                  <a:srgbClr val="1F497D"/>
                </a:solidFill>
                <a:latin typeface="+mj-lt"/>
              </a:rPr>
              <a:t>. </a:t>
            </a:r>
            <a:r>
              <a:rPr lang="fr-CH" sz="1600" dirty="0" err="1">
                <a:solidFill>
                  <a:srgbClr val="1F497D"/>
                </a:solidFill>
                <a:latin typeface="+mj-lt"/>
              </a:rPr>
              <a:t>Calculate</a:t>
            </a:r>
            <a:r>
              <a:rPr lang="fr-CH" sz="1600" dirty="0">
                <a:solidFill>
                  <a:srgbClr val="1F497D"/>
                </a:solidFill>
                <a:latin typeface="+mj-lt"/>
              </a:rPr>
              <a:t> the power </a:t>
            </a:r>
            <a:r>
              <a:rPr lang="fr-CH" sz="1600" dirty="0" err="1">
                <a:solidFill>
                  <a:srgbClr val="1F497D"/>
                </a:solidFill>
                <a:latin typeface="+mj-lt"/>
              </a:rPr>
              <a:t>lost</a:t>
            </a:r>
            <a:r>
              <a:rPr lang="fr-CH" sz="1600" dirty="0">
                <a:solidFill>
                  <a:srgbClr val="1F497D"/>
                </a:solidFill>
                <a:latin typeface="+mj-lt"/>
              </a:rPr>
              <a:t> in the line.</a:t>
            </a:r>
          </a:p>
        </p:txBody>
      </p:sp>
      <p:sp>
        <p:nvSpPr>
          <p:cNvPr id="64529" name="Line 35"/>
          <p:cNvSpPr>
            <a:spLocks noChangeShapeType="1"/>
          </p:cNvSpPr>
          <p:nvPr/>
        </p:nvSpPr>
        <p:spPr bwMode="auto">
          <a:xfrm>
            <a:off x="8350250" y="1958975"/>
            <a:ext cx="0" cy="16192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CH">
              <a:solidFill>
                <a:srgbClr val="1F497D"/>
              </a:solidFill>
              <a:latin typeface="+mj-lt"/>
            </a:endParaRPr>
          </a:p>
        </p:txBody>
      </p:sp>
      <p:sp>
        <p:nvSpPr>
          <p:cNvPr id="64531" name="Line 37"/>
          <p:cNvSpPr>
            <a:spLocks noChangeShapeType="1"/>
          </p:cNvSpPr>
          <p:nvPr/>
        </p:nvSpPr>
        <p:spPr bwMode="auto">
          <a:xfrm flipH="1">
            <a:off x="7950200" y="1873250"/>
            <a:ext cx="0" cy="2095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CH">
              <a:solidFill>
                <a:srgbClr val="1F497D"/>
              </a:solidFill>
              <a:latin typeface="+mj-lt"/>
            </a:endParaRPr>
          </a:p>
        </p:txBody>
      </p:sp>
      <p:sp>
        <p:nvSpPr>
          <p:cNvPr id="64533" name="Text Box 39"/>
          <p:cNvSpPr txBox="1">
            <a:spLocks noChangeArrowheads="1"/>
          </p:cNvSpPr>
          <p:nvPr/>
        </p:nvSpPr>
        <p:spPr bwMode="auto">
          <a:xfrm>
            <a:off x="650875" y="4534664"/>
            <a:ext cx="812165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fr-CH" sz="1600" b="1" dirty="0">
                <a:solidFill>
                  <a:srgbClr val="1F497D"/>
                </a:solidFill>
                <a:latin typeface="+mj-lt"/>
              </a:rPr>
              <a:t>c) If </a:t>
            </a:r>
            <a:r>
              <a:rPr lang="fr-CH" sz="1600" b="1" dirty="0" err="1">
                <a:solidFill>
                  <a:srgbClr val="1F497D"/>
                </a:solidFill>
                <a:latin typeface="+mj-lt"/>
              </a:rPr>
              <a:t>we</a:t>
            </a:r>
            <a:r>
              <a:rPr lang="fr-CH" sz="1600" b="1" dirty="0">
                <a:solidFill>
                  <a:srgbClr val="1F497D"/>
                </a:solidFill>
                <a:latin typeface="+mj-lt"/>
              </a:rPr>
              <a:t> </a:t>
            </a:r>
            <a:r>
              <a:rPr lang="fr-CH" sz="1600" b="1" dirty="0" err="1">
                <a:solidFill>
                  <a:srgbClr val="1F497D"/>
                </a:solidFill>
                <a:latin typeface="+mj-lt"/>
              </a:rPr>
              <a:t>add</a:t>
            </a:r>
            <a:r>
              <a:rPr lang="fr-CH" sz="1600" b="1" dirty="0">
                <a:solidFill>
                  <a:srgbClr val="1F497D"/>
                </a:solidFill>
                <a:latin typeface="+mj-lt"/>
              </a:rPr>
              <a:t> a </a:t>
            </a:r>
            <a:r>
              <a:rPr lang="fr-CH" sz="1600" b="1" dirty="0" err="1">
                <a:solidFill>
                  <a:srgbClr val="1F497D"/>
                </a:solidFill>
                <a:latin typeface="+mj-lt"/>
              </a:rPr>
              <a:t>capacitor</a:t>
            </a:r>
            <a:r>
              <a:rPr lang="fr-CH" sz="1600" b="1" dirty="0">
                <a:solidFill>
                  <a:srgbClr val="1F497D"/>
                </a:solidFill>
                <a:latin typeface="+mj-lt"/>
              </a:rPr>
              <a:t> of </a:t>
            </a:r>
            <a:r>
              <a:rPr lang="fr-CH" sz="1600" b="1" i="1" dirty="0">
                <a:solidFill>
                  <a:srgbClr val="1F497D"/>
                </a:solidFill>
                <a:latin typeface="+mj-lt"/>
              </a:rPr>
              <a:t>X</a:t>
            </a:r>
            <a:r>
              <a:rPr lang="fr-CH" sz="1600" b="1" baseline="-20000" dirty="0">
                <a:solidFill>
                  <a:srgbClr val="1F497D"/>
                </a:solidFill>
                <a:latin typeface="+mj-lt"/>
              </a:rPr>
              <a:t>C</a:t>
            </a:r>
            <a:r>
              <a:rPr lang="fr-CH" sz="1600" b="1" dirty="0">
                <a:solidFill>
                  <a:srgbClr val="1F497D"/>
                </a:solidFill>
                <a:latin typeface="+mj-lt"/>
              </a:rPr>
              <a:t> =-12.5 </a:t>
            </a:r>
            <a:r>
              <a:rPr lang="fr-CH" sz="1600" b="1" dirty="0" err="1">
                <a:solidFill>
                  <a:srgbClr val="1F497D"/>
                </a:solidFill>
                <a:latin typeface="+mj-lt"/>
              </a:rPr>
              <a:t>Ω</a:t>
            </a:r>
            <a:r>
              <a:rPr lang="fr-CH" sz="1600" b="1" dirty="0">
                <a:solidFill>
                  <a:srgbClr val="1F497D"/>
                </a:solidFill>
                <a:latin typeface="+mj-lt"/>
              </a:rPr>
              <a:t> in </a:t>
            </a:r>
            <a:r>
              <a:rPr lang="fr-CH" sz="1600" b="1" dirty="0" err="1">
                <a:solidFill>
                  <a:srgbClr val="1F497D"/>
                </a:solidFill>
                <a:latin typeface="+mj-lt"/>
              </a:rPr>
              <a:t>parallel</a:t>
            </a:r>
            <a:r>
              <a:rPr lang="fr-CH" sz="1600" b="1" dirty="0">
                <a:solidFill>
                  <a:srgbClr val="1F497D"/>
                </a:solidFill>
                <a:latin typeface="+mj-lt"/>
              </a:rPr>
              <a:t>, </a:t>
            </a:r>
            <a:r>
              <a:rPr lang="fr-CH" sz="1600" b="1" dirty="0" err="1">
                <a:solidFill>
                  <a:srgbClr val="1F497D"/>
                </a:solidFill>
                <a:latin typeface="+mj-lt"/>
              </a:rPr>
              <a:t>calculate</a:t>
            </a:r>
            <a:r>
              <a:rPr lang="fr-CH" sz="1600" b="1" dirty="0">
                <a:solidFill>
                  <a:srgbClr val="1F497D"/>
                </a:solidFill>
                <a:latin typeface="+mj-lt"/>
              </a:rPr>
              <a:t> the </a:t>
            </a:r>
            <a:r>
              <a:rPr lang="fr-CH" sz="1600" b="1" dirty="0" err="1">
                <a:solidFill>
                  <a:srgbClr val="1F497D"/>
                </a:solidFill>
                <a:latin typeface="+mj-lt"/>
              </a:rPr>
              <a:t>current</a:t>
            </a:r>
            <a:r>
              <a:rPr lang="fr-CH" sz="1600" b="1" dirty="0">
                <a:solidFill>
                  <a:srgbClr val="1F497D"/>
                </a:solidFill>
                <a:latin typeface="+mj-lt"/>
              </a:rPr>
              <a:t> </a:t>
            </a:r>
            <a:r>
              <a:rPr lang="fr-CH" sz="1600" b="1" dirty="0" err="1">
                <a:solidFill>
                  <a:srgbClr val="1F497D"/>
                </a:solidFill>
                <a:latin typeface="+mj-lt"/>
              </a:rPr>
              <a:t>taken</a:t>
            </a:r>
            <a:r>
              <a:rPr lang="fr-CH" sz="1600" b="1" dirty="0">
                <a:solidFill>
                  <a:srgbClr val="1F497D"/>
                </a:solidFill>
                <a:latin typeface="+mj-lt"/>
              </a:rPr>
              <a:t> by the C, the new </a:t>
            </a:r>
            <a:r>
              <a:rPr lang="fr-CH" sz="1600" b="1" dirty="0" err="1">
                <a:solidFill>
                  <a:srgbClr val="1F497D"/>
                </a:solidFill>
                <a:latin typeface="+mj-lt"/>
              </a:rPr>
              <a:t>current</a:t>
            </a:r>
            <a:r>
              <a:rPr lang="fr-CH" sz="1600" b="1" dirty="0">
                <a:solidFill>
                  <a:srgbClr val="1F497D"/>
                </a:solidFill>
                <a:latin typeface="+mj-lt"/>
              </a:rPr>
              <a:t> </a:t>
            </a:r>
            <a:r>
              <a:rPr lang="fr-CH" sz="1600" b="1" dirty="0" err="1">
                <a:solidFill>
                  <a:srgbClr val="1F497D"/>
                </a:solidFill>
                <a:latin typeface="+mj-lt"/>
              </a:rPr>
              <a:t>supplied</a:t>
            </a:r>
            <a:r>
              <a:rPr lang="fr-CH" sz="1600" b="1" dirty="0">
                <a:solidFill>
                  <a:srgbClr val="1F497D"/>
                </a:solidFill>
                <a:latin typeface="+mj-lt"/>
              </a:rPr>
              <a:t> by the source and </a:t>
            </a:r>
            <a:r>
              <a:rPr lang="fr-CH" sz="1600" b="1" dirty="0" err="1">
                <a:solidFill>
                  <a:srgbClr val="1F497D"/>
                </a:solidFill>
                <a:latin typeface="+mj-lt"/>
              </a:rPr>
              <a:t>F</a:t>
            </a:r>
            <a:r>
              <a:rPr lang="fr-CH" sz="1600" b="1" baseline="-20000" dirty="0" err="1">
                <a:solidFill>
                  <a:srgbClr val="1F497D"/>
                </a:solidFill>
                <a:latin typeface="+mj-lt"/>
              </a:rPr>
              <a:t>p</a:t>
            </a:r>
            <a:r>
              <a:rPr lang="fr-CH" sz="1600" b="1" dirty="0">
                <a:solidFill>
                  <a:srgbClr val="1F497D"/>
                </a:solidFill>
                <a:latin typeface="+mj-lt"/>
              </a:rPr>
              <a:t> of the </a:t>
            </a:r>
            <a:r>
              <a:rPr lang="fr-CH" sz="1600" b="1" dirty="0" err="1">
                <a:solidFill>
                  <a:srgbClr val="1F497D"/>
                </a:solidFill>
                <a:latin typeface="+mj-lt"/>
              </a:rPr>
              <a:t>entire</a:t>
            </a:r>
            <a:r>
              <a:rPr lang="fr-CH" sz="1600" b="1" dirty="0">
                <a:solidFill>
                  <a:srgbClr val="1F497D"/>
                </a:solidFill>
                <a:latin typeface="+mj-lt"/>
              </a:rPr>
              <a:t> charge and </a:t>
            </a:r>
            <a:r>
              <a:rPr lang="fr-CH" sz="1600" b="1" dirty="0" err="1">
                <a:solidFill>
                  <a:srgbClr val="1F497D"/>
                </a:solidFill>
                <a:latin typeface="+mj-lt"/>
              </a:rPr>
              <a:t>capacity</a:t>
            </a:r>
            <a:r>
              <a:rPr lang="fr-CH" sz="1600" b="1" dirty="0">
                <a:solidFill>
                  <a:srgbClr val="1F497D"/>
                </a:solidFill>
                <a:latin typeface="+mj-lt"/>
              </a:rPr>
              <a:t> (for the </a:t>
            </a:r>
            <a:r>
              <a:rPr lang="fr-CH" sz="1600" b="1" dirty="0" err="1">
                <a:solidFill>
                  <a:srgbClr val="1F497D"/>
                </a:solidFill>
                <a:latin typeface="+mj-lt"/>
              </a:rPr>
              <a:t>same</a:t>
            </a:r>
            <a:r>
              <a:rPr lang="fr-CH" sz="1600" b="1" dirty="0">
                <a:solidFill>
                  <a:srgbClr val="1F497D"/>
                </a:solidFill>
                <a:latin typeface="+mj-lt"/>
              </a:rPr>
              <a:t> voltage </a:t>
            </a:r>
            <a:r>
              <a:rPr lang="fr-CH" sz="1600" b="1" dirty="0" err="1">
                <a:solidFill>
                  <a:srgbClr val="1F497D"/>
                </a:solidFill>
                <a:latin typeface="+mj-lt"/>
              </a:rPr>
              <a:t>across</a:t>
            </a:r>
            <a:r>
              <a:rPr lang="fr-CH" sz="1600" b="1" dirty="0">
                <a:solidFill>
                  <a:srgbClr val="1F497D"/>
                </a:solidFill>
                <a:latin typeface="+mj-lt"/>
              </a:rPr>
              <a:t> the charge).</a:t>
            </a:r>
          </a:p>
          <a:p>
            <a:pPr eaLnBrk="1" hangingPunct="1"/>
            <a:r>
              <a:rPr lang="fr-CH" sz="1600" dirty="0">
                <a:solidFill>
                  <a:srgbClr val="1F497D"/>
                </a:solidFill>
                <a:latin typeface="+mj-lt"/>
              </a:rPr>
              <a:t>d) </a:t>
            </a:r>
            <a:r>
              <a:rPr lang="fr-CH" sz="1600" dirty="0" err="1">
                <a:solidFill>
                  <a:srgbClr val="1F497D"/>
                </a:solidFill>
                <a:latin typeface="+mj-lt"/>
              </a:rPr>
              <a:t>Calculate</a:t>
            </a:r>
            <a:r>
              <a:rPr lang="fr-CH" sz="1600" dirty="0">
                <a:solidFill>
                  <a:srgbClr val="1F497D"/>
                </a:solidFill>
                <a:latin typeface="+mj-lt"/>
              </a:rPr>
              <a:t> the new voltage of the source and the new power </a:t>
            </a:r>
            <a:r>
              <a:rPr lang="fr-CH" sz="1600" dirty="0" err="1">
                <a:solidFill>
                  <a:srgbClr val="1F497D"/>
                </a:solidFill>
                <a:latin typeface="+mj-lt"/>
              </a:rPr>
              <a:t>loss</a:t>
            </a:r>
            <a:r>
              <a:rPr lang="fr-CH" sz="1600" dirty="0">
                <a:solidFill>
                  <a:srgbClr val="1F497D"/>
                </a:solidFill>
                <a:latin typeface="+mj-lt"/>
              </a:rPr>
              <a:t> in the line.</a:t>
            </a:r>
            <a:endParaRPr lang="en-US" dirty="0">
              <a:solidFill>
                <a:srgbClr val="1F497D"/>
              </a:solidFill>
              <a:latin typeface="+mj-lt"/>
            </a:endParaRPr>
          </a:p>
        </p:txBody>
      </p:sp>
      <p:graphicFrame>
        <p:nvGraphicFramePr>
          <p:cNvPr id="34" name="Object 30">
            <a:extLst>
              <a:ext uri="{FF2B5EF4-FFF2-40B4-BE49-F238E27FC236}">
                <a16:creationId xmlns:a16="http://schemas.microsoft.com/office/drawing/2014/main" id="{E1257A5B-E6A2-B543-8686-F52BDF0D842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504238" y="2500313"/>
          <a:ext cx="440247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878" name="Equation" r:id="rId14" imgW="203200" imgH="203200" progId="Equation.DSMT4">
                  <p:embed/>
                </p:oleObj>
              </mc:Choice>
              <mc:Fallback>
                <p:oleObj name="Equation" r:id="rId14" imgW="203200" imgH="203200" progId="Equation.DSMT4">
                  <p:embed/>
                  <p:pic>
                    <p:nvPicPr>
                      <p:cNvPr id="34" name="Object 30">
                        <a:extLst>
                          <a:ext uri="{FF2B5EF4-FFF2-40B4-BE49-F238E27FC236}">
                            <a16:creationId xmlns:a16="http://schemas.microsoft.com/office/drawing/2014/main" id="{E1257A5B-E6A2-B543-8686-F52BDF0D842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04238" y="2500313"/>
                        <a:ext cx="440247" cy="438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32">
            <a:extLst>
              <a:ext uri="{FF2B5EF4-FFF2-40B4-BE49-F238E27FC236}">
                <a16:creationId xmlns:a16="http://schemas.microsoft.com/office/drawing/2014/main" id="{5944BD9E-005A-0E4F-B985-DA7F39C1860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943850" y="1571059"/>
          <a:ext cx="334963" cy="4085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879" name="Equation" r:id="rId16" imgW="165100" imgH="203200" progId="Equation.DSMT4">
                  <p:embed/>
                </p:oleObj>
              </mc:Choice>
              <mc:Fallback>
                <p:oleObj name="Equation" r:id="rId16" imgW="165100" imgH="203200" progId="Equation.DSMT4">
                  <p:embed/>
                  <p:pic>
                    <p:nvPicPr>
                      <p:cNvPr id="35" name="Object 32">
                        <a:extLst>
                          <a:ext uri="{FF2B5EF4-FFF2-40B4-BE49-F238E27FC236}">
                            <a16:creationId xmlns:a16="http://schemas.microsoft.com/office/drawing/2014/main" id="{5944BD9E-005A-0E4F-B985-DA7F39C1860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43850" y="1571059"/>
                        <a:ext cx="334963" cy="4085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31700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78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78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78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78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78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9" name="Rectangle 37"/>
          <p:cNvSpPr>
            <a:spLocks noChangeArrowheads="1"/>
          </p:cNvSpPr>
          <p:nvPr/>
        </p:nvSpPr>
        <p:spPr bwMode="auto">
          <a:xfrm>
            <a:off x="5657850" y="1866900"/>
            <a:ext cx="1543050" cy="18669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CH"/>
          </a:p>
        </p:txBody>
      </p:sp>
      <p:sp>
        <p:nvSpPr>
          <p:cNvPr id="70660" name="Rectangle 2"/>
          <p:cNvSpPr>
            <a:spLocks noChangeArrowheads="1"/>
          </p:cNvSpPr>
          <p:nvPr/>
        </p:nvSpPr>
        <p:spPr bwMode="auto">
          <a:xfrm>
            <a:off x="2724150" y="1866900"/>
            <a:ext cx="2933700" cy="18669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CH"/>
          </a:p>
        </p:txBody>
      </p:sp>
      <p:sp>
        <p:nvSpPr>
          <p:cNvPr id="70661" name="Rectangle 3"/>
          <p:cNvSpPr>
            <a:spLocks noGrp="1" noChangeArrowheads="1"/>
          </p:cNvSpPr>
          <p:nvPr>
            <p:ph type="title"/>
          </p:nvPr>
        </p:nvSpPr>
        <p:spPr>
          <a:xfrm>
            <a:off x="492125" y="268288"/>
            <a:ext cx="7772400" cy="11049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fr-CH" sz="3200" dirty="0">
                <a:solidFill>
                  <a:srgbClr val="FF6600"/>
                </a:solidFill>
                <a:latin typeface="Consolas"/>
                <a:ea typeface="+mn-ea"/>
                <a:cs typeface="Consolas"/>
              </a:rPr>
              <a:t>Solution (</a:t>
            </a:r>
            <a:r>
              <a:rPr lang="fr-CH" sz="3200" dirty="0" err="1">
                <a:solidFill>
                  <a:srgbClr val="FF6600"/>
                </a:solidFill>
                <a:latin typeface="Consolas"/>
                <a:ea typeface="+mn-ea"/>
                <a:cs typeface="Consolas"/>
              </a:rPr>
              <a:t>continued</a:t>
            </a:r>
            <a:r>
              <a:rPr lang="fr-CH" sz="3200" dirty="0">
                <a:solidFill>
                  <a:srgbClr val="FF6600"/>
                </a:solidFill>
                <a:latin typeface="Consolas"/>
                <a:ea typeface="+mn-ea"/>
                <a:cs typeface="Consolas"/>
              </a:rPr>
              <a:t>)</a:t>
            </a:r>
            <a:endParaRPr lang="en-US" sz="3200" dirty="0">
              <a:solidFill>
                <a:srgbClr val="FF6600"/>
              </a:solidFill>
              <a:latin typeface="Consolas"/>
              <a:ea typeface="+mn-ea"/>
              <a:cs typeface="Consolas"/>
            </a:endParaRPr>
          </a:p>
        </p:txBody>
      </p:sp>
      <p:sp>
        <p:nvSpPr>
          <p:cNvPr id="70662" name="Oval 4"/>
          <p:cNvSpPr>
            <a:spLocks noChangeArrowheads="1"/>
          </p:cNvSpPr>
          <p:nvPr/>
        </p:nvSpPr>
        <p:spPr bwMode="auto">
          <a:xfrm>
            <a:off x="2381250" y="2495550"/>
            <a:ext cx="685800" cy="695325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CH"/>
          </a:p>
        </p:txBody>
      </p:sp>
      <p:sp>
        <p:nvSpPr>
          <p:cNvPr id="70663" name="Rectangle 6"/>
          <p:cNvSpPr>
            <a:spLocks noChangeArrowheads="1"/>
          </p:cNvSpPr>
          <p:nvPr/>
        </p:nvSpPr>
        <p:spPr bwMode="auto">
          <a:xfrm>
            <a:off x="3771900" y="1752600"/>
            <a:ext cx="942975" cy="24765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CH"/>
          </a:p>
        </p:txBody>
      </p:sp>
      <p:sp>
        <p:nvSpPr>
          <p:cNvPr id="70664" name="Rectangle 7"/>
          <p:cNvSpPr>
            <a:spLocks noChangeArrowheads="1"/>
          </p:cNvSpPr>
          <p:nvPr/>
        </p:nvSpPr>
        <p:spPr bwMode="auto">
          <a:xfrm>
            <a:off x="5524500" y="2095500"/>
            <a:ext cx="257175" cy="75247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CH"/>
          </a:p>
        </p:txBody>
      </p:sp>
      <p:grpSp>
        <p:nvGrpSpPr>
          <p:cNvPr id="70665" name="Group 8"/>
          <p:cNvGrpSpPr>
            <a:grpSpLocks/>
          </p:cNvGrpSpPr>
          <p:nvPr/>
        </p:nvGrpSpPr>
        <p:grpSpPr bwMode="auto">
          <a:xfrm>
            <a:off x="5581650" y="2938463"/>
            <a:ext cx="241300" cy="715962"/>
            <a:chOff x="3804" y="1575"/>
            <a:chExt cx="392" cy="2407"/>
          </a:xfrm>
        </p:grpSpPr>
        <p:grpSp>
          <p:nvGrpSpPr>
            <p:cNvPr id="70687" name="Group 9"/>
            <p:cNvGrpSpPr>
              <a:grpSpLocks/>
            </p:cNvGrpSpPr>
            <p:nvPr/>
          </p:nvGrpSpPr>
          <p:grpSpPr bwMode="auto">
            <a:xfrm>
              <a:off x="3933" y="2178"/>
              <a:ext cx="260" cy="600"/>
              <a:chOff x="3927" y="2184"/>
              <a:chExt cx="260" cy="600"/>
            </a:xfrm>
          </p:grpSpPr>
          <p:sp>
            <p:nvSpPr>
              <p:cNvPr id="70698" name="Arc 10"/>
              <p:cNvSpPr>
                <a:spLocks/>
              </p:cNvSpPr>
              <p:nvPr/>
            </p:nvSpPr>
            <p:spPr bwMode="auto">
              <a:xfrm>
                <a:off x="3929" y="2184"/>
                <a:ext cx="258" cy="30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CH"/>
              </a:p>
            </p:txBody>
          </p:sp>
          <p:sp>
            <p:nvSpPr>
              <p:cNvPr id="70699" name="Arc 11"/>
              <p:cNvSpPr>
                <a:spLocks/>
              </p:cNvSpPr>
              <p:nvPr/>
            </p:nvSpPr>
            <p:spPr bwMode="auto">
              <a:xfrm flipV="1">
                <a:off x="3927" y="2475"/>
                <a:ext cx="258" cy="30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CH"/>
              </a:p>
            </p:txBody>
          </p:sp>
        </p:grpSp>
        <p:grpSp>
          <p:nvGrpSpPr>
            <p:cNvPr id="70688" name="Group 12"/>
            <p:cNvGrpSpPr>
              <a:grpSpLocks/>
            </p:cNvGrpSpPr>
            <p:nvPr/>
          </p:nvGrpSpPr>
          <p:grpSpPr bwMode="auto">
            <a:xfrm>
              <a:off x="3935" y="2780"/>
              <a:ext cx="260" cy="600"/>
              <a:chOff x="3927" y="2184"/>
              <a:chExt cx="260" cy="600"/>
            </a:xfrm>
          </p:grpSpPr>
          <p:sp>
            <p:nvSpPr>
              <p:cNvPr id="70696" name="Arc 13"/>
              <p:cNvSpPr>
                <a:spLocks/>
              </p:cNvSpPr>
              <p:nvPr/>
            </p:nvSpPr>
            <p:spPr bwMode="auto">
              <a:xfrm>
                <a:off x="3929" y="2184"/>
                <a:ext cx="258" cy="30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CH"/>
              </a:p>
            </p:txBody>
          </p:sp>
          <p:sp>
            <p:nvSpPr>
              <p:cNvPr id="70697" name="Arc 14"/>
              <p:cNvSpPr>
                <a:spLocks/>
              </p:cNvSpPr>
              <p:nvPr/>
            </p:nvSpPr>
            <p:spPr bwMode="auto">
              <a:xfrm flipV="1">
                <a:off x="3927" y="2475"/>
                <a:ext cx="258" cy="30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CH"/>
              </a:p>
            </p:txBody>
          </p:sp>
        </p:grpSp>
        <p:grpSp>
          <p:nvGrpSpPr>
            <p:cNvPr id="70689" name="Group 15"/>
            <p:cNvGrpSpPr>
              <a:grpSpLocks/>
            </p:cNvGrpSpPr>
            <p:nvPr/>
          </p:nvGrpSpPr>
          <p:grpSpPr bwMode="auto">
            <a:xfrm>
              <a:off x="3936" y="3382"/>
              <a:ext cx="260" cy="600"/>
              <a:chOff x="3927" y="2184"/>
              <a:chExt cx="260" cy="600"/>
            </a:xfrm>
          </p:grpSpPr>
          <p:sp>
            <p:nvSpPr>
              <p:cNvPr id="70694" name="Arc 16"/>
              <p:cNvSpPr>
                <a:spLocks/>
              </p:cNvSpPr>
              <p:nvPr/>
            </p:nvSpPr>
            <p:spPr bwMode="auto">
              <a:xfrm>
                <a:off x="3929" y="2184"/>
                <a:ext cx="258" cy="30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CH"/>
              </a:p>
            </p:txBody>
          </p:sp>
          <p:sp>
            <p:nvSpPr>
              <p:cNvPr id="70695" name="Arc 17"/>
              <p:cNvSpPr>
                <a:spLocks/>
              </p:cNvSpPr>
              <p:nvPr/>
            </p:nvSpPr>
            <p:spPr bwMode="auto">
              <a:xfrm flipV="1">
                <a:off x="3927" y="2475"/>
                <a:ext cx="258" cy="30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CH"/>
              </a:p>
            </p:txBody>
          </p:sp>
        </p:grpSp>
        <p:grpSp>
          <p:nvGrpSpPr>
            <p:cNvPr id="70690" name="Group 18"/>
            <p:cNvGrpSpPr>
              <a:grpSpLocks/>
            </p:cNvGrpSpPr>
            <p:nvPr/>
          </p:nvGrpSpPr>
          <p:grpSpPr bwMode="auto">
            <a:xfrm>
              <a:off x="3936" y="1576"/>
              <a:ext cx="260" cy="600"/>
              <a:chOff x="3927" y="2184"/>
              <a:chExt cx="260" cy="600"/>
            </a:xfrm>
          </p:grpSpPr>
          <p:sp>
            <p:nvSpPr>
              <p:cNvPr id="70692" name="Arc 19"/>
              <p:cNvSpPr>
                <a:spLocks/>
              </p:cNvSpPr>
              <p:nvPr/>
            </p:nvSpPr>
            <p:spPr bwMode="auto">
              <a:xfrm>
                <a:off x="3929" y="2184"/>
                <a:ext cx="258" cy="30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CH"/>
              </a:p>
            </p:txBody>
          </p:sp>
          <p:sp>
            <p:nvSpPr>
              <p:cNvPr id="70693" name="Arc 20"/>
              <p:cNvSpPr>
                <a:spLocks/>
              </p:cNvSpPr>
              <p:nvPr/>
            </p:nvSpPr>
            <p:spPr bwMode="auto">
              <a:xfrm flipV="1">
                <a:off x="3927" y="2475"/>
                <a:ext cx="258" cy="30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CH"/>
              </a:p>
            </p:txBody>
          </p:sp>
        </p:grpSp>
        <p:sp>
          <p:nvSpPr>
            <p:cNvPr id="70691" name="Rectangle 21"/>
            <p:cNvSpPr>
              <a:spLocks noChangeArrowheads="1"/>
            </p:cNvSpPr>
            <p:nvPr/>
          </p:nvSpPr>
          <p:spPr bwMode="auto">
            <a:xfrm>
              <a:off x="3804" y="1575"/>
              <a:ext cx="126" cy="2403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CH"/>
            </a:p>
          </p:txBody>
        </p:sp>
      </p:grpSp>
      <p:graphicFrame>
        <p:nvGraphicFramePr>
          <p:cNvPr id="70666" name="Object 22"/>
          <p:cNvGraphicFramePr>
            <a:graphicFrameLocks noChangeAspect="1"/>
          </p:cNvGraphicFramePr>
          <p:nvPr/>
        </p:nvGraphicFramePr>
        <p:xfrm>
          <a:off x="1797050" y="2640013"/>
          <a:ext cx="373063" cy="487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897" name="Equation" r:id="rId4" imgW="164885" imgH="215619" progId="Equation.3">
                  <p:embed/>
                </p:oleObj>
              </mc:Choice>
              <mc:Fallback>
                <p:oleObj name="Equation" r:id="rId4" imgW="164885" imgH="215619" progId="Equation.3">
                  <p:embed/>
                  <p:pic>
                    <p:nvPicPr>
                      <p:cNvPr id="70666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7050" y="2640013"/>
                        <a:ext cx="373063" cy="487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667" name="Object 23"/>
          <p:cNvGraphicFramePr>
            <a:graphicFrameLocks noChangeAspect="1"/>
          </p:cNvGraphicFramePr>
          <p:nvPr/>
        </p:nvGraphicFramePr>
        <p:xfrm>
          <a:off x="3684588" y="1441450"/>
          <a:ext cx="1155700" cy="309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898" name="Equation" r:id="rId6" imgW="850900" imgH="228600" progId="Equation.3">
                  <p:embed/>
                </p:oleObj>
              </mc:Choice>
              <mc:Fallback>
                <p:oleObj name="Equation" r:id="rId6" imgW="850900" imgH="228600" progId="Equation.3">
                  <p:embed/>
                  <p:pic>
                    <p:nvPicPr>
                      <p:cNvPr id="70667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84588" y="1441450"/>
                        <a:ext cx="1155700" cy="309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668" name="Object 24"/>
          <p:cNvGraphicFramePr>
            <a:graphicFrameLocks noChangeAspect="1"/>
          </p:cNvGraphicFramePr>
          <p:nvPr/>
        </p:nvGraphicFramePr>
        <p:xfrm>
          <a:off x="4732338" y="2305050"/>
          <a:ext cx="765175" cy="300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899" name="Equation" r:id="rId8" imgW="520474" imgH="203112" progId="Equation.3">
                  <p:embed/>
                </p:oleObj>
              </mc:Choice>
              <mc:Fallback>
                <p:oleObj name="Equation" r:id="rId8" imgW="520474" imgH="203112" progId="Equation.3">
                  <p:embed/>
                  <p:pic>
                    <p:nvPicPr>
                      <p:cNvPr id="70668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32338" y="2305050"/>
                        <a:ext cx="765175" cy="300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669" name="Object 25"/>
          <p:cNvGraphicFramePr>
            <a:graphicFrameLocks noChangeAspect="1"/>
          </p:cNvGraphicFramePr>
          <p:nvPr/>
        </p:nvGraphicFramePr>
        <p:xfrm>
          <a:off x="4684713" y="3154363"/>
          <a:ext cx="874712" cy="296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900" name="Equation" r:id="rId10" imgW="634449" imgH="215713" progId="Equation.3">
                  <p:embed/>
                </p:oleObj>
              </mc:Choice>
              <mc:Fallback>
                <p:oleObj name="Equation" r:id="rId10" imgW="634449" imgH="215713" progId="Equation.3">
                  <p:embed/>
                  <p:pic>
                    <p:nvPicPr>
                      <p:cNvPr id="70669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4713" y="3154363"/>
                        <a:ext cx="874712" cy="296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0670" name="Line 26"/>
          <p:cNvSpPr>
            <a:spLocks noChangeShapeType="1"/>
          </p:cNvSpPr>
          <p:nvPr/>
        </p:nvSpPr>
        <p:spPr bwMode="auto">
          <a:xfrm>
            <a:off x="3314700" y="1866900"/>
            <a:ext cx="2762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CH"/>
          </a:p>
        </p:txBody>
      </p:sp>
      <p:graphicFrame>
        <p:nvGraphicFramePr>
          <p:cNvPr id="70671" name="Object 27"/>
          <p:cNvGraphicFramePr>
            <a:graphicFrameLocks noChangeAspect="1"/>
          </p:cNvGraphicFramePr>
          <p:nvPr/>
        </p:nvGraphicFramePr>
        <p:xfrm>
          <a:off x="3351213" y="1960563"/>
          <a:ext cx="239712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901" name="Equation" r:id="rId12" imgW="126780" imgH="215526" progId="Equation.3">
                  <p:embed/>
                </p:oleObj>
              </mc:Choice>
              <mc:Fallback>
                <p:oleObj name="Equation" r:id="rId12" imgW="126780" imgH="215526" progId="Equation.3">
                  <p:embed/>
                  <p:pic>
                    <p:nvPicPr>
                      <p:cNvPr id="70671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1213" y="1960563"/>
                        <a:ext cx="239712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0672" name="Line 28"/>
          <p:cNvSpPr>
            <a:spLocks noChangeShapeType="1"/>
          </p:cNvSpPr>
          <p:nvPr/>
        </p:nvSpPr>
        <p:spPr bwMode="auto">
          <a:xfrm>
            <a:off x="7645400" y="1949450"/>
            <a:ext cx="0" cy="16192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CH"/>
          </a:p>
        </p:txBody>
      </p:sp>
      <p:sp>
        <p:nvSpPr>
          <p:cNvPr id="70674" name="Line 30"/>
          <p:cNvSpPr>
            <a:spLocks noChangeShapeType="1"/>
          </p:cNvSpPr>
          <p:nvPr/>
        </p:nvSpPr>
        <p:spPr bwMode="auto">
          <a:xfrm flipH="1">
            <a:off x="5664200" y="1873250"/>
            <a:ext cx="0" cy="2095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CH"/>
          </a:p>
        </p:txBody>
      </p:sp>
      <p:sp>
        <p:nvSpPr>
          <p:cNvPr id="70676" name="Text Box 33"/>
          <p:cNvSpPr txBox="1">
            <a:spLocks noChangeArrowheads="1"/>
          </p:cNvSpPr>
          <p:nvPr/>
        </p:nvSpPr>
        <p:spPr bwMode="auto">
          <a:xfrm>
            <a:off x="514350" y="1527175"/>
            <a:ext cx="4206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fr-CH"/>
              <a:t>c)</a:t>
            </a:r>
            <a:endParaRPr lang="en-US"/>
          </a:p>
        </p:txBody>
      </p:sp>
      <p:grpSp>
        <p:nvGrpSpPr>
          <p:cNvPr id="70677" name="Group 38"/>
          <p:cNvGrpSpPr>
            <a:grpSpLocks/>
          </p:cNvGrpSpPr>
          <p:nvPr/>
        </p:nvGrpSpPr>
        <p:grpSpPr bwMode="auto">
          <a:xfrm>
            <a:off x="6864350" y="2593975"/>
            <a:ext cx="676275" cy="269875"/>
            <a:chOff x="2574" y="1972"/>
            <a:chExt cx="426" cy="170"/>
          </a:xfrm>
        </p:grpSpPr>
        <p:sp>
          <p:nvSpPr>
            <p:cNvPr id="70684" name="Rectangle 39"/>
            <p:cNvSpPr>
              <a:spLocks noChangeArrowheads="1"/>
            </p:cNvSpPr>
            <p:nvPr/>
          </p:nvSpPr>
          <p:spPr bwMode="auto">
            <a:xfrm>
              <a:off x="2610" y="2016"/>
              <a:ext cx="336" cy="9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CH"/>
            </a:p>
          </p:txBody>
        </p:sp>
        <p:sp>
          <p:nvSpPr>
            <p:cNvPr id="70685" name="Rectangle 40"/>
            <p:cNvSpPr>
              <a:spLocks noChangeArrowheads="1"/>
            </p:cNvSpPr>
            <p:nvPr/>
          </p:nvSpPr>
          <p:spPr bwMode="auto">
            <a:xfrm>
              <a:off x="2574" y="1974"/>
              <a:ext cx="56" cy="16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CH"/>
            </a:p>
          </p:txBody>
        </p:sp>
        <p:sp>
          <p:nvSpPr>
            <p:cNvPr id="70686" name="Rectangle 41"/>
            <p:cNvSpPr>
              <a:spLocks noChangeArrowheads="1"/>
            </p:cNvSpPr>
            <p:nvPr/>
          </p:nvSpPr>
          <p:spPr bwMode="auto">
            <a:xfrm>
              <a:off x="2944" y="1972"/>
              <a:ext cx="56" cy="16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CH"/>
            </a:p>
          </p:txBody>
        </p:sp>
      </p:grpSp>
      <p:graphicFrame>
        <p:nvGraphicFramePr>
          <p:cNvPr id="70678" name="Object 42"/>
          <p:cNvGraphicFramePr>
            <a:graphicFrameLocks noChangeAspect="1"/>
          </p:cNvGraphicFramePr>
          <p:nvPr/>
        </p:nvGraphicFramePr>
        <p:xfrm>
          <a:off x="6116638" y="2855913"/>
          <a:ext cx="958850" cy="276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902" name="Equation" r:id="rId14" imgW="749300" imgH="215900" progId="Equation.DSMT4">
                  <p:embed/>
                </p:oleObj>
              </mc:Choice>
              <mc:Fallback>
                <p:oleObj name="Equation" r:id="rId14" imgW="749300" imgH="215900" progId="Equation.DSMT4">
                  <p:embed/>
                  <p:pic>
                    <p:nvPicPr>
                      <p:cNvPr id="70678" name="Object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6638" y="2855913"/>
                        <a:ext cx="958850" cy="276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1675" name="Object 43"/>
          <p:cNvGraphicFramePr>
            <a:graphicFrameLocks noChangeAspect="1"/>
          </p:cNvGraphicFramePr>
          <p:nvPr/>
        </p:nvGraphicFramePr>
        <p:xfrm>
          <a:off x="1209993" y="4129088"/>
          <a:ext cx="3112385" cy="68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903" name="Equation" r:id="rId16" imgW="1790700" imgH="393700" progId="Equation.DSMT4">
                  <p:embed/>
                </p:oleObj>
              </mc:Choice>
              <mc:Fallback>
                <p:oleObj name="Equation" r:id="rId16" imgW="1790700" imgH="393700" progId="Equation.DSMT4">
                  <p:embed/>
                  <p:pic>
                    <p:nvPicPr>
                      <p:cNvPr id="581675" name="Object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9993" y="4129088"/>
                        <a:ext cx="3112385" cy="688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0680" name="Line 44"/>
          <p:cNvSpPr>
            <a:spLocks noChangeShapeType="1"/>
          </p:cNvSpPr>
          <p:nvPr/>
        </p:nvSpPr>
        <p:spPr bwMode="auto">
          <a:xfrm flipH="1">
            <a:off x="7204075" y="1984375"/>
            <a:ext cx="0" cy="2095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CH"/>
          </a:p>
        </p:txBody>
      </p:sp>
      <p:graphicFrame>
        <p:nvGraphicFramePr>
          <p:cNvPr id="70681" name="Object 45"/>
          <p:cNvGraphicFramePr>
            <a:graphicFrameLocks noChangeAspect="1"/>
          </p:cNvGraphicFramePr>
          <p:nvPr/>
        </p:nvGraphicFramePr>
        <p:xfrm>
          <a:off x="6824663" y="1962150"/>
          <a:ext cx="271462" cy="287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904" name="Equation" r:id="rId18" imgW="215806" imgH="228501" progId="Equation.3">
                  <p:embed/>
                </p:oleObj>
              </mc:Choice>
              <mc:Fallback>
                <p:oleObj name="Equation" r:id="rId18" imgW="215806" imgH="228501" progId="Equation.3">
                  <p:embed/>
                  <p:pic>
                    <p:nvPicPr>
                      <p:cNvPr id="70681" name="Object 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24663" y="1962150"/>
                        <a:ext cx="271462" cy="287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1678" name="Object 46"/>
          <p:cNvGraphicFramePr>
            <a:graphicFrameLocks noChangeAspect="1"/>
          </p:cNvGraphicFramePr>
          <p:nvPr/>
        </p:nvGraphicFramePr>
        <p:xfrm>
          <a:off x="1209993" y="4960128"/>
          <a:ext cx="4268470" cy="4357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905" name="Equation" r:id="rId20" imgW="2260600" imgH="228600" progId="Equation.DSMT4">
                  <p:embed/>
                </p:oleObj>
              </mc:Choice>
              <mc:Fallback>
                <p:oleObj name="Equation" r:id="rId20" imgW="2260600" imgH="228600" progId="Equation.DSMT4">
                  <p:embed/>
                  <p:pic>
                    <p:nvPicPr>
                      <p:cNvPr id="581678" name="Object 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9993" y="4960128"/>
                        <a:ext cx="4268470" cy="43578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1679" name="Object 47"/>
          <p:cNvGraphicFramePr>
            <a:graphicFrameLocks noChangeAspect="1"/>
          </p:cNvGraphicFramePr>
          <p:nvPr/>
        </p:nvGraphicFramePr>
        <p:xfrm>
          <a:off x="1136650" y="5664200"/>
          <a:ext cx="1554163" cy="493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906" name="Equation" r:id="rId22" imgW="964781" imgH="304668" progId="Equation.DSMT4">
                  <p:embed/>
                </p:oleObj>
              </mc:Choice>
              <mc:Fallback>
                <p:oleObj name="Equation" r:id="rId22" imgW="964781" imgH="304668" progId="Equation.DSMT4">
                  <p:embed/>
                  <p:pic>
                    <p:nvPicPr>
                      <p:cNvPr id="581679" name="Object 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6650" y="5664200"/>
                        <a:ext cx="1554163" cy="493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" name="Object 30">
            <a:extLst>
              <a:ext uri="{FF2B5EF4-FFF2-40B4-BE49-F238E27FC236}">
                <a16:creationId xmlns:a16="http://schemas.microsoft.com/office/drawing/2014/main" id="{0A195ADC-BAE5-8546-8CB1-F4962B3488E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761825" y="2500313"/>
          <a:ext cx="440247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907" name="Equation" r:id="rId24" imgW="203200" imgH="203200" progId="Equation.DSMT4">
                  <p:embed/>
                </p:oleObj>
              </mc:Choice>
              <mc:Fallback>
                <p:oleObj name="Equation" r:id="rId24" imgW="203200" imgH="203200" progId="Equation.DSMT4">
                  <p:embed/>
                  <p:pic>
                    <p:nvPicPr>
                      <p:cNvPr id="43" name="Object 30">
                        <a:extLst>
                          <a:ext uri="{FF2B5EF4-FFF2-40B4-BE49-F238E27FC236}">
                            <a16:creationId xmlns:a16="http://schemas.microsoft.com/office/drawing/2014/main" id="{0A195ADC-BAE5-8546-8CB1-F4962B3488E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61825" y="2500313"/>
                        <a:ext cx="440247" cy="438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" name="Object 32">
            <a:extLst>
              <a:ext uri="{FF2B5EF4-FFF2-40B4-BE49-F238E27FC236}">
                <a16:creationId xmlns:a16="http://schemas.microsoft.com/office/drawing/2014/main" id="{166F14B2-26CF-ED46-83E6-D31E9C1D071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841683" y="1821883"/>
          <a:ext cx="334963" cy="4085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908" name="Equation" r:id="rId26" imgW="165100" imgH="203200" progId="Equation.DSMT4">
                  <p:embed/>
                </p:oleObj>
              </mc:Choice>
              <mc:Fallback>
                <p:oleObj name="Equation" r:id="rId26" imgW="165100" imgH="203200" progId="Equation.DSMT4">
                  <p:embed/>
                  <p:pic>
                    <p:nvPicPr>
                      <p:cNvPr id="44" name="Object 32">
                        <a:extLst>
                          <a:ext uri="{FF2B5EF4-FFF2-40B4-BE49-F238E27FC236}">
                            <a16:creationId xmlns:a16="http://schemas.microsoft.com/office/drawing/2014/main" id="{166F14B2-26CF-ED46-83E6-D31E9C1D071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1683" y="1821883"/>
                        <a:ext cx="334963" cy="4085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42890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81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81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81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Rectangle 2"/>
          <p:cNvSpPr>
            <a:spLocks noChangeArrowheads="1"/>
          </p:cNvSpPr>
          <p:nvPr/>
        </p:nvSpPr>
        <p:spPr bwMode="auto">
          <a:xfrm>
            <a:off x="5010150" y="1866900"/>
            <a:ext cx="2933700" cy="18669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CH">
              <a:solidFill>
                <a:srgbClr val="1F497D"/>
              </a:solidFill>
              <a:latin typeface="+mj-lt"/>
            </a:endParaRPr>
          </a:p>
        </p:txBody>
      </p:sp>
      <p:sp>
        <p:nvSpPr>
          <p:cNvPr id="64516" name="Rectangle 3"/>
          <p:cNvSpPr>
            <a:spLocks noGrp="1" noChangeArrowheads="1"/>
          </p:cNvSpPr>
          <p:nvPr>
            <p:ph type="title"/>
          </p:nvPr>
        </p:nvSpPr>
        <p:spPr>
          <a:xfrm>
            <a:off x="492125" y="268288"/>
            <a:ext cx="7772400" cy="11049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fr-CH" sz="3200" dirty="0">
                <a:solidFill>
                  <a:srgbClr val="FF6600"/>
                </a:solidFill>
                <a:latin typeface="Consolas"/>
                <a:ea typeface="+mn-ea"/>
                <a:cs typeface="Consolas"/>
              </a:rPr>
              <a:t>Active and </a:t>
            </a:r>
            <a:r>
              <a:rPr lang="fr-CH" sz="3200" dirty="0" err="1">
                <a:solidFill>
                  <a:srgbClr val="FF6600"/>
                </a:solidFill>
                <a:latin typeface="Consolas"/>
                <a:ea typeface="+mn-ea"/>
                <a:cs typeface="Consolas"/>
              </a:rPr>
              <a:t>reactive</a:t>
            </a:r>
            <a:r>
              <a:rPr lang="fr-CH" sz="3200" dirty="0">
                <a:solidFill>
                  <a:srgbClr val="FF6600"/>
                </a:solidFill>
                <a:latin typeface="Consolas"/>
                <a:ea typeface="+mn-ea"/>
                <a:cs typeface="Consolas"/>
              </a:rPr>
              <a:t> </a:t>
            </a:r>
            <a:r>
              <a:rPr lang="fr-CH" sz="3200" dirty="0" err="1">
                <a:solidFill>
                  <a:srgbClr val="FF6600"/>
                </a:solidFill>
                <a:latin typeface="Consolas"/>
                <a:ea typeface="+mn-ea"/>
                <a:cs typeface="Consolas"/>
              </a:rPr>
              <a:t>powers</a:t>
            </a:r>
            <a:r>
              <a:rPr lang="fr-CH" sz="3200" dirty="0">
                <a:solidFill>
                  <a:srgbClr val="FF6600"/>
                </a:solidFill>
                <a:latin typeface="Consolas"/>
                <a:ea typeface="+mn-ea"/>
                <a:cs typeface="Consolas"/>
              </a:rPr>
              <a:t>: </a:t>
            </a:r>
            <a:r>
              <a:rPr lang="fr-CH" sz="3200" dirty="0" err="1">
                <a:solidFill>
                  <a:srgbClr val="FF6600"/>
                </a:solidFill>
                <a:latin typeface="Consolas"/>
                <a:ea typeface="+mn-ea"/>
                <a:cs typeface="Consolas"/>
              </a:rPr>
              <a:t>example</a:t>
            </a:r>
            <a:endParaRPr lang="en-US" sz="3200" dirty="0">
              <a:solidFill>
                <a:srgbClr val="FF6600"/>
              </a:solidFill>
              <a:latin typeface="Consolas"/>
              <a:ea typeface="+mn-ea"/>
              <a:cs typeface="Consolas"/>
            </a:endParaRPr>
          </a:p>
        </p:txBody>
      </p:sp>
      <p:sp>
        <p:nvSpPr>
          <p:cNvPr id="64517" name="Oval 4"/>
          <p:cNvSpPr>
            <a:spLocks noChangeArrowheads="1"/>
          </p:cNvSpPr>
          <p:nvPr/>
        </p:nvSpPr>
        <p:spPr bwMode="auto">
          <a:xfrm>
            <a:off x="4667250" y="2495550"/>
            <a:ext cx="685800" cy="695325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CH">
              <a:solidFill>
                <a:srgbClr val="1F497D"/>
              </a:solidFill>
              <a:latin typeface="+mj-lt"/>
            </a:endParaRPr>
          </a:p>
        </p:txBody>
      </p:sp>
      <p:sp>
        <p:nvSpPr>
          <p:cNvPr id="64518" name="Line 5"/>
          <p:cNvSpPr>
            <a:spLocks noChangeShapeType="1"/>
          </p:cNvSpPr>
          <p:nvPr/>
        </p:nvSpPr>
        <p:spPr bwMode="auto">
          <a:xfrm>
            <a:off x="4533900" y="2362200"/>
            <a:ext cx="0" cy="9810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CH">
              <a:solidFill>
                <a:srgbClr val="1F497D"/>
              </a:solidFill>
              <a:latin typeface="+mj-lt"/>
            </a:endParaRPr>
          </a:p>
        </p:txBody>
      </p:sp>
      <p:sp>
        <p:nvSpPr>
          <p:cNvPr id="64519" name="Rectangle 6"/>
          <p:cNvSpPr>
            <a:spLocks noChangeArrowheads="1"/>
          </p:cNvSpPr>
          <p:nvPr/>
        </p:nvSpPr>
        <p:spPr bwMode="auto">
          <a:xfrm>
            <a:off x="6057900" y="1752600"/>
            <a:ext cx="942975" cy="24765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CH">
              <a:solidFill>
                <a:srgbClr val="1F497D"/>
              </a:solidFill>
              <a:latin typeface="+mj-lt"/>
            </a:endParaRPr>
          </a:p>
        </p:txBody>
      </p:sp>
      <p:sp>
        <p:nvSpPr>
          <p:cNvPr id="64520" name="Rectangle 7"/>
          <p:cNvSpPr>
            <a:spLocks noChangeArrowheads="1"/>
          </p:cNvSpPr>
          <p:nvPr/>
        </p:nvSpPr>
        <p:spPr bwMode="auto">
          <a:xfrm>
            <a:off x="7810500" y="2095500"/>
            <a:ext cx="257175" cy="75247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CH">
              <a:solidFill>
                <a:srgbClr val="1F497D"/>
              </a:solidFill>
              <a:latin typeface="+mj-lt"/>
            </a:endParaRPr>
          </a:p>
        </p:txBody>
      </p:sp>
      <p:grpSp>
        <p:nvGrpSpPr>
          <p:cNvPr id="64521" name="Group 8"/>
          <p:cNvGrpSpPr>
            <a:grpSpLocks/>
          </p:cNvGrpSpPr>
          <p:nvPr/>
        </p:nvGrpSpPr>
        <p:grpSpPr bwMode="auto">
          <a:xfrm>
            <a:off x="7867650" y="2938463"/>
            <a:ext cx="241300" cy="715962"/>
            <a:chOff x="3804" y="1575"/>
            <a:chExt cx="392" cy="2407"/>
          </a:xfrm>
        </p:grpSpPr>
        <p:grpSp>
          <p:nvGrpSpPr>
            <p:cNvPr id="64534" name="Group 9"/>
            <p:cNvGrpSpPr>
              <a:grpSpLocks/>
            </p:cNvGrpSpPr>
            <p:nvPr/>
          </p:nvGrpSpPr>
          <p:grpSpPr bwMode="auto">
            <a:xfrm>
              <a:off x="3933" y="2178"/>
              <a:ext cx="260" cy="600"/>
              <a:chOff x="3927" y="2184"/>
              <a:chExt cx="260" cy="600"/>
            </a:xfrm>
          </p:grpSpPr>
          <p:sp>
            <p:nvSpPr>
              <p:cNvPr id="64545" name="Arc 10"/>
              <p:cNvSpPr>
                <a:spLocks/>
              </p:cNvSpPr>
              <p:nvPr/>
            </p:nvSpPr>
            <p:spPr bwMode="auto">
              <a:xfrm>
                <a:off x="3929" y="2184"/>
                <a:ext cx="258" cy="30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CH">
                  <a:solidFill>
                    <a:srgbClr val="1F497D"/>
                  </a:solidFill>
                  <a:latin typeface="+mj-lt"/>
                </a:endParaRPr>
              </a:p>
            </p:txBody>
          </p:sp>
          <p:sp>
            <p:nvSpPr>
              <p:cNvPr id="64546" name="Arc 11"/>
              <p:cNvSpPr>
                <a:spLocks/>
              </p:cNvSpPr>
              <p:nvPr/>
            </p:nvSpPr>
            <p:spPr bwMode="auto">
              <a:xfrm flipV="1">
                <a:off x="3927" y="2475"/>
                <a:ext cx="258" cy="30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CH">
                  <a:solidFill>
                    <a:srgbClr val="1F497D"/>
                  </a:solidFill>
                  <a:latin typeface="+mj-lt"/>
                </a:endParaRPr>
              </a:p>
            </p:txBody>
          </p:sp>
        </p:grpSp>
        <p:grpSp>
          <p:nvGrpSpPr>
            <p:cNvPr id="64535" name="Group 12"/>
            <p:cNvGrpSpPr>
              <a:grpSpLocks/>
            </p:cNvGrpSpPr>
            <p:nvPr/>
          </p:nvGrpSpPr>
          <p:grpSpPr bwMode="auto">
            <a:xfrm>
              <a:off x="3935" y="2780"/>
              <a:ext cx="260" cy="600"/>
              <a:chOff x="3927" y="2184"/>
              <a:chExt cx="260" cy="600"/>
            </a:xfrm>
          </p:grpSpPr>
          <p:sp>
            <p:nvSpPr>
              <p:cNvPr id="64543" name="Arc 13"/>
              <p:cNvSpPr>
                <a:spLocks/>
              </p:cNvSpPr>
              <p:nvPr/>
            </p:nvSpPr>
            <p:spPr bwMode="auto">
              <a:xfrm>
                <a:off x="3929" y="2184"/>
                <a:ext cx="258" cy="30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CH">
                  <a:solidFill>
                    <a:srgbClr val="1F497D"/>
                  </a:solidFill>
                  <a:latin typeface="+mj-lt"/>
                </a:endParaRPr>
              </a:p>
            </p:txBody>
          </p:sp>
          <p:sp>
            <p:nvSpPr>
              <p:cNvPr id="64544" name="Arc 14"/>
              <p:cNvSpPr>
                <a:spLocks/>
              </p:cNvSpPr>
              <p:nvPr/>
            </p:nvSpPr>
            <p:spPr bwMode="auto">
              <a:xfrm flipV="1">
                <a:off x="3927" y="2475"/>
                <a:ext cx="258" cy="30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CH">
                  <a:solidFill>
                    <a:srgbClr val="1F497D"/>
                  </a:solidFill>
                  <a:latin typeface="+mj-lt"/>
                </a:endParaRPr>
              </a:p>
            </p:txBody>
          </p:sp>
        </p:grpSp>
        <p:grpSp>
          <p:nvGrpSpPr>
            <p:cNvPr id="64536" name="Group 15"/>
            <p:cNvGrpSpPr>
              <a:grpSpLocks/>
            </p:cNvGrpSpPr>
            <p:nvPr/>
          </p:nvGrpSpPr>
          <p:grpSpPr bwMode="auto">
            <a:xfrm>
              <a:off x="3936" y="3382"/>
              <a:ext cx="260" cy="600"/>
              <a:chOff x="3927" y="2184"/>
              <a:chExt cx="260" cy="600"/>
            </a:xfrm>
          </p:grpSpPr>
          <p:sp>
            <p:nvSpPr>
              <p:cNvPr id="64541" name="Arc 16"/>
              <p:cNvSpPr>
                <a:spLocks/>
              </p:cNvSpPr>
              <p:nvPr/>
            </p:nvSpPr>
            <p:spPr bwMode="auto">
              <a:xfrm>
                <a:off x="3929" y="2184"/>
                <a:ext cx="258" cy="30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CH">
                  <a:solidFill>
                    <a:srgbClr val="1F497D"/>
                  </a:solidFill>
                  <a:latin typeface="+mj-lt"/>
                </a:endParaRPr>
              </a:p>
            </p:txBody>
          </p:sp>
          <p:sp>
            <p:nvSpPr>
              <p:cNvPr id="64542" name="Arc 17"/>
              <p:cNvSpPr>
                <a:spLocks/>
              </p:cNvSpPr>
              <p:nvPr/>
            </p:nvSpPr>
            <p:spPr bwMode="auto">
              <a:xfrm flipV="1">
                <a:off x="3927" y="2475"/>
                <a:ext cx="258" cy="30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CH">
                  <a:solidFill>
                    <a:srgbClr val="1F497D"/>
                  </a:solidFill>
                  <a:latin typeface="+mj-lt"/>
                </a:endParaRPr>
              </a:p>
            </p:txBody>
          </p:sp>
        </p:grpSp>
        <p:grpSp>
          <p:nvGrpSpPr>
            <p:cNvPr id="64537" name="Group 18"/>
            <p:cNvGrpSpPr>
              <a:grpSpLocks/>
            </p:cNvGrpSpPr>
            <p:nvPr/>
          </p:nvGrpSpPr>
          <p:grpSpPr bwMode="auto">
            <a:xfrm>
              <a:off x="3936" y="1576"/>
              <a:ext cx="260" cy="600"/>
              <a:chOff x="3927" y="2184"/>
              <a:chExt cx="260" cy="600"/>
            </a:xfrm>
          </p:grpSpPr>
          <p:sp>
            <p:nvSpPr>
              <p:cNvPr id="64539" name="Arc 19"/>
              <p:cNvSpPr>
                <a:spLocks/>
              </p:cNvSpPr>
              <p:nvPr/>
            </p:nvSpPr>
            <p:spPr bwMode="auto">
              <a:xfrm>
                <a:off x="3929" y="2184"/>
                <a:ext cx="258" cy="30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CH">
                  <a:solidFill>
                    <a:srgbClr val="1F497D"/>
                  </a:solidFill>
                  <a:latin typeface="+mj-lt"/>
                </a:endParaRPr>
              </a:p>
            </p:txBody>
          </p:sp>
          <p:sp>
            <p:nvSpPr>
              <p:cNvPr id="64540" name="Arc 20"/>
              <p:cNvSpPr>
                <a:spLocks/>
              </p:cNvSpPr>
              <p:nvPr/>
            </p:nvSpPr>
            <p:spPr bwMode="auto">
              <a:xfrm flipV="1">
                <a:off x="3927" y="2475"/>
                <a:ext cx="258" cy="30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CH">
                  <a:solidFill>
                    <a:srgbClr val="1F497D"/>
                  </a:solidFill>
                  <a:latin typeface="+mj-lt"/>
                </a:endParaRPr>
              </a:p>
            </p:txBody>
          </p:sp>
        </p:grpSp>
        <p:sp>
          <p:nvSpPr>
            <p:cNvPr id="64538" name="Rectangle 21"/>
            <p:cNvSpPr>
              <a:spLocks noChangeArrowheads="1"/>
            </p:cNvSpPr>
            <p:nvPr/>
          </p:nvSpPr>
          <p:spPr bwMode="auto">
            <a:xfrm>
              <a:off x="3804" y="1575"/>
              <a:ext cx="126" cy="2403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CH">
                <a:solidFill>
                  <a:srgbClr val="1F497D"/>
                </a:solidFill>
                <a:latin typeface="+mj-lt"/>
              </a:endParaRPr>
            </a:p>
          </p:txBody>
        </p:sp>
      </p:grpSp>
      <p:graphicFrame>
        <p:nvGraphicFramePr>
          <p:cNvPr id="578582" name="Object 22"/>
          <p:cNvGraphicFramePr>
            <a:graphicFrameLocks noChangeAspect="1"/>
          </p:cNvGraphicFramePr>
          <p:nvPr/>
        </p:nvGraphicFramePr>
        <p:xfrm>
          <a:off x="4083050" y="2640013"/>
          <a:ext cx="373063" cy="487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921" name="Equation" r:id="rId4" imgW="164885" imgH="215619" progId="Equation.3">
                  <p:embed/>
                </p:oleObj>
              </mc:Choice>
              <mc:Fallback>
                <p:oleObj name="Equation" r:id="rId4" imgW="164885" imgH="215619" progId="Equation.3">
                  <p:embed/>
                  <p:pic>
                    <p:nvPicPr>
                      <p:cNvPr id="578582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83050" y="2640013"/>
                        <a:ext cx="373063" cy="487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8583" name="Object 23"/>
          <p:cNvGraphicFramePr>
            <a:graphicFrameLocks noChangeAspect="1"/>
          </p:cNvGraphicFramePr>
          <p:nvPr/>
        </p:nvGraphicFramePr>
        <p:xfrm>
          <a:off x="5970588" y="1441450"/>
          <a:ext cx="1155700" cy="309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922" name="Equation" r:id="rId6" imgW="850900" imgH="228600" progId="Equation.3">
                  <p:embed/>
                </p:oleObj>
              </mc:Choice>
              <mc:Fallback>
                <p:oleObj name="Equation" r:id="rId6" imgW="850900" imgH="228600" progId="Equation.3">
                  <p:embed/>
                  <p:pic>
                    <p:nvPicPr>
                      <p:cNvPr id="578583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70588" y="1441450"/>
                        <a:ext cx="1155700" cy="309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8584" name="Object 24"/>
          <p:cNvGraphicFramePr>
            <a:graphicFrameLocks noChangeAspect="1"/>
          </p:cNvGraphicFramePr>
          <p:nvPr/>
        </p:nvGraphicFramePr>
        <p:xfrm>
          <a:off x="7018338" y="2305050"/>
          <a:ext cx="765175" cy="300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923" name="Equation" r:id="rId8" imgW="520474" imgH="203112" progId="Equation.3">
                  <p:embed/>
                </p:oleObj>
              </mc:Choice>
              <mc:Fallback>
                <p:oleObj name="Equation" r:id="rId8" imgW="520474" imgH="203112" progId="Equation.3">
                  <p:embed/>
                  <p:pic>
                    <p:nvPicPr>
                      <p:cNvPr id="578584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8338" y="2305050"/>
                        <a:ext cx="765175" cy="300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8585" name="Object 25"/>
          <p:cNvGraphicFramePr>
            <a:graphicFrameLocks noChangeAspect="1"/>
          </p:cNvGraphicFramePr>
          <p:nvPr/>
        </p:nvGraphicFramePr>
        <p:xfrm>
          <a:off x="6970713" y="3154363"/>
          <a:ext cx="874712" cy="296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924" name="Equation" r:id="rId10" imgW="634449" imgH="215713" progId="Equation.3">
                  <p:embed/>
                </p:oleObj>
              </mc:Choice>
              <mc:Fallback>
                <p:oleObj name="Equation" r:id="rId10" imgW="634449" imgH="215713" progId="Equation.3">
                  <p:embed/>
                  <p:pic>
                    <p:nvPicPr>
                      <p:cNvPr id="578585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70713" y="3154363"/>
                        <a:ext cx="874712" cy="296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526" name="Line 26"/>
          <p:cNvSpPr>
            <a:spLocks noChangeShapeType="1"/>
          </p:cNvSpPr>
          <p:nvPr/>
        </p:nvSpPr>
        <p:spPr bwMode="auto">
          <a:xfrm>
            <a:off x="5600700" y="1866900"/>
            <a:ext cx="2762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CH">
              <a:solidFill>
                <a:srgbClr val="1F497D"/>
              </a:solidFill>
              <a:latin typeface="+mj-lt"/>
            </a:endParaRPr>
          </a:p>
        </p:txBody>
      </p:sp>
      <p:graphicFrame>
        <p:nvGraphicFramePr>
          <p:cNvPr id="578587" name="Object 27"/>
          <p:cNvGraphicFramePr>
            <a:graphicFrameLocks noChangeAspect="1"/>
          </p:cNvGraphicFramePr>
          <p:nvPr/>
        </p:nvGraphicFramePr>
        <p:xfrm>
          <a:off x="5637213" y="1960563"/>
          <a:ext cx="239712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925" name="Equation" r:id="rId12" imgW="126780" imgH="215526" progId="Equation.3">
                  <p:embed/>
                </p:oleObj>
              </mc:Choice>
              <mc:Fallback>
                <p:oleObj name="Equation" r:id="rId12" imgW="126780" imgH="215526" progId="Equation.3">
                  <p:embed/>
                  <p:pic>
                    <p:nvPicPr>
                      <p:cNvPr id="578587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7213" y="1960563"/>
                        <a:ext cx="239712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528" name="Text Box 34"/>
          <p:cNvSpPr txBox="1">
            <a:spLocks noChangeArrowheads="1"/>
          </p:cNvSpPr>
          <p:nvPr/>
        </p:nvSpPr>
        <p:spPr bwMode="auto">
          <a:xfrm>
            <a:off x="650875" y="1695450"/>
            <a:ext cx="3406775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fr-CH" sz="1600" dirty="0">
                <a:solidFill>
                  <a:srgbClr val="1F497D"/>
                </a:solidFill>
                <a:latin typeface="+mj-lt"/>
              </a:rPr>
              <a:t>An </a:t>
            </a:r>
            <a:r>
              <a:rPr lang="fr-CH" sz="1600" dirty="0" err="1">
                <a:solidFill>
                  <a:srgbClr val="1F497D"/>
                </a:solidFill>
                <a:latin typeface="+mj-lt"/>
              </a:rPr>
              <a:t>industrial</a:t>
            </a:r>
            <a:r>
              <a:rPr lang="fr-CH" sz="1600" dirty="0">
                <a:solidFill>
                  <a:srgbClr val="1F497D"/>
                </a:solidFill>
                <a:latin typeface="+mj-lt"/>
              </a:rPr>
              <a:t> charge </a:t>
            </a:r>
            <a:r>
              <a:rPr lang="fr-CH" sz="1600" dirty="0" err="1">
                <a:solidFill>
                  <a:srgbClr val="1F497D"/>
                </a:solidFill>
                <a:latin typeface="+mj-lt"/>
              </a:rPr>
              <a:t>is</a:t>
            </a:r>
            <a:r>
              <a:rPr lang="fr-CH" sz="1600" dirty="0">
                <a:solidFill>
                  <a:srgbClr val="1F497D"/>
                </a:solidFill>
                <a:latin typeface="+mj-lt"/>
              </a:rPr>
              <a:t> </a:t>
            </a:r>
            <a:r>
              <a:rPr lang="fr-CH" sz="1600" dirty="0" err="1">
                <a:solidFill>
                  <a:srgbClr val="1F497D"/>
                </a:solidFill>
                <a:latin typeface="+mj-lt"/>
              </a:rPr>
              <a:t>represented</a:t>
            </a:r>
            <a:r>
              <a:rPr lang="fr-CH" sz="1600" dirty="0">
                <a:solidFill>
                  <a:srgbClr val="1F497D"/>
                </a:solidFill>
                <a:latin typeface="+mj-lt"/>
              </a:rPr>
              <a:t> by an </a:t>
            </a:r>
            <a:r>
              <a:rPr lang="fr-CH" sz="1600" dirty="0" err="1">
                <a:solidFill>
                  <a:srgbClr val="1F497D"/>
                </a:solidFill>
                <a:latin typeface="+mj-lt"/>
              </a:rPr>
              <a:t>impedance</a:t>
            </a:r>
            <a:r>
              <a:rPr lang="fr-CH" sz="1600" dirty="0">
                <a:solidFill>
                  <a:srgbClr val="1F497D"/>
                </a:solidFill>
                <a:latin typeface="+mj-lt"/>
              </a:rPr>
              <a:t> </a:t>
            </a:r>
            <a:r>
              <a:rPr lang="fr-CH" sz="1600" dirty="0" err="1">
                <a:solidFill>
                  <a:srgbClr val="1F497D"/>
                </a:solidFill>
                <a:latin typeface="+mj-lt"/>
              </a:rPr>
              <a:t>formed</a:t>
            </a:r>
            <a:r>
              <a:rPr lang="fr-CH" sz="1600" dirty="0">
                <a:solidFill>
                  <a:srgbClr val="1F497D"/>
                </a:solidFill>
                <a:latin typeface="+mj-lt"/>
              </a:rPr>
              <a:t> by the </a:t>
            </a:r>
            <a:r>
              <a:rPr lang="fr-CH" sz="1600" dirty="0" err="1">
                <a:solidFill>
                  <a:srgbClr val="1F497D"/>
                </a:solidFill>
                <a:latin typeface="+mj-lt"/>
              </a:rPr>
              <a:t>series</a:t>
            </a:r>
            <a:r>
              <a:rPr lang="fr-CH" sz="1600" dirty="0">
                <a:solidFill>
                  <a:srgbClr val="1F497D"/>
                </a:solidFill>
                <a:latin typeface="+mj-lt"/>
              </a:rPr>
              <a:t> setting of a </a:t>
            </a:r>
            <a:r>
              <a:rPr lang="fr-CH" sz="1600" dirty="0" err="1">
                <a:solidFill>
                  <a:srgbClr val="1F497D"/>
                </a:solidFill>
                <a:latin typeface="+mj-lt"/>
              </a:rPr>
              <a:t>resistor</a:t>
            </a:r>
            <a:r>
              <a:rPr lang="fr-CH" sz="1600" dirty="0">
                <a:solidFill>
                  <a:srgbClr val="1F497D"/>
                </a:solidFill>
                <a:latin typeface="+mj-lt"/>
              </a:rPr>
              <a:t> and an </a:t>
            </a:r>
            <a:r>
              <a:rPr lang="fr-CH" sz="1600" dirty="0" err="1">
                <a:solidFill>
                  <a:srgbClr val="1F497D"/>
                </a:solidFill>
                <a:latin typeface="+mj-lt"/>
              </a:rPr>
              <a:t>inductor</a:t>
            </a:r>
            <a:r>
              <a:rPr lang="fr-CH" sz="1600" dirty="0">
                <a:solidFill>
                  <a:srgbClr val="1F497D"/>
                </a:solidFill>
                <a:latin typeface="+mj-lt"/>
              </a:rPr>
              <a:t>. The voltage </a:t>
            </a:r>
            <a:r>
              <a:rPr lang="fr-CH" sz="1600" dirty="0" err="1">
                <a:solidFill>
                  <a:srgbClr val="1F497D"/>
                </a:solidFill>
                <a:latin typeface="+mj-lt"/>
              </a:rPr>
              <a:t>across</a:t>
            </a:r>
            <a:r>
              <a:rPr lang="fr-CH" sz="1600" dirty="0">
                <a:solidFill>
                  <a:srgbClr val="1F497D"/>
                </a:solidFill>
                <a:latin typeface="+mj-lt"/>
              </a:rPr>
              <a:t> the charge </a:t>
            </a:r>
            <a:r>
              <a:rPr lang="fr-CH" sz="1600" dirty="0" err="1">
                <a:solidFill>
                  <a:srgbClr val="1F497D"/>
                </a:solidFill>
                <a:latin typeface="+mj-lt"/>
              </a:rPr>
              <a:t>is</a:t>
            </a:r>
            <a:r>
              <a:rPr lang="fr-CH" sz="1600" dirty="0">
                <a:solidFill>
                  <a:srgbClr val="1F497D"/>
                </a:solidFill>
                <a:latin typeface="+mj-lt"/>
              </a:rPr>
              <a:t> </a:t>
            </a:r>
            <a:r>
              <a:rPr lang="fr-CH" sz="1600" i="1" u="sng" dirty="0" err="1">
                <a:solidFill>
                  <a:srgbClr val="1F497D"/>
                </a:solidFill>
                <a:latin typeface="+mj-lt"/>
              </a:rPr>
              <a:t>U</a:t>
            </a:r>
            <a:r>
              <a:rPr lang="fr-CH" sz="1600" baseline="-20000" dirty="0" err="1">
                <a:solidFill>
                  <a:srgbClr val="1F497D"/>
                </a:solidFill>
                <a:latin typeface="+mj-lt"/>
              </a:rPr>
              <a:t>ch</a:t>
            </a:r>
            <a:r>
              <a:rPr lang="fr-CH" sz="1600" dirty="0">
                <a:solidFill>
                  <a:srgbClr val="1F497D"/>
                </a:solidFill>
                <a:latin typeface="+mj-lt"/>
              </a:rPr>
              <a:t>= 250e</a:t>
            </a:r>
            <a:r>
              <a:rPr lang="fr-CH" sz="1600" baseline="30000" dirty="0">
                <a:solidFill>
                  <a:srgbClr val="1F497D"/>
                </a:solidFill>
                <a:latin typeface="+mj-lt"/>
              </a:rPr>
              <a:t>j0</a:t>
            </a:r>
            <a:r>
              <a:rPr lang="fr-CH" sz="1600" dirty="0">
                <a:solidFill>
                  <a:srgbClr val="1F497D"/>
                </a:solidFill>
                <a:latin typeface="+mj-lt"/>
              </a:rPr>
              <a:t> (V).</a:t>
            </a:r>
          </a:p>
          <a:p>
            <a:pPr eaLnBrk="1" hangingPunct="1">
              <a:buFontTx/>
              <a:buAutoNum type="alphaLcParenR"/>
            </a:pPr>
            <a:r>
              <a:rPr lang="fr-CH" sz="1600" dirty="0">
                <a:solidFill>
                  <a:srgbClr val="1F497D"/>
                </a:solidFill>
                <a:latin typeface="+mj-lt"/>
              </a:rPr>
              <a:t> </a:t>
            </a:r>
            <a:r>
              <a:rPr lang="fr-CH" sz="1600" dirty="0" err="1">
                <a:solidFill>
                  <a:srgbClr val="1F497D"/>
                </a:solidFill>
                <a:latin typeface="+mj-lt"/>
              </a:rPr>
              <a:t>Calculate</a:t>
            </a:r>
            <a:r>
              <a:rPr lang="fr-CH" sz="1600" dirty="0">
                <a:solidFill>
                  <a:srgbClr val="1F497D"/>
                </a:solidFill>
                <a:latin typeface="+mj-lt"/>
              </a:rPr>
              <a:t> the </a:t>
            </a:r>
            <a:r>
              <a:rPr lang="fr-CH" sz="1600" dirty="0" err="1">
                <a:solidFill>
                  <a:srgbClr val="1F497D"/>
                </a:solidFill>
                <a:latin typeface="+mj-lt"/>
              </a:rPr>
              <a:t>current</a:t>
            </a:r>
            <a:r>
              <a:rPr lang="fr-CH" sz="1600" dirty="0">
                <a:solidFill>
                  <a:srgbClr val="1F497D"/>
                </a:solidFill>
                <a:latin typeface="+mj-lt"/>
              </a:rPr>
              <a:t> </a:t>
            </a:r>
            <a:r>
              <a:rPr lang="fr-CH" sz="1600" i="1" u="sng" dirty="0" err="1">
                <a:solidFill>
                  <a:srgbClr val="1F497D"/>
                </a:solidFill>
                <a:latin typeface="+mj-lt"/>
              </a:rPr>
              <a:t>I</a:t>
            </a:r>
            <a:r>
              <a:rPr lang="fr-CH" sz="1600" baseline="-20000" dirty="0" err="1">
                <a:solidFill>
                  <a:srgbClr val="1F497D"/>
                </a:solidFill>
                <a:latin typeface="+mj-lt"/>
              </a:rPr>
              <a:t>ch</a:t>
            </a:r>
            <a:r>
              <a:rPr lang="fr-CH" sz="1600" dirty="0">
                <a:solidFill>
                  <a:srgbClr val="1F497D"/>
                </a:solidFill>
                <a:latin typeface="+mj-lt"/>
              </a:rPr>
              <a:t>, Q, P, S and </a:t>
            </a:r>
            <a:r>
              <a:rPr lang="fr-CH" sz="1600" dirty="0" err="1">
                <a:solidFill>
                  <a:srgbClr val="1F497D"/>
                </a:solidFill>
                <a:latin typeface="+mj-lt"/>
              </a:rPr>
              <a:t>F</a:t>
            </a:r>
            <a:r>
              <a:rPr lang="fr-CH" sz="1600" baseline="-25000" dirty="0" err="1">
                <a:solidFill>
                  <a:srgbClr val="1F497D"/>
                </a:solidFill>
                <a:latin typeface="+mj-lt"/>
              </a:rPr>
              <a:t>p</a:t>
            </a:r>
            <a:r>
              <a:rPr lang="fr-CH" sz="1600" dirty="0">
                <a:solidFill>
                  <a:srgbClr val="1F497D"/>
                </a:solidFill>
                <a:latin typeface="+mj-lt"/>
              </a:rPr>
              <a:t> of the charge.</a:t>
            </a:r>
          </a:p>
          <a:p>
            <a:pPr eaLnBrk="1" hangingPunct="1"/>
            <a:r>
              <a:rPr lang="fr-CH" sz="1600" dirty="0">
                <a:solidFill>
                  <a:srgbClr val="1F497D"/>
                </a:solidFill>
                <a:latin typeface="+mj-lt"/>
              </a:rPr>
              <a:t>b) </a:t>
            </a:r>
            <a:r>
              <a:rPr lang="fr-CH" sz="1600" dirty="0" err="1">
                <a:solidFill>
                  <a:srgbClr val="1F497D"/>
                </a:solidFill>
                <a:latin typeface="+mj-lt"/>
              </a:rPr>
              <a:t>Calculate</a:t>
            </a:r>
            <a:r>
              <a:rPr lang="fr-CH" sz="1600" dirty="0">
                <a:solidFill>
                  <a:srgbClr val="1F497D"/>
                </a:solidFill>
                <a:latin typeface="+mj-lt"/>
              </a:rPr>
              <a:t> the voltage of the source if the line </a:t>
            </a:r>
            <a:r>
              <a:rPr lang="fr-CH" sz="1600" dirty="0" err="1">
                <a:solidFill>
                  <a:srgbClr val="1F497D"/>
                </a:solidFill>
                <a:latin typeface="+mj-lt"/>
              </a:rPr>
              <a:t>connecting</a:t>
            </a:r>
            <a:r>
              <a:rPr lang="fr-CH" sz="1600" dirty="0">
                <a:solidFill>
                  <a:srgbClr val="1F497D"/>
                </a:solidFill>
                <a:latin typeface="+mj-lt"/>
              </a:rPr>
              <a:t> the source to the charge has a </a:t>
            </a:r>
            <a:r>
              <a:rPr lang="fr-CH" sz="1600" dirty="0" err="1">
                <a:solidFill>
                  <a:srgbClr val="1F497D"/>
                </a:solidFill>
                <a:latin typeface="+mj-lt"/>
              </a:rPr>
              <a:t>given</a:t>
            </a:r>
            <a:r>
              <a:rPr lang="fr-CH" sz="1600" dirty="0">
                <a:solidFill>
                  <a:srgbClr val="1F497D"/>
                </a:solidFill>
                <a:latin typeface="+mj-lt"/>
              </a:rPr>
              <a:t> </a:t>
            </a:r>
            <a:r>
              <a:rPr lang="fr-CH" sz="1600" dirty="0" err="1">
                <a:solidFill>
                  <a:srgbClr val="1F497D"/>
                </a:solidFill>
                <a:latin typeface="+mj-lt"/>
              </a:rPr>
              <a:t>impedance</a:t>
            </a:r>
            <a:r>
              <a:rPr lang="fr-CH" sz="1600" dirty="0">
                <a:solidFill>
                  <a:srgbClr val="1F497D"/>
                </a:solidFill>
                <a:latin typeface="+mj-lt"/>
              </a:rPr>
              <a:t>  </a:t>
            </a:r>
            <a:r>
              <a:rPr lang="fr-CH" sz="1600" i="1" u="sng" dirty="0" err="1">
                <a:solidFill>
                  <a:srgbClr val="1F497D"/>
                </a:solidFill>
                <a:latin typeface="+mj-lt"/>
              </a:rPr>
              <a:t>Z</a:t>
            </a:r>
            <a:r>
              <a:rPr lang="fr-CH" sz="1600" baseline="-20000" dirty="0" err="1">
                <a:solidFill>
                  <a:srgbClr val="1F497D"/>
                </a:solidFill>
                <a:latin typeface="+mj-lt"/>
              </a:rPr>
              <a:t>l</a:t>
            </a:r>
            <a:r>
              <a:rPr lang="fr-CH" sz="1600" dirty="0">
                <a:solidFill>
                  <a:srgbClr val="1F497D"/>
                </a:solidFill>
                <a:latin typeface="+mj-lt"/>
              </a:rPr>
              <a:t>. </a:t>
            </a:r>
            <a:r>
              <a:rPr lang="fr-CH" sz="1600" dirty="0" err="1">
                <a:solidFill>
                  <a:srgbClr val="1F497D"/>
                </a:solidFill>
                <a:latin typeface="+mj-lt"/>
              </a:rPr>
              <a:t>Calculate</a:t>
            </a:r>
            <a:r>
              <a:rPr lang="fr-CH" sz="1600" dirty="0">
                <a:solidFill>
                  <a:srgbClr val="1F497D"/>
                </a:solidFill>
                <a:latin typeface="+mj-lt"/>
              </a:rPr>
              <a:t> the power </a:t>
            </a:r>
            <a:r>
              <a:rPr lang="fr-CH" sz="1600" dirty="0" err="1">
                <a:solidFill>
                  <a:srgbClr val="1F497D"/>
                </a:solidFill>
                <a:latin typeface="+mj-lt"/>
              </a:rPr>
              <a:t>lost</a:t>
            </a:r>
            <a:r>
              <a:rPr lang="fr-CH" sz="1600" dirty="0">
                <a:solidFill>
                  <a:srgbClr val="1F497D"/>
                </a:solidFill>
                <a:latin typeface="+mj-lt"/>
              </a:rPr>
              <a:t> in the line.</a:t>
            </a:r>
          </a:p>
        </p:txBody>
      </p:sp>
      <p:sp>
        <p:nvSpPr>
          <p:cNvPr id="64529" name="Line 35"/>
          <p:cNvSpPr>
            <a:spLocks noChangeShapeType="1"/>
          </p:cNvSpPr>
          <p:nvPr/>
        </p:nvSpPr>
        <p:spPr bwMode="auto">
          <a:xfrm>
            <a:off x="8350250" y="1958975"/>
            <a:ext cx="0" cy="16192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CH">
              <a:solidFill>
                <a:srgbClr val="1F497D"/>
              </a:solidFill>
              <a:latin typeface="+mj-lt"/>
            </a:endParaRPr>
          </a:p>
        </p:txBody>
      </p:sp>
      <p:sp>
        <p:nvSpPr>
          <p:cNvPr id="64531" name="Line 37"/>
          <p:cNvSpPr>
            <a:spLocks noChangeShapeType="1"/>
          </p:cNvSpPr>
          <p:nvPr/>
        </p:nvSpPr>
        <p:spPr bwMode="auto">
          <a:xfrm flipH="1">
            <a:off x="7950200" y="1873250"/>
            <a:ext cx="0" cy="2095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CH">
              <a:solidFill>
                <a:srgbClr val="1F497D"/>
              </a:solidFill>
              <a:latin typeface="+mj-lt"/>
            </a:endParaRPr>
          </a:p>
        </p:txBody>
      </p:sp>
      <p:sp>
        <p:nvSpPr>
          <p:cNvPr id="64533" name="Text Box 39"/>
          <p:cNvSpPr txBox="1">
            <a:spLocks noChangeArrowheads="1"/>
          </p:cNvSpPr>
          <p:nvPr/>
        </p:nvSpPr>
        <p:spPr bwMode="auto">
          <a:xfrm>
            <a:off x="650875" y="4534664"/>
            <a:ext cx="812165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fr-CH" sz="1600" dirty="0">
                <a:solidFill>
                  <a:srgbClr val="1F497D"/>
                </a:solidFill>
                <a:latin typeface="+mj-lt"/>
              </a:rPr>
              <a:t>c) If </a:t>
            </a:r>
            <a:r>
              <a:rPr lang="fr-CH" sz="1600" dirty="0" err="1">
                <a:solidFill>
                  <a:srgbClr val="1F497D"/>
                </a:solidFill>
                <a:latin typeface="+mj-lt"/>
              </a:rPr>
              <a:t>we</a:t>
            </a:r>
            <a:r>
              <a:rPr lang="fr-CH" sz="1600" dirty="0">
                <a:solidFill>
                  <a:srgbClr val="1F497D"/>
                </a:solidFill>
                <a:latin typeface="+mj-lt"/>
              </a:rPr>
              <a:t> </a:t>
            </a:r>
            <a:r>
              <a:rPr lang="fr-CH" sz="1600" dirty="0" err="1">
                <a:solidFill>
                  <a:srgbClr val="1F497D"/>
                </a:solidFill>
                <a:latin typeface="+mj-lt"/>
              </a:rPr>
              <a:t>add</a:t>
            </a:r>
            <a:r>
              <a:rPr lang="fr-CH" sz="1600" dirty="0">
                <a:solidFill>
                  <a:srgbClr val="1F497D"/>
                </a:solidFill>
                <a:latin typeface="+mj-lt"/>
              </a:rPr>
              <a:t> a </a:t>
            </a:r>
            <a:r>
              <a:rPr lang="fr-CH" sz="1600" dirty="0" err="1">
                <a:solidFill>
                  <a:srgbClr val="1F497D"/>
                </a:solidFill>
                <a:latin typeface="+mj-lt"/>
              </a:rPr>
              <a:t>capacitor</a:t>
            </a:r>
            <a:r>
              <a:rPr lang="fr-CH" sz="1600" dirty="0">
                <a:solidFill>
                  <a:srgbClr val="1F497D"/>
                </a:solidFill>
                <a:latin typeface="+mj-lt"/>
              </a:rPr>
              <a:t> of </a:t>
            </a:r>
            <a:r>
              <a:rPr lang="fr-CH" sz="1600" i="1" dirty="0">
                <a:solidFill>
                  <a:srgbClr val="1F497D"/>
                </a:solidFill>
                <a:latin typeface="+mj-lt"/>
              </a:rPr>
              <a:t>X</a:t>
            </a:r>
            <a:r>
              <a:rPr lang="fr-CH" sz="1600" baseline="-20000" dirty="0">
                <a:solidFill>
                  <a:srgbClr val="1F497D"/>
                </a:solidFill>
                <a:latin typeface="+mj-lt"/>
              </a:rPr>
              <a:t>C</a:t>
            </a:r>
            <a:r>
              <a:rPr lang="fr-CH" sz="1600" dirty="0">
                <a:solidFill>
                  <a:srgbClr val="1F497D"/>
                </a:solidFill>
                <a:latin typeface="+mj-lt"/>
              </a:rPr>
              <a:t> =-12.5 </a:t>
            </a:r>
            <a:r>
              <a:rPr lang="fr-CH" sz="1600" dirty="0" err="1">
                <a:solidFill>
                  <a:srgbClr val="1F497D"/>
                </a:solidFill>
                <a:latin typeface="+mj-lt"/>
              </a:rPr>
              <a:t>Ω</a:t>
            </a:r>
            <a:r>
              <a:rPr lang="fr-CH" sz="1600" dirty="0">
                <a:solidFill>
                  <a:srgbClr val="1F497D"/>
                </a:solidFill>
                <a:latin typeface="+mj-lt"/>
              </a:rPr>
              <a:t> in </a:t>
            </a:r>
            <a:r>
              <a:rPr lang="fr-CH" sz="1600" dirty="0" err="1">
                <a:solidFill>
                  <a:srgbClr val="1F497D"/>
                </a:solidFill>
                <a:latin typeface="+mj-lt"/>
              </a:rPr>
              <a:t>parallel</a:t>
            </a:r>
            <a:r>
              <a:rPr lang="fr-CH" sz="1600" dirty="0">
                <a:solidFill>
                  <a:srgbClr val="1F497D"/>
                </a:solidFill>
                <a:latin typeface="+mj-lt"/>
              </a:rPr>
              <a:t>, </a:t>
            </a:r>
            <a:r>
              <a:rPr lang="fr-CH" sz="1600" dirty="0" err="1">
                <a:solidFill>
                  <a:srgbClr val="1F497D"/>
                </a:solidFill>
                <a:latin typeface="+mj-lt"/>
              </a:rPr>
              <a:t>calculate</a:t>
            </a:r>
            <a:r>
              <a:rPr lang="fr-CH" sz="1600" dirty="0">
                <a:solidFill>
                  <a:srgbClr val="1F497D"/>
                </a:solidFill>
                <a:latin typeface="+mj-lt"/>
              </a:rPr>
              <a:t> the </a:t>
            </a:r>
            <a:r>
              <a:rPr lang="fr-CH" sz="1600" dirty="0" err="1">
                <a:solidFill>
                  <a:srgbClr val="1F497D"/>
                </a:solidFill>
                <a:latin typeface="+mj-lt"/>
              </a:rPr>
              <a:t>current</a:t>
            </a:r>
            <a:r>
              <a:rPr lang="fr-CH" sz="1600" dirty="0">
                <a:solidFill>
                  <a:srgbClr val="1F497D"/>
                </a:solidFill>
                <a:latin typeface="+mj-lt"/>
              </a:rPr>
              <a:t> </a:t>
            </a:r>
            <a:r>
              <a:rPr lang="fr-CH" sz="1600" dirty="0" err="1">
                <a:solidFill>
                  <a:srgbClr val="1F497D"/>
                </a:solidFill>
                <a:latin typeface="+mj-lt"/>
              </a:rPr>
              <a:t>taken</a:t>
            </a:r>
            <a:r>
              <a:rPr lang="fr-CH" sz="1600" dirty="0">
                <a:solidFill>
                  <a:srgbClr val="1F497D"/>
                </a:solidFill>
                <a:latin typeface="+mj-lt"/>
              </a:rPr>
              <a:t> by the C, the new </a:t>
            </a:r>
            <a:r>
              <a:rPr lang="fr-CH" sz="1600" dirty="0" err="1">
                <a:solidFill>
                  <a:srgbClr val="1F497D"/>
                </a:solidFill>
                <a:latin typeface="+mj-lt"/>
              </a:rPr>
              <a:t>current</a:t>
            </a:r>
            <a:r>
              <a:rPr lang="fr-CH" sz="1600" dirty="0">
                <a:solidFill>
                  <a:srgbClr val="1F497D"/>
                </a:solidFill>
                <a:latin typeface="+mj-lt"/>
              </a:rPr>
              <a:t> </a:t>
            </a:r>
            <a:r>
              <a:rPr lang="fr-CH" sz="1600" dirty="0" err="1">
                <a:solidFill>
                  <a:srgbClr val="1F497D"/>
                </a:solidFill>
                <a:latin typeface="+mj-lt"/>
              </a:rPr>
              <a:t>supplied</a:t>
            </a:r>
            <a:r>
              <a:rPr lang="fr-CH" sz="1600" dirty="0">
                <a:solidFill>
                  <a:srgbClr val="1F497D"/>
                </a:solidFill>
                <a:latin typeface="+mj-lt"/>
              </a:rPr>
              <a:t> by the source and </a:t>
            </a:r>
            <a:r>
              <a:rPr lang="fr-CH" sz="1600" dirty="0" err="1">
                <a:solidFill>
                  <a:srgbClr val="1F497D"/>
                </a:solidFill>
                <a:latin typeface="+mj-lt"/>
              </a:rPr>
              <a:t>F</a:t>
            </a:r>
            <a:r>
              <a:rPr lang="fr-CH" sz="1600" baseline="-20000" dirty="0" err="1">
                <a:solidFill>
                  <a:srgbClr val="1F497D"/>
                </a:solidFill>
                <a:latin typeface="+mj-lt"/>
              </a:rPr>
              <a:t>p</a:t>
            </a:r>
            <a:r>
              <a:rPr lang="fr-CH" sz="1600" dirty="0">
                <a:solidFill>
                  <a:srgbClr val="1F497D"/>
                </a:solidFill>
                <a:latin typeface="+mj-lt"/>
              </a:rPr>
              <a:t> of the </a:t>
            </a:r>
            <a:r>
              <a:rPr lang="fr-CH" sz="1600" dirty="0" err="1">
                <a:solidFill>
                  <a:srgbClr val="1F497D"/>
                </a:solidFill>
                <a:latin typeface="+mj-lt"/>
              </a:rPr>
              <a:t>entire</a:t>
            </a:r>
            <a:r>
              <a:rPr lang="fr-CH" sz="1600" dirty="0">
                <a:solidFill>
                  <a:srgbClr val="1F497D"/>
                </a:solidFill>
                <a:latin typeface="+mj-lt"/>
              </a:rPr>
              <a:t> charge and </a:t>
            </a:r>
            <a:r>
              <a:rPr lang="fr-CH" sz="1600" dirty="0" err="1">
                <a:solidFill>
                  <a:srgbClr val="1F497D"/>
                </a:solidFill>
                <a:latin typeface="+mj-lt"/>
              </a:rPr>
              <a:t>capacity</a:t>
            </a:r>
            <a:r>
              <a:rPr lang="fr-CH" sz="1600" dirty="0">
                <a:solidFill>
                  <a:srgbClr val="1F497D"/>
                </a:solidFill>
                <a:latin typeface="+mj-lt"/>
              </a:rPr>
              <a:t> (for the </a:t>
            </a:r>
            <a:r>
              <a:rPr lang="fr-CH" sz="1600" dirty="0" err="1">
                <a:solidFill>
                  <a:srgbClr val="1F497D"/>
                </a:solidFill>
                <a:latin typeface="+mj-lt"/>
              </a:rPr>
              <a:t>same</a:t>
            </a:r>
            <a:r>
              <a:rPr lang="fr-CH" sz="1600" dirty="0">
                <a:solidFill>
                  <a:srgbClr val="1F497D"/>
                </a:solidFill>
                <a:latin typeface="+mj-lt"/>
              </a:rPr>
              <a:t> voltage </a:t>
            </a:r>
            <a:r>
              <a:rPr lang="fr-CH" sz="1600" dirty="0" err="1">
                <a:solidFill>
                  <a:srgbClr val="1F497D"/>
                </a:solidFill>
                <a:latin typeface="+mj-lt"/>
              </a:rPr>
              <a:t>across</a:t>
            </a:r>
            <a:r>
              <a:rPr lang="fr-CH" sz="1600" dirty="0">
                <a:solidFill>
                  <a:srgbClr val="1F497D"/>
                </a:solidFill>
                <a:latin typeface="+mj-lt"/>
              </a:rPr>
              <a:t> the charge).</a:t>
            </a:r>
          </a:p>
          <a:p>
            <a:pPr eaLnBrk="1" hangingPunct="1"/>
            <a:r>
              <a:rPr lang="fr-CH" sz="1600" b="1" dirty="0">
                <a:solidFill>
                  <a:srgbClr val="1F497D"/>
                </a:solidFill>
                <a:latin typeface="+mj-lt"/>
              </a:rPr>
              <a:t>d) </a:t>
            </a:r>
            <a:r>
              <a:rPr lang="fr-CH" sz="1600" b="1" dirty="0" err="1">
                <a:solidFill>
                  <a:srgbClr val="1F497D"/>
                </a:solidFill>
                <a:latin typeface="+mj-lt"/>
              </a:rPr>
              <a:t>Calculate</a:t>
            </a:r>
            <a:r>
              <a:rPr lang="fr-CH" sz="1600" b="1" dirty="0">
                <a:solidFill>
                  <a:srgbClr val="1F497D"/>
                </a:solidFill>
                <a:latin typeface="+mj-lt"/>
              </a:rPr>
              <a:t> the new voltage of the source and the new power </a:t>
            </a:r>
            <a:r>
              <a:rPr lang="fr-CH" sz="1600" b="1" dirty="0" err="1">
                <a:solidFill>
                  <a:srgbClr val="1F497D"/>
                </a:solidFill>
                <a:latin typeface="+mj-lt"/>
              </a:rPr>
              <a:t>loss</a:t>
            </a:r>
            <a:r>
              <a:rPr lang="fr-CH" sz="1600" b="1" dirty="0">
                <a:solidFill>
                  <a:srgbClr val="1F497D"/>
                </a:solidFill>
                <a:latin typeface="+mj-lt"/>
              </a:rPr>
              <a:t> in the line.</a:t>
            </a:r>
            <a:endParaRPr lang="en-US" b="1" dirty="0">
              <a:solidFill>
                <a:srgbClr val="1F497D"/>
              </a:solidFill>
              <a:latin typeface="+mj-lt"/>
            </a:endParaRPr>
          </a:p>
        </p:txBody>
      </p:sp>
      <p:graphicFrame>
        <p:nvGraphicFramePr>
          <p:cNvPr id="34" name="Object 30">
            <a:extLst>
              <a:ext uri="{FF2B5EF4-FFF2-40B4-BE49-F238E27FC236}">
                <a16:creationId xmlns:a16="http://schemas.microsoft.com/office/drawing/2014/main" id="{3D93EA43-0623-3044-AEE7-C6A4CE3863D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504238" y="2500313"/>
          <a:ext cx="440247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926" name="Equation" r:id="rId14" imgW="203200" imgH="203200" progId="Equation.DSMT4">
                  <p:embed/>
                </p:oleObj>
              </mc:Choice>
              <mc:Fallback>
                <p:oleObj name="Equation" r:id="rId14" imgW="203200" imgH="203200" progId="Equation.DSMT4">
                  <p:embed/>
                  <p:pic>
                    <p:nvPicPr>
                      <p:cNvPr id="34" name="Object 30">
                        <a:extLst>
                          <a:ext uri="{FF2B5EF4-FFF2-40B4-BE49-F238E27FC236}">
                            <a16:creationId xmlns:a16="http://schemas.microsoft.com/office/drawing/2014/main" id="{3D93EA43-0623-3044-AEE7-C6A4CE3863D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04238" y="2500313"/>
                        <a:ext cx="440247" cy="438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32">
            <a:extLst>
              <a:ext uri="{FF2B5EF4-FFF2-40B4-BE49-F238E27FC236}">
                <a16:creationId xmlns:a16="http://schemas.microsoft.com/office/drawing/2014/main" id="{804481B5-50B2-F04F-9192-2B5FCA49663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943850" y="1571059"/>
          <a:ext cx="334963" cy="4085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927" name="Equation" r:id="rId16" imgW="165100" imgH="203200" progId="Equation.DSMT4">
                  <p:embed/>
                </p:oleObj>
              </mc:Choice>
              <mc:Fallback>
                <p:oleObj name="Equation" r:id="rId16" imgW="165100" imgH="203200" progId="Equation.DSMT4">
                  <p:embed/>
                  <p:pic>
                    <p:nvPicPr>
                      <p:cNvPr id="35" name="Object 32">
                        <a:extLst>
                          <a:ext uri="{FF2B5EF4-FFF2-40B4-BE49-F238E27FC236}">
                            <a16:creationId xmlns:a16="http://schemas.microsoft.com/office/drawing/2014/main" id="{804481B5-50B2-F04F-9192-2B5FCA49663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43850" y="1571059"/>
                        <a:ext cx="334963" cy="4085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32003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78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78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78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78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78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7" name="Rectangle 2"/>
          <p:cNvSpPr>
            <a:spLocks noChangeArrowheads="1"/>
          </p:cNvSpPr>
          <p:nvPr/>
        </p:nvSpPr>
        <p:spPr bwMode="auto">
          <a:xfrm>
            <a:off x="5657850" y="1866900"/>
            <a:ext cx="1543050" cy="18669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CH"/>
          </a:p>
        </p:txBody>
      </p:sp>
      <p:sp>
        <p:nvSpPr>
          <p:cNvPr id="72708" name="Rectangle 3"/>
          <p:cNvSpPr>
            <a:spLocks noChangeArrowheads="1"/>
          </p:cNvSpPr>
          <p:nvPr/>
        </p:nvSpPr>
        <p:spPr bwMode="auto">
          <a:xfrm>
            <a:off x="2724150" y="1866900"/>
            <a:ext cx="2933700" cy="18669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CH"/>
          </a:p>
        </p:txBody>
      </p:sp>
      <p:sp>
        <p:nvSpPr>
          <p:cNvPr id="72709" name="Rectangle 4"/>
          <p:cNvSpPr>
            <a:spLocks noGrp="1" noChangeArrowheads="1"/>
          </p:cNvSpPr>
          <p:nvPr>
            <p:ph type="title"/>
          </p:nvPr>
        </p:nvSpPr>
        <p:spPr>
          <a:xfrm>
            <a:off x="492125" y="268288"/>
            <a:ext cx="7772400" cy="11049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fr-CH" sz="3200" dirty="0">
                <a:solidFill>
                  <a:srgbClr val="FF6600"/>
                </a:solidFill>
                <a:latin typeface="Consolas"/>
                <a:ea typeface="+mn-ea"/>
                <a:cs typeface="Consolas"/>
              </a:rPr>
              <a:t>Solution (</a:t>
            </a:r>
            <a:r>
              <a:rPr lang="fr-CH" sz="3200" dirty="0" err="1">
                <a:solidFill>
                  <a:srgbClr val="FF6600"/>
                </a:solidFill>
                <a:latin typeface="Consolas"/>
                <a:ea typeface="+mn-ea"/>
                <a:cs typeface="Consolas"/>
              </a:rPr>
              <a:t>continued</a:t>
            </a:r>
            <a:r>
              <a:rPr lang="fr-CH" sz="3200" dirty="0">
                <a:solidFill>
                  <a:srgbClr val="FF6600"/>
                </a:solidFill>
                <a:latin typeface="Consolas"/>
                <a:ea typeface="+mn-ea"/>
                <a:cs typeface="Consolas"/>
              </a:rPr>
              <a:t>)</a:t>
            </a:r>
            <a:endParaRPr lang="en-US" sz="3200" dirty="0">
              <a:solidFill>
                <a:srgbClr val="FF6600"/>
              </a:solidFill>
              <a:latin typeface="Consolas"/>
              <a:ea typeface="+mn-ea"/>
              <a:cs typeface="Consolas"/>
            </a:endParaRPr>
          </a:p>
        </p:txBody>
      </p:sp>
      <p:sp>
        <p:nvSpPr>
          <p:cNvPr id="72710" name="Oval 5"/>
          <p:cNvSpPr>
            <a:spLocks noChangeArrowheads="1"/>
          </p:cNvSpPr>
          <p:nvPr/>
        </p:nvSpPr>
        <p:spPr bwMode="auto">
          <a:xfrm>
            <a:off x="2381250" y="2495550"/>
            <a:ext cx="685800" cy="695325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CH"/>
          </a:p>
        </p:txBody>
      </p:sp>
      <p:sp>
        <p:nvSpPr>
          <p:cNvPr id="72711" name="Rectangle 6"/>
          <p:cNvSpPr>
            <a:spLocks noChangeArrowheads="1"/>
          </p:cNvSpPr>
          <p:nvPr/>
        </p:nvSpPr>
        <p:spPr bwMode="auto">
          <a:xfrm>
            <a:off x="3771900" y="1752600"/>
            <a:ext cx="942975" cy="24765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CH"/>
          </a:p>
        </p:txBody>
      </p:sp>
      <p:sp>
        <p:nvSpPr>
          <p:cNvPr id="72712" name="Rectangle 7"/>
          <p:cNvSpPr>
            <a:spLocks noChangeArrowheads="1"/>
          </p:cNvSpPr>
          <p:nvPr/>
        </p:nvSpPr>
        <p:spPr bwMode="auto">
          <a:xfrm>
            <a:off x="5524500" y="2095500"/>
            <a:ext cx="257175" cy="75247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CH"/>
          </a:p>
        </p:txBody>
      </p:sp>
      <p:grpSp>
        <p:nvGrpSpPr>
          <p:cNvPr id="72713" name="Group 8"/>
          <p:cNvGrpSpPr>
            <a:grpSpLocks/>
          </p:cNvGrpSpPr>
          <p:nvPr/>
        </p:nvGrpSpPr>
        <p:grpSpPr bwMode="auto">
          <a:xfrm>
            <a:off x="5581650" y="2938463"/>
            <a:ext cx="241300" cy="715962"/>
            <a:chOff x="3804" y="1575"/>
            <a:chExt cx="392" cy="2407"/>
          </a:xfrm>
        </p:grpSpPr>
        <p:grpSp>
          <p:nvGrpSpPr>
            <p:cNvPr id="72734" name="Group 9"/>
            <p:cNvGrpSpPr>
              <a:grpSpLocks/>
            </p:cNvGrpSpPr>
            <p:nvPr/>
          </p:nvGrpSpPr>
          <p:grpSpPr bwMode="auto">
            <a:xfrm>
              <a:off x="3933" y="2178"/>
              <a:ext cx="260" cy="600"/>
              <a:chOff x="3927" y="2184"/>
              <a:chExt cx="260" cy="600"/>
            </a:xfrm>
          </p:grpSpPr>
          <p:sp>
            <p:nvSpPr>
              <p:cNvPr id="72745" name="Arc 10"/>
              <p:cNvSpPr>
                <a:spLocks/>
              </p:cNvSpPr>
              <p:nvPr/>
            </p:nvSpPr>
            <p:spPr bwMode="auto">
              <a:xfrm>
                <a:off x="3929" y="2184"/>
                <a:ext cx="258" cy="30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CH"/>
              </a:p>
            </p:txBody>
          </p:sp>
          <p:sp>
            <p:nvSpPr>
              <p:cNvPr id="72746" name="Arc 11"/>
              <p:cNvSpPr>
                <a:spLocks/>
              </p:cNvSpPr>
              <p:nvPr/>
            </p:nvSpPr>
            <p:spPr bwMode="auto">
              <a:xfrm flipV="1">
                <a:off x="3927" y="2475"/>
                <a:ext cx="258" cy="30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CH"/>
              </a:p>
            </p:txBody>
          </p:sp>
        </p:grpSp>
        <p:grpSp>
          <p:nvGrpSpPr>
            <p:cNvPr id="72735" name="Group 12"/>
            <p:cNvGrpSpPr>
              <a:grpSpLocks/>
            </p:cNvGrpSpPr>
            <p:nvPr/>
          </p:nvGrpSpPr>
          <p:grpSpPr bwMode="auto">
            <a:xfrm>
              <a:off x="3935" y="2780"/>
              <a:ext cx="260" cy="600"/>
              <a:chOff x="3927" y="2184"/>
              <a:chExt cx="260" cy="600"/>
            </a:xfrm>
          </p:grpSpPr>
          <p:sp>
            <p:nvSpPr>
              <p:cNvPr id="72743" name="Arc 13"/>
              <p:cNvSpPr>
                <a:spLocks/>
              </p:cNvSpPr>
              <p:nvPr/>
            </p:nvSpPr>
            <p:spPr bwMode="auto">
              <a:xfrm>
                <a:off x="3929" y="2184"/>
                <a:ext cx="258" cy="30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CH"/>
              </a:p>
            </p:txBody>
          </p:sp>
          <p:sp>
            <p:nvSpPr>
              <p:cNvPr id="72744" name="Arc 14"/>
              <p:cNvSpPr>
                <a:spLocks/>
              </p:cNvSpPr>
              <p:nvPr/>
            </p:nvSpPr>
            <p:spPr bwMode="auto">
              <a:xfrm flipV="1">
                <a:off x="3927" y="2475"/>
                <a:ext cx="258" cy="30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CH"/>
              </a:p>
            </p:txBody>
          </p:sp>
        </p:grpSp>
        <p:grpSp>
          <p:nvGrpSpPr>
            <p:cNvPr id="72736" name="Group 15"/>
            <p:cNvGrpSpPr>
              <a:grpSpLocks/>
            </p:cNvGrpSpPr>
            <p:nvPr/>
          </p:nvGrpSpPr>
          <p:grpSpPr bwMode="auto">
            <a:xfrm>
              <a:off x="3936" y="3382"/>
              <a:ext cx="260" cy="600"/>
              <a:chOff x="3927" y="2184"/>
              <a:chExt cx="260" cy="600"/>
            </a:xfrm>
          </p:grpSpPr>
          <p:sp>
            <p:nvSpPr>
              <p:cNvPr id="72741" name="Arc 16"/>
              <p:cNvSpPr>
                <a:spLocks/>
              </p:cNvSpPr>
              <p:nvPr/>
            </p:nvSpPr>
            <p:spPr bwMode="auto">
              <a:xfrm>
                <a:off x="3929" y="2184"/>
                <a:ext cx="258" cy="30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CH"/>
              </a:p>
            </p:txBody>
          </p:sp>
          <p:sp>
            <p:nvSpPr>
              <p:cNvPr id="72742" name="Arc 17"/>
              <p:cNvSpPr>
                <a:spLocks/>
              </p:cNvSpPr>
              <p:nvPr/>
            </p:nvSpPr>
            <p:spPr bwMode="auto">
              <a:xfrm flipV="1">
                <a:off x="3927" y="2475"/>
                <a:ext cx="258" cy="30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CH"/>
              </a:p>
            </p:txBody>
          </p:sp>
        </p:grpSp>
        <p:grpSp>
          <p:nvGrpSpPr>
            <p:cNvPr id="72737" name="Group 18"/>
            <p:cNvGrpSpPr>
              <a:grpSpLocks/>
            </p:cNvGrpSpPr>
            <p:nvPr/>
          </p:nvGrpSpPr>
          <p:grpSpPr bwMode="auto">
            <a:xfrm>
              <a:off x="3936" y="1576"/>
              <a:ext cx="260" cy="600"/>
              <a:chOff x="3927" y="2184"/>
              <a:chExt cx="260" cy="600"/>
            </a:xfrm>
          </p:grpSpPr>
          <p:sp>
            <p:nvSpPr>
              <p:cNvPr id="72739" name="Arc 19"/>
              <p:cNvSpPr>
                <a:spLocks/>
              </p:cNvSpPr>
              <p:nvPr/>
            </p:nvSpPr>
            <p:spPr bwMode="auto">
              <a:xfrm>
                <a:off x="3929" y="2184"/>
                <a:ext cx="258" cy="30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CH"/>
              </a:p>
            </p:txBody>
          </p:sp>
          <p:sp>
            <p:nvSpPr>
              <p:cNvPr id="72740" name="Arc 20"/>
              <p:cNvSpPr>
                <a:spLocks/>
              </p:cNvSpPr>
              <p:nvPr/>
            </p:nvSpPr>
            <p:spPr bwMode="auto">
              <a:xfrm flipV="1">
                <a:off x="3927" y="2475"/>
                <a:ext cx="258" cy="30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CH"/>
              </a:p>
            </p:txBody>
          </p:sp>
        </p:grpSp>
        <p:sp>
          <p:nvSpPr>
            <p:cNvPr id="72738" name="Rectangle 21"/>
            <p:cNvSpPr>
              <a:spLocks noChangeArrowheads="1"/>
            </p:cNvSpPr>
            <p:nvPr/>
          </p:nvSpPr>
          <p:spPr bwMode="auto">
            <a:xfrm>
              <a:off x="3804" y="1575"/>
              <a:ext cx="126" cy="2403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CH"/>
            </a:p>
          </p:txBody>
        </p:sp>
      </p:grpSp>
      <p:graphicFrame>
        <p:nvGraphicFramePr>
          <p:cNvPr id="72714" name="Object 22"/>
          <p:cNvGraphicFramePr>
            <a:graphicFrameLocks noChangeAspect="1"/>
          </p:cNvGraphicFramePr>
          <p:nvPr/>
        </p:nvGraphicFramePr>
        <p:xfrm>
          <a:off x="1797050" y="2640013"/>
          <a:ext cx="373063" cy="487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945" name="Equation" r:id="rId4" imgW="164885" imgH="215619" progId="Equation.3">
                  <p:embed/>
                </p:oleObj>
              </mc:Choice>
              <mc:Fallback>
                <p:oleObj name="Equation" r:id="rId4" imgW="164885" imgH="215619" progId="Equation.3">
                  <p:embed/>
                  <p:pic>
                    <p:nvPicPr>
                      <p:cNvPr id="72714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7050" y="2640013"/>
                        <a:ext cx="373063" cy="487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715" name="Object 23"/>
          <p:cNvGraphicFramePr>
            <a:graphicFrameLocks noChangeAspect="1"/>
          </p:cNvGraphicFramePr>
          <p:nvPr/>
        </p:nvGraphicFramePr>
        <p:xfrm>
          <a:off x="3684588" y="1441450"/>
          <a:ext cx="1155700" cy="309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946" name="Equation" r:id="rId6" imgW="850900" imgH="228600" progId="Equation.3">
                  <p:embed/>
                </p:oleObj>
              </mc:Choice>
              <mc:Fallback>
                <p:oleObj name="Equation" r:id="rId6" imgW="850900" imgH="228600" progId="Equation.3">
                  <p:embed/>
                  <p:pic>
                    <p:nvPicPr>
                      <p:cNvPr id="72715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84588" y="1441450"/>
                        <a:ext cx="1155700" cy="309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716" name="Object 24"/>
          <p:cNvGraphicFramePr>
            <a:graphicFrameLocks noChangeAspect="1"/>
          </p:cNvGraphicFramePr>
          <p:nvPr/>
        </p:nvGraphicFramePr>
        <p:xfrm>
          <a:off x="4732338" y="2305050"/>
          <a:ext cx="765175" cy="300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947" name="Equation" r:id="rId8" imgW="520474" imgH="203112" progId="Equation.3">
                  <p:embed/>
                </p:oleObj>
              </mc:Choice>
              <mc:Fallback>
                <p:oleObj name="Equation" r:id="rId8" imgW="520474" imgH="203112" progId="Equation.3">
                  <p:embed/>
                  <p:pic>
                    <p:nvPicPr>
                      <p:cNvPr id="72716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32338" y="2305050"/>
                        <a:ext cx="765175" cy="300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717" name="Object 25"/>
          <p:cNvGraphicFramePr>
            <a:graphicFrameLocks noChangeAspect="1"/>
          </p:cNvGraphicFramePr>
          <p:nvPr/>
        </p:nvGraphicFramePr>
        <p:xfrm>
          <a:off x="4684713" y="3154363"/>
          <a:ext cx="874712" cy="296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948" name="Equation" r:id="rId10" imgW="634449" imgH="215713" progId="Equation.3">
                  <p:embed/>
                </p:oleObj>
              </mc:Choice>
              <mc:Fallback>
                <p:oleObj name="Equation" r:id="rId10" imgW="634449" imgH="215713" progId="Equation.3">
                  <p:embed/>
                  <p:pic>
                    <p:nvPicPr>
                      <p:cNvPr id="72717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4713" y="3154363"/>
                        <a:ext cx="874712" cy="296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2718" name="Line 26"/>
          <p:cNvSpPr>
            <a:spLocks noChangeShapeType="1"/>
          </p:cNvSpPr>
          <p:nvPr/>
        </p:nvSpPr>
        <p:spPr bwMode="auto">
          <a:xfrm>
            <a:off x="3314700" y="1866900"/>
            <a:ext cx="2762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CH"/>
          </a:p>
        </p:txBody>
      </p:sp>
      <p:graphicFrame>
        <p:nvGraphicFramePr>
          <p:cNvPr id="72719" name="Object 27"/>
          <p:cNvGraphicFramePr>
            <a:graphicFrameLocks noChangeAspect="1"/>
          </p:cNvGraphicFramePr>
          <p:nvPr/>
        </p:nvGraphicFramePr>
        <p:xfrm>
          <a:off x="3351213" y="1960563"/>
          <a:ext cx="239712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949" name="Equation" r:id="rId12" imgW="126780" imgH="215526" progId="Equation.3">
                  <p:embed/>
                </p:oleObj>
              </mc:Choice>
              <mc:Fallback>
                <p:oleObj name="Equation" r:id="rId12" imgW="126780" imgH="215526" progId="Equation.3">
                  <p:embed/>
                  <p:pic>
                    <p:nvPicPr>
                      <p:cNvPr id="72719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1213" y="1960563"/>
                        <a:ext cx="239712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2720" name="Line 28"/>
          <p:cNvSpPr>
            <a:spLocks noChangeShapeType="1"/>
          </p:cNvSpPr>
          <p:nvPr/>
        </p:nvSpPr>
        <p:spPr bwMode="auto">
          <a:xfrm>
            <a:off x="7645400" y="1949450"/>
            <a:ext cx="0" cy="16192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CH"/>
          </a:p>
        </p:txBody>
      </p:sp>
      <p:sp>
        <p:nvSpPr>
          <p:cNvPr id="72722" name="Line 30"/>
          <p:cNvSpPr>
            <a:spLocks noChangeShapeType="1"/>
          </p:cNvSpPr>
          <p:nvPr/>
        </p:nvSpPr>
        <p:spPr bwMode="auto">
          <a:xfrm flipH="1">
            <a:off x="5664200" y="1873250"/>
            <a:ext cx="0" cy="2095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CH"/>
          </a:p>
        </p:txBody>
      </p:sp>
      <p:sp>
        <p:nvSpPr>
          <p:cNvPr id="72724" name="Text Box 32"/>
          <p:cNvSpPr txBox="1">
            <a:spLocks noChangeArrowheads="1"/>
          </p:cNvSpPr>
          <p:nvPr/>
        </p:nvSpPr>
        <p:spPr bwMode="auto">
          <a:xfrm>
            <a:off x="506413" y="1527175"/>
            <a:ext cx="438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fr-CH"/>
              <a:t>d)</a:t>
            </a:r>
            <a:endParaRPr lang="en-US"/>
          </a:p>
        </p:txBody>
      </p:sp>
      <p:grpSp>
        <p:nvGrpSpPr>
          <p:cNvPr id="72725" name="Group 33"/>
          <p:cNvGrpSpPr>
            <a:grpSpLocks/>
          </p:cNvGrpSpPr>
          <p:nvPr/>
        </p:nvGrpSpPr>
        <p:grpSpPr bwMode="auto">
          <a:xfrm>
            <a:off x="6864350" y="2593975"/>
            <a:ext cx="676275" cy="269875"/>
            <a:chOff x="2574" y="1972"/>
            <a:chExt cx="426" cy="170"/>
          </a:xfrm>
        </p:grpSpPr>
        <p:sp>
          <p:nvSpPr>
            <p:cNvPr id="72731" name="Rectangle 34"/>
            <p:cNvSpPr>
              <a:spLocks noChangeArrowheads="1"/>
            </p:cNvSpPr>
            <p:nvPr/>
          </p:nvSpPr>
          <p:spPr bwMode="auto">
            <a:xfrm>
              <a:off x="2610" y="2016"/>
              <a:ext cx="336" cy="9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CH"/>
            </a:p>
          </p:txBody>
        </p:sp>
        <p:sp>
          <p:nvSpPr>
            <p:cNvPr id="72732" name="Rectangle 35"/>
            <p:cNvSpPr>
              <a:spLocks noChangeArrowheads="1"/>
            </p:cNvSpPr>
            <p:nvPr/>
          </p:nvSpPr>
          <p:spPr bwMode="auto">
            <a:xfrm>
              <a:off x="2574" y="1974"/>
              <a:ext cx="56" cy="16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CH"/>
            </a:p>
          </p:txBody>
        </p:sp>
        <p:sp>
          <p:nvSpPr>
            <p:cNvPr id="72733" name="Rectangle 36"/>
            <p:cNvSpPr>
              <a:spLocks noChangeArrowheads="1"/>
            </p:cNvSpPr>
            <p:nvPr/>
          </p:nvSpPr>
          <p:spPr bwMode="auto">
            <a:xfrm>
              <a:off x="2944" y="1972"/>
              <a:ext cx="56" cy="16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CH"/>
            </a:p>
          </p:txBody>
        </p:sp>
      </p:grpSp>
      <p:graphicFrame>
        <p:nvGraphicFramePr>
          <p:cNvPr id="72726" name="Object 37"/>
          <p:cNvGraphicFramePr>
            <a:graphicFrameLocks noChangeAspect="1"/>
          </p:cNvGraphicFramePr>
          <p:nvPr/>
        </p:nvGraphicFramePr>
        <p:xfrm>
          <a:off x="6069013" y="2847975"/>
          <a:ext cx="1055687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950" name="Equation" r:id="rId14" imgW="825500" imgH="228600" progId="Equation.3">
                  <p:embed/>
                </p:oleObj>
              </mc:Choice>
              <mc:Fallback>
                <p:oleObj name="Equation" r:id="rId14" imgW="825500" imgH="228600" progId="Equation.3">
                  <p:embed/>
                  <p:pic>
                    <p:nvPicPr>
                      <p:cNvPr id="72726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69013" y="2847975"/>
                        <a:ext cx="1055687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2727" name="Line 39"/>
          <p:cNvSpPr>
            <a:spLocks noChangeShapeType="1"/>
          </p:cNvSpPr>
          <p:nvPr/>
        </p:nvSpPr>
        <p:spPr bwMode="auto">
          <a:xfrm flipH="1">
            <a:off x="7204075" y="1984375"/>
            <a:ext cx="0" cy="2095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CH"/>
          </a:p>
        </p:txBody>
      </p:sp>
      <p:graphicFrame>
        <p:nvGraphicFramePr>
          <p:cNvPr id="72728" name="Object 40"/>
          <p:cNvGraphicFramePr>
            <a:graphicFrameLocks noChangeAspect="1"/>
          </p:cNvGraphicFramePr>
          <p:nvPr/>
        </p:nvGraphicFramePr>
        <p:xfrm>
          <a:off x="6824663" y="1962150"/>
          <a:ext cx="271462" cy="287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951" name="Equation" r:id="rId16" imgW="215806" imgH="228501" progId="Equation.3">
                  <p:embed/>
                </p:oleObj>
              </mc:Choice>
              <mc:Fallback>
                <p:oleObj name="Equation" r:id="rId16" imgW="215806" imgH="228501" progId="Equation.3">
                  <p:embed/>
                  <p:pic>
                    <p:nvPicPr>
                      <p:cNvPr id="72728" name="Object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24663" y="1962150"/>
                        <a:ext cx="271462" cy="287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2699" name="Object 43"/>
          <p:cNvGraphicFramePr>
            <a:graphicFrameLocks noChangeAspect="1"/>
          </p:cNvGraphicFramePr>
          <p:nvPr/>
        </p:nvGraphicFramePr>
        <p:xfrm>
          <a:off x="2105025" y="4057650"/>
          <a:ext cx="3416300" cy="156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952" name="Equation" r:id="rId18" imgW="2120900" imgH="965200" progId="Equation.3">
                  <p:embed/>
                </p:oleObj>
              </mc:Choice>
              <mc:Fallback>
                <p:oleObj name="Equation" r:id="rId18" imgW="2120900" imgH="965200" progId="Equation.3">
                  <p:embed/>
                  <p:pic>
                    <p:nvPicPr>
                      <p:cNvPr id="582699" name="Object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05025" y="4057650"/>
                        <a:ext cx="3416300" cy="156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2700" name="Object 44"/>
          <p:cNvGraphicFramePr>
            <a:graphicFrameLocks noChangeAspect="1"/>
          </p:cNvGraphicFramePr>
          <p:nvPr/>
        </p:nvGraphicFramePr>
        <p:xfrm>
          <a:off x="2171700" y="5732463"/>
          <a:ext cx="1943100" cy="452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953" name="Equation" r:id="rId20" imgW="1206500" imgH="279400" progId="Equation.DSMT4">
                  <p:embed/>
                </p:oleObj>
              </mc:Choice>
              <mc:Fallback>
                <p:oleObj name="Equation" r:id="rId20" imgW="1206500" imgH="279400" progId="Equation.DSMT4">
                  <p:embed/>
                  <p:pic>
                    <p:nvPicPr>
                      <p:cNvPr id="582700" name="Object 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71700" y="5732463"/>
                        <a:ext cx="1943100" cy="452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Object 30">
            <a:extLst>
              <a:ext uri="{FF2B5EF4-FFF2-40B4-BE49-F238E27FC236}">
                <a16:creationId xmlns:a16="http://schemas.microsoft.com/office/drawing/2014/main" id="{8ED25324-E66E-EA40-8375-67C133BD7FF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776113" y="2500313"/>
          <a:ext cx="440247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954" name="Equation" r:id="rId22" imgW="203200" imgH="203200" progId="Equation.DSMT4">
                  <p:embed/>
                </p:oleObj>
              </mc:Choice>
              <mc:Fallback>
                <p:oleObj name="Equation" r:id="rId22" imgW="203200" imgH="203200" progId="Equation.DSMT4">
                  <p:embed/>
                  <p:pic>
                    <p:nvPicPr>
                      <p:cNvPr id="42" name="Object 30">
                        <a:extLst>
                          <a:ext uri="{FF2B5EF4-FFF2-40B4-BE49-F238E27FC236}">
                            <a16:creationId xmlns:a16="http://schemas.microsoft.com/office/drawing/2014/main" id="{8ED25324-E66E-EA40-8375-67C133BD7FF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76113" y="2500313"/>
                        <a:ext cx="440247" cy="438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" name="Object 32">
            <a:extLst>
              <a:ext uri="{FF2B5EF4-FFF2-40B4-BE49-F238E27FC236}">
                <a16:creationId xmlns:a16="http://schemas.microsoft.com/office/drawing/2014/main" id="{057421E1-6339-214D-9409-0CCEABD7CA7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931692" y="1848747"/>
          <a:ext cx="334963" cy="4085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955" name="Equation" r:id="rId24" imgW="165100" imgH="203200" progId="Equation.DSMT4">
                  <p:embed/>
                </p:oleObj>
              </mc:Choice>
              <mc:Fallback>
                <p:oleObj name="Equation" r:id="rId24" imgW="165100" imgH="203200" progId="Equation.DSMT4">
                  <p:embed/>
                  <p:pic>
                    <p:nvPicPr>
                      <p:cNvPr id="43" name="Object 32">
                        <a:extLst>
                          <a:ext uri="{FF2B5EF4-FFF2-40B4-BE49-F238E27FC236}">
                            <a16:creationId xmlns:a16="http://schemas.microsoft.com/office/drawing/2014/main" id="{057421E1-6339-214D-9409-0CCEABD7CA7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31692" y="1848747"/>
                        <a:ext cx="334963" cy="4085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31892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82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82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434" name="Text Box 2"/>
          <p:cNvSpPr txBox="1">
            <a:spLocks noChangeArrowheads="1"/>
          </p:cNvSpPr>
          <p:nvPr/>
        </p:nvSpPr>
        <p:spPr bwMode="auto">
          <a:xfrm>
            <a:off x="371475" y="1625600"/>
            <a:ext cx="77866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defRPr/>
            </a:pPr>
            <a:endParaRPr lang="en-US">
              <a:cs typeface="+mn-cs"/>
            </a:endParaRPr>
          </a:p>
        </p:txBody>
      </p:sp>
      <p:sp>
        <p:nvSpPr>
          <p:cNvPr id="530435" name="Rectangle 3"/>
          <p:cNvSpPr>
            <a:spLocks noGrp="1" noChangeArrowheads="1"/>
          </p:cNvSpPr>
          <p:nvPr>
            <p:ph type="title"/>
          </p:nvPr>
        </p:nvSpPr>
        <p:spPr>
          <a:xfrm>
            <a:off x="492125" y="268288"/>
            <a:ext cx="8426450" cy="11049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fr-CH" sz="3200" dirty="0" err="1">
                <a:solidFill>
                  <a:srgbClr val="FF6600"/>
                </a:solidFill>
                <a:latin typeface="Consolas"/>
                <a:ea typeface="+mn-ea"/>
                <a:cs typeface="Consolas"/>
              </a:rPr>
              <a:t>Impedance</a:t>
            </a:r>
            <a:r>
              <a:rPr lang="fr-CH" sz="3200" dirty="0">
                <a:solidFill>
                  <a:srgbClr val="FF6600"/>
                </a:solidFill>
                <a:latin typeface="Consolas"/>
                <a:ea typeface="+mn-ea"/>
                <a:cs typeface="Consolas"/>
              </a:rPr>
              <a:t> / admittance in </a:t>
            </a:r>
            <a:r>
              <a:rPr lang="fr-CH" sz="3200" dirty="0" err="1">
                <a:solidFill>
                  <a:srgbClr val="FF6600"/>
                </a:solidFill>
                <a:latin typeface="Consolas"/>
                <a:ea typeface="+mn-ea"/>
                <a:cs typeface="Consolas"/>
              </a:rPr>
              <a:t>series</a:t>
            </a:r>
            <a:endParaRPr lang="en-US" sz="3200" dirty="0">
              <a:solidFill>
                <a:srgbClr val="FF6600"/>
              </a:solidFill>
              <a:latin typeface="Consolas"/>
              <a:ea typeface="+mn-ea"/>
              <a:cs typeface="Consolas"/>
            </a:endParaRPr>
          </a:p>
        </p:txBody>
      </p:sp>
      <p:graphicFrame>
        <p:nvGraphicFramePr>
          <p:cNvPr id="23557" name="Object 5"/>
          <p:cNvGraphicFramePr>
            <a:graphicFrameLocks noChangeAspect="1"/>
          </p:cNvGraphicFramePr>
          <p:nvPr/>
        </p:nvGraphicFramePr>
        <p:xfrm>
          <a:off x="2846388" y="3121025"/>
          <a:ext cx="1760537" cy="1135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6838" name="Equation" r:id="rId4" imgW="571500" imgH="368300" progId="Equation.3">
                  <p:embed/>
                </p:oleObj>
              </mc:Choice>
              <mc:Fallback>
                <p:oleObj name="Equation" r:id="rId4" imgW="571500" imgH="368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6388" y="3121025"/>
                        <a:ext cx="1760537" cy="1135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30440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888" y="2025650"/>
            <a:ext cx="6615112" cy="81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graphicFrame>
        <p:nvGraphicFramePr>
          <p:cNvPr id="23559" name="Object 9"/>
          <p:cNvGraphicFramePr>
            <a:graphicFrameLocks noChangeAspect="1"/>
          </p:cNvGraphicFramePr>
          <p:nvPr/>
        </p:nvGraphicFramePr>
        <p:xfrm>
          <a:off x="2840038" y="4322763"/>
          <a:ext cx="4224337" cy="156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6839" name="Equation" r:id="rId7" imgW="1371600" imgH="508000" progId="Equation.DSMT4">
                  <p:embed/>
                </p:oleObj>
              </mc:Choice>
              <mc:Fallback>
                <p:oleObj name="Equation" r:id="rId7" imgW="1371600" imgH="508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0038" y="4322763"/>
                        <a:ext cx="4224337" cy="1565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11958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458" name="Text Box 2"/>
          <p:cNvSpPr txBox="1">
            <a:spLocks noChangeArrowheads="1"/>
          </p:cNvSpPr>
          <p:nvPr/>
        </p:nvSpPr>
        <p:spPr bwMode="auto">
          <a:xfrm>
            <a:off x="371475" y="1625600"/>
            <a:ext cx="77866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defRPr/>
            </a:pPr>
            <a:endParaRPr lang="en-US">
              <a:cs typeface="+mn-cs"/>
            </a:endParaRPr>
          </a:p>
        </p:txBody>
      </p:sp>
      <p:sp>
        <p:nvSpPr>
          <p:cNvPr id="531459" name="Rectangle 3"/>
          <p:cNvSpPr>
            <a:spLocks noGrp="1" noChangeArrowheads="1"/>
          </p:cNvSpPr>
          <p:nvPr>
            <p:ph type="title"/>
          </p:nvPr>
        </p:nvSpPr>
        <p:spPr>
          <a:xfrm>
            <a:off x="492125" y="268288"/>
            <a:ext cx="8651875" cy="11049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fr-CH" sz="3200" dirty="0" err="1">
                <a:solidFill>
                  <a:srgbClr val="FF6600"/>
                </a:solidFill>
                <a:latin typeface="Consolas"/>
                <a:cs typeface="Consolas"/>
              </a:rPr>
              <a:t>Impedance</a:t>
            </a:r>
            <a:r>
              <a:rPr lang="fr-CH" sz="3200" dirty="0">
                <a:solidFill>
                  <a:srgbClr val="FF6600"/>
                </a:solidFill>
                <a:latin typeface="Consolas"/>
                <a:cs typeface="Consolas"/>
              </a:rPr>
              <a:t> / admittance in </a:t>
            </a:r>
            <a:r>
              <a:rPr lang="fr-CH" sz="3200" dirty="0" err="1">
                <a:solidFill>
                  <a:srgbClr val="FF6600"/>
                </a:solidFill>
                <a:latin typeface="Consolas"/>
                <a:cs typeface="Consolas"/>
              </a:rPr>
              <a:t>parallel</a:t>
            </a:r>
            <a:endParaRPr lang="en-US" sz="3200" dirty="0">
              <a:solidFill>
                <a:srgbClr val="FF6600"/>
              </a:solidFill>
              <a:latin typeface="Consolas"/>
              <a:ea typeface="+mn-ea"/>
              <a:cs typeface="Consolas"/>
            </a:endParaRPr>
          </a:p>
        </p:txBody>
      </p:sp>
      <p:graphicFrame>
        <p:nvGraphicFramePr>
          <p:cNvPr id="25605" name="Object 4"/>
          <p:cNvGraphicFramePr>
            <a:graphicFrameLocks noChangeAspect="1"/>
          </p:cNvGraphicFramePr>
          <p:nvPr/>
        </p:nvGraphicFramePr>
        <p:xfrm>
          <a:off x="3121025" y="3762375"/>
          <a:ext cx="1758950" cy="1135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8886" name="Equation" r:id="rId4" imgW="571500" imgH="368300" progId="Equation.3">
                  <p:embed/>
                </p:oleObj>
              </mc:Choice>
              <mc:Fallback>
                <p:oleObj name="Equation" r:id="rId4" imgW="571500" imgH="368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1025" y="3762375"/>
                        <a:ext cx="1758950" cy="1135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6" name="Object 6"/>
          <p:cNvGraphicFramePr>
            <a:graphicFrameLocks noChangeAspect="1"/>
          </p:cNvGraphicFramePr>
          <p:nvPr/>
        </p:nvGraphicFramePr>
        <p:xfrm>
          <a:off x="2132013" y="4776788"/>
          <a:ext cx="4302125" cy="156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8887" name="Equation" r:id="rId6" imgW="1397000" imgH="508000" progId="Equation.DSMT4">
                  <p:embed/>
                </p:oleObj>
              </mc:Choice>
              <mc:Fallback>
                <p:oleObj name="Equation" r:id="rId6" imgW="1397000" imgH="508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2013" y="4776788"/>
                        <a:ext cx="4302125" cy="1565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31463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538" y="1444625"/>
            <a:ext cx="6403975" cy="2398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0114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Electrotechnique II - Régime sinusoïdal IIIa</a:t>
            </a:r>
          </a:p>
        </p:txBody>
      </p:sp>
      <p:sp>
        <p:nvSpPr>
          <p:cNvPr id="5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50D2FB-E6BC-E24B-BE8F-184D5D6A2AD0}" type="slidenum">
              <a:rPr lang="it-IT"/>
              <a:pPr>
                <a:defRPr/>
              </a:pPr>
              <a:t>8</a:t>
            </a:fld>
            <a:endParaRPr lang="it-IT"/>
          </a:p>
        </p:txBody>
      </p:sp>
      <p:sp>
        <p:nvSpPr>
          <p:cNvPr id="532528" name="Rectangle 48"/>
          <p:cNvSpPr>
            <a:spLocks noChangeArrowheads="1"/>
          </p:cNvSpPr>
          <p:nvPr/>
        </p:nvSpPr>
        <p:spPr bwMode="auto">
          <a:xfrm>
            <a:off x="3506788" y="6237288"/>
            <a:ext cx="2647950" cy="409575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32482" name="Text Box 2"/>
          <p:cNvSpPr txBox="1">
            <a:spLocks noChangeArrowheads="1"/>
          </p:cNvSpPr>
          <p:nvPr/>
        </p:nvSpPr>
        <p:spPr bwMode="auto">
          <a:xfrm>
            <a:off x="371475" y="1625600"/>
            <a:ext cx="77866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defRPr/>
            </a:pPr>
            <a:endParaRPr lang="en-US">
              <a:cs typeface="+mn-cs"/>
            </a:endParaRPr>
          </a:p>
        </p:txBody>
      </p:sp>
      <p:sp>
        <p:nvSpPr>
          <p:cNvPr id="532483" name="Rectangle 3"/>
          <p:cNvSpPr>
            <a:spLocks noGrp="1" noChangeArrowheads="1"/>
          </p:cNvSpPr>
          <p:nvPr>
            <p:ph type="title"/>
          </p:nvPr>
        </p:nvSpPr>
        <p:spPr>
          <a:xfrm>
            <a:off x="492125" y="268288"/>
            <a:ext cx="8651875" cy="11049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fr-CH" sz="3200" dirty="0" err="1">
                <a:solidFill>
                  <a:srgbClr val="FF6600"/>
                </a:solidFill>
                <a:latin typeface="Consolas"/>
                <a:ea typeface="+mn-ea"/>
                <a:cs typeface="Consolas"/>
              </a:rPr>
              <a:t>Elementary</a:t>
            </a:r>
            <a:r>
              <a:rPr lang="fr-CH" sz="3200" dirty="0">
                <a:solidFill>
                  <a:srgbClr val="FF6600"/>
                </a:solidFill>
                <a:latin typeface="Consolas"/>
                <a:ea typeface="+mn-ea"/>
                <a:cs typeface="Consolas"/>
              </a:rPr>
              <a:t> Composite </a:t>
            </a:r>
            <a:r>
              <a:rPr lang="fr-CH" sz="3200" dirty="0" err="1">
                <a:solidFill>
                  <a:srgbClr val="FF6600"/>
                </a:solidFill>
                <a:latin typeface="Consolas"/>
                <a:ea typeface="+mn-ea"/>
                <a:cs typeface="Consolas"/>
              </a:rPr>
              <a:t>Bipoles</a:t>
            </a:r>
            <a:endParaRPr lang="en-US" sz="3200" dirty="0">
              <a:solidFill>
                <a:srgbClr val="FF6600"/>
              </a:solidFill>
              <a:latin typeface="Consolas"/>
              <a:ea typeface="+mn-ea"/>
              <a:cs typeface="Consolas"/>
            </a:endParaRPr>
          </a:p>
        </p:txBody>
      </p:sp>
      <p:pic>
        <p:nvPicPr>
          <p:cNvPr id="53248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175" y="2178050"/>
            <a:ext cx="2659063" cy="1036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532488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25" y="2946400"/>
            <a:ext cx="2681288" cy="102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532489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775" y="3746500"/>
            <a:ext cx="2497138" cy="982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532490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0" y="4565650"/>
            <a:ext cx="3098800" cy="982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532491" name="Picture 1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938" y="5478463"/>
            <a:ext cx="2962275" cy="1173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graphicFrame>
        <p:nvGraphicFramePr>
          <p:cNvPr id="27659" name="Object 49"/>
          <p:cNvGraphicFramePr>
            <a:graphicFrameLocks noChangeAspect="1"/>
          </p:cNvGraphicFramePr>
          <p:nvPr/>
        </p:nvGraphicFramePr>
        <p:xfrm>
          <a:off x="4414838" y="2422525"/>
          <a:ext cx="1220787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1246" name="Equation" r:id="rId9" imgW="431613" imgH="165028" progId="Equation.3">
                  <p:embed/>
                </p:oleObj>
              </mc:Choice>
              <mc:Fallback>
                <p:oleObj name="Equation" r:id="rId9" imgW="431613" imgH="165028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4838" y="2422525"/>
                        <a:ext cx="1220787" cy="466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60" name="Object 50"/>
          <p:cNvGraphicFramePr>
            <a:graphicFrameLocks noChangeAspect="1"/>
          </p:cNvGraphicFramePr>
          <p:nvPr/>
        </p:nvGraphicFramePr>
        <p:xfrm>
          <a:off x="4360863" y="3019425"/>
          <a:ext cx="1485900" cy="877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1247" name="Equation" r:id="rId11" imgW="482391" imgH="342751" progId="Equation.3">
                  <p:embed/>
                </p:oleObj>
              </mc:Choice>
              <mc:Fallback>
                <p:oleObj name="Equation" r:id="rId11" imgW="482391" imgH="34275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0863" y="3019425"/>
                        <a:ext cx="1485900" cy="877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61" name="Object 51"/>
          <p:cNvGraphicFramePr>
            <a:graphicFrameLocks noChangeAspect="1"/>
          </p:cNvGraphicFramePr>
          <p:nvPr/>
        </p:nvGraphicFramePr>
        <p:xfrm>
          <a:off x="4184650" y="3840163"/>
          <a:ext cx="1916113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1248" name="Equation" r:id="rId13" imgW="622030" imgH="317362" progId="Equation.3">
                  <p:embed/>
                </p:oleObj>
              </mc:Choice>
              <mc:Fallback>
                <p:oleObj name="Equation" r:id="rId13" imgW="622030" imgH="31736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84650" y="3840163"/>
                        <a:ext cx="1916113" cy="812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62" name="Object 52"/>
          <p:cNvGraphicFramePr>
            <a:graphicFrameLocks noChangeAspect="1"/>
          </p:cNvGraphicFramePr>
          <p:nvPr/>
        </p:nvGraphicFramePr>
        <p:xfrm>
          <a:off x="3890963" y="4673600"/>
          <a:ext cx="2339975" cy="760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1249" name="Equation" r:id="rId15" imgW="812447" imgH="317362" progId="Equation.3">
                  <p:embed/>
                </p:oleObj>
              </mc:Choice>
              <mc:Fallback>
                <p:oleObj name="Equation" r:id="rId15" imgW="812447" imgH="31736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90963" y="4673600"/>
                        <a:ext cx="2339975" cy="760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63" name="Object 53"/>
          <p:cNvGraphicFramePr>
            <a:graphicFrameLocks noChangeAspect="1"/>
          </p:cNvGraphicFramePr>
          <p:nvPr/>
        </p:nvGraphicFramePr>
        <p:xfrm>
          <a:off x="3824288" y="5618163"/>
          <a:ext cx="2413000" cy="912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1250" name="Equation" r:id="rId17" imgW="838200" imgH="381000" progId="Equation.3">
                  <p:embed/>
                </p:oleObj>
              </mc:Choice>
              <mc:Fallback>
                <p:oleObj name="Equation" r:id="rId17" imgW="838200" imgH="381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24288" y="5618163"/>
                        <a:ext cx="2413000" cy="912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64" name="Object 54"/>
          <p:cNvGraphicFramePr>
            <a:graphicFrameLocks noChangeAspect="1"/>
          </p:cNvGraphicFramePr>
          <p:nvPr/>
        </p:nvGraphicFramePr>
        <p:xfrm>
          <a:off x="6497638" y="2274888"/>
          <a:ext cx="1646237" cy="82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1251" name="Equation" r:id="rId19" imgW="571252" imgH="342751" progId="Equation.3">
                  <p:embed/>
                </p:oleObj>
              </mc:Choice>
              <mc:Fallback>
                <p:oleObj name="Equation" r:id="rId19" imgW="571252" imgH="34275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97638" y="2274888"/>
                        <a:ext cx="1646237" cy="822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65" name="Object 55"/>
          <p:cNvGraphicFramePr>
            <a:graphicFrameLocks noChangeAspect="1"/>
          </p:cNvGraphicFramePr>
          <p:nvPr/>
        </p:nvGraphicFramePr>
        <p:xfrm>
          <a:off x="6362700" y="3032125"/>
          <a:ext cx="2035175" cy="862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1252" name="Equation" r:id="rId21" imgW="748975" imgH="380835" progId="Equation.3">
                  <p:embed/>
                </p:oleObj>
              </mc:Choice>
              <mc:Fallback>
                <p:oleObj name="Equation" r:id="rId21" imgW="748975" imgH="38083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62700" y="3032125"/>
                        <a:ext cx="2035175" cy="862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66" name="Object 56"/>
          <p:cNvGraphicFramePr>
            <a:graphicFrameLocks noChangeAspect="1"/>
          </p:cNvGraphicFramePr>
          <p:nvPr/>
        </p:nvGraphicFramePr>
        <p:xfrm>
          <a:off x="6610350" y="3887788"/>
          <a:ext cx="1514475" cy="75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1253" name="Equation" r:id="rId23" imgW="571252" imgH="342751" progId="Equation.3">
                  <p:embed/>
                </p:oleObj>
              </mc:Choice>
              <mc:Fallback>
                <p:oleObj name="Equation" r:id="rId23" imgW="571252" imgH="34275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10350" y="3887788"/>
                        <a:ext cx="1514475" cy="755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67" name="Object 57"/>
          <p:cNvGraphicFramePr>
            <a:graphicFrameLocks noChangeAspect="1"/>
          </p:cNvGraphicFramePr>
          <p:nvPr/>
        </p:nvGraphicFramePr>
        <p:xfrm>
          <a:off x="6323013" y="4732338"/>
          <a:ext cx="2092325" cy="633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1254" name="Equation" r:id="rId25" imgW="977476" imgH="355446" progId="Equation.3">
                  <p:embed/>
                </p:oleObj>
              </mc:Choice>
              <mc:Fallback>
                <p:oleObj name="Equation" r:id="rId25" imgW="977476" imgH="35544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3013" y="4732338"/>
                        <a:ext cx="2092325" cy="633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68" name="Object 58"/>
          <p:cNvGraphicFramePr>
            <a:graphicFrameLocks noChangeAspect="1"/>
          </p:cNvGraphicFramePr>
          <p:nvPr/>
        </p:nvGraphicFramePr>
        <p:xfrm>
          <a:off x="6604000" y="5600700"/>
          <a:ext cx="1524000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1255" name="Equation" r:id="rId27" imgW="494870" imgH="317225" progId="Equation.DSMT4">
                  <p:embed/>
                </p:oleObj>
              </mc:Choice>
              <mc:Fallback>
                <p:oleObj name="Equation" r:id="rId27" imgW="494870" imgH="317225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04000" y="5600700"/>
                        <a:ext cx="1524000" cy="812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2527" name="Group 4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424287"/>
              </p:ext>
            </p:extLst>
          </p:nvPr>
        </p:nvGraphicFramePr>
        <p:xfrm>
          <a:off x="738188" y="1477963"/>
          <a:ext cx="7742237" cy="5154614"/>
        </p:xfrm>
        <a:graphic>
          <a:graphicData uri="http://schemas.openxmlformats.org/drawingml/2006/table">
            <a:tbl>
              <a:tblPr/>
              <a:tblGrid>
                <a:gridCol w="31162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129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129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635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charset="0"/>
                        <a:buNone/>
                        <a:tabLst/>
                      </a:pPr>
                      <a:r>
                        <a:rPr kumimoji="0" lang="fr-CH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Circuit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charset="0"/>
                        <a:buNone/>
                        <a:tabLst/>
                      </a:pPr>
                      <a:r>
                        <a:rPr kumimoji="0" lang="fr-CH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Impedance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charset="0"/>
                        <a:buNone/>
                        <a:tabLst/>
                      </a:pPr>
                      <a:r>
                        <a:rPr kumimoji="0" lang="fr-CH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Admittance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9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112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112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09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49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27830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507" name="Text Box 3"/>
          <p:cNvSpPr txBox="1">
            <a:spLocks noChangeArrowheads="1"/>
          </p:cNvSpPr>
          <p:nvPr/>
        </p:nvSpPr>
        <p:spPr bwMode="auto">
          <a:xfrm>
            <a:off x="371475" y="1625600"/>
            <a:ext cx="77866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defRPr/>
            </a:pPr>
            <a:endParaRPr lang="en-US">
              <a:cs typeface="+mn-cs"/>
            </a:endParaRPr>
          </a:p>
        </p:txBody>
      </p:sp>
      <p:sp>
        <p:nvSpPr>
          <p:cNvPr id="533508" name="Rectangle 4"/>
          <p:cNvSpPr>
            <a:spLocks noGrp="1" noChangeArrowheads="1"/>
          </p:cNvSpPr>
          <p:nvPr>
            <p:ph type="title"/>
          </p:nvPr>
        </p:nvSpPr>
        <p:spPr>
          <a:xfrm>
            <a:off x="492125" y="268288"/>
            <a:ext cx="8651875" cy="11049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fr-CH" sz="3200" dirty="0" err="1">
                <a:solidFill>
                  <a:srgbClr val="FF6600"/>
                </a:solidFill>
                <a:latin typeface="Consolas"/>
                <a:ea typeface="+mn-ea"/>
                <a:cs typeface="Consolas"/>
              </a:rPr>
              <a:t>Elemental</a:t>
            </a:r>
            <a:r>
              <a:rPr lang="fr-CH" sz="3200" dirty="0">
                <a:solidFill>
                  <a:srgbClr val="FF6600"/>
                </a:solidFill>
                <a:latin typeface="Consolas"/>
                <a:ea typeface="+mn-ea"/>
                <a:cs typeface="Consolas"/>
              </a:rPr>
              <a:t> Composite </a:t>
            </a:r>
            <a:r>
              <a:rPr lang="fr-CH" sz="3200" dirty="0" err="1">
                <a:solidFill>
                  <a:srgbClr val="FF6600"/>
                </a:solidFill>
                <a:latin typeface="Consolas"/>
                <a:ea typeface="+mn-ea"/>
                <a:cs typeface="Consolas"/>
              </a:rPr>
              <a:t>Bipoles</a:t>
            </a:r>
            <a:r>
              <a:rPr lang="fr-CH" sz="3200" dirty="0">
                <a:solidFill>
                  <a:srgbClr val="FF6600"/>
                </a:solidFill>
                <a:latin typeface="Consolas"/>
                <a:ea typeface="+mn-ea"/>
                <a:cs typeface="Consolas"/>
              </a:rPr>
              <a:t> (</a:t>
            </a:r>
            <a:r>
              <a:rPr lang="fr-CH" sz="3200" dirty="0" err="1">
                <a:solidFill>
                  <a:srgbClr val="FF6600"/>
                </a:solidFill>
                <a:latin typeface="Consolas"/>
                <a:ea typeface="+mn-ea"/>
                <a:cs typeface="Consolas"/>
              </a:rPr>
              <a:t>continued</a:t>
            </a:r>
            <a:r>
              <a:rPr lang="fr-CH" sz="3200" dirty="0">
                <a:solidFill>
                  <a:srgbClr val="FF6600"/>
                </a:solidFill>
                <a:latin typeface="Consolas"/>
                <a:ea typeface="+mn-ea"/>
                <a:cs typeface="Consolas"/>
              </a:rPr>
              <a:t>)</a:t>
            </a:r>
            <a:endParaRPr lang="en-US" sz="3200" dirty="0">
              <a:solidFill>
                <a:srgbClr val="FF6600"/>
              </a:solidFill>
              <a:latin typeface="Consolas"/>
              <a:ea typeface="+mn-ea"/>
              <a:cs typeface="Consolas"/>
            </a:endParaRPr>
          </a:p>
        </p:txBody>
      </p:sp>
      <p:pic>
        <p:nvPicPr>
          <p:cNvPr id="533554" name="Picture 5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2633663"/>
            <a:ext cx="2692400" cy="1230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533555" name="Picture 5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363" y="4033838"/>
            <a:ext cx="2241550" cy="1162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533556" name="Picture 5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50" y="5257800"/>
            <a:ext cx="2349500" cy="118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graphicFrame>
        <p:nvGraphicFramePr>
          <p:cNvPr id="29705" name="Object 79"/>
          <p:cNvGraphicFramePr>
            <a:graphicFrameLocks noChangeAspect="1"/>
          </p:cNvGraphicFramePr>
          <p:nvPr/>
        </p:nvGraphicFramePr>
        <p:xfrm>
          <a:off x="3667125" y="2679700"/>
          <a:ext cx="2170113" cy="1106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3138" name="Equation" r:id="rId7" imgW="622030" imgH="380835" progId="Equation.3">
                  <p:embed/>
                </p:oleObj>
              </mc:Choice>
              <mc:Fallback>
                <p:oleObj name="Equation" r:id="rId7" imgW="622030" imgH="38083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67125" y="2679700"/>
                        <a:ext cx="2170113" cy="1106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06" name="Object 80"/>
          <p:cNvGraphicFramePr>
            <a:graphicFrameLocks noChangeAspect="1"/>
          </p:cNvGraphicFramePr>
          <p:nvPr/>
        </p:nvGraphicFramePr>
        <p:xfrm>
          <a:off x="6650038" y="2857500"/>
          <a:ext cx="1484312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3139" name="Equation" r:id="rId9" imgW="482181" imgH="317225" progId="Equation.3">
                  <p:embed/>
                </p:oleObj>
              </mc:Choice>
              <mc:Fallback>
                <p:oleObj name="Equation" r:id="rId9" imgW="482181" imgH="31722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50038" y="2857500"/>
                        <a:ext cx="1484312" cy="812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07" name="Object 81"/>
          <p:cNvGraphicFramePr>
            <a:graphicFrameLocks noChangeAspect="1"/>
          </p:cNvGraphicFramePr>
          <p:nvPr/>
        </p:nvGraphicFramePr>
        <p:xfrm>
          <a:off x="3716338" y="4052888"/>
          <a:ext cx="1978025" cy="987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3140" name="Equation" r:id="rId11" imgW="571252" imgH="342751" progId="Equation.3">
                  <p:embed/>
                </p:oleObj>
              </mc:Choice>
              <mc:Fallback>
                <p:oleObj name="Equation" r:id="rId11" imgW="571252" imgH="34275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16338" y="4052888"/>
                        <a:ext cx="1978025" cy="987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08" name="Object 82"/>
          <p:cNvGraphicFramePr>
            <a:graphicFrameLocks noChangeAspect="1"/>
          </p:cNvGraphicFramePr>
          <p:nvPr/>
        </p:nvGraphicFramePr>
        <p:xfrm>
          <a:off x="6356350" y="4127500"/>
          <a:ext cx="2111375" cy="895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3141" name="Equation" r:id="rId13" imgW="622030" imgH="317362" progId="Equation.3">
                  <p:embed/>
                </p:oleObj>
              </mc:Choice>
              <mc:Fallback>
                <p:oleObj name="Equation" r:id="rId13" imgW="622030" imgH="31736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6350" y="4127500"/>
                        <a:ext cx="2111375" cy="895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09" name="Object 83"/>
          <p:cNvGraphicFramePr>
            <a:graphicFrameLocks noChangeAspect="1"/>
          </p:cNvGraphicFramePr>
          <p:nvPr/>
        </p:nvGraphicFramePr>
        <p:xfrm>
          <a:off x="3389313" y="5437188"/>
          <a:ext cx="2574925" cy="811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3142" name="Equation" r:id="rId15" imgW="1040948" imgH="393529" progId="Equation.3">
                  <p:embed/>
                </p:oleObj>
              </mc:Choice>
              <mc:Fallback>
                <p:oleObj name="Equation" r:id="rId15" imgW="1040948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89313" y="5437188"/>
                        <a:ext cx="2574925" cy="811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10" name="Object 84"/>
          <p:cNvGraphicFramePr>
            <a:graphicFrameLocks noChangeAspect="1"/>
          </p:cNvGraphicFramePr>
          <p:nvPr/>
        </p:nvGraphicFramePr>
        <p:xfrm>
          <a:off x="6172200" y="5451475"/>
          <a:ext cx="2579688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3143" name="Equation" r:id="rId17" imgW="837836" imgH="317362" progId="Equation.DSMT4">
                  <p:embed/>
                </p:oleObj>
              </mc:Choice>
              <mc:Fallback>
                <p:oleObj name="Equation" r:id="rId17" imgW="837836" imgH="31736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200" y="5451475"/>
                        <a:ext cx="2579688" cy="812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3589" name="Group 8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8161513"/>
              </p:ext>
            </p:extLst>
          </p:nvPr>
        </p:nvGraphicFramePr>
        <p:xfrm>
          <a:off x="568325" y="1582738"/>
          <a:ext cx="8156575" cy="4940301"/>
        </p:xfrm>
        <a:graphic>
          <a:graphicData uri="http://schemas.openxmlformats.org/drawingml/2006/table">
            <a:tbl>
              <a:tblPr/>
              <a:tblGrid>
                <a:gridCol w="27193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17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193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509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charset="0"/>
                        <a:buNone/>
                        <a:tabLst/>
                      </a:pPr>
                      <a:r>
                        <a:rPr kumimoji="0" lang="fr-CH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Circuit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charset="0"/>
                        <a:buNone/>
                        <a:tabLst/>
                      </a:pPr>
                      <a:r>
                        <a:rPr kumimoji="0" lang="fr-CH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Impedance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charset="0"/>
                        <a:buNone/>
                        <a:tabLst/>
                      </a:pPr>
                      <a:r>
                        <a:rPr kumimoji="0" lang="fr-CH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Admittance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92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90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065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91897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11076</TotalTime>
  <Words>1508</Words>
  <Application>Microsoft Macintosh PowerPoint</Application>
  <PresentationFormat>On-screen Show (4:3)</PresentationFormat>
  <Paragraphs>291</Paragraphs>
  <Slides>54</Slides>
  <Notes>52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54</vt:i4>
      </vt:variant>
    </vt:vector>
  </HeadingPairs>
  <TitlesOfParts>
    <vt:vector size="62" baseType="lpstr">
      <vt:lpstr>Arial</vt:lpstr>
      <vt:lpstr>Calibri</vt:lpstr>
      <vt:lpstr>Consolas</vt:lpstr>
      <vt:lpstr>Monotype Sorts</vt:lpstr>
      <vt:lpstr>Times New Roman</vt:lpstr>
      <vt:lpstr>Office Theme</vt:lpstr>
      <vt:lpstr>Equation</vt:lpstr>
      <vt:lpstr>KGPlot</vt:lpstr>
      <vt:lpstr>PowerPoint Presentation</vt:lpstr>
      <vt:lpstr>AC Circuits 3</vt:lpstr>
      <vt:lpstr>Source with internal impedance</vt:lpstr>
      <vt:lpstr>Source with internal impedance</vt:lpstr>
      <vt:lpstr>Equivalence voltage/current sources</vt:lpstr>
      <vt:lpstr>Impedance / admittance in series</vt:lpstr>
      <vt:lpstr>Impedance / admittance in parallel</vt:lpstr>
      <vt:lpstr>Elementary Composite Bipoles</vt:lpstr>
      <vt:lpstr>Elemental Composite Bipoles (continued)</vt:lpstr>
      <vt:lpstr>Impedance diagram</vt:lpstr>
      <vt:lpstr>Impedance diagram</vt:lpstr>
      <vt:lpstr>Impedance diagram</vt:lpstr>
      <vt:lpstr>Phasor diagram</vt:lpstr>
      <vt:lpstr>Phasor diagram: series-parallel circuit</vt:lpstr>
      <vt:lpstr>Question</vt:lpstr>
      <vt:lpstr>Equivalent tripoles</vt:lpstr>
      <vt:lpstr>Voltage and current dividers</vt:lpstr>
      <vt:lpstr>Thévenin’s theorem in AC circuits</vt:lpstr>
      <vt:lpstr>Norton’s theorem in AC circuits</vt:lpstr>
      <vt:lpstr>Example 1: RL circuit in series</vt:lpstr>
      <vt:lpstr>Example 2: RC circuit in series</vt:lpstr>
      <vt:lpstr>Example 3: RLC circuit</vt:lpstr>
      <vt:lpstr>Example 4: Thévenin’s theorem</vt:lpstr>
      <vt:lpstr>Question</vt:lpstr>
      <vt:lpstr>Instantaneous power in AC circuits</vt:lpstr>
      <vt:lpstr>Instantaneous power in AC circuits</vt:lpstr>
      <vt:lpstr>Instantaneous power in AC circuits</vt:lpstr>
      <vt:lpstr>Instantaneous power in AC circuits</vt:lpstr>
      <vt:lpstr>Instantaneous power in AC circuits</vt:lpstr>
      <vt:lpstr>Active and reactive power</vt:lpstr>
      <vt:lpstr>P and Q for a resitor</vt:lpstr>
      <vt:lpstr>P and Q for an inductor</vt:lpstr>
      <vt:lpstr>P and Q for a capacitor</vt:lpstr>
      <vt:lpstr>P and Q for an impedance</vt:lpstr>
      <vt:lpstr>Question</vt:lpstr>
      <vt:lpstr>Complex apparent power</vt:lpstr>
      <vt:lpstr>S for an impedance</vt:lpstr>
      <vt:lpstr>S for an impedance</vt:lpstr>
      <vt:lpstr>Apparent power</vt:lpstr>
      <vt:lpstr>Reactive power: example</vt:lpstr>
      <vt:lpstr>Reactive power: example (continued)</vt:lpstr>
      <vt:lpstr>Reactive power: example (continued)</vt:lpstr>
      <vt:lpstr>Power: analogy</vt:lpstr>
      <vt:lpstr>Power factor</vt:lpstr>
      <vt:lpstr>Improving the power factor</vt:lpstr>
      <vt:lpstr>Improving the power factor</vt:lpstr>
      <vt:lpstr>Active and reactive powers: example</vt:lpstr>
      <vt:lpstr>Solution</vt:lpstr>
      <vt:lpstr>Active and reactive powers: example</vt:lpstr>
      <vt:lpstr>Solution (continued)</vt:lpstr>
      <vt:lpstr>Active and reactive powers: example</vt:lpstr>
      <vt:lpstr>Solution (continued)</vt:lpstr>
      <vt:lpstr>Active and reactive powers: example</vt:lpstr>
      <vt:lpstr>Solution (continued)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Farhad Rachidi</dc:creator>
  <cp:lastModifiedBy>Farhad Rachidi</cp:lastModifiedBy>
  <cp:revision>849</cp:revision>
  <cp:lastPrinted>2014-10-22T10:12:31Z</cp:lastPrinted>
  <dcterms:created xsi:type="dcterms:W3CDTF">2009-04-22T09:32:54Z</dcterms:created>
  <dcterms:modified xsi:type="dcterms:W3CDTF">2019-11-26T14:23:20Z</dcterms:modified>
</cp:coreProperties>
</file>