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9273E-8CB8-4C84-95FC-715698A41B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9320D-4593-4BF9-A051-BAC029B54D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EACF9-3B21-44BD-8028-2760422D8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88524-327B-492C-84DF-0A2F091C4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16B4B-529E-4DA0-AE3A-5C67F3DCA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1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135BF-DC90-40C6-A5F8-342F20242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10F26B-7EFF-4B82-B874-F7E66C584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D79D6-930F-4A52-BF9D-D9B68ACF6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D0D6F-2417-420E-BFDE-902084AF8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82D1B-096A-4C26-85F2-A6D9E5D21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3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42389-B0FF-4127-94D1-5330E9CDA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F3D11-78B6-438B-B1AC-1D95B06B2F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F8694-380C-44F0-8BF5-00060E316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4F0B8-F6D3-41E5-9F15-F51F520B1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0DFD4-AE82-4958-8200-54ACBCCAE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2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B561B-855D-4550-A77E-9F83A9971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8C132-1D79-4288-AB22-B8FDF43D1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05BA9-29FA-429B-A554-56CB89A62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B02BC-1925-4E7A-9D2B-0C03F7285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5646B-3375-4F16-8C1A-943387853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9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0617B-14F1-4871-82E7-71EE2D8F2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AFF93-02F7-4C41-8511-D1E979BB0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56F0E-2413-4348-BC8B-1A6A5CFB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966DB-F383-46F4-B684-746B17FD0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942B3-E7DC-4EC0-B657-00F34931D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5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B15EB-0197-4046-8C6B-ACEBFF7DC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07323-B1F0-49CC-AE10-29E628B179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0BA0C-9AD9-4551-A2C8-BF4C0EE2B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56819-E602-4660-B7B9-B5B0E21C9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788E6-3DED-494D-9E53-1EFF4E404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550A9-41CF-4EA4-9602-078561A2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0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B58A-ECA9-4A36-B30C-EBC1010AB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2A5B7-22BA-429E-9388-E382CEC43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D1E6B3-CDED-4915-A70F-72F174829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D7D587-2E92-47C8-8AAD-CF2F9896E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7BB973-68B4-448F-8ECA-7130D78865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2423BB-C8A3-42BB-8345-B5249F831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DC0C2F-E915-4E5A-A831-7264B05F1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3E8472-2FC6-4824-84DE-01AD653F7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2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27282-3C97-4AE1-8AE5-ED291CCF8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C78A3D-B71D-4589-8B58-C30174A2E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CB8B05-4CD6-4451-BFB6-58ABAB49D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D6B96-BABD-4313-A4DB-BD091A2AD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58ADDB-08A0-4D6E-88EB-1374FB6D6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2D8DF-5F4E-44A0-9E32-BE5D24338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938EAD-50BE-490F-B009-362F222EF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0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AAEB5-F3D0-404B-A094-6F4DDFDDA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103AD-4866-4D08-BCAF-B193F635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62280-09E8-44E0-A4C6-02BB0955E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851BC-6906-465D-BBB0-4A6B2FCE5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3076E-D0FC-465E-B5D7-DCBD3170F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C6C4D-D8F3-4778-99FB-EB4BEB0F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9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369FD-3738-4151-B1AF-2722DFABE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8E491E-FC5D-4BFB-A07E-E275CFC134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9FA03A-3AB8-4971-886B-0B971D29A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EB8415-6BB3-4960-80C6-E61D0DADA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526181-AF45-4E8F-8E65-34902566A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7913C-737C-4229-B7E4-2409C665D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2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E46855-0F19-4978-A2EF-947309963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2D6BE-3964-4BED-91D9-1C55F81D7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BA109-33BB-47E9-8F08-7EDCF41BB8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56A42-D774-4E5A-9D35-44F29F441539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80886-A816-4943-8F26-5F7C508391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BFFE6-8918-4E3F-ACEB-17211306F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5E634-06BC-4340-A973-1CB119926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3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DFEB206-D24D-4929-BEB3-A1E40A0AC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697" y="473242"/>
            <a:ext cx="6618634" cy="5911515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B13B95C-2F73-4D1F-B199-D037371999F8}"/>
              </a:ext>
            </a:extLst>
          </p:cNvPr>
          <p:cNvSpPr/>
          <p:nvPr/>
        </p:nvSpPr>
        <p:spPr>
          <a:xfrm>
            <a:off x="4604083" y="1612231"/>
            <a:ext cx="954505" cy="16042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B8E6B2A-A9F4-4F4B-B478-6CA6EB145ABB}"/>
              </a:ext>
            </a:extLst>
          </p:cNvPr>
          <p:cNvCxnSpPr>
            <a:stCxn id="8" idx="1"/>
          </p:cNvCxnSpPr>
          <p:nvPr/>
        </p:nvCxnSpPr>
        <p:spPr>
          <a:xfrm flipH="1">
            <a:off x="3585411" y="1692442"/>
            <a:ext cx="10186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86E8829-D37B-4769-9990-6C7EFD39555B}"/>
              </a:ext>
            </a:extLst>
          </p:cNvPr>
          <p:cNvSpPr txBox="1"/>
          <p:nvPr/>
        </p:nvSpPr>
        <p:spPr>
          <a:xfrm>
            <a:off x="316661" y="1515979"/>
            <a:ext cx="3268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During the MATLAB setup make sure you install </a:t>
            </a:r>
            <a:r>
              <a:rPr lang="en-US" b="1" dirty="0"/>
              <a:t>Simulink</a:t>
            </a:r>
            <a:r>
              <a:rPr lang="en-US" dirty="0"/>
              <a:t> and alongside with </a:t>
            </a:r>
            <a:r>
              <a:rPr lang="en-US" b="1" dirty="0" err="1"/>
              <a:t>Simscape</a:t>
            </a:r>
            <a:r>
              <a:rPr lang="en-US" b="1" dirty="0"/>
              <a:t> and </a:t>
            </a:r>
            <a:r>
              <a:rPr lang="en-US" b="1" dirty="0" err="1"/>
              <a:t>Simscape</a:t>
            </a:r>
            <a:r>
              <a:rPr lang="en-US" b="1" dirty="0"/>
              <a:t> Electrical block sets</a:t>
            </a:r>
            <a:r>
              <a:rPr lang="en-US" dirty="0"/>
              <a:t>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962AF00-1019-4AA1-98BA-C906DD18D49A}"/>
              </a:ext>
            </a:extLst>
          </p:cNvPr>
          <p:cNvSpPr/>
          <p:nvPr/>
        </p:nvSpPr>
        <p:spPr>
          <a:xfrm>
            <a:off x="4989091" y="4371473"/>
            <a:ext cx="2735183" cy="129941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ED9F749-F39A-4B1E-84DD-37448CA089FB}"/>
              </a:ext>
            </a:extLst>
          </p:cNvPr>
          <p:cNvCxnSpPr>
            <a:cxnSpLocks/>
            <a:stCxn id="12" idx="1"/>
            <a:endCxn id="14" idx="3"/>
          </p:cNvCxnSpPr>
          <p:nvPr/>
        </p:nvCxnSpPr>
        <p:spPr>
          <a:xfrm flipH="1">
            <a:off x="3649576" y="5021179"/>
            <a:ext cx="1339515" cy="236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A8D71C6-E5DA-446D-9EAE-0D0628E3EDEE}"/>
              </a:ext>
            </a:extLst>
          </p:cNvPr>
          <p:cNvSpPr txBox="1"/>
          <p:nvPr/>
        </p:nvSpPr>
        <p:spPr>
          <a:xfrm>
            <a:off x="380826" y="4796226"/>
            <a:ext cx="3268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Because, during the class, we will use these items to build our converter.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6A4211-CDF4-4DE1-BCE1-0C70D28F3B2C}"/>
              </a:ext>
            </a:extLst>
          </p:cNvPr>
          <p:cNvSpPr txBox="1"/>
          <p:nvPr/>
        </p:nvSpPr>
        <p:spPr>
          <a:xfrm>
            <a:off x="316661" y="98304"/>
            <a:ext cx="4287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If you don’t have already installed MATLAB: </a:t>
            </a:r>
          </a:p>
        </p:txBody>
      </p:sp>
    </p:spTree>
    <p:extLst>
      <p:ext uri="{BB962C8B-B14F-4D97-AF65-F5344CB8AC3E}">
        <p14:creationId xmlns:p14="http://schemas.microsoft.com/office/powerpoint/2010/main" val="1818597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9A2A622-791A-44E9-A022-A4EB9476A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924" y="2093495"/>
            <a:ext cx="7986930" cy="4592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4913A4C-E77D-4D81-A442-9449AA7E8D07}"/>
              </a:ext>
            </a:extLst>
          </p:cNvPr>
          <p:cNvSpPr txBox="1"/>
          <p:nvPr/>
        </p:nvSpPr>
        <p:spPr>
          <a:xfrm>
            <a:off x="1205196" y="304345"/>
            <a:ext cx="91580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If you have already installed MATLAB and Simulink and don’t have </a:t>
            </a:r>
            <a:r>
              <a:rPr lang="en-US" b="1" dirty="0" err="1"/>
              <a:t>Simscape</a:t>
            </a:r>
            <a:r>
              <a:rPr lang="en-US" dirty="0"/>
              <a:t>, then add it through Add-ons in MATLAB main Page.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2CD05C9-BB0E-428F-8C9E-335B5DC700D2}"/>
              </a:ext>
            </a:extLst>
          </p:cNvPr>
          <p:cNvSpPr/>
          <p:nvPr/>
        </p:nvSpPr>
        <p:spPr>
          <a:xfrm>
            <a:off x="3673641" y="3096125"/>
            <a:ext cx="1925054" cy="36094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E6CDE58-13F1-410D-98BF-F3424B813C6D}"/>
              </a:ext>
            </a:extLst>
          </p:cNvPr>
          <p:cNvSpPr/>
          <p:nvPr/>
        </p:nvSpPr>
        <p:spPr>
          <a:xfrm>
            <a:off x="3673640" y="4891210"/>
            <a:ext cx="2767265" cy="36094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98BFBD-6DF4-4461-90BA-8A8387E2F1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924" y="1129751"/>
            <a:ext cx="8734926" cy="766111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AD0B02A-973E-4779-8AFB-BE957C04F56B}"/>
              </a:ext>
            </a:extLst>
          </p:cNvPr>
          <p:cNvSpPr/>
          <p:nvPr/>
        </p:nvSpPr>
        <p:spPr>
          <a:xfrm>
            <a:off x="7026441" y="1251283"/>
            <a:ext cx="360948" cy="76611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126138DD-A084-431D-8AC7-E4622B29443D}"/>
              </a:ext>
            </a:extLst>
          </p:cNvPr>
          <p:cNvSpPr/>
          <p:nvPr/>
        </p:nvSpPr>
        <p:spPr>
          <a:xfrm rot="2595820">
            <a:off x="6874466" y="2005897"/>
            <a:ext cx="360948" cy="50532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58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Nirmana Perera</dc:creator>
  <cp:lastModifiedBy>Nirmana Perera</cp:lastModifiedBy>
  <cp:revision>7</cp:revision>
  <dcterms:created xsi:type="dcterms:W3CDTF">2021-11-18T19:34:07Z</dcterms:created>
  <dcterms:modified xsi:type="dcterms:W3CDTF">2021-11-18T19:48:00Z</dcterms:modified>
</cp:coreProperties>
</file>